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598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25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316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26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34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8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10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4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85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64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97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4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5BA7A-6D30-4575-AD8D-456BA7F14F59}" type="datetimeFigureOut">
              <a:rPr lang="en-US" smtClean="0"/>
              <a:t>12/28/2012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7B3FA-71DE-4515-9BBB-DF3149D7F4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6687"/>
            <a:ext cx="2563132" cy="150731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600200" y="8420100"/>
            <a:ext cx="962932" cy="419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533400"/>
            <a:ext cx="7797115" cy="71032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303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Generic Statistical Information Model (GSIM)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7540690"/>
            <a:ext cx="54102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400" dirty="0"/>
              <a:t>GSIM is a reference framework of internationally agreed definitions, attributes and relationships that describe the pieces of information that are used in the production of official statistics (information objects). </a:t>
            </a:r>
            <a:endParaRPr lang="en-GB" sz="1400" dirty="0" smtClean="0"/>
          </a:p>
          <a:p>
            <a:pPr lvl="0" algn="ctr"/>
            <a:endParaRPr lang="en-GB" sz="1400" dirty="0"/>
          </a:p>
          <a:p>
            <a:pPr lvl="0" algn="ctr"/>
            <a:r>
              <a:rPr lang="en-GB" sz="1400" dirty="0" smtClean="0"/>
              <a:t>This </a:t>
            </a:r>
            <a:r>
              <a:rPr lang="en-GB" sz="1400" dirty="0"/>
              <a:t>framework enables generic descriptions of the definition, management and use of data and metadata throughout the statistical production process. </a:t>
            </a:r>
            <a:endParaRPr lang="en-GB" sz="1400" dirty="0" smtClean="0"/>
          </a:p>
        </p:txBody>
      </p:sp>
      <p:sp>
        <p:nvSpPr>
          <p:cNvPr id="10" name="Oval 9"/>
          <p:cNvSpPr/>
          <p:nvPr/>
        </p:nvSpPr>
        <p:spPr>
          <a:xfrm>
            <a:off x="1447800" y="8001000"/>
            <a:ext cx="228600" cy="8382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978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Lalor</dc:creator>
  <cp:lastModifiedBy>Therese Lalor</cp:lastModifiedBy>
  <cp:revision>1</cp:revision>
  <dcterms:created xsi:type="dcterms:W3CDTF">2012-12-28T13:46:15Z</dcterms:created>
  <dcterms:modified xsi:type="dcterms:W3CDTF">2012-12-28T13:53:22Z</dcterms:modified>
</cp:coreProperties>
</file>