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3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2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5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16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0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8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1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7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9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A7D96-7E78-4FCB-80BF-08EB81402975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77FB-4795-4459-8087-31D938343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1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7729" y="404664"/>
            <a:ext cx="8682743" cy="6185026"/>
            <a:chOff x="137729" y="404664"/>
            <a:chExt cx="8682743" cy="6185026"/>
          </a:xfrm>
        </p:grpSpPr>
        <p:sp>
          <p:nvSpPr>
            <p:cNvPr id="142" name="Rectangle 141"/>
            <p:cNvSpPr/>
            <p:nvPr/>
          </p:nvSpPr>
          <p:spPr>
            <a:xfrm>
              <a:off x="151900" y="4963001"/>
              <a:ext cx="3700020" cy="1612518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37729" y="404664"/>
              <a:ext cx="8682743" cy="13321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804248" y="404664"/>
              <a:ext cx="2016224" cy="61850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6453115" y="422666"/>
              <a:ext cx="711173" cy="12961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37730" y="1772816"/>
              <a:ext cx="3702633" cy="31411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2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5" name="Snip Same Side Corner Rectangle 84"/>
            <p:cNvSpPr/>
            <p:nvPr/>
          </p:nvSpPr>
          <p:spPr>
            <a:xfrm rot="5400000">
              <a:off x="2913870" y="2741093"/>
              <a:ext cx="4816874" cy="288032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954798" y="2238488"/>
              <a:ext cx="2143152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CONCEPTS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995936" y="5085184"/>
              <a:ext cx="2732864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PRODUCTION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6814907" y="5044837"/>
              <a:ext cx="1994905" cy="6309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BUSINESS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78798" y="5057745"/>
              <a:ext cx="2597058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3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STRUCTURES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3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1640990" y="620688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Need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4161270" y="620688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Business Case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2865126" y="3032956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Population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323528" y="3032956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Concept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>
            <a:xfrm>
              <a:off x="5868144" y="108874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Program</a:t>
              </a:r>
            </a:p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Design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>
              <a:spLocks noChangeAspect="1"/>
            </p:cNvSpPr>
            <p:nvPr/>
          </p:nvSpPr>
          <p:spPr>
            <a:xfrm>
              <a:off x="4932040" y="1333509"/>
              <a:ext cx="566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changes </a:t>
              </a:r>
            </a:p>
            <a:p>
              <a:r>
                <a:rPr lang="en-NZ" sz="800" dirty="0" smtClean="0"/>
                <a:t>design of</a:t>
              </a:r>
              <a:endParaRPr lang="en-NZ" sz="800" dirty="0"/>
            </a:p>
          </p:txBody>
        </p:sp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7911464" y="108874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Program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7911463" y="3861048"/>
              <a:ext cx="798955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Activity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0086" y="1340768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cxnSp>
          <p:nvCxnSpPr>
            <p:cNvPr id="20" name="Straight Arrow Connector 19"/>
            <p:cNvCxnSpPr>
              <a:cxnSpLocks noChangeAspect="1"/>
              <a:stCxn id="15" idx="1"/>
              <a:endCxn id="12" idx="3"/>
            </p:cNvCxnSpPr>
            <p:nvPr/>
          </p:nvCxnSpPr>
          <p:spPr>
            <a:xfrm flipH="1">
              <a:off x="6638914" y="1322766"/>
              <a:ext cx="12725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5" idx="2"/>
            </p:cNvCxnSpPr>
            <p:nvPr/>
          </p:nvCxnSpPr>
          <p:spPr>
            <a:xfrm>
              <a:off x="8296849" y="1556792"/>
              <a:ext cx="14092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043307" y="3068960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includes</a:t>
              </a:r>
              <a:endParaRPr lang="en-NZ" sz="800" dirty="0"/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7926150" y="576926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Channel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>
              <a:cxnSpLocks noChangeAspect="1"/>
              <a:endCxn id="23" idx="0"/>
            </p:cNvCxnSpPr>
            <p:nvPr/>
          </p:nvCxnSpPr>
          <p:spPr>
            <a:xfrm>
              <a:off x="8310941" y="4329100"/>
              <a:ext cx="594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>
              <a:spLocks noChangeAspect="1"/>
            </p:cNvSpPr>
            <p:nvPr/>
          </p:nvSpPr>
          <p:spPr>
            <a:xfrm>
              <a:off x="8142174" y="443769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sp>
          <p:nvSpPr>
            <p:cNvPr id="26" name="Rectangle 25"/>
            <p:cNvSpPr>
              <a:spLocks noChangeAspect="1"/>
            </p:cNvSpPr>
            <p:nvPr/>
          </p:nvSpPr>
          <p:spPr>
            <a:xfrm>
              <a:off x="2820244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</a:t>
              </a:r>
            </a:p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Resource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>
              <a:spLocks noChangeAspect="1"/>
            </p:cNvSpPr>
            <p:nvPr/>
          </p:nvSpPr>
          <p:spPr>
            <a:xfrm>
              <a:off x="7040576" y="5791093"/>
              <a:ext cx="3706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uses</a:t>
              </a:r>
              <a:endParaRPr lang="en-NZ" sz="800" dirty="0"/>
            </a:p>
          </p:txBody>
        </p:sp>
        <p:sp>
          <p:nvSpPr>
            <p:cNvPr id="28" name="Rectangle 27"/>
            <p:cNvSpPr>
              <a:spLocks noChangeAspect="1"/>
            </p:cNvSpPr>
            <p:nvPr/>
          </p:nvSpPr>
          <p:spPr>
            <a:xfrm>
              <a:off x="5868144" y="3861048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Step</a:t>
              </a:r>
            </a:p>
          </p:txBody>
        </p:sp>
        <p:sp>
          <p:nvSpPr>
            <p:cNvPr id="29" name="Rectangle 28"/>
            <p:cNvSpPr>
              <a:spLocks noChangeAspect="1"/>
            </p:cNvSpPr>
            <p:nvPr/>
          </p:nvSpPr>
          <p:spPr>
            <a:xfrm>
              <a:off x="1496974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Set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>
              <a:cxnSpLocks noChangeAspect="1"/>
              <a:endCxn id="28" idx="3"/>
            </p:cNvCxnSpPr>
            <p:nvPr/>
          </p:nvCxnSpPr>
          <p:spPr>
            <a:xfrm flipH="1">
              <a:off x="6638914" y="4095074"/>
              <a:ext cx="12725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>
              <a:spLocks noChangeAspect="1"/>
            </p:cNvSpPr>
            <p:nvPr/>
          </p:nvSpPr>
          <p:spPr>
            <a:xfrm>
              <a:off x="7339512" y="3929881"/>
              <a:ext cx="3706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uses</a:t>
              </a:r>
              <a:endParaRPr lang="en-NZ" sz="800" dirty="0"/>
            </a:p>
          </p:txBody>
        </p:sp>
        <p:sp>
          <p:nvSpPr>
            <p:cNvPr id="32" name="TextBox 31"/>
            <p:cNvSpPr txBox="1">
              <a:spLocks noChangeAspect="1"/>
            </p:cNvSpPr>
            <p:nvPr/>
          </p:nvSpPr>
          <p:spPr>
            <a:xfrm>
              <a:off x="2312893" y="5805264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includes</a:t>
              </a:r>
              <a:endParaRPr lang="en-NZ" sz="800" dirty="0"/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2865126" y="3969060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Unit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284246" y="3969640"/>
              <a:ext cx="8313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Classification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1598062" y="3969060"/>
              <a:ext cx="763868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Variable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Arrow Connector 36"/>
            <p:cNvCxnSpPr>
              <a:cxnSpLocks noChangeAspect="1"/>
              <a:stCxn id="8" idx="1"/>
              <a:endCxn id="9" idx="3"/>
            </p:cNvCxnSpPr>
            <p:nvPr/>
          </p:nvCxnSpPr>
          <p:spPr>
            <a:xfrm flipH="1">
              <a:off x="1094298" y="3266982"/>
              <a:ext cx="1770828" cy="0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>
              <a:spLocks noChangeAspect="1"/>
            </p:cNvSpPr>
            <p:nvPr/>
          </p:nvSpPr>
          <p:spPr>
            <a:xfrm>
              <a:off x="200830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Structure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29" idx="1"/>
              <a:endCxn id="39" idx="3"/>
            </p:cNvCxnSpPr>
            <p:nvPr/>
          </p:nvCxnSpPr>
          <p:spPr>
            <a:xfrm flipH="1">
              <a:off x="971600" y="6003286"/>
              <a:ext cx="52537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12" idx="2"/>
              <a:endCxn id="28" idx="0"/>
            </p:cNvCxnSpPr>
            <p:nvPr/>
          </p:nvCxnSpPr>
          <p:spPr>
            <a:xfrm>
              <a:off x="6253529" y="1556792"/>
              <a:ext cx="0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>
              <a:spLocks noChangeAspect="1"/>
            </p:cNvSpPr>
            <p:nvPr/>
          </p:nvSpPr>
          <p:spPr>
            <a:xfrm>
              <a:off x="6114890" y="3164432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43" name="Rectangle 42"/>
            <p:cNvSpPr>
              <a:spLocks noChangeAspect="1"/>
            </p:cNvSpPr>
            <p:nvPr/>
          </p:nvSpPr>
          <p:spPr>
            <a:xfrm>
              <a:off x="4665326" y="4617132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output</a:t>
              </a:r>
            </a:p>
          </p:txBody>
        </p:sp>
        <p:sp>
          <p:nvSpPr>
            <p:cNvPr id="44" name="Rectangle 43"/>
            <p:cNvSpPr>
              <a:spLocks noChangeAspect="1"/>
            </p:cNvSpPr>
            <p:nvPr/>
          </p:nvSpPr>
          <p:spPr>
            <a:xfrm>
              <a:off x="4665326" y="3212976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Input</a:t>
              </a:r>
            </a:p>
          </p:txBody>
        </p:sp>
        <p:sp>
          <p:nvSpPr>
            <p:cNvPr id="45" name="TextBox 44"/>
            <p:cNvSpPr txBox="1">
              <a:spLocks noChangeAspect="1"/>
            </p:cNvSpPr>
            <p:nvPr/>
          </p:nvSpPr>
          <p:spPr>
            <a:xfrm>
              <a:off x="5466818" y="3645024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46" name="TextBox 45"/>
            <p:cNvSpPr txBox="1">
              <a:spLocks noChangeAspect="1"/>
            </p:cNvSpPr>
            <p:nvPr/>
          </p:nvSpPr>
          <p:spPr>
            <a:xfrm>
              <a:off x="1043608" y="580526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sp>
          <p:nvSpPr>
            <p:cNvPr id="48" name="TextBox 47"/>
            <p:cNvSpPr txBox="1">
              <a:spLocks noChangeAspect="1"/>
            </p:cNvSpPr>
            <p:nvPr/>
          </p:nvSpPr>
          <p:spPr>
            <a:xfrm>
              <a:off x="1698835" y="3082781"/>
              <a:ext cx="6014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describes </a:t>
              </a:r>
            </a:p>
          </p:txBody>
        </p:sp>
        <p:sp>
          <p:nvSpPr>
            <p:cNvPr id="49" name="TextBox 48"/>
            <p:cNvSpPr txBox="1">
              <a:spLocks noChangeAspect="1"/>
            </p:cNvSpPr>
            <p:nvPr/>
          </p:nvSpPr>
          <p:spPr>
            <a:xfrm>
              <a:off x="971600" y="1917412"/>
              <a:ext cx="5966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identifies </a:t>
              </a:r>
            </a:p>
          </p:txBody>
        </p:sp>
        <p:sp>
          <p:nvSpPr>
            <p:cNvPr id="50" name="TextBox 49"/>
            <p:cNvSpPr txBox="1">
              <a:spLocks noChangeAspect="1"/>
            </p:cNvSpPr>
            <p:nvPr/>
          </p:nvSpPr>
          <p:spPr>
            <a:xfrm>
              <a:off x="2389614" y="1909292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defines</a:t>
              </a:r>
              <a:endParaRPr lang="en-NZ" sz="800" dirty="0"/>
            </a:p>
          </p:txBody>
        </p:sp>
        <p:sp>
          <p:nvSpPr>
            <p:cNvPr id="51" name="TextBox 50"/>
            <p:cNvSpPr txBox="1">
              <a:spLocks noChangeAspect="1"/>
            </p:cNvSpPr>
            <p:nvPr/>
          </p:nvSpPr>
          <p:spPr>
            <a:xfrm>
              <a:off x="2289062" y="3501008"/>
              <a:ext cx="5886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measures</a:t>
              </a:r>
              <a:endParaRPr lang="en-NZ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15616" y="3573596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defines</a:t>
              </a:r>
              <a:endParaRPr lang="en-NZ" sz="800" dirty="0"/>
            </a:p>
          </p:txBody>
        </p:sp>
        <p:sp>
          <p:nvSpPr>
            <p:cNvPr id="53" name="TextBox 52"/>
            <p:cNvSpPr txBox="1">
              <a:spLocks noChangeAspect="1"/>
            </p:cNvSpPr>
            <p:nvPr/>
          </p:nvSpPr>
          <p:spPr>
            <a:xfrm>
              <a:off x="1043746" y="4263479"/>
              <a:ext cx="670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   may be</a:t>
              </a:r>
            </a:p>
            <a:p>
              <a:r>
                <a:rPr lang="en-NZ" sz="800" dirty="0" smtClean="0"/>
                <a:t>associated </a:t>
              </a:r>
            </a:p>
            <a:p>
              <a:r>
                <a:rPr lang="en-NZ" sz="800" dirty="0"/>
                <a:t> </a:t>
              </a:r>
              <a:r>
                <a:rPr lang="en-NZ" sz="800" dirty="0" smtClean="0"/>
                <a:t>     with</a:t>
              </a:r>
              <a:endParaRPr lang="en-NZ" sz="800" dirty="0"/>
            </a:p>
          </p:txBody>
        </p:sp>
        <p:sp>
          <p:nvSpPr>
            <p:cNvPr id="54" name="TextBox 53"/>
            <p:cNvSpPr txBox="1">
              <a:spLocks noChangeAspect="1"/>
            </p:cNvSpPr>
            <p:nvPr/>
          </p:nvSpPr>
          <p:spPr>
            <a:xfrm>
              <a:off x="3203848" y="3573016"/>
              <a:ext cx="609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comprises</a:t>
              </a:r>
              <a:endParaRPr lang="en-NZ" sz="800" dirty="0"/>
            </a:p>
          </p:txBody>
        </p:sp>
        <p:sp>
          <p:nvSpPr>
            <p:cNvPr id="55" name="TextBox 54"/>
            <p:cNvSpPr txBox="1">
              <a:spLocks noChangeAspect="1"/>
            </p:cNvSpPr>
            <p:nvPr/>
          </p:nvSpPr>
          <p:spPr>
            <a:xfrm>
              <a:off x="1710057" y="4509120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describes</a:t>
              </a:r>
              <a:endParaRPr lang="en-NZ" sz="800" dirty="0"/>
            </a:p>
          </p:txBody>
        </p:sp>
        <p:cxnSp>
          <p:nvCxnSpPr>
            <p:cNvPr id="56" name="Straight Arrow Connector 55"/>
            <p:cNvCxnSpPr>
              <a:stCxn id="35" idx="2"/>
              <a:endCxn id="116" idx="0"/>
            </p:cNvCxnSpPr>
            <p:nvPr/>
          </p:nvCxnSpPr>
          <p:spPr>
            <a:xfrm flipH="1">
              <a:off x="1977327" y="4437112"/>
              <a:ext cx="2669" cy="6206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Elbow Connector 58"/>
            <p:cNvCxnSpPr>
              <a:endCxn id="44" idx="3"/>
            </p:cNvCxnSpPr>
            <p:nvPr/>
          </p:nvCxnSpPr>
          <p:spPr>
            <a:xfrm rot="16200000" flipV="1">
              <a:off x="5241124" y="3641975"/>
              <a:ext cx="698323" cy="308378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endCxn id="43" idx="3"/>
            </p:cNvCxnSpPr>
            <p:nvPr/>
          </p:nvCxnSpPr>
          <p:spPr>
            <a:xfrm rot="5400000">
              <a:off x="5217992" y="4324677"/>
              <a:ext cx="744586" cy="308377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10800000">
              <a:off x="3022282" y="2553960"/>
              <a:ext cx="1643044" cy="893043"/>
            </a:xfrm>
            <a:prstGeom prst="bentConnector3">
              <a:avLst>
                <a:gd name="adj1" fmla="val 20656"/>
              </a:avLst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 flipV="1">
              <a:off x="3144978" y="4851158"/>
              <a:ext cx="1520350" cy="522058"/>
            </a:xfrm>
            <a:prstGeom prst="bentConnector3">
              <a:avLst>
                <a:gd name="adj1" fmla="val 21021"/>
              </a:avLst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330631" y="3447004"/>
              <a:ext cx="1" cy="140415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>
              <a:spLocks noChangeAspect="1"/>
            </p:cNvSpPr>
            <p:nvPr/>
          </p:nvSpPr>
          <p:spPr>
            <a:xfrm>
              <a:off x="5466818" y="4365684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66" name="TextBox 65"/>
            <p:cNvSpPr txBox="1">
              <a:spLocks noChangeAspect="1"/>
            </p:cNvSpPr>
            <p:nvPr/>
          </p:nvSpPr>
          <p:spPr>
            <a:xfrm>
              <a:off x="4018389" y="50137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include</a:t>
              </a:r>
              <a:endParaRPr lang="en-NZ" sz="800" dirty="0"/>
            </a:p>
          </p:txBody>
        </p:sp>
        <p:sp>
          <p:nvSpPr>
            <p:cNvPr id="67" name="TextBox 66"/>
            <p:cNvSpPr txBox="1">
              <a:spLocks noChangeAspect="1"/>
            </p:cNvSpPr>
            <p:nvPr/>
          </p:nvSpPr>
          <p:spPr>
            <a:xfrm>
              <a:off x="3946381" y="32135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include</a:t>
              </a:r>
              <a:endParaRPr lang="en-NZ" sz="800" dirty="0"/>
            </a:p>
          </p:txBody>
        </p:sp>
        <p:cxnSp>
          <p:nvCxnSpPr>
            <p:cNvPr id="68" name="Straight Arrow Connector 67"/>
            <p:cNvCxnSpPr>
              <a:stCxn id="6" idx="3"/>
              <a:endCxn id="7" idx="1"/>
            </p:cNvCxnSpPr>
            <p:nvPr/>
          </p:nvCxnSpPr>
          <p:spPr>
            <a:xfrm>
              <a:off x="2411760" y="854714"/>
              <a:ext cx="1749510" cy="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>
              <a:spLocks noChangeAspect="1"/>
            </p:cNvSpPr>
            <p:nvPr/>
          </p:nvSpPr>
          <p:spPr>
            <a:xfrm>
              <a:off x="3401223" y="620688"/>
              <a:ext cx="6864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initiate</a:t>
              </a:r>
              <a:endParaRPr lang="en-NZ" sz="800" dirty="0"/>
            </a:p>
          </p:txBody>
        </p:sp>
        <p:cxnSp>
          <p:nvCxnSpPr>
            <p:cNvPr id="76" name="Elbow Connector 75"/>
            <p:cNvCxnSpPr>
              <a:stCxn id="35" idx="1"/>
              <a:endCxn id="34" idx="3"/>
            </p:cNvCxnSpPr>
            <p:nvPr/>
          </p:nvCxnSpPr>
          <p:spPr>
            <a:xfrm flipH="1">
              <a:off x="1115616" y="4203086"/>
              <a:ext cx="482446" cy="5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>
              <a:spLocks noChangeAspect="1"/>
            </p:cNvSpPr>
            <p:nvPr/>
          </p:nvSpPr>
          <p:spPr>
            <a:xfrm>
              <a:off x="7418922" y="3140968"/>
              <a:ext cx="609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comprises</a:t>
              </a:r>
              <a:endParaRPr lang="en-NZ" sz="800" dirty="0"/>
            </a:p>
          </p:txBody>
        </p:sp>
        <p:sp>
          <p:nvSpPr>
            <p:cNvPr id="136" name="Rectangle 135"/>
            <p:cNvSpPr>
              <a:spLocks noChangeAspect="1"/>
            </p:cNvSpPr>
            <p:nvPr/>
          </p:nvSpPr>
          <p:spPr>
            <a:xfrm>
              <a:off x="6948264" y="2132856"/>
              <a:ext cx="1049403" cy="73657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Acquisition Activity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Production Activity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Dissemination Activity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58" name="TextBox 157"/>
            <p:cNvSpPr txBox="1">
              <a:spLocks noChangeAspect="1"/>
            </p:cNvSpPr>
            <p:nvPr/>
          </p:nvSpPr>
          <p:spPr>
            <a:xfrm>
              <a:off x="6846030" y="692696"/>
              <a:ext cx="5196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initiates</a:t>
              </a:r>
              <a:endParaRPr lang="en-NZ" sz="800" dirty="0"/>
            </a:p>
          </p:txBody>
        </p:sp>
        <p:cxnSp>
          <p:nvCxnSpPr>
            <p:cNvPr id="159" name="Elbow Connector 158"/>
            <p:cNvCxnSpPr>
              <a:stCxn id="7" idx="3"/>
              <a:endCxn id="15" idx="0"/>
            </p:cNvCxnSpPr>
            <p:nvPr/>
          </p:nvCxnSpPr>
          <p:spPr>
            <a:xfrm>
              <a:off x="4932040" y="854714"/>
              <a:ext cx="3364809" cy="234026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/>
            <p:nvPr/>
          </p:nvCxnSpPr>
          <p:spPr>
            <a:xfrm flipV="1">
              <a:off x="2123728" y="3501008"/>
              <a:ext cx="898554" cy="234025"/>
            </a:xfrm>
            <a:prstGeom prst="bentConnector3">
              <a:avLst>
                <a:gd name="adj1" fmla="val 99957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endCxn id="33" idx="0"/>
            </p:cNvCxnSpPr>
            <p:nvPr/>
          </p:nvCxnSpPr>
          <p:spPr>
            <a:xfrm>
              <a:off x="3250511" y="3501008"/>
              <a:ext cx="0" cy="4680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Elbow Connector 183"/>
            <p:cNvCxnSpPr/>
            <p:nvPr/>
          </p:nvCxnSpPr>
          <p:spPr>
            <a:xfrm rot="16200000" flipV="1">
              <a:off x="7262329" y="3080069"/>
              <a:ext cx="991617" cy="570341"/>
            </a:xfrm>
            <a:prstGeom prst="bentConnector3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Elbow Connector 185"/>
            <p:cNvCxnSpPr>
              <a:stCxn id="6" idx="2"/>
              <a:endCxn id="9" idx="0"/>
            </p:cNvCxnSpPr>
            <p:nvPr/>
          </p:nvCxnSpPr>
          <p:spPr>
            <a:xfrm rot="5400000">
              <a:off x="395536" y="1402117"/>
              <a:ext cx="1944216" cy="131746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stCxn id="6" idx="2"/>
              <a:endCxn id="8" idx="0"/>
            </p:cNvCxnSpPr>
            <p:nvPr/>
          </p:nvCxnSpPr>
          <p:spPr>
            <a:xfrm rot="16200000" flipH="1">
              <a:off x="1666335" y="1448780"/>
              <a:ext cx="1944216" cy="122413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Elbow Connector 193"/>
            <p:cNvCxnSpPr>
              <a:stCxn id="7" idx="2"/>
              <a:endCxn id="12" idx="1"/>
            </p:cNvCxnSpPr>
            <p:nvPr/>
          </p:nvCxnSpPr>
          <p:spPr>
            <a:xfrm rot="16200000" flipH="1">
              <a:off x="5090386" y="545008"/>
              <a:ext cx="234026" cy="132148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28" idx="1"/>
            </p:cNvCxnSpPr>
            <p:nvPr/>
          </p:nvCxnSpPr>
          <p:spPr>
            <a:xfrm flipH="1">
              <a:off x="5744475" y="4095074"/>
              <a:ext cx="12366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26" idx="1"/>
              <a:endCxn id="29" idx="3"/>
            </p:cNvCxnSpPr>
            <p:nvPr/>
          </p:nvCxnSpPr>
          <p:spPr>
            <a:xfrm flipH="1">
              <a:off x="2267744" y="6003286"/>
              <a:ext cx="5525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9" idx="2"/>
              <a:endCxn id="35" idx="0"/>
            </p:cNvCxnSpPr>
            <p:nvPr/>
          </p:nvCxnSpPr>
          <p:spPr>
            <a:xfrm rot="16200000" flipH="1">
              <a:off x="1110428" y="3099492"/>
              <a:ext cx="468052" cy="127108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2123728" y="3735034"/>
              <a:ext cx="0" cy="2340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Elbow Connector 191"/>
            <p:cNvCxnSpPr>
              <a:stCxn id="23" idx="1"/>
              <a:endCxn id="26" idx="3"/>
            </p:cNvCxnSpPr>
            <p:nvPr/>
          </p:nvCxnSpPr>
          <p:spPr>
            <a:xfrm flipH="1">
              <a:off x="3591014" y="6003286"/>
              <a:ext cx="43351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56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Lalor</dc:creator>
  <cp:lastModifiedBy>Therese Lalor</cp:lastModifiedBy>
  <cp:revision>1</cp:revision>
  <dcterms:created xsi:type="dcterms:W3CDTF">2012-12-28T15:28:47Z</dcterms:created>
  <dcterms:modified xsi:type="dcterms:W3CDTF">2012-12-28T15:29:03Z</dcterms:modified>
</cp:coreProperties>
</file>