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54" y="-90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3976796"/>
            <a:ext cx="8161020" cy="27440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B349-D08E-4F8F-9DB9-249DC2602529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D9258-8A2C-4236-8B17-873C9AFD1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33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B349-D08E-4F8F-9DB9-249DC2602529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D9258-8A2C-4236-8B17-873C9AFD1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480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60870" y="512660"/>
            <a:ext cx="2160270" cy="1092284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0060" y="512660"/>
            <a:ext cx="6320790" cy="1092284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B349-D08E-4F8F-9DB9-249DC2602529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D9258-8A2C-4236-8B17-873C9AFD1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92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B349-D08E-4F8F-9DB9-249DC2602529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D9258-8A2C-4236-8B17-873C9AFD1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17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429" y="5425866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B349-D08E-4F8F-9DB9-249DC2602529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D9258-8A2C-4236-8B17-873C9AFD1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62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" y="2987042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0610" y="2987042"/>
            <a:ext cx="4240530" cy="8448464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B349-D08E-4F8F-9DB9-249DC2602529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D9258-8A2C-4236-8B17-873C9AFD1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12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1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1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278" y="2865544"/>
            <a:ext cx="4243863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278" y="4059766"/>
            <a:ext cx="4243863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B349-D08E-4F8F-9DB9-249DC2602529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D9258-8A2C-4236-8B17-873C9AFD1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8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B349-D08E-4F8F-9DB9-249DC2602529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D9258-8A2C-4236-8B17-873C9AFD1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285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B349-D08E-4F8F-9DB9-249DC2602529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D9258-8A2C-4236-8B17-873C9AFD1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07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1" y="509694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3803" y="509695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1" y="2678855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B349-D08E-4F8F-9DB9-249DC2602529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D9258-8A2C-4236-8B17-873C9AFD1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304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902" y="8961121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902" y="1143846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902" y="10019032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B349-D08E-4F8F-9DB9-249DC2602529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D9258-8A2C-4236-8B17-873C9AFD1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65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987042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DB349-D08E-4F8F-9DB9-249DC2602529}" type="datetimeFigureOut">
              <a:rPr lang="en-US" smtClean="0"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D9258-8A2C-4236-8B17-873C9AFD1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26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4761"/>
            <a:ext cx="9601200" cy="93460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30314"/>
            <a:ext cx="960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Generic Statistical Information Model (GSIM)</a:t>
            </a:r>
            <a:endParaRPr lang="en-US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88576"/>
            <a:ext cx="3593122" cy="21130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55967" y="10340876"/>
            <a:ext cx="58452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GB" sz="1800" dirty="0"/>
              <a:t>GSIM is a reference framework of internationally agreed definitions, attributes and relationships that describe the pieces of information that are used in the production of official statistics (information objects). </a:t>
            </a:r>
            <a:endParaRPr lang="en-GB" sz="1800" dirty="0" smtClean="0"/>
          </a:p>
          <a:p>
            <a:pPr lvl="0" algn="ctr"/>
            <a:endParaRPr lang="en-GB" sz="1800" dirty="0"/>
          </a:p>
          <a:p>
            <a:pPr lvl="0" algn="ctr"/>
            <a:r>
              <a:rPr lang="en-GB" sz="1800" dirty="0" smtClean="0"/>
              <a:t>This </a:t>
            </a:r>
            <a:r>
              <a:rPr lang="en-GB" sz="1800" dirty="0"/>
              <a:t>framework enables generic descriptions of the definition, management and use of data and metadata throughout the statistical production process. 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470380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61</Words>
  <Application>Microsoft Office PowerPoint</Application>
  <PresentationFormat>A3 Paper (297x420 mm)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Lalor</dc:creator>
  <cp:lastModifiedBy>Therese Lalor</cp:lastModifiedBy>
  <cp:revision>3</cp:revision>
  <dcterms:created xsi:type="dcterms:W3CDTF">2012-11-27T12:33:23Z</dcterms:created>
  <dcterms:modified xsi:type="dcterms:W3CDTF">2012-11-27T12:59:09Z</dcterms:modified>
</cp:coreProperties>
</file>