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64" r:id="rId6"/>
    <p:sldId id="287" r:id="rId7"/>
    <p:sldId id="261" r:id="rId8"/>
    <p:sldId id="285" r:id="rId9"/>
    <p:sldId id="288" r:id="rId10"/>
    <p:sldId id="259" r:id="rId11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1C1"/>
    <a:srgbClr val="85F0F5"/>
    <a:srgbClr val="F088F2"/>
    <a:srgbClr val="6CD7F0"/>
    <a:srgbClr val="EDFECE"/>
    <a:srgbClr val="D4FC8C"/>
    <a:srgbClr val="FFCDCD"/>
    <a:srgbClr val="96F8CC"/>
    <a:srgbClr val="E5BEA9"/>
    <a:srgbClr val="D0A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E31CA-E8B0-4674-B0EE-198DC710A8FA}" type="datetimeFigureOut">
              <a:rPr lang="hu-HU" smtClean="0"/>
              <a:t>2022. 11. 19.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0BFA4-00D2-48DF-9696-33D2F6742D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1698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0BFA4-00D2-48DF-9696-33D2F6742D58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6652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80a48036df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80a48036df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3" name="Google Shape;2363;g806ada915c_0_25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4" name="Google Shape;2364;g806ada915c_0_25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6840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9FB4-2A33-4823-A49D-4C8C4ED5D8F9}" type="datetime1">
              <a:rPr lang="hu-HU" smtClean="0"/>
              <a:t>2022. 11. 19.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01517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89110-F5D6-4894-B6BF-95F37E22D27C}" type="datetime1">
              <a:rPr lang="hu-HU" smtClean="0"/>
              <a:t>2022. 11. 19.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83918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D07A-FD51-43F5-AAD5-6A8AC41BE9A8}" type="datetime1">
              <a:rPr lang="hu-HU" smtClean="0"/>
              <a:t>2022. 11. 19.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58902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1E06-8340-470E-9D29-2339A1D319EF}" type="datetime1">
              <a:rPr lang="hu-HU" smtClean="0"/>
              <a:t>2022. 11. 19.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74166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B2ED-F254-4767-BF3F-B0E90229AFB0}" type="datetime1">
              <a:rPr lang="hu-HU" smtClean="0"/>
              <a:t>2022. 11. 19.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51412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DC911-1DA1-4664-9E3B-52D09987B378}" type="datetime1">
              <a:rPr lang="hu-HU" smtClean="0"/>
              <a:t>2022. 11. 19.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57396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F5E1-EC49-4E7C-9847-21327DD880AD}" type="datetime1">
              <a:rPr lang="hu-HU" smtClean="0"/>
              <a:t>2022. 11. 19.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43022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1759F-0C94-4AAD-B160-92160A181D20}" type="datetime1">
              <a:rPr lang="hu-HU" smtClean="0"/>
              <a:t>2022. 11. 19.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1253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4F01-34E7-4FD9-B392-7D859A1156FE}" type="datetime1">
              <a:rPr lang="hu-HU" smtClean="0"/>
              <a:t>2022. 11. 19.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9528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8562-6FF3-4F99-A814-703185EF1625}" type="datetime1">
              <a:rPr lang="hu-HU" smtClean="0"/>
              <a:t>2022. 11. 19.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448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233EF-065D-4DFE-8A52-3BD22732D121}" type="datetime1">
              <a:rPr lang="hu-HU" smtClean="0"/>
              <a:t>2022. 11. 19.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55094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6FC21-A689-455D-AF3C-F7B8EFEE1ED1}" type="datetime1">
              <a:rPr lang="hu-HU" smtClean="0"/>
              <a:t>2022. 11. 19.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EC6E1-F1C1-444D-8DA3-0621314F7D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82849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g-s-XXM2T_I" TargetMode="External"/><Relationship Id="rId4" Type="http://schemas.openxmlformats.org/officeDocument/2006/relationships/hyperlink" Target="https://www.youtube.com/watch?v=g-s-XXM2T_I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PfT4lq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bit.ly/2AB5gG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PfT4lq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bit.ly/2AB5gGa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1600200" y="2430736"/>
            <a:ext cx="105918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2060"/>
                </a:solidFill>
                <a:latin typeface="Myriad "/>
              </a:rPr>
              <a:t>Robotic Process Automation in Official Statistics</a:t>
            </a:r>
            <a:endParaRPr lang="hu-HU" sz="3600" b="1" dirty="0">
              <a:solidFill>
                <a:srgbClr val="002060"/>
              </a:solidFill>
              <a:latin typeface="Myriad "/>
            </a:endParaRPr>
          </a:p>
          <a:p>
            <a:pPr algn="ctr"/>
            <a:r>
              <a:rPr lang="hu-HU" sz="3200" dirty="0">
                <a:solidFill>
                  <a:srgbClr val="002060"/>
                </a:solidFill>
                <a:latin typeface="Myriad "/>
              </a:rPr>
              <a:t>project proposal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1600200" y="3968796"/>
            <a:ext cx="10591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>
                <a:solidFill>
                  <a:srgbClr val="002060"/>
                </a:solidFill>
                <a:latin typeface="Myriad "/>
              </a:rPr>
              <a:t>Zoltán Vereczkei</a:t>
            </a:r>
          </a:p>
          <a:p>
            <a:pPr algn="ctr"/>
            <a:r>
              <a:rPr lang="hu-HU" sz="2000" dirty="0">
                <a:solidFill>
                  <a:srgbClr val="002060"/>
                </a:solidFill>
                <a:latin typeface="Myriad "/>
              </a:rPr>
              <a:t>Methodology Department</a:t>
            </a:r>
          </a:p>
          <a:p>
            <a:pPr algn="ctr"/>
            <a:r>
              <a:rPr lang="hu-HU" sz="2000" dirty="0">
                <a:solidFill>
                  <a:srgbClr val="002060"/>
                </a:solidFill>
                <a:latin typeface="Myriad "/>
              </a:rPr>
              <a:t>Hungarian Central Statistical Office</a:t>
            </a:r>
          </a:p>
          <a:p>
            <a:pPr algn="ctr"/>
            <a:r>
              <a:rPr lang="hu-HU" sz="2000" dirty="0">
                <a:solidFill>
                  <a:srgbClr val="002060"/>
                </a:solidFill>
                <a:latin typeface="Myriad "/>
              </a:rPr>
              <a:t>zoltan.vereczkei@ksh.hu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E12EE891-E9DD-4A16-A9DB-0780943FA9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661" y="348536"/>
            <a:ext cx="4294814" cy="833699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CC3467A7-A5C9-4C2C-94F8-6EF0FF7C39EA}"/>
              </a:ext>
            </a:extLst>
          </p:cNvPr>
          <p:cNvSpPr txBox="1"/>
          <p:nvPr/>
        </p:nvSpPr>
        <p:spPr>
          <a:xfrm>
            <a:off x="1600200" y="5880268"/>
            <a:ext cx="1059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  <a:latin typeface="Myriad "/>
              </a:rPr>
              <a:t>2022 Workshop on the Modernisation of Official Statistics</a:t>
            </a:r>
            <a:endParaRPr lang="hu-HU" dirty="0">
              <a:solidFill>
                <a:srgbClr val="002060"/>
              </a:solidFill>
              <a:latin typeface="Myriad "/>
            </a:endParaRPr>
          </a:p>
          <a:p>
            <a:pPr algn="ctr"/>
            <a:r>
              <a:rPr lang="hu-HU" dirty="0">
                <a:solidFill>
                  <a:srgbClr val="002060"/>
                </a:solidFill>
                <a:latin typeface="Myriad "/>
              </a:rPr>
              <a:t>22</a:t>
            </a:r>
            <a:r>
              <a:rPr lang="hu-HU" baseline="30000" dirty="0">
                <a:solidFill>
                  <a:srgbClr val="002060"/>
                </a:solidFill>
                <a:latin typeface="Myriad "/>
              </a:rPr>
              <a:t>nd</a:t>
            </a:r>
            <a:r>
              <a:rPr lang="hu-HU" dirty="0">
                <a:solidFill>
                  <a:srgbClr val="002060"/>
                </a:solidFill>
                <a:latin typeface="Myriad "/>
              </a:rPr>
              <a:t> November, 2022</a:t>
            </a:r>
            <a:endParaRPr lang="hu-HU" i="1" dirty="0">
              <a:solidFill>
                <a:srgbClr val="002060"/>
              </a:solidFill>
              <a:latin typeface="Myriad 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BB6EDDCD-635B-49BE-B7AB-0DF2133C7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57713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740;p35">
            <a:extLst>
              <a:ext uri="{FF2B5EF4-FFF2-40B4-BE49-F238E27FC236}">
                <a16:creationId xmlns:a16="http://schemas.microsoft.com/office/drawing/2014/main" id="{E1F755F9-72AE-4F73-A1C6-4CA6E8C73E4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>
              <a:spcBef>
                <a:spcPts val="0"/>
              </a:spcBef>
            </a:pPr>
            <a:r>
              <a:rPr lang="hu-HU" dirty="0">
                <a:latin typeface="Myriad "/>
              </a:rPr>
              <a:t>RPA in a nutshell</a:t>
            </a:r>
            <a:endParaRPr dirty="0">
              <a:latin typeface="Myriad "/>
            </a:endParaRPr>
          </a:p>
        </p:txBody>
      </p:sp>
      <p:pic>
        <p:nvPicPr>
          <p:cNvPr id="3" name="g-s-XXM2T_I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90176" y="1357133"/>
            <a:ext cx="7881244" cy="4433199"/>
          </a:xfrm>
          <a:prstGeom prst="roundRect">
            <a:avLst>
              <a:gd name="adj" fmla="val 5299"/>
            </a:avLst>
          </a:prstGeom>
          <a:ln>
            <a:noFill/>
          </a:ln>
          <a:effectLst/>
          <a:scene3d>
            <a:camera prst="orthographicFront"/>
            <a:lightRig rig="balanced" dir="t"/>
          </a:scene3d>
          <a:sp3d prstMaterial="plastic">
            <a:bevelT/>
            <a:contourClr>
              <a:srgbClr val="FFFFFF"/>
            </a:contourClr>
          </a:sp3d>
        </p:spPr>
      </p:pic>
      <p:sp>
        <p:nvSpPr>
          <p:cNvPr id="4" name="Tartalom helye 2">
            <a:extLst>
              <a:ext uri="{FF2B5EF4-FFF2-40B4-BE49-F238E27FC236}">
                <a16:creationId xmlns:a16="http://schemas.microsoft.com/office/drawing/2014/main" id="{97D91507-946D-4133-876C-438974A4B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4529" y="5790332"/>
            <a:ext cx="9387806" cy="365125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u-HU" sz="1400" i="1" dirty="0">
                <a:latin typeface="Myriad "/>
              </a:rPr>
              <a:t>Source: YouTube:</a:t>
            </a:r>
            <a:r>
              <a:rPr lang="hu-HU" sz="1400" dirty="0">
                <a:solidFill>
                  <a:srgbClr val="869FB2"/>
                </a:solidFill>
                <a:latin typeface="Myriad "/>
                <a:ea typeface="Arial"/>
                <a:cs typeface="Arial"/>
                <a:sym typeface="Arial"/>
              </a:rPr>
              <a:t> </a:t>
            </a:r>
            <a:r>
              <a:rPr lang="hu-HU" sz="1400" i="1" u="sng" dirty="0">
                <a:solidFill>
                  <a:srgbClr val="869FB2"/>
                </a:solidFill>
                <a:latin typeface="Myriad "/>
                <a:ea typeface="Arial"/>
                <a:cs typeface="Arial"/>
                <a:sym typeface="Arial"/>
                <a:hlinkClick r:id="rId4"/>
              </a:rPr>
              <a:t>https://www.youtube.com/watch?v=g-s-XXM2T_I</a:t>
            </a:r>
            <a:r>
              <a:rPr lang="hu-HU" sz="1400" i="1" u="sng" dirty="0">
                <a:solidFill>
                  <a:srgbClr val="869FB2"/>
                </a:solidFill>
                <a:latin typeface="Myriad "/>
                <a:ea typeface="Arial"/>
                <a:cs typeface="Arial"/>
                <a:sym typeface="Arial"/>
              </a:rPr>
              <a:t> </a:t>
            </a:r>
            <a:r>
              <a:rPr lang="en-US" sz="1400" i="1" dirty="0">
                <a:latin typeface="Myriad "/>
              </a:rPr>
              <a:t>.</a:t>
            </a:r>
            <a:r>
              <a:rPr lang="hu-HU" sz="1400" i="1" dirty="0">
                <a:latin typeface="Myriad "/>
              </a:rPr>
              <a:t> 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76E9D0E0-B3A9-46F8-8228-A5F9270DF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2197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3</a:t>
            </a:fld>
            <a:endParaRPr lang="hu-HU"/>
          </a:p>
        </p:txBody>
      </p:sp>
      <p:sp>
        <p:nvSpPr>
          <p:cNvPr id="8" name="Google Shape;2366;p43">
            <a:extLst>
              <a:ext uri="{FF2B5EF4-FFF2-40B4-BE49-F238E27FC236}">
                <a16:creationId xmlns:a16="http://schemas.microsoft.com/office/drawing/2014/main" id="{9BED986C-07E3-4359-A024-3EAC763AF26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>
              <a:spcBef>
                <a:spcPts val="0"/>
              </a:spcBef>
            </a:pPr>
            <a:r>
              <a:rPr lang="hu-HU" dirty="0">
                <a:latin typeface="Myriad "/>
              </a:rPr>
              <a:t>Official statistics is ready for RPA</a:t>
            </a:r>
            <a:endParaRPr dirty="0"/>
          </a:p>
        </p:txBody>
      </p:sp>
      <p:sp>
        <p:nvSpPr>
          <p:cNvPr id="12" name="Folyamatábra: Másik feldolgozás 11">
            <a:extLst>
              <a:ext uri="{FF2B5EF4-FFF2-40B4-BE49-F238E27FC236}">
                <a16:creationId xmlns:a16="http://schemas.microsoft.com/office/drawing/2014/main" id="{B37738CB-DFE5-4ED2-9A2E-B43422ECD7FF}"/>
              </a:ext>
            </a:extLst>
          </p:cNvPr>
          <p:cNvSpPr/>
          <p:nvPr/>
        </p:nvSpPr>
        <p:spPr>
          <a:xfrm>
            <a:off x="862704" y="2055111"/>
            <a:ext cx="4048946" cy="626594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>
                <a:solidFill>
                  <a:schemeClr val="tx1"/>
                </a:solidFill>
              </a:rPr>
              <a:t>Pressure</a:t>
            </a:r>
            <a:r>
              <a:rPr lang="hu-HU" dirty="0">
                <a:solidFill>
                  <a:schemeClr val="tx1"/>
                </a:solidFill>
              </a:rPr>
              <a:t> to speed things up</a:t>
            </a:r>
          </a:p>
        </p:txBody>
      </p:sp>
      <p:sp>
        <p:nvSpPr>
          <p:cNvPr id="13" name="Folyamatábra: Másik feldolgozás 12">
            <a:extLst>
              <a:ext uri="{FF2B5EF4-FFF2-40B4-BE49-F238E27FC236}">
                <a16:creationId xmlns:a16="http://schemas.microsoft.com/office/drawing/2014/main" id="{AB75E361-C0C2-49B4-86C1-3053EC9CD564}"/>
              </a:ext>
            </a:extLst>
          </p:cNvPr>
          <p:cNvSpPr/>
          <p:nvPr/>
        </p:nvSpPr>
        <p:spPr>
          <a:xfrm>
            <a:off x="862704" y="2838467"/>
            <a:ext cx="4048946" cy="641600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>
                <a:solidFill>
                  <a:schemeClr val="tx1"/>
                </a:solidFill>
              </a:rPr>
              <a:t>Need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for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fast</a:t>
            </a:r>
            <a:r>
              <a:rPr lang="hu-HU" dirty="0">
                <a:solidFill>
                  <a:schemeClr val="tx1"/>
                </a:solidFill>
              </a:rPr>
              <a:t> ROI from innovation/modernisation</a:t>
            </a:r>
          </a:p>
        </p:txBody>
      </p:sp>
      <p:sp>
        <p:nvSpPr>
          <p:cNvPr id="19" name="Folyamatábra: Másik feldolgozás 18">
            <a:extLst>
              <a:ext uri="{FF2B5EF4-FFF2-40B4-BE49-F238E27FC236}">
                <a16:creationId xmlns:a16="http://schemas.microsoft.com/office/drawing/2014/main" id="{1737E845-09D3-4B51-B2F7-AD8905D8F922}"/>
              </a:ext>
            </a:extLst>
          </p:cNvPr>
          <p:cNvSpPr/>
          <p:nvPr/>
        </p:nvSpPr>
        <p:spPr>
          <a:xfrm>
            <a:off x="822479" y="4984416"/>
            <a:ext cx="4048946" cy="641600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>
                <a:solidFill>
                  <a:schemeClr val="tx1"/>
                </a:solidFill>
              </a:rPr>
              <a:t>Complex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architectures</a:t>
            </a:r>
            <a:r>
              <a:rPr lang="hu-HU" dirty="0">
                <a:solidFill>
                  <a:schemeClr val="tx1"/>
                </a:solidFill>
              </a:rPr>
              <a:t>: </a:t>
            </a:r>
            <a:r>
              <a:rPr lang="hu-HU" dirty="0" err="1">
                <a:solidFill>
                  <a:schemeClr val="tx1"/>
                </a:solidFill>
              </a:rPr>
              <a:t>many</a:t>
            </a:r>
            <a:r>
              <a:rPr lang="hu-HU" dirty="0">
                <a:solidFill>
                  <a:schemeClr val="tx1"/>
                </a:solidFill>
              </a:rPr>
              <a:t> IT systems, tools, services</a:t>
            </a:r>
          </a:p>
        </p:txBody>
      </p:sp>
      <p:sp>
        <p:nvSpPr>
          <p:cNvPr id="20" name="Folyamatábra: Másik feldolgozás 19">
            <a:extLst>
              <a:ext uri="{FF2B5EF4-FFF2-40B4-BE49-F238E27FC236}">
                <a16:creationId xmlns:a16="http://schemas.microsoft.com/office/drawing/2014/main" id="{D98D450E-3C6F-49C9-816B-0420684FEBCC}"/>
              </a:ext>
            </a:extLst>
          </p:cNvPr>
          <p:cNvSpPr/>
          <p:nvPr/>
        </p:nvSpPr>
        <p:spPr>
          <a:xfrm>
            <a:off x="862704" y="3631657"/>
            <a:ext cx="4048946" cy="519396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>
                <a:solidFill>
                  <a:schemeClr val="tx1"/>
                </a:solidFill>
              </a:rPr>
              <a:t>Pressure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to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increase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transparency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22" name="Folyamatábra: Másik feldolgozás 21">
            <a:extLst>
              <a:ext uri="{FF2B5EF4-FFF2-40B4-BE49-F238E27FC236}">
                <a16:creationId xmlns:a16="http://schemas.microsoft.com/office/drawing/2014/main" id="{42BFADC8-C972-4ED5-A5CC-BF7AAED42A15}"/>
              </a:ext>
            </a:extLst>
          </p:cNvPr>
          <p:cNvSpPr/>
          <p:nvPr/>
        </p:nvSpPr>
        <p:spPr>
          <a:xfrm>
            <a:off x="8691239" y="2557633"/>
            <a:ext cx="2120294" cy="448619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>
                <a:solidFill>
                  <a:schemeClr val="tx1"/>
                </a:solidFill>
              </a:rPr>
              <a:t>Automate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processes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23" name="Folyamatábra: Másik feldolgozás 22">
            <a:extLst>
              <a:ext uri="{FF2B5EF4-FFF2-40B4-BE49-F238E27FC236}">
                <a16:creationId xmlns:a16="http://schemas.microsoft.com/office/drawing/2014/main" id="{B3B87A80-266C-42C1-804F-C85A551EC79C}"/>
              </a:ext>
            </a:extLst>
          </p:cNvPr>
          <p:cNvSpPr/>
          <p:nvPr/>
        </p:nvSpPr>
        <p:spPr>
          <a:xfrm>
            <a:off x="6502114" y="3776609"/>
            <a:ext cx="4273998" cy="461665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Maintain/improve quality</a:t>
            </a:r>
          </a:p>
        </p:txBody>
      </p:sp>
      <p:sp>
        <p:nvSpPr>
          <p:cNvPr id="24" name="Folyamatábra: Másik feldolgozás 23">
            <a:extLst>
              <a:ext uri="{FF2B5EF4-FFF2-40B4-BE49-F238E27FC236}">
                <a16:creationId xmlns:a16="http://schemas.microsoft.com/office/drawing/2014/main" id="{733406D4-F5E7-452E-BF8C-C340E87F3E52}"/>
              </a:ext>
            </a:extLst>
          </p:cNvPr>
          <p:cNvSpPr/>
          <p:nvPr/>
        </p:nvSpPr>
        <p:spPr>
          <a:xfrm>
            <a:off x="6523366" y="3164038"/>
            <a:ext cx="1943788" cy="477116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Modernise</a:t>
            </a:r>
          </a:p>
        </p:txBody>
      </p:sp>
      <p:sp>
        <p:nvSpPr>
          <p:cNvPr id="25" name="Folyamatábra: Másik feldolgozás 24">
            <a:extLst>
              <a:ext uri="{FF2B5EF4-FFF2-40B4-BE49-F238E27FC236}">
                <a16:creationId xmlns:a16="http://schemas.microsoft.com/office/drawing/2014/main" id="{F5B15B34-C71B-4EA2-AE3D-AD5B9C4D36E0}"/>
              </a:ext>
            </a:extLst>
          </p:cNvPr>
          <p:cNvSpPr/>
          <p:nvPr/>
        </p:nvSpPr>
        <p:spPr>
          <a:xfrm>
            <a:off x="6537535" y="2566917"/>
            <a:ext cx="1943788" cy="461666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Free up resources</a:t>
            </a:r>
          </a:p>
        </p:txBody>
      </p:sp>
      <p:sp>
        <p:nvSpPr>
          <p:cNvPr id="26" name="Folyamatábra: Másik feldolgozás 25">
            <a:extLst>
              <a:ext uri="{FF2B5EF4-FFF2-40B4-BE49-F238E27FC236}">
                <a16:creationId xmlns:a16="http://schemas.microsoft.com/office/drawing/2014/main" id="{8F713162-18F5-4ED2-AA22-97BD16E78E4B}"/>
              </a:ext>
            </a:extLst>
          </p:cNvPr>
          <p:cNvSpPr/>
          <p:nvPr/>
        </p:nvSpPr>
        <p:spPr>
          <a:xfrm>
            <a:off x="6509198" y="4343292"/>
            <a:ext cx="1972125" cy="616369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Internal transparency</a:t>
            </a:r>
          </a:p>
        </p:txBody>
      </p:sp>
      <p:sp>
        <p:nvSpPr>
          <p:cNvPr id="27" name="Folyamatábra: Másik feldolgozás 26">
            <a:extLst>
              <a:ext uri="{FF2B5EF4-FFF2-40B4-BE49-F238E27FC236}">
                <a16:creationId xmlns:a16="http://schemas.microsoft.com/office/drawing/2014/main" id="{3F673497-2435-4E03-85FD-B069AB06A9D6}"/>
              </a:ext>
            </a:extLst>
          </p:cNvPr>
          <p:cNvSpPr/>
          <p:nvPr/>
        </p:nvSpPr>
        <p:spPr>
          <a:xfrm>
            <a:off x="8691239" y="4342816"/>
            <a:ext cx="2091957" cy="616369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External transparency</a:t>
            </a:r>
          </a:p>
        </p:txBody>
      </p:sp>
      <p:sp>
        <p:nvSpPr>
          <p:cNvPr id="29" name="Folyamatábra: Másik feldolgozás 28">
            <a:extLst>
              <a:ext uri="{FF2B5EF4-FFF2-40B4-BE49-F238E27FC236}">
                <a16:creationId xmlns:a16="http://schemas.microsoft.com/office/drawing/2014/main" id="{26CA7989-673F-448E-B115-A69D15715C05}"/>
              </a:ext>
            </a:extLst>
          </p:cNvPr>
          <p:cNvSpPr/>
          <p:nvPr/>
        </p:nvSpPr>
        <p:spPr>
          <a:xfrm>
            <a:off x="6495030" y="5079107"/>
            <a:ext cx="4288166" cy="546909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Compatibility with our existing infrastructure</a:t>
            </a:r>
          </a:p>
        </p:txBody>
      </p:sp>
      <p:sp>
        <p:nvSpPr>
          <p:cNvPr id="30" name="Szövegdoboz 29">
            <a:extLst>
              <a:ext uri="{FF2B5EF4-FFF2-40B4-BE49-F238E27FC236}">
                <a16:creationId xmlns:a16="http://schemas.microsoft.com/office/drawing/2014/main" id="{30B937D3-79A9-4357-8E5C-D83FC76D5701}"/>
              </a:ext>
            </a:extLst>
          </p:cNvPr>
          <p:cNvSpPr txBox="1"/>
          <p:nvPr/>
        </p:nvSpPr>
        <p:spPr>
          <a:xfrm>
            <a:off x="1591690" y="1463082"/>
            <a:ext cx="4048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hu-HU" sz="2400" b="1" dirty="0" err="1"/>
              <a:t>Challenges</a:t>
            </a:r>
            <a:r>
              <a:rPr lang="hu-HU" sz="2400" b="1" dirty="0"/>
              <a:t> </a:t>
            </a:r>
            <a:r>
              <a:rPr lang="hu-HU" sz="2400" b="1" dirty="0" err="1"/>
              <a:t>we</a:t>
            </a:r>
            <a:r>
              <a:rPr lang="hu-HU" sz="2400" b="1" dirty="0"/>
              <a:t> </a:t>
            </a:r>
            <a:r>
              <a:rPr lang="hu-HU" sz="2400" b="1" dirty="0" err="1"/>
              <a:t>face</a:t>
            </a:r>
            <a:endParaRPr lang="hu-HU" sz="2400" dirty="0"/>
          </a:p>
        </p:txBody>
      </p:sp>
      <p:sp>
        <p:nvSpPr>
          <p:cNvPr id="31" name="Folyamatábra: Másik feldolgozás 30">
            <a:extLst>
              <a:ext uri="{FF2B5EF4-FFF2-40B4-BE49-F238E27FC236}">
                <a16:creationId xmlns:a16="http://schemas.microsoft.com/office/drawing/2014/main" id="{A48A90CC-B75B-4912-9BE2-589439372E1E}"/>
              </a:ext>
            </a:extLst>
          </p:cNvPr>
          <p:cNvSpPr/>
          <p:nvPr/>
        </p:nvSpPr>
        <p:spPr>
          <a:xfrm>
            <a:off x="862704" y="4313430"/>
            <a:ext cx="4048946" cy="519396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The </a:t>
            </a:r>
            <a:r>
              <a:rPr lang="hu-HU" dirty="0" err="1">
                <a:solidFill>
                  <a:schemeClr val="tx1"/>
                </a:solidFill>
              </a:rPr>
              <a:t>volume</a:t>
            </a:r>
            <a:r>
              <a:rPr lang="hu-HU" dirty="0">
                <a:solidFill>
                  <a:schemeClr val="tx1"/>
                </a:solidFill>
              </a:rPr>
              <a:t> of </a:t>
            </a:r>
            <a:r>
              <a:rPr lang="hu-HU" dirty="0" err="1">
                <a:solidFill>
                  <a:schemeClr val="tx1"/>
                </a:solidFill>
              </a:rPr>
              <a:t>manual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work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2" name="Szövegdoboz 31">
            <a:extLst>
              <a:ext uri="{FF2B5EF4-FFF2-40B4-BE49-F238E27FC236}">
                <a16:creationId xmlns:a16="http://schemas.microsoft.com/office/drawing/2014/main" id="{639FBFA1-0F88-4746-A48C-32184326E256}"/>
              </a:ext>
            </a:extLst>
          </p:cNvPr>
          <p:cNvSpPr txBox="1"/>
          <p:nvPr/>
        </p:nvSpPr>
        <p:spPr>
          <a:xfrm>
            <a:off x="7304854" y="1456787"/>
            <a:ext cx="4048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hu-HU" sz="2400" b="1" dirty="0"/>
              <a:t>What we </a:t>
            </a:r>
            <a:r>
              <a:rPr lang="hu-HU" sz="2400" b="1" dirty="0" err="1"/>
              <a:t>really</a:t>
            </a:r>
            <a:r>
              <a:rPr lang="hu-HU" sz="2400" b="1" dirty="0"/>
              <a:t> </a:t>
            </a:r>
            <a:r>
              <a:rPr lang="hu-HU" sz="2400" b="1" dirty="0" err="1"/>
              <a:t>need</a:t>
            </a:r>
            <a:endParaRPr lang="hu-HU" sz="2400" dirty="0"/>
          </a:p>
        </p:txBody>
      </p:sp>
      <p:cxnSp>
        <p:nvCxnSpPr>
          <p:cNvPr id="10" name="Egyenes összekötő nyíllal 9">
            <a:extLst>
              <a:ext uri="{FF2B5EF4-FFF2-40B4-BE49-F238E27FC236}">
                <a16:creationId xmlns:a16="http://schemas.microsoft.com/office/drawing/2014/main" id="{7178BF1F-C616-465F-9C7A-A46189CC2D9D}"/>
              </a:ext>
            </a:extLst>
          </p:cNvPr>
          <p:cNvCxnSpPr>
            <a:cxnSpLocks/>
          </p:cNvCxnSpPr>
          <p:nvPr/>
        </p:nvCxnSpPr>
        <p:spPr>
          <a:xfrm>
            <a:off x="4515145" y="1693914"/>
            <a:ext cx="24016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Folyamatábra: Másik feldolgozás 32">
            <a:extLst>
              <a:ext uri="{FF2B5EF4-FFF2-40B4-BE49-F238E27FC236}">
                <a16:creationId xmlns:a16="http://schemas.microsoft.com/office/drawing/2014/main" id="{648018F3-99C1-48B7-B80B-A414FCC5ED31}"/>
              </a:ext>
            </a:extLst>
          </p:cNvPr>
          <p:cNvSpPr/>
          <p:nvPr/>
        </p:nvSpPr>
        <p:spPr>
          <a:xfrm>
            <a:off x="8691239" y="3142679"/>
            <a:ext cx="2091957" cy="477116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Save money</a:t>
            </a:r>
          </a:p>
        </p:txBody>
      </p:sp>
      <p:sp>
        <p:nvSpPr>
          <p:cNvPr id="21" name="Folyamatábra: Másik feldolgozás 20">
            <a:extLst>
              <a:ext uri="{FF2B5EF4-FFF2-40B4-BE49-F238E27FC236}">
                <a16:creationId xmlns:a16="http://schemas.microsoft.com/office/drawing/2014/main" id="{B9019789-ED0A-42AC-8248-DC81F25BA551}"/>
              </a:ext>
            </a:extLst>
          </p:cNvPr>
          <p:cNvSpPr/>
          <p:nvPr/>
        </p:nvSpPr>
        <p:spPr>
          <a:xfrm>
            <a:off x="6537535" y="2007931"/>
            <a:ext cx="4273998" cy="461665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dirty="0" err="1">
                <a:solidFill>
                  <a:schemeClr val="tx1"/>
                </a:solidFill>
              </a:rPr>
              <a:t>Compliance</a:t>
            </a:r>
            <a:r>
              <a:rPr lang="hu-HU" dirty="0">
                <a:solidFill>
                  <a:schemeClr val="tx1"/>
                </a:solidFill>
              </a:rPr>
              <a:t> with HLG </a:t>
            </a:r>
            <a:r>
              <a:rPr lang="hu-HU" dirty="0" err="1">
                <a:solidFill>
                  <a:schemeClr val="tx1"/>
                </a:solidFill>
              </a:rPr>
              <a:t>vision</a:t>
            </a: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28" name="Kép 27">
            <a:extLst>
              <a:ext uri="{FF2B5EF4-FFF2-40B4-BE49-F238E27FC236}">
                <a16:creationId xmlns:a16="http://schemas.microsoft.com/office/drawing/2014/main" id="{188B244D-B7B9-4BBE-84A5-E419F9F492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5804" y="2127490"/>
            <a:ext cx="1192792" cy="23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552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/>
      <p:bldP spid="31" grpId="0" animBg="1"/>
      <p:bldP spid="32" grpId="0"/>
      <p:bldP spid="33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0"/>
          <p:cNvSpPr/>
          <p:nvPr/>
        </p:nvSpPr>
        <p:spPr>
          <a:xfrm>
            <a:off x="116900" y="1839524"/>
            <a:ext cx="2449204" cy="2121329"/>
          </a:xfrm>
          <a:custGeom>
            <a:avLst/>
            <a:gdLst/>
            <a:ahLst/>
            <a:cxnLst/>
            <a:rect l="l" t="t" r="r" b="b"/>
            <a:pathLst>
              <a:path w="68843" h="59627" fill="none" extrusionOk="0">
                <a:moveTo>
                  <a:pt x="51638" y="0"/>
                </a:moveTo>
                <a:lnTo>
                  <a:pt x="57734" y="10585"/>
                </a:lnTo>
                <a:lnTo>
                  <a:pt x="59675" y="13930"/>
                </a:lnTo>
                <a:lnTo>
                  <a:pt x="61306" y="16752"/>
                </a:lnTo>
                <a:lnTo>
                  <a:pt x="64068" y="21538"/>
                </a:lnTo>
                <a:lnTo>
                  <a:pt x="68843" y="29813"/>
                </a:lnTo>
                <a:lnTo>
                  <a:pt x="51638" y="59626"/>
                </a:lnTo>
                <a:lnTo>
                  <a:pt x="17205" y="59626"/>
                </a:lnTo>
                <a:lnTo>
                  <a:pt x="16443" y="58293"/>
                </a:lnTo>
                <a:lnTo>
                  <a:pt x="1" y="29813"/>
                </a:lnTo>
                <a:lnTo>
                  <a:pt x="17205" y="0"/>
                </a:lnTo>
              </a:path>
            </a:pathLst>
          </a:custGeom>
          <a:noFill/>
          <a:ln w="11600" cap="flat" cmpd="sng">
            <a:solidFill>
              <a:srgbClr val="5EB2FC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304" name="Google Shape;304;p20"/>
          <p:cNvSpPr/>
          <p:nvPr/>
        </p:nvSpPr>
        <p:spPr>
          <a:xfrm>
            <a:off x="3767997" y="1818783"/>
            <a:ext cx="2389899" cy="2134884"/>
          </a:xfrm>
          <a:custGeom>
            <a:avLst/>
            <a:gdLst/>
            <a:ahLst/>
            <a:cxnLst/>
            <a:rect l="l" t="t" r="r" b="b"/>
            <a:pathLst>
              <a:path w="69283" h="60008" fill="none" extrusionOk="0">
                <a:moveTo>
                  <a:pt x="17324" y="1"/>
                </a:moveTo>
                <a:lnTo>
                  <a:pt x="0" y="30004"/>
                </a:lnTo>
                <a:lnTo>
                  <a:pt x="17324" y="60008"/>
                </a:lnTo>
                <a:lnTo>
                  <a:pt x="51971" y="60008"/>
                </a:lnTo>
                <a:lnTo>
                  <a:pt x="69283" y="30004"/>
                </a:lnTo>
                <a:lnTo>
                  <a:pt x="51971" y="1"/>
                </a:lnTo>
              </a:path>
            </a:pathLst>
          </a:custGeom>
          <a:noFill/>
          <a:ln w="11600" cap="flat" cmpd="sng">
            <a:solidFill>
              <a:srgbClr val="FCBD24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sp>
        <p:nvSpPr>
          <p:cNvPr id="305" name="Google Shape;305;p20"/>
          <p:cNvSpPr/>
          <p:nvPr/>
        </p:nvSpPr>
        <p:spPr>
          <a:xfrm>
            <a:off x="1959391" y="2889035"/>
            <a:ext cx="2389899" cy="2069672"/>
          </a:xfrm>
          <a:custGeom>
            <a:avLst/>
            <a:gdLst/>
            <a:ahLst/>
            <a:cxnLst/>
            <a:rect l="l" t="t" r="r" b="b"/>
            <a:pathLst>
              <a:path w="67176" h="58175" fill="none" extrusionOk="0">
                <a:moveTo>
                  <a:pt x="50375" y="58174"/>
                </a:moveTo>
                <a:lnTo>
                  <a:pt x="67175" y="29087"/>
                </a:lnTo>
                <a:lnTo>
                  <a:pt x="50375" y="0"/>
                </a:lnTo>
                <a:lnTo>
                  <a:pt x="16788" y="0"/>
                </a:lnTo>
                <a:lnTo>
                  <a:pt x="0" y="29087"/>
                </a:lnTo>
                <a:lnTo>
                  <a:pt x="16788" y="58174"/>
                </a:lnTo>
              </a:path>
            </a:pathLst>
          </a:custGeom>
          <a:noFill/>
          <a:ln w="11600" cap="flat" cmpd="sng">
            <a:solidFill>
              <a:srgbClr val="EC3A3B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306" name="Google Shape;306;p20"/>
          <p:cNvSpPr/>
          <p:nvPr/>
        </p:nvSpPr>
        <p:spPr>
          <a:xfrm>
            <a:off x="5576602" y="2886225"/>
            <a:ext cx="2389899" cy="2069672"/>
          </a:xfrm>
          <a:custGeom>
            <a:avLst/>
            <a:gdLst/>
            <a:ahLst/>
            <a:cxnLst/>
            <a:rect l="l" t="t" r="r" b="b"/>
            <a:pathLst>
              <a:path w="67176" h="58175" fill="none" extrusionOk="0">
                <a:moveTo>
                  <a:pt x="50388" y="58174"/>
                </a:moveTo>
                <a:lnTo>
                  <a:pt x="67176" y="29087"/>
                </a:lnTo>
                <a:lnTo>
                  <a:pt x="50388" y="0"/>
                </a:lnTo>
                <a:lnTo>
                  <a:pt x="16801" y="0"/>
                </a:lnTo>
                <a:lnTo>
                  <a:pt x="1" y="29087"/>
                </a:lnTo>
                <a:lnTo>
                  <a:pt x="16801" y="58174"/>
                </a:lnTo>
              </a:path>
            </a:pathLst>
          </a:custGeom>
          <a:noFill/>
          <a:ln w="11600" cap="flat" cmpd="sng">
            <a:solidFill>
              <a:srgbClr val="4949E7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309" name="Google Shape;309;p20"/>
          <p:cNvSpPr/>
          <p:nvPr/>
        </p:nvSpPr>
        <p:spPr>
          <a:xfrm>
            <a:off x="285452" y="2022904"/>
            <a:ext cx="2067111" cy="1790538"/>
          </a:xfrm>
          <a:custGeom>
            <a:avLst/>
            <a:gdLst/>
            <a:ahLst/>
            <a:cxnLst/>
            <a:rect l="l" t="t" r="r" b="b"/>
            <a:pathLst>
              <a:path w="58103" h="50329" extrusionOk="0">
                <a:moveTo>
                  <a:pt x="14526" y="0"/>
                </a:moveTo>
                <a:lnTo>
                  <a:pt x="1" y="25158"/>
                </a:lnTo>
                <a:lnTo>
                  <a:pt x="13871" y="49197"/>
                </a:lnTo>
                <a:lnTo>
                  <a:pt x="14526" y="50328"/>
                </a:lnTo>
                <a:lnTo>
                  <a:pt x="43577" y="50328"/>
                </a:lnTo>
                <a:lnTo>
                  <a:pt x="58103" y="25158"/>
                </a:lnTo>
                <a:lnTo>
                  <a:pt x="54067" y="18169"/>
                </a:lnTo>
                <a:lnTo>
                  <a:pt x="51733" y="14133"/>
                </a:lnTo>
                <a:lnTo>
                  <a:pt x="50364" y="11752"/>
                </a:lnTo>
                <a:lnTo>
                  <a:pt x="48733" y="8930"/>
                </a:lnTo>
                <a:lnTo>
                  <a:pt x="43577" y="0"/>
                </a:ln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243833" tIns="365733" rIns="243833" bIns="121900" anchor="ctr" anchorCtr="0">
            <a:noAutofit/>
          </a:bodyPr>
          <a:lstStyle/>
          <a:p>
            <a:pPr algn="ctr">
              <a:spcAft>
                <a:spcPts val="600"/>
              </a:spcAft>
              <a:buClr>
                <a:schemeClr val="dk1"/>
              </a:buClr>
              <a:buSzPts val="1100"/>
            </a:pPr>
            <a:r>
              <a:rPr lang="hu-HU" sz="16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EXPLORE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hu-HU" sz="16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The technology and the potential together</a:t>
            </a:r>
            <a:endParaRPr sz="160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3" name="Google Shape;313;p20"/>
          <p:cNvSpPr/>
          <p:nvPr/>
        </p:nvSpPr>
        <p:spPr>
          <a:xfrm>
            <a:off x="3929391" y="2023331"/>
            <a:ext cx="2067111" cy="1790111"/>
          </a:xfrm>
          <a:custGeom>
            <a:avLst/>
            <a:gdLst/>
            <a:ahLst/>
            <a:cxnLst/>
            <a:rect l="l" t="t" r="r" b="b"/>
            <a:pathLst>
              <a:path w="58103" h="50317" extrusionOk="0">
                <a:moveTo>
                  <a:pt x="14526" y="0"/>
                </a:moveTo>
                <a:lnTo>
                  <a:pt x="0" y="25158"/>
                </a:lnTo>
                <a:lnTo>
                  <a:pt x="14526" y="50316"/>
                </a:lnTo>
                <a:lnTo>
                  <a:pt x="43577" y="50316"/>
                </a:lnTo>
                <a:lnTo>
                  <a:pt x="58103" y="25158"/>
                </a:lnTo>
                <a:lnTo>
                  <a:pt x="43577" y="0"/>
                </a:lnTo>
                <a:close/>
              </a:path>
            </a:pathLst>
          </a:custGeom>
          <a:solidFill>
            <a:srgbClr val="FCBD24"/>
          </a:solidFill>
          <a:ln>
            <a:noFill/>
          </a:ln>
        </p:spPr>
        <p:txBody>
          <a:bodyPr spcFirstLastPara="1" wrap="square" lIns="243833" tIns="365733" rIns="243833" bIns="121900" anchor="ctr" anchorCtr="0">
            <a:noAutofit/>
          </a:bodyPr>
          <a:lstStyle/>
          <a:p>
            <a:pPr algn="ctr">
              <a:spcAft>
                <a:spcPts val="600"/>
              </a:spcAft>
              <a:buClr>
                <a:schemeClr val="dk1"/>
              </a:buClr>
              <a:buSzPts val="1100"/>
            </a:pPr>
            <a:r>
              <a:rPr lang="hu-HU" sz="16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LEARN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hu-HU" sz="16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Plan, conduct, assess pilots and learn together</a:t>
            </a:r>
            <a:endParaRPr sz="160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7" name="Google Shape;317;p20"/>
          <p:cNvSpPr/>
          <p:nvPr/>
        </p:nvSpPr>
        <p:spPr>
          <a:xfrm>
            <a:off x="2109705" y="3003048"/>
            <a:ext cx="2067111" cy="1790503"/>
          </a:xfrm>
          <a:custGeom>
            <a:avLst/>
            <a:gdLst/>
            <a:ahLst/>
            <a:cxnLst/>
            <a:rect l="l" t="t" r="r" b="b"/>
            <a:pathLst>
              <a:path w="58103" h="50328" extrusionOk="0">
                <a:moveTo>
                  <a:pt x="14526" y="0"/>
                </a:moveTo>
                <a:lnTo>
                  <a:pt x="0" y="25158"/>
                </a:lnTo>
                <a:lnTo>
                  <a:pt x="14526" y="50328"/>
                </a:lnTo>
                <a:lnTo>
                  <a:pt x="43577" y="50328"/>
                </a:lnTo>
                <a:lnTo>
                  <a:pt x="58103" y="25158"/>
                </a:lnTo>
                <a:lnTo>
                  <a:pt x="43577" y="0"/>
                </a:lnTo>
                <a:close/>
              </a:path>
            </a:pathLst>
          </a:custGeom>
          <a:solidFill>
            <a:srgbClr val="EC3A3B"/>
          </a:solidFill>
          <a:ln>
            <a:noFill/>
          </a:ln>
        </p:spPr>
        <p:txBody>
          <a:bodyPr spcFirstLastPara="1" wrap="square" lIns="243833" tIns="121900" rIns="243833" bIns="365733" anchor="ctr" anchorCtr="0">
            <a:noAutofit/>
          </a:bodyPr>
          <a:lstStyle/>
          <a:p>
            <a:pPr algn="ctr">
              <a:spcAft>
                <a:spcPts val="600"/>
              </a:spcAft>
              <a:buClr>
                <a:schemeClr val="dk1"/>
              </a:buClr>
              <a:buSzPts val="1100"/>
            </a:pPr>
            <a:r>
              <a:rPr lang="hu-HU" sz="16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DEFINE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hu-HU" sz="16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The business case, </a:t>
            </a:r>
            <a:r>
              <a:rPr lang="hu-HU" sz="1600" dirty="0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expectations</a:t>
            </a:r>
            <a:r>
              <a:rPr lang="hu-HU" sz="16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, „the road” together</a:t>
            </a:r>
            <a:endParaRPr sz="160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1" name="Google Shape;321;p20"/>
          <p:cNvSpPr/>
          <p:nvPr/>
        </p:nvSpPr>
        <p:spPr>
          <a:xfrm>
            <a:off x="5737995" y="3003048"/>
            <a:ext cx="2067111" cy="1790503"/>
          </a:xfrm>
          <a:custGeom>
            <a:avLst/>
            <a:gdLst/>
            <a:ahLst/>
            <a:cxnLst/>
            <a:rect l="l" t="t" r="r" b="b"/>
            <a:pathLst>
              <a:path w="58103" h="50328" extrusionOk="0">
                <a:moveTo>
                  <a:pt x="14526" y="0"/>
                </a:moveTo>
                <a:lnTo>
                  <a:pt x="0" y="25158"/>
                </a:lnTo>
                <a:lnTo>
                  <a:pt x="14526" y="50328"/>
                </a:lnTo>
                <a:lnTo>
                  <a:pt x="43577" y="50328"/>
                </a:lnTo>
                <a:lnTo>
                  <a:pt x="58103" y="25158"/>
                </a:lnTo>
                <a:lnTo>
                  <a:pt x="43577" y="0"/>
                </a:lnTo>
                <a:close/>
              </a:path>
            </a:pathLst>
          </a:custGeom>
          <a:solidFill>
            <a:srgbClr val="4949E7"/>
          </a:solidFill>
          <a:ln>
            <a:noFill/>
          </a:ln>
        </p:spPr>
        <p:txBody>
          <a:bodyPr spcFirstLastPara="1" wrap="square" lIns="243833" tIns="121900" rIns="243833" bIns="365733" anchor="ctr" anchorCtr="0">
            <a:noAutofit/>
          </a:bodyPr>
          <a:lstStyle/>
          <a:p>
            <a:pPr algn="ctr">
              <a:spcAft>
                <a:spcPts val="600"/>
              </a:spcAft>
              <a:buClr>
                <a:schemeClr val="dk1"/>
              </a:buClr>
              <a:buSzPts val="1100"/>
            </a:pPr>
            <a:r>
              <a:rPr lang="hu-HU" sz="16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CONCLUDE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hu-HU" sz="16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Guidance for the community, results to take back home</a:t>
            </a:r>
            <a:endParaRPr sz="160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Google Shape;2366;p43">
            <a:extLst>
              <a:ext uri="{FF2B5EF4-FFF2-40B4-BE49-F238E27FC236}">
                <a16:creationId xmlns:a16="http://schemas.microsoft.com/office/drawing/2014/main" id="{4A1D6045-DED3-4F4E-B574-CF0AC874C06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>
              <a:spcBef>
                <a:spcPts val="0"/>
              </a:spcBef>
            </a:pPr>
            <a:r>
              <a:rPr lang="hu-HU" dirty="0">
                <a:latin typeface="Myriad "/>
              </a:rPr>
              <a:t>What can we do together?</a:t>
            </a:r>
            <a:endParaRPr dirty="0"/>
          </a:p>
        </p:txBody>
      </p:sp>
      <p:sp>
        <p:nvSpPr>
          <p:cNvPr id="26" name="Tartalom helye 2">
            <a:extLst>
              <a:ext uri="{FF2B5EF4-FFF2-40B4-BE49-F238E27FC236}">
                <a16:creationId xmlns:a16="http://schemas.microsoft.com/office/drawing/2014/main" id="{F440D475-D755-4B4C-8693-36E50CAD7BB1}"/>
              </a:ext>
            </a:extLst>
          </p:cNvPr>
          <p:cNvSpPr txBox="1">
            <a:spLocks/>
          </p:cNvSpPr>
          <p:nvPr/>
        </p:nvSpPr>
        <p:spPr>
          <a:xfrm>
            <a:off x="489619" y="5141246"/>
            <a:ext cx="9387806" cy="3651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u-HU" sz="1400" i="1" dirty="0">
                <a:latin typeface="Myriad "/>
              </a:rPr>
              <a:t>Template original source: </a:t>
            </a:r>
            <a:r>
              <a:rPr lang="en" sz="1400" i="1" u="sng" dirty="0">
                <a:solidFill>
                  <a:srgbClr val="869FB2"/>
                </a:solidFill>
                <a:latin typeface="Myriad "/>
                <a:ea typeface="Arial"/>
                <a:cs typeface="Arial"/>
                <a:sym typeface="Arial"/>
              </a:rPr>
              <a:t>S</a:t>
            </a:r>
            <a:r>
              <a:rPr lang="en" sz="1400" i="1" dirty="0">
                <a:solidFill>
                  <a:srgbClr val="869FB2"/>
                </a:solidFill>
                <a:latin typeface="Myriad 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lidesgo</a:t>
            </a:r>
            <a:r>
              <a:rPr lang="en-US" sz="1400" i="1" dirty="0">
                <a:latin typeface="Myriad "/>
              </a:rPr>
              <a:t> and </a:t>
            </a:r>
            <a:r>
              <a:rPr lang="en" sz="1400" i="1" dirty="0">
                <a:solidFill>
                  <a:srgbClr val="869FB2"/>
                </a:solidFill>
                <a:latin typeface="Myriad 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-US" sz="1400" i="1" dirty="0">
                <a:latin typeface="Myriad "/>
              </a:rPr>
              <a:t>.</a:t>
            </a:r>
            <a:r>
              <a:rPr lang="hu-HU" sz="1400" i="1" dirty="0">
                <a:latin typeface="Myriad "/>
              </a:rPr>
              <a:t> </a:t>
            </a: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B43A4C54-E654-45C6-BBE8-109FB5E475AB}"/>
              </a:ext>
            </a:extLst>
          </p:cNvPr>
          <p:cNvSpPr txBox="1"/>
          <p:nvPr/>
        </p:nvSpPr>
        <p:spPr>
          <a:xfrm>
            <a:off x="8016102" y="406120"/>
            <a:ext cx="4048946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hu-HU" sz="1600" b="1" dirty="0"/>
              <a:t>PROJECT LAUNCH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WP1: Review of current RPA practices and tools</a:t>
            </a:r>
            <a:endParaRPr lang="hu-HU" sz="1600" dirty="0"/>
          </a:p>
          <a:p>
            <a:pPr>
              <a:spcAft>
                <a:spcPts val="600"/>
              </a:spcAft>
            </a:pPr>
            <a:endParaRPr lang="hu-HU" sz="1600" dirty="0"/>
          </a:p>
          <a:p>
            <a:pPr>
              <a:spcAft>
                <a:spcPts val="600"/>
              </a:spcAft>
            </a:pPr>
            <a:r>
              <a:rPr lang="hu-HU" sz="1600" b="1" dirty="0"/>
              <a:t>PHASE 1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WP2: Business case / identifying processes with good RPA potential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WP3: Define and undertake common pilots using RPA</a:t>
            </a:r>
            <a:endParaRPr lang="hu-HU" sz="1600" dirty="0"/>
          </a:p>
          <a:p>
            <a:pPr>
              <a:spcAft>
                <a:spcPts val="600"/>
              </a:spcAft>
            </a:pPr>
            <a:endParaRPr lang="hu-HU" sz="1600" dirty="0"/>
          </a:p>
          <a:p>
            <a:pPr>
              <a:spcAft>
                <a:spcPts val="600"/>
              </a:spcAft>
            </a:pPr>
            <a:r>
              <a:rPr lang="hu-HU" sz="1600" b="1" dirty="0"/>
              <a:t>PHASE 2</a:t>
            </a:r>
            <a:endParaRPr lang="en-US" sz="1600" b="1" dirty="0"/>
          </a:p>
          <a:p>
            <a:pPr>
              <a:spcAft>
                <a:spcPts val="600"/>
              </a:spcAft>
            </a:pPr>
            <a:r>
              <a:rPr lang="en-US" sz="1600" dirty="0"/>
              <a:t>WP4: Assessment of RPA solutions</a:t>
            </a:r>
            <a:endParaRPr lang="hu-HU" sz="1600" dirty="0"/>
          </a:p>
          <a:p>
            <a:pPr>
              <a:spcAft>
                <a:spcPts val="600"/>
              </a:spcAft>
            </a:pPr>
            <a:r>
              <a:rPr lang="en-US" sz="1600" dirty="0"/>
              <a:t>WP5: Recommendations for using RPA solutions in official statistics</a:t>
            </a:r>
            <a:endParaRPr lang="hu-HU" sz="1600" dirty="0"/>
          </a:p>
          <a:p>
            <a:pPr>
              <a:spcAft>
                <a:spcPts val="600"/>
              </a:spcAft>
            </a:pPr>
            <a:r>
              <a:rPr lang="hu-HU" sz="1600" dirty="0"/>
              <a:t>WP6: Visibility and communication</a:t>
            </a:r>
          </a:p>
          <a:p>
            <a:pPr>
              <a:spcAft>
                <a:spcPts val="600"/>
              </a:spcAft>
            </a:pPr>
            <a:endParaRPr lang="hu-HU" sz="1600" dirty="0"/>
          </a:p>
          <a:p>
            <a:pPr>
              <a:spcAft>
                <a:spcPts val="600"/>
              </a:spcAft>
            </a:pPr>
            <a:r>
              <a:rPr lang="hu-HU" sz="1600" b="1" dirty="0"/>
              <a:t>PROJECT CLOSING</a:t>
            </a:r>
          </a:p>
          <a:p>
            <a:r>
              <a:rPr lang="hu-HU" sz="1600" dirty="0"/>
              <a:t>WP7: Project management, reporting</a:t>
            </a:r>
          </a:p>
        </p:txBody>
      </p:sp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90FC1647-3234-46B8-BC6F-257F16138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4</a:t>
            </a:fld>
            <a:endParaRPr lang="hu-HU"/>
          </a:p>
        </p:txBody>
      </p:sp>
      <p:cxnSp>
        <p:nvCxnSpPr>
          <p:cNvPr id="5" name="Egyenes összekötő 4">
            <a:extLst>
              <a:ext uri="{FF2B5EF4-FFF2-40B4-BE49-F238E27FC236}">
                <a16:creationId xmlns:a16="http://schemas.microsoft.com/office/drawing/2014/main" id="{EF99EA84-2C4D-46E3-A23B-776C0CE91416}"/>
              </a:ext>
            </a:extLst>
          </p:cNvPr>
          <p:cNvCxnSpPr/>
          <p:nvPr/>
        </p:nvCxnSpPr>
        <p:spPr>
          <a:xfrm>
            <a:off x="8115300" y="1423808"/>
            <a:ext cx="3524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15">
            <a:extLst>
              <a:ext uri="{FF2B5EF4-FFF2-40B4-BE49-F238E27FC236}">
                <a16:creationId xmlns:a16="http://schemas.microsoft.com/office/drawing/2014/main" id="{BA669A50-B3F1-4D70-81B7-9C0EC6ED0160}"/>
              </a:ext>
            </a:extLst>
          </p:cNvPr>
          <p:cNvCxnSpPr/>
          <p:nvPr/>
        </p:nvCxnSpPr>
        <p:spPr>
          <a:xfrm>
            <a:off x="8115300" y="3262133"/>
            <a:ext cx="3524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16">
            <a:extLst>
              <a:ext uri="{FF2B5EF4-FFF2-40B4-BE49-F238E27FC236}">
                <a16:creationId xmlns:a16="http://schemas.microsoft.com/office/drawing/2014/main" id="{7F1C9251-9326-42B2-80AD-AC6173D68EC8}"/>
              </a:ext>
            </a:extLst>
          </p:cNvPr>
          <p:cNvCxnSpPr/>
          <p:nvPr/>
        </p:nvCxnSpPr>
        <p:spPr>
          <a:xfrm>
            <a:off x="8115300" y="5090933"/>
            <a:ext cx="3524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7" name="Google Shape;2367;p43"/>
          <p:cNvGrpSpPr/>
          <p:nvPr/>
        </p:nvGrpSpPr>
        <p:grpSpPr>
          <a:xfrm>
            <a:off x="241349" y="1949665"/>
            <a:ext cx="2156633" cy="2662800"/>
            <a:chOff x="1336350" y="1531650"/>
            <a:chExt cx="1617475" cy="1997100"/>
          </a:xfrm>
        </p:grpSpPr>
        <p:sp>
          <p:nvSpPr>
            <p:cNvPr id="2368" name="Google Shape;2368;p43"/>
            <p:cNvSpPr/>
            <p:nvPr/>
          </p:nvSpPr>
          <p:spPr>
            <a:xfrm>
              <a:off x="1336350" y="2625225"/>
              <a:ext cx="1617475" cy="265550"/>
            </a:xfrm>
            <a:custGeom>
              <a:avLst/>
              <a:gdLst/>
              <a:ahLst/>
              <a:cxnLst/>
              <a:rect l="l" t="t" r="r" b="b"/>
              <a:pathLst>
                <a:path w="64699" h="10622" extrusionOk="0">
                  <a:moveTo>
                    <a:pt x="3977" y="1"/>
                  </a:moveTo>
                  <a:cubicBezTo>
                    <a:pt x="1786" y="1"/>
                    <a:pt x="0" y="2382"/>
                    <a:pt x="0" y="5311"/>
                  </a:cubicBezTo>
                  <a:cubicBezTo>
                    <a:pt x="0" y="8228"/>
                    <a:pt x="1786" y="10621"/>
                    <a:pt x="3977" y="10621"/>
                  </a:cubicBezTo>
                  <a:lnTo>
                    <a:pt x="64699" y="10621"/>
                  </a:lnTo>
                  <a:lnTo>
                    <a:pt x="64699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en" sz="20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January</a:t>
              </a:r>
              <a:r>
                <a:rPr lang="hu-HU" sz="20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 2023</a:t>
              </a:r>
              <a:endParaRPr sz="2000" dirty="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369" name="Google Shape;2369;p43"/>
            <p:cNvSpPr/>
            <p:nvPr/>
          </p:nvSpPr>
          <p:spPr>
            <a:xfrm>
              <a:off x="1692050" y="1531650"/>
              <a:ext cx="954000" cy="954000"/>
            </a:xfrm>
            <a:custGeom>
              <a:avLst/>
              <a:gdLst/>
              <a:ahLst/>
              <a:cxnLst/>
              <a:rect l="l" t="t" r="r" b="b"/>
              <a:pathLst>
                <a:path w="38160" h="38160" extrusionOk="0">
                  <a:moveTo>
                    <a:pt x="19086" y="0"/>
                  </a:moveTo>
                  <a:cubicBezTo>
                    <a:pt x="13049" y="0"/>
                    <a:pt x="7489" y="2763"/>
                    <a:pt x="3846" y="7597"/>
                  </a:cubicBezTo>
                  <a:cubicBezTo>
                    <a:pt x="3715" y="7763"/>
                    <a:pt x="3751" y="8001"/>
                    <a:pt x="3917" y="8120"/>
                  </a:cubicBezTo>
                  <a:cubicBezTo>
                    <a:pt x="3986" y="8174"/>
                    <a:pt x="4068" y="8200"/>
                    <a:pt x="4150" y="8200"/>
                  </a:cubicBezTo>
                  <a:cubicBezTo>
                    <a:pt x="4267" y="8200"/>
                    <a:pt x="4383" y="8147"/>
                    <a:pt x="4453" y="8049"/>
                  </a:cubicBezTo>
                  <a:cubicBezTo>
                    <a:pt x="7953" y="3417"/>
                    <a:pt x="13287" y="762"/>
                    <a:pt x="19086" y="762"/>
                  </a:cubicBezTo>
                  <a:cubicBezTo>
                    <a:pt x="29182" y="762"/>
                    <a:pt x="37398" y="8978"/>
                    <a:pt x="37398" y="19074"/>
                  </a:cubicBezTo>
                  <a:cubicBezTo>
                    <a:pt x="37398" y="29183"/>
                    <a:pt x="29182" y="37398"/>
                    <a:pt x="19086" y="37398"/>
                  </a:cubicBezTo>
                  <a:cubicBezTo>
                    <a:pt x="8977" y="37398"/>
                    <a:pt x="762" y="29183"/>
                    <a:pt x="762" y="19074"/>
                  </a:cubicBezTo>
                  <a:cubicBezTo>
                    <a:pt x="762" y="18872"/>
                    <a:pt x="595" y="18693"/>
                    <a:pt x="381" y="18693"/>
                  </a:cubicBezTo>
                  <a:cubicBezTo>
                    <a:pt x="167" y="18693"/>
                    <a:pt x="0" y="18872"/>
                    <a:pt x="0" y="19074"/>
                  </a:cubicBezTo>
                  <a:cubicBezTo>
                    <a:pt x="0" y="29599"/>
                    <a:pt x="8561" y="38160"/>
                    <a:pt x="19086" y="38160"/>
                  </a:cubicBezTo>
                  <a:cubicBezTo>
                    <a:pt x="29599" y="38160"/>
                    <a:pt x="38160" y="29599"/>
                    <a:pt x="38160" y="19074"/>
                  </a:cubicBezTo>
                  <a:cubicBezTo>
                    <a:pt x="38160" y="8561"/>
                    <a:pt x="29599" y="0"/>
                    <a:pt x="19086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70" name="Google Shape;2370;p43"/>
            <p:cNvSpPr/>
            <p:nvPr/>
          </p:nvSpPr>
          <p:spPr>
            <a:xfrm>
              <a:off x="2159650" y="2466575"/>
              <a:ext cx="19075" cy="236675"/>
            </a:xfrm>
            <a:custGeom>
              <a:avLst/>
              <a:gdLst/>
              <a:ahLst/>
              <a:cxnLst/>
              <a:rect l="l" t="t" r="r" b="b"/>
              <a:pathLst>
                <a:path w="763" h="9467" extrusionOk="0">
                  <a:moveTo>
                    <a:pt x="382" y="1"/>
                  </a:moveTo>
                  <a:cubicBezTo>
                    <a:pt x="168" y="1"/>
                    <a:pt x="1" y="168"/>
                    <a:pt x="1" y="382"/>
                  </a:cubicBezTo>
                  <a:lnTo>
                    <a:pt x="1" y="9085"/>
                  </a:lnTo>
                  <a:cubicBezTo>
                    <a:pt x="1" y="9300"/>
                    <a:pt x="168" y="9466"/>
                    <a:pt x="382" y="9466"/>
                  </a:cubicBezTo>
                  <a:cubicBezTo>
                    <a:pt x="584" y="9466"/>
                    <a:pt x="763" y="9300"/>
                    <a:pt x="763" y="9085"/>
                  </a:cubicBezTo>
                  <a:lnTo>
                    <a:pt x="763" y="382"/>
                  </a:lnTo>
                  <a:cubicBezTo>
                    <a:pt x="763" y="168"/>
                    <a:pt x="584" y="1"/>
                    <a:pt x="382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2371" name="Google Shape;2371;p43"/>
            <p:cNvGrpSpPr/>
            <p:nvPr/>
          </p:nvGrpSpPr>
          <p:grpSpPr>
            <a:xfrm>
              <a:off x="1921825" y="1748300"/>
              <a:ext cx="410200" cy="465275"/>
              <a:chOff x="1921825" y="1748300"/>
              <a:chExt cx="410200" cy="465275"/>
            </a:xfrm>
          </p:grpSpPr>
          <p:sp>
            <p:nvSpPr>
              <p:cNvPr id="2372" name="Google Shape;2372;p43"/>
              <p:cNvSpPr/>
              <p:nvPr/>
            </p:nvSpPr>
            <p:spPr>
              <a:xfrm>
                <a:off x="2013500" y="1855075"/>
                <a:ext cx="276850" cy="244425"/>
              </a:xfrm>
              <a:custGeom>
                <a:avLst/>
                <a:gdLst/>
                <a:ahLst/>
                <a:cxnLst/>
                <a:rect l="l" t="t" r="r" b="b"/>
                <a:pathLst>
                  <a:path w="11074" h="9777" extrusionOk="0">
                    <a:moveTo>
                      <a:pt x="5537" y="389"/>
                    </a:moveTo>
                    <a:cubicBezTo>
                      <a:pt x="6920" y="389"/>
                      <a:pt x="8285" y="1023"/>
                      <a:pt x="9169" y="2220"/>
                    </a:cubicBezTo>
                    <a:cubicBezTo>
                      <a:pt x="10645" y="4220"/>
                      <a:pt x="10216" y="7042"/>
                      <a:pt x="8216" y="8518"/>
                    </a:cubicBezTo>
                    <a:cubicBezTo>
                      <a:pt x="7413" y="9111"/>
                      <a:pt x="6475" y="9397"/>
                      <a:pt x="5546" y="9397"/>
                    </a:cubicBezTo>
                    <a:cubicBezTo>
                      <a:pt x="4161" y="9397"/>
                      <a:pt x="2794" y="8763"/>
                      <a:pt x="1918" y="7566"/>
                    </a:cubicBezTo>
                    <a:cubicBezTo>
                      <a:pt x="441" y="5566"/>
                      <a:pt x="870" y="2744"/>
                      <a:pt x="2870" y="1268"/>
                    </a:cubicBezTo>
                    <a:cubicBezTo>
                      <a:pt x="3674" y="675"/>
                      <a:pt x="4609" y="389"/>
                      <a:pt x="5537" y="389"/>
                    </a:cubicBezTo>
                    <a:close/>
                    <a:moveTo>
                      <a:pt x="5537" y="1"/>
                    </a:moveTo>
                    <a:cubicBezTo>
                      <a:pt x="4530" y="1"/>
                      <a:pt x="3515" y="312"/>
                      <a:pt x="2644" y="958"/>
                    </a:cubicBezTo>
                    <a:cubicBezTo>
                      <a:pt x="465" y="2553"/>
                      <a:pt x="1" y="5625"/>
                      <a:pt x="1608" y="7792"/>
                    </a:cubicBezTo>
                    <a:cubicBezTo>
                      <a:pt x="2563" y="9090"/>
                      <a:pt x="4044" y="9777"/>
                      <a:pt x="5546" y="9777"/>
                    </a:cubicBezTo>
                    <a:cubicBezTo>
                      <a:pt x="6552" y="9777"/>
                      <a:pt x="7568" y="9468"/>
                      <a:pt x="8442" y="8828"/>
                    </a:cubicBezTo>
                    <a:cubicBezTo>
                      <a:pt x="10609" y="7233"/>
                      <a:pt x="11074" y="4161"/>
                      <a:pt x="9478" y="1994"/>
                    </a:cubicBezTo>
                    <a:cubicBezTo>
                      <a:pt x="8517" y="691"/>
                      <a:pt x="7036" y="1"/>
                      <a:pt x="5537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373" name="Google Shape;2373;p43"/>
              <p:cNvSpPr/>
              <p:nvPr/>
            </p:nvSpPr>
            <p:spPr>
              <a:xfrm>
                <a:off x="1991775" y="1835800"/>
                <a:ext cx="340250" cy="377775"/>
              </a:xfrm>
              <a:custGeom>
                <a:avLst/>
                <a:gdLst/>
                <a:ahLst/>
                <a:cxnLst/>
                <a:rect l="l" t="t" r="r" b="b"/>
                <a:pathLst>
                  <a:path w="13610" h="15111" extrusionOk="0">
                    <a:moveTo>
                      <a:pt x="6394" y="384"/>
                    </a:moveTo>
                    <a:cubicBezTo>
                      <a:pt x="8018" y="384"/>
                      <a:pt x="9622" y="1128"/>
                      <a:pt x="10657" y="2527"/>
                    </a:cubicBezTo>
                    <a:cubicBezTo>
                      <a:pt x="12383" y="4872"/>
                      <a:pt x="11883" y="8182"/>
                      <a:pt x="9538" y="9909"/>
                    </a:cubicBezTo>
                    <a:cubicBezTo>
                      <a:pt x="8596" y="10602"/>
                      <a:pt x="7499" y="10936"/>
                      <a:pt x="6411" y="10936"/>
                    </a:cubicBezTo>
                    <a:cubicBezTo>
                      <a:pt x="4790" y="10936"/>
                      <a:pt x="3189" y="10193"/>
                      <a:pt x="2156" y="8789"/>
                    </a:cubicBezTo>
                    <a:cubicBezTo>
                      <a:pt x="429" y="6456"/>
                      <a:pt x="929" y="3134"/>
                      <a:pt x="3275" y="1407"/>
                    </a:cubicBezTo>
                    <a:cubicBezTo>
                      <a:pt x="4214" y="716"/>
                      <a:pt x="5309" y="384"/>
                      <a:pt x="6394" y="384"/>
                    </a:cubicBezTo>
                    <a:close/>
                    <a:moveTo>
                      <a:pt x="9954" y="10087"/>
                    </a:moveTo>
                    <a:lnTo>
                      <a:pt x="13169" y="14457"/>
                    </a:lnTo>
                    <a:lnTo>
                      <a:pt x="12800" y="14731"/>
                    </a:lnTo>
                    <a:lnTo>
                      <a:pt x="9585" y="10361"/>
                    </a:lnTo>
                    <a:lnTo>
                      <a:pt x="9764" y="10218"/>
                    </a:lnTo>
                    <a:lnTo>
                      <a:pt x="9954" y="10087"/>
                    </a:lnTo>
                    <a:close/>
                    <a:moveTo>
                      <a:pt x="6400" y="0"/>
                    </a:moveTo>
                    <a:cubicBezTo>
                      <a:pt x="5233" y="0"/>
                      <a:pt x="4057" y="358"/>
                      <a:pt x="3049" y="1098"/>
                    </a:cubicBezTo>
                    <a:cubicBezTo>
                      <a:pt x="536" y="2955"/>
                      <a:pt x="1" y="6503"/>
                      <a:pt x="1846" y="9027"/>
                    </a:cubicBezTo>
                    <a:cubicBezTo>
                      <a:pt x="2953" y="10531"/>
                      <a:pt x="4671" y="11325"/>
                      <a:pt x="6411" y="11325"/>
                    </a:cubicBezTo>
                    <a:cubicBezTo>
                      <a:pt x="7386" y="11325"/>
                      <a:pt x="8367" y="11076"/>
                      <a:pt x="9252" y="10563"/>
                    </a:cubicBezTo>
                    <a:lnTo>
                      <a:pt x="12490" y="14957"/>
                    </a:lnTo>
                    <a:cubicBezTo>
                      <a:pt x="12569" y="15057"/>
                      <a:pt x="12687" y="15110"/>
                      <a:pt x="12805" y="15110"/>
                    </a:cubicBezTo>
                    <a:cubicBezTo>
                      <a:pt x="12883" y="15110"/>
                      <a:pt x="12960" y="15087"/>
                      <a:pt x="13026" y="15040"/>
                    </a:cubicBezTo>
                    <a:lnTo>
                      <a:pt x="13395" y="14766"/>
                    </a:lnTo>
                    <a:cubicBezTo>
                      <a:pt x="13574" y="14635"/>
                      <a:pt x="13610" y="14397"/>
                      <a:pt x="13479" y="14230"/>
                    </a:cubicBezTo>
                    <a:lnTo>
                      <a:pt x="10240" y="9837"/>
                    </a:lnTo>
                    <a:cubicBezTo>
                      <a:pt x="12347" y="7908"/>
                      <a:pt x="12693" y="4646"/>
                      <a:pt x="10966" y="2300"/>
                    </a:cubicBezTo>
                    <a:cubicBezTo>
                      <a:pt x="9861" y="796"/>
                      <a:pt x="8141" y="0"/>
                      <a:pt x="640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374" name="Google Shape;2374;p43"/>
              <p:cNvSpPr/>
              <p:nvPr/>
            </p:nvSpPr>
            <p:spPr>
              <a:xfrm>
                <a:off x="2017075" y="1800300"/>
                <a:ext cx="36350" cy="44850"/>
              </a:xfrm>
              <a:custGeom>
                <a:avLst/>
                <a:gdLst/>
                <a:ahLst/>
                <a:cxnLst/>
                <a:rect l="l" t="t" r="r" b="b"/>
                <a:pathLst>
                  <a:path w="1454" h="1794" extrusionOk="0">
                    <a:moveTo>
                      <a:pt x="193" y="1"/>
                    </a:moveTo>
                    <a:cubicBezTo>
                      <a:pt x="159" y="1"/>
                      <a:pt x="125" y="10"/>
                      <a:pt x="96" y="30"/>
                    </a:cubicBezTo>
                    <a:cubicBezTo>
                      <a:pt x="25" y="89"/>
                      <a:pt x="1" y="196"/>
                      <a:pt x="60" y="268"/>
                    </a:cubicBezTo>
                    <a:lnTo>
                      <a:pt x="1132" y="1720"/>
                    </a:lnTo>
                    <a:cubicBezTo>
                      <a:pt x="1167" y="1769"/>
                      <a:pt x="1213" y="1793"/>
                      <a:pt x="1263" y="1793"/>
                    </a:cubicBezTo>
                    <a:cubicBezTo>
                      <a:pt x="1298" y="1793"/>
                      <a:pt x="1335" y="1781"/>
                      <a:pt x="1370" y="1756"/>
                    </a:cubicBezTo>
                    <a:cubicBezTo>
                      <a:pt x="1441" y="1708"/>
                      <a:pt x="1453" y="1601"/>
                      <a:pt x="1406" y="1530"/>
                    </a:cubicBezTo>
                    <a:lnTo>
                      <a:pt x="322" y="65"/>
                    </a:lnTo>
                    <a:cubicBezTo>
                      <a:pt x="294" y="22"/>
                      <a:pt x="244" y="1"/>
                      <a:pt x="193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375" name="Google Shape;2375;p43"/>
              <p:cNvSpPr/>
              <p:nvPr/>
            </p:nvSpPr>
            <p:spPr>
              <a:xfrm>
                <a:off x="2074225" y="1766750"/>
                <a:ext cx="25625" cy="50375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2015" extrusionOk="0">
                    <a:moveTo>
                      <a:pt x="198" y="0"/>
                    </a:moveTo>
                    <a:cubicBezTo>
                      <a:pt x="176" y="0"/>
                      <a:pt x="153" y="5"/>
                      <a:pt x="132" y="14"/>
                    </a:cubicBezTo>
                    <a:cubicBezTo>
                      <a:pt x="48" y="38"/>
                      <a:pt x="1" y="133"/>
                      <a:pt x="36" y="229"/>
                    </a:cubicBezTo>
                    <a:lnTo>
                      <a:pt x="691" y="1907"/>
                    </a:lnTo>
                    <a:cubicBezTo>
                      <a:pt x="719" y="1972"/>
                      <a:pt x="782" y="2015"/>
                      <a:pt x="847" y="2015"/>
                    </a:cubicBezTo>
                    <a:cubicBezTo>
                      <a:pt x="867" y="2015"/>
                      <a:pt x="886" y="2011"/>
                      <a:pt x="906" y="2003"/>
                    </a:cubicBezTo>
                    <a:cubicBezTo>
                      <a:pt x="918" y="2003"/>
                      <a:pt x="929" y="1991"/>
                      <a:pt x="941" y="1979"/>
                    </a:cubicBezTo>
                    <a:cubicBezTo>
                      <a:pt x="1001" y="1943"/>
                      <a:pt x="1025" y="1860"/>
                      <a:pt x="1001" y="1788"/>
                    </a:cubicBezTo>
                    <a:lnTo>
                      <a:pt x="346" y="98"/>
                    </a:lnTo>
                    <a:cubicBezTo>
                      <a:pt x="320" y="36"/>
                      <a:pt x="261" y="0"/>
                      <a:pt x="198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376" name="Google Shape;2376;p43"/>
              <p:cNvSpPr/>
              <p:nvPr/>
            </p:nvSpPr>
            <p:spPr>
              <a:xfrm>
                <a:off x="2138525" y="1748900"/>
                <a:ext cx="13725" cy="53375"/>
              </a:xfrm>
              <a:custGeom>
                <a:avLst/>
                <a:gdLst/>
                <a:ahLst/>
                <a:cxnLst/>
                <a:rect l="l" t="t" r="r" b="b"/>
                <a:pathLst>
                  <a:path w="549" h="2135" extrusionOk="0">
                    <a:moveTo>
                      <a:pt x="174" y="1"/>
                    </a:moveTo>
                    <a:cubicBezTo>
                      <a:pt x="168" y="1"/>
                      <a:pt x="161" y="1"/>
                      <a:pt x="155" y="2"/>
                    </a:cubicBezTo>
                    <a:cubicBezTo>
                      <a:pt x="60" y="14"/>
                      <a:pt x="0" y="97"/>
                      <a:pt x="0" y="181"/>
                    </a:cubicBezTo>
                    <a:lnTo>
                      <a:pt x="203" y="1978"/>
                    </a:lnTo>
                    <a:cubicBezTo>
                      <a:pt x="214" y="2067"/>
                      <a:pt x="286" y="2134"/>
                      <a:pt x="373" y="2134"/>
                    </a:cubicBezTo>
                    <a:cubicBezTo>
                      <a:pt x="379" y="2134"/>
                      <a:pt x="386" y="2134"/>
                      <a:pt x="393" y="2133"/>
                    </a:cubicBezTo>
                    <a:cubicBezTo>
                      <a:pt x="417" y="2121"/>
                      <a:pt x="453" y="2109"/>
                      <a:pt x="465" y="2097"/>
                    </a:cubicBezTo>
                    <a:cubicBezTo>
                      <a:pt x="512" y="2062"/>
                      <a:pt x="548" y="2002"/>
                      <a:pt x="536" y="1943"/>
                    </a:cubicBezTo>
                    <a:lnTo>
                      <a:pt x="334" y="145"/>
                    </a:lnTo>
                    <a:cubicBezTo>
                      <a:pt x="323" y="68"/>
                      <a:pt x="251" y="1"/>
                      <a:pt x="174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377" name="Google Shape;2377;p43"/>
              <p:cNvSpPr/>
              <p:nvPr/>
            </p:nvSpPr>
            <p:spPr>
              <a:xfrm>
                <a:off x="2197750" y="1748300"/>
                <a:ext cx="15800" cy="53050"/>
              </a:xfrm>
              <a:custGeom>
                <a:avLst/>
                <a:gdLst/>
                <a:ahLst/>
                <a:cxnLst/>
                <a:rect l="l" t="t" r="r" b="b"/>
                <a:pathLst>
                  <a:path w="632" h="2122" extrusionOk="0">
                    <a:moveTo>
                      <a:pt x="453" y="1"/>
                    </a:moveTo>
                    <a:cubicBezTo>
                      <a:pt x="368" y="1"/>
                      <a:pt x="297" y="57"/>
                      <a:pt x="287" y="133"/>
                    </a:cubicBezTo>
                    <a:lnTo>
                      <a:pt x="13" y="1931"/>
                    </a:lnTo>
                    <a:cubicBezTo>
                      <a:pt x="1" y="2014"/>
                      <a:pt x="60" y="2110"/>
                      <a:pt x="156" y="2121"/>
                    </a:cubicBezTo>
                    <a:cubicBezTo>
                      <a:pt x="203" y="2121"/>
                      <a:pt x="239" y="2110"/>
                      <a:pt x="275" y="2086"/>
                    </a:cubicBezTo>
                    <a:cubicBezTo>
                      <a:pt x="310" y="2062"/>
                      <a:pt x="334" y="2026"/>
                      <a:pt x="346" y="1979"/>
                    </a:cubicBezTo>
                    <a:lnTo>
                      <a:pt x="620" y="193"/>
                    </a:lnTo>
                    <a:cubicBezTo>
                      <a:pt x="632" y="97"/>
                      <a:pt x="572" y="14"/>
                      <a:pt x="477" y="2"/>
                    </a:cubicBezTo>
                    <a:cubicBezTo>
                      <a:pt x="469" y="1"/>
                      <a:pt x="461" y="1"/>
                      <a:pt x="453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378" name="Google Shape;2378;p43"/>
              <p:cNvSpPr/>
              <p:nvPr/>
            </p:nvSpPr>
            <p:spPr>
              <a:xfrm>
                <a:off x="1921825" y="1969450"/>
                <a:ext cx="53900" cy="15250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610" extrusionOk="0">
                    <a:moveTo>
                      <a:pt x="191" y="1"/>
                    </a:moveTo>
                    <a:cubicBezTo>
                      <a:pt x="106" y="1"/>
                      <a:pt x="35" y="58"/>
                      <a:pt x="25" y="145"/>
                    </a:cubicBezTo>
                    <a:cubicBezTo>
                      <a:pt x="1" y="241"/>
                      <a:pt x="72" y="324"/>
                      <a:pt x="156" y="336"/>
                    </a:cubicBezTo>
                    <a:lnTo>
                      <a:pt x="1953" y="610"/>
                    </a:lnTo>
                    <a:cubicBezTo>
                      <a:pt x="1989" y="610"/>
                      <a:pt x="2037" y="598"/>
                      <a:pt x="2072" y="574"/>
                    </a:cubicBezTo>
                    <a:cubicBezTo>
                      <a:pt x="2108" y="550"/>
                      <a:pt x="2132" y="514"/>
                      <a:pt x="2132" y="467"/>
                    </a:cubicBezTo>
                    <a:cubicBezTo>
                      <a:pt x="2156" y="372"/>
                      <a:pt x="2084" y="288"/>
                      <a:pt x="2001" y="276"/>
                    </a:cubicBezTo>
                    <a:lnTo>
                      <a:pt x="215" y="2"/>
                    </a:lnTo>
                    <a:cubicBezTo>
                      <a:pt x="207" y="1"/>
                      <a:pt x="199" y="1"/>
                      <a:pt x="191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379" name="Google Shape;2379;p43"/>
              <p:cNvSpPr/>
              <p:nvPr/>
            </p:nvSpPr>
            <p:spPr>
              <a:xfrm>
                <a:off x="1938200" y="1905450"/>
                <a:ext cx="50925" cy="26300"/>
              </a:xfrm>
              <a:custGeom>
                <a:avLst/>
                <a:gdLst/>
                <a:ahLst/>
                <a:cxnLst/>
                <a:rect l="l" t="t" r="r" b="b"/>
                <a:pathLst>
                  <a:path w="2037" h="1052" extrusionOk="0">
                    <a:moveTo>
                      <a:pt x="184" y="1"/>
                    </a:moveTo>
                    <a:cubicBezTo>
                      <a:pt x="122" y="1"/>
                      <a:pt x="63" y="36"/>
                      <a:pt x="36" y="98"/>
                    </a:cubicBezTo>
                    <a:cubicBezTo>
                      <a:pt x="1" y="181"/>
                      <a:pt x="36" y="276"/>
                      <a:pt x="120" y="312"/>
                    </a:cubicBezTo>
                    <a:lnTo>
                      <a:pt x="1787" y="1038"/>
                    </a:lnTo>
                    <a:cubicBezTo>
                      <a:pt x="1805" y="1048"/>
                      <a:pt x="1826" y="1051"/>
                      <a:pt x="1848" y="1051"/>
                    </a:cubicBezTo>
                    <a:cubicBezTo>
                      <a:pt x="1884" y="1051"/>
                      <a:pt x="1919" y="1041"/>
                      <a:pt x="1941" y="1027"/>
                    </a:cubicBezTo>
                    <a:cubicBezTo>
                      <a:pt x="1965" y="1003"/>
                      <a:pt x="1989" y="979"/>
                      <a:pt x="2001" y="955"/>
                    </a:cubicBezTo>
                    <a:cubicBezTo>
                      <a:pt x="2037" y="872"/>
                      <a:pt x="2001" y="777"/>
                      <a:pt x="1917" y="741"/>
                    </a:cubicBezTo>
                    <a:lnTo>
                      <a:pt x="251" y="15"/>
                    </a:lnTo>
                    <a:cubicBezTo>
                      <a:pt x="229" y="5"/>
                      <a:pt x="206" y="1"/>
                      <a:pt x="184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380" name="Google Shape;2380;p43"/>
              <p:cNvSpPr/>
              <p:nvPr/>
            </p:nvSpPr>
            <p:spPr>
              <a:xfrm>
                <a:off x="1970950" y="1847700"/>
                <a:ext cx="44675" cy="36450"/>
              </a:xfrm>
              <a:custGeom>
                <a:avLst/>
                <a:gdLst/>
                <a:ahLst/>
                <a:cxnLst/>
                <a:rect l="l" t="t" r="r" b="b"/>
                <a:pathLst>
                  <a:path w="1787" h="1458" extrusionOk="0">
                    <a:moveTo>
                      <a:pt x="180" y="0"/>
                    </a:moveTo>
                    <a:cubicBezTo>
                      <a:pt x="131" y="0"/>
                      <a:pt x="82" y="22"/>
                      <a:pt x="48" y="62"/>
                    </a:cubicBezTo>
                    <a:cubicBezTo>
                      <a:pt x="0" y="134"/>
                      <a:pt x="12" y="241"/>
                      <a:pt x="84" y="300"/>
                    </a:cubicBezTo>
                    <a:lnTo>
                      <a:pt x="1489" y="1420"/>
                    </a:lnTo>
                    <a:cubicBezTo>
                      <a:pt x="1527" y="1445"/>
                      <a:pt x="1565" y="1457"/>
                      <a:pt x="1602" y="1457"/>
                    </a:cubicBezTo>
                    <a:cubicBezTo>
                      <a:pt x="1633" y="1457"/>
                      <a:pt x="1663" y="1448"/>
                      <a:pt x="1691" y="1432"/>
                    </a:cubicBezTo>
                    <a:cubicBezTo>
                      <a:pt x="1703" y="1420"/>
                      <a:pt x="1715" y="1408"/>
                      <a:pt x="1727" y="1396"/>
                    </a:cubicBezTo>
                    <a:cubicBezTo>
                      <a:pt x="1786" y="1324"/>
                      <a:pt x="1774" y="1217"/>
                      <a:pt x="1703" y="1170"/>
                    </a:cubicBezTo>
                    <a:lnTo>
                      <a:pt x="286" y="39"/>
                    </a:lnTo>
                    <a:cubicBezTo>
                      <a:pt x="255" y="13"/>
                      <a:pt x="218" y="0"/>
                      <a:pt x="18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sp>
          <p:nvSpPr>
            <p:cNvPr id="2381" name="Google Shape;2381;p43"/>
            <p:cNvSpPr/>
            <p:nvPr/>
          </p:nvSpPr>
          <p:spPr>
            <a:xfrm>
              <a:off x="1737275" y="1583475"/>
              <a:ext cx="899850" cy="856350"/>
            </a:xfrm>
            <a:custGeom>
              <a:avLst/>
              <a:gdLst/>
              <a:ahLst/>
              <a:cxnLst/>
              <a:rect l="l" t="t" r="r" b="b"/>
              <a:pathLst>
                <a:path w="35994" h="34254" extrusionOk="0">
                  <a:moveTo>
                    <a:pt x="17221" y="0"/>
                  </a:moveTo>
                  <a:cubicBezTo>
                    <a:pt x="12717" y="0"/>
                    <a:pt x="8219" y="1761"/>
                    <a:pt x="4859" y="5262"/>
                  </a:cubicBezTo>
                  <a:cubicBezTo>
                    <a:pt x="1692" y="8560"/>
                    <a:pt x="1" y="12905"/>
                    <a:pt x="84" y="17477"/>
                  </a:cubicBezTo>
                  <a:cubicBezTo>
                    <a:pt x="179" y="22061"/>
                    <a:pt x="2049" y="26324"/>
                    <a:pt x="5359" y="29491"/>
                  </a:cubicBezTo>
                  <a:cubicBezTo>
                    <a:pt x="8633" y="32634"/>
                    <a:pt x="12931" y="34253"/>
                    <a:pt x="17253" y="34253"/>
                  </a:cubicBezTo>
                  <a:cubicBezTo>
                    <a:pt x="20611" y="34253"/>
                    <a:pt x="23980" y="33277"/>
                    <a:pt x="26885" y="31289"/>
                  </a:cubicBezTo>
                  <a:lnTo>
                    <a:pt x="26695" y="31015"/>
                  </a:lnTo>
                  <a:cubicBezTo>
                    <a:pt x="23841" y="32968"/>
                    <a:pt x="20536" y="33925"/>
                    <a:pt x="17244" y="33925"/>
                  </a:cubicBezTo>
                  <a:cubicBezTo>
                    <a:pt x="13009" y="33925"/>
                    <a:pt x="8794" y="32341"/>
                    <a:pt x="5585" y="29253"/>
                  </a:cubicBezTo>
                  <a:cubicBezTo>
                    <a:pt x="2346" y="26145"/>
                    <a:pt x="513" y="21966"/>
                    <a:pt x="418" y="17477"/>
                  </a:cubicBezTo>
                  <a:cubicBezTo>
                    <a:pt x="322" y="12989"/>
                    <a:pt x="1989" y="8726"/>
                    <a:pt x="5097" y="5488"/>
                  </a:cubicBezTo>
                  <a:cubicBezTo>
                    <a:pt x="8391" y="2053"/>
                    <a:pt x="12806" y="324"/>
                    <a:pt x="17227" y="324"/>
                  </a:cubicBezTo>
                  <a:cubicBezTo>
                    <a:pt x="21417" y="324"/>
                    <a:pt x="25611" y="1877"/>
                    <a:pt x="28862" y="5000"/>
                  </a:cubicBezTo>
                  <a:cubicBezTo>
                    <a:pt x="34398" y="10322"/>
                    <a:pt x="35636" y="18692"/>
                    <a:pt x="31874" y="25371"/>
                  </a:cubicBezTo>
                  <a:lnTo>
                    <a:pt x="32160" y="25526"/>
                  </a:lnTo>
                  <a:cubicBezTo>
                    <a:pt x="35993" y="18728"/>
                    <a:pt x="34731" y="10191"/>
                    <a:pt x="29088" y="4773"/>
                  </a:cubicBezTo>
                  <a:cubicBezTo>
                    <a:pt x="25772" y="1585"/>
                    <a:pt x="21494" y="0"/>
                    <a:pt x="17221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83" name="Google Shape;2383;p43"/>
            <p:cNvSpPr txBox="1"/>
            <p:nvPr/>
          </p:nvSpPr>
          <p:spPr>
            <a:xfrm>
              <a:off x="1491950" y="3099150"/>
              <a:ext cx="13542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hu-HU" sz="2000" dirty="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Project launch</a:t>
              </a:r>
              <a:endParaRPr sz="20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2384" name="Google Shape;2384;p43"/>
          <p:cNvGrpSpPr/>
          <p:nvPr/>
        </p:nvGrpSpPr>
        <p:grpSpPr>
          <a:xfrm>
            <a:off x="2396120" y="1949665"/>
            <a:ext cx="2156667" cy="2677202"/>
            <a:chOff x="2954100" y="1531650"/>
            <a:chExt cx="1617500" cy="2007901"/>
          </a:xfrm>
        </p:grpSpPr>
        <p:sp>
          <p:nvSpPr>
            <p:cNvPr id="2385" name="Google Shape;2385;p43"/>
            <p:cNvSpPr/>
            <p:nvPr/>
          </p:nvSpPr>
          <p:spPr>
            <a:xfrm>
              <a:off x="2954100" y="2625225"/>
              <a:ext cx="1617500" cy="265550"/>
            </a:xfrm>
            <a:custGeom>
              <a:avLst/>
              <a:gdLst/>
              <a:ahLst/>
              <a:cxnLst/>
              <a:rect l="l" t="t" r="r" b="b"/>
              <a:pathLst>
                <a:path w="64700" h="10622" extrusionOk="0">
                  <a:moveTo>
                    <a:pt x="1" y="1"/>
                  </a:moveTo>
                  <a:lnTo>
                    <a:pt x="1" y="10621"/>
                  </a:lnTo>
                  <a:lnTo>
                    <a:pt x="64699" y="10621"/>
                  </a:lnTo>
                  <a:lnTo>
                    <a:pt x="64699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hu-HU" sz="20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March 2023</a:t>
              </a:r>
              <a:endParaRPr sz="2000" dirty="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386" name="Google Shape;2386;p43"/>
            <p:cNvSpPr/>
            <p:nvPr/>
          </p:nvSpPr>
          <p:spPr>
            <a:xfrm>
              <a:off x="3286000" y="1531650"/>
              <a:ext cx="954000" cy="954000"/>
            </a:xfrm>
            <a:custGeom>
              <a:avLst/>
              <a:gdLst/>
              <a:ahLst/>
              <a:cxnLst/>
              <a:rect l="l" t="t" r="r" b="b"/>
              <a:pathLst>
                <a:path w="38160" h="38160" extrusionOk="0">
                  <a:moveTo>
                    <a:pt x="19074" y="0"/>
                  </a:moveTo>
                  <a:cubicBezTo>
                    <a:pt x="13037" y="0"/>
                    <a:pt x="7489" y="2763"/>
                    <a:pt x="3846" y="7597"/>
                  </a:cubicBezTo>
                  <a:cubicBezTo>
                    <a:pt x="3715" y="7763"/>
                    <a:pt x="3751" y="8001"/>
                    <a:pt x="3917" y="8120"/>
                  </a:cubicBezTo>
                  <a:cubicBezTo>
                    <a:pt x="3986" y="8174"/>
                    <a:pt x="4066" y="8200"/>
                    <a:pt x="4147" y="8200"/>
                  </a:cubicBezTo>
                  <a:cubicBezTo>
                    <a:pt x="4262" y="8200"/>
                    <a:pt x="4376" y="8147"/>
                    <a:pt x="4453" y="8049"/>
                  </a:cubicBezTo>
                  <a:cubicBezTo>
                    <a:pt x="7953" y="3417"/>
                    <a:pt x="13287" y="762"/>
                    <a:pt x="19074" y="762"/>
                  </a:cubicBezTo>
                  <a:cubicBezTo>
                    <a:pt x="29182" y="762"/>
                    <a:pt x="37398" y="8978"/>
                    <a:pt x="37398" y="19074"/>
                  </a:cubicBezTo>
                  <a:cubicBezTo>
                    <a:pt x="37398" y="29183"/>
                    <a:pt x="29182" y="37398"/>
                    <a:pt x="19074" y="37398"/>
                  </a:cubicBezTo>
                  <a:cubicBezTo>
                    <a:pt x="8977" y="37398"/>
                    <a:pt x="762" y="29183"/>
                    <a:pt x="762" y="19074"/>
                  </a:cubicBezTo>
                  <a:cubicBezTo>
                    <a:pt x="762" y="18872"/>
                    <a:pt x="595" y="18693"/>
                    <a:pt x="381" y="18693"/>
                  </a:cubicBezTo>
                  <a:cubicBezTo>
                    <a:pt x="167" y="18693"/>
                    <a:pt x="0" y="18872"/>
                    <a:pt x="0" y="19074"/>
                  </a:cubicBezTo>
                  <a:cubicBezTo>
                    <a:pt x="0" y="29599"/>
                    <a:pt x="8561" y="38160"/>
                    <a:pt x="19074" y="38160"/>
                  </a:cubicBezTo>
                  <a:cubicBezTo>
                    <a:pt x="29599" y="38160"/>
                    <a:pt x="38160" y="29599"/>
                    <a:pt x="38160" y="19074"/>
                  </a:cubicBezTo>
                  <a:cubicBezTo>
                    <a:pt x="38160" y="8561"/>
                    <a:pt x="29599" y="0"/>
                    <a:pt x="19074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87" name="Google Shape;2387;p43"/>
            <p:cNvSpPr/>
            <p:nvPr/>
          </p:nvSpPr>
          <p:spPr>
            <a:xfrm>
              <a:off x="3753300" y="2466575"/>
              <a:ext cx="19375" cy="236675"/>
            </a:xfrm>
            <a:custGeom>
              <a:avLst/>
              <a:gdLst/>
              <a:ahLst/>
              <a:cxnLst/>
              <a:rect l="l" t="t" r="r" b="b"/>
              <a:pathLst>
                <a:path w="775" h="9467" extrusionOk="0">
                  <a:moveTo>
                    <a:pt x="382" y="1"/>
                  </a:moveTo>
                  <a:cubicBezTo>
                    <a:pt x="179" y="1"/>
                    <a:pt x="1" y="168"/>
                    <a:pt x="1" y="382"/>
                  </a:cubicBezTo>
                  <a:lnTo>
                    <a:pt x="1" y="9085"/>
                  </a:lnTo>
                  <a:cubicBezTo>
                    <a:pt x="1" y="9300"/>
                    <a:pt x="179" y="9466"/>
                    <a:pt x="382" y="9466"/>
                  </a:cubicBezTo>
                  <a:cubicBezTo>
                    <a:pt x="596" y="9466"/>
                    <a:pt x="775" y="9300"/>
                    <a:pt x="775" y="9085"/>
                  </a:cubicBezTo>
                  <a:lnTo>
                    <a:pt x="775" y="382"/>
                  </a:lnTo>
                  <a:cubicBezTo>
                    <a:pt x="775" y="168"/>
                    <a:pt x="596" y="1"/>
                    <a:pt x="382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2388" name="Google Shape;2388;p43"/>
            <p:cNvGrpSpPr/>
            <p:nvPr/>
          </p:nvGrpSpPr>
          <p:grpSpPr>
            <a:xfrm>
              <a:off x="3578875" y="1722450"/>
              <a:ext cx="367925" cy="506025"/>
              <a:chOff x="3578875" y="1722450"/>
              <a:chExt cx="367925" cy="506025"/>
            </a:xfrm>
          </p:grpSpPr>
          <p:sp>
            <p:nvSpPr>
              <p:cNvPr id="2389" name="Google Shape;2389;p43"/>
              <p:cNvSpPr/>
              <p:nvPr/>
            </p:nvSpPr>
            <p:spPr>
              <a:xfrm>
                <a:off x="3630975" y="1789125"/>
                <a:ext cx="275650" cy="439350"/>
              </a:xfrm>
              <a:custGeom>
                <a:avLst/>
                <a:gdLst/>
                <a:ahLst/>
                <a:cxnLst/>
                <a:rect l="l" t="t" r="r" b="b"/>
                <a:pathLst>
                  <a:path w="11026" h="17574" extrusionOk="0">
                    <a:moveTo>
                      <a:pt x="5513" y="334"/>
                    </a:moveTo>
                    <a:cubicBezTo>
                      <a:pt x="8371" y="334"/>
                      <a:pt x="10692" y="2655"/>
                      <a:pt x="10692" y="5513"/>
                    </a:cubicBezTo>
                    <a:cubicBezTo>
                      <a:pt x="10692" y="7215"/>
                      <a:pt x="9871" y="8799"/>
                      <a:pt x="8466" y="9775"/>
                    </a:cubicBezTo>
                    <a:cubicBezTo>
                      <a:pt x="8430" y="9811"/>
                      <a:pt x="8406" y="9859"/>
                      <a:pt x="8406" y="9906"/>
                    </a:cubicBezTo>
                    <a:lnTo>
                      <a:pt x="8406" y="10728"/>
                    </a:lnTo>
                    <a:lnTo>
                      <a:pt x="2608" y="10728"/>
                    </a:lnTo>
                    <a:lnTo>
                      <a:pt x="2608" y="9906"/>
                    </a:lnTo>
                    <a:cubicBezTo>
                      <a:pt x="2608" y="9859"/>
                      <a:pt x="2596" y="9811"/>
                      <a:pt x="2548" y="9775"/>
                    </a:cubicBezTo>
                    <a:cubicBezTo>
                      <a:pt x="1155" y="8811"/>
                      <a:pt x="334" y="7215"/>
                      <a:pt x="334" y="5513"/>
                    </a:cubicBezTo>
                    <a:cubicBezTo>
                      <a:pt x="334" y="2655"/>
                      <a:pt x="2656" y="334"/>
                      <a:pt x="5513" y="334"/>
                    </a:cubicBezTo>
                    <a:close/>
                    <a:moveTo>
                      <a:pt x="8418" y="11025"/>
                    </a:moveTo>
                    <a:lnTo>
                      <a:pt x="8418" y="11764"/>
                    </a:lnTo>
                    <a:lnTo>
                      <a:pt x="2608" y="11764"/>
                    </a:lnTo>
                    <a:lnTo>
                      <a:pt x="2608" y="11025"/>
                    </a:lnTo>
                    <a:close/>
                    <a:moveTo>
                      <a:pt x="8418" y="12216"/>
                    </a:moveTo>
                    <a:lnTo>
                      <a:pt x="8418" y="12811"/>
                    </a:lnTo>
                    <a:lnTo>
                      <a:pt x="2608" y="12811"/>
                    </a:lnTo>
                    <a:lnTo>
                      <a:pt x="2608" y="12216"/>
                    </a:lnTo>
                    <a:close/>
                    <a:moveTo>
                      <a:pt x="8418" y="13109"/>
                    </a:moveTo>
                    <a:lnTo>
                      <a:pt x="8418" y="13847"/>
                    </a:lnTo>
                    <a:lnTo>
                      <a:pt x="2608" y="13847"/>
                    </a:lnTo>
                    <a:lnTo>
                      <a:pt x="2608" y="13109"/>
                    </a:lnTo>
                    <a:close/>
                    <a:moveTo>
                      <a:pt x="7370" y="14145"/>
                    </a:moveTo>
                    <a:lnTo>
                      <a:pt x="7370" y="15633"/>
                    </a:lnTo>
                    <a:lnTo>
                      <a:pt x="3656" y="15633"/>
                    </a:lnTo>
                    <a:lnTo>
                      <a:pt x="3656" y="14145"/>
                    </a:lnTo>
                    <a:close/>
                    <a:moveTo>
                      <a:pt x="6037" y="15931"/>
                    </a:moveTo>
                    <a:lnTo>
                      <a:pt x="6037" y="17121"/>
                    </a:lnTo>
                    <a:lnTo>
                      <a:pt x="4989" y="17121"/>
                    </a:lnTo>
                    <a:lnTo>
                      <a:pt x="4989" y="15931"/>
                    </a:lnTo>
                    <a:close/>
                    <a:moveTo>
                      <a:pt x="5513" y="0"/>
                    </a:moveTo>
                    <a:cubicBezTo>
                      <a:pt x="2477" y="0"/>
                      <a:pt x="0" y="2477"/>
                      <a:pt x="0" y="5513"/>
                    </a:cubicBezTo>
                    <a:cubicBezTo>
                      <a:pt x="0" y="7287"/>
                      <a:pt x="822" y="8966"/>
                      <a:pt x="2310" y="10002"/>
                    </a:cubicBezTo>
                    <a:lnTo>
                      <a:pt x="2310" y="10728"/>
                    </a:lnTo>
                    <a:lnTo>
                      <a:pt x="1691" y="10728"/>
                    </a:lnTo>
                    <a:cubicBezTo>
                      <a:pt x="1608" y="10728"/>
                      <a:pt x="1524" y="10775"/>
                      <a:pt x="1524" y="10871"/>
                    </a:cubicBezTo>
                    <a:cubicBezTo>
                      <a:pt x="1524" y="10966"/>
                      <a:pt x="1608" y="11025"/>
                      <a:pt x="1691" y="11025"/>
                    </a:cubicBezTo>
                    <a:lnTo>
                      <a:pt x="2310" y="11025"/>
                    </a:lnTo>
                    <a:lnTo>
                      <a:pt x="2310" y="11764"/>
                    </a:lnTo>
                    <a:lnTo>
                      <a:pt x="1691" y="11764"/>
                    </a:lnTo>
                    <a:cubicBezTo>
                      <a:pt x="1608" y="11764"/>
                      <a:pt x="1524" y="11895"/>
                      <a:pt x="1524" y="11990"/>
                    </a:cubicBezTo>
                    <a:cubicBezTo>
                      <a:pt x="1524" y="12073"/>
                      <a:pt x="1608" y="12216"/>
                      <a:pt x="1691" y="12216"/>
                    </a:cubicBezTo>
                    <a:lnTo>
                      <a:pt x="2310" y="12216"/>
                    </a:lnTo>
                    <a:lnTo>
                      <a:pt x="2310" y="12811"/>
                    </a:lnTo>
                    <a:lnTo>
                      <a:pt x="1691" y="12811"/>
                    </a:lnTo>
                    <a:cubicBezTo>
                      <a:pt x="1608" y="12811"/>
                      <a:pt x="1524" y="12859"/>
                      <a:pt x="1524" y="12954"/>
                    </a:cubicBezTo>
                    <a:cubicBezTo>
                      <a:pt x="1524" y="13049"/>
                      <a:pt x="1608" y="13109"/>
                      <a:pt x="1691" y="13109"/>
                    </a:cubicBezTo>
                    <a:lnTo>
                      <a:pt x="2310" y="13109"/>
                    </a:lnTo>
                    <a:lnTo>
                      <a:pt x="2310" y="13990"/>
                    </a:lnTo>
                    <a:cubicBezTo>
                      <a:pt x="2310" y="14085"/>
                      <a:pt x="2382" y="14145"/>
                      <a:pt x="2477" y="14145"/>
                    </a:cubicBezTo>
                    <a:lnTo>
                      <a:pt x="3358" y="14145"/>
                    </a:lnTo>
                    <a:lnTo>
                      <a:pt x="3358" y="15788"/>
                    </a:lnTo>
                    <a:cubicBezTo>
                      <a:pt x="3358" y="15883"/>
                      <a:pt x="3441" y="15931"/>
                      <a:pt x="3537" y="15931"/>
                    </a:cubicBezTo>
                    <a:lnTo>
                      <a:pt x="4691" y="15931"/>
                    </a:lnTo>
                    <a:lnTo>
                      <a:pt x="4691" y="17348"/>
                    </a:lnTo>
                    <a:cubicBezTo>
                      <a:pt x="4691" y="17431"/>
                      <a:pt x="4787" y="17574"/>
                      <a:pt x="4882" y="17574"/>
                    </a:cubicBezTo>
                    <a:lnTo>
                      <a:pt x="6156" y="17574"/>
                    </a:lnTo>
                    <a:cubicBezTo>
                      <a:pt x="6239" y="17574"/>
                      <a:pt x="6335" y="17431"/>
                      <a:pt x="6335" y="17348"/>
                    </a:cubicBezTo>
                    <a:lnTo>
                      <a:pt x="6335" y="15931"/>
                    </a:lnTo>
                    <a:lnTo>
                      <a:pt x="7501" y="15931"/>
                    </a:lnTo>
                    <a:cubicBezTo>
                      <a:pt x="7585" y="15931"/>
                      <a:pt x="7668" y="15883"/>
                      <a:pt x="7668" y="15788"/>
                    </a:cubicBezTo>
                    <a:lnTo>
                      <a:pt x="7668" y="14145"/>
                    </a:lnTo>
                    <a:lnTo>
                      <a:pt x="8561" y="14145"/>
                    </a:lnTo>
                    <a:cubicBezTo>
                      <a:pt x="8644" y="14145"/>
                      <a:pt x="8716" y="14085"/>
                      <a:pt x="8716" y="13990"/>
                    </a:cubicBezTo>
                    <a:lnTo>
                      <a:pt x="8716" y="13109"/>
                    </a:lnTo>
                    <a:lnTo>
                      <a:pt x="9335" y="13109"/>
                    </a:lnTo>
                    <a:cubicBezTo>
                      <a:pt x="9430" y="13109"/>
                      <a:pt x="9502" y="13049"/>
                      <a:pt x="9502" y="12954"/>
                    </a:cubicBezTo>
                    <a:cubicBezTo>
                      <a:pt x="9502" y="12859"/>
                      <a:pt x="9430" y="12811"/>
                      <a:pt x="9335" y="12811"/>
                    </a:cubicBezTo>
                    <a:lnTo>
                      <a:pt x="8716" y="12811"/>
                    </a:lnTo>
                    <a:lnTo>
                      <a:pt x="8716" y="12216"/>
                    </a:lnTo>
                    <a:lnTo>
                      <a:pt x="9335" y="12216"/>
                    </a:lnTo>
                    <a:cubicBezTo>
                      <a:pt x="9430" y="12216"/>
                      <a:pt x="9502" y="12073"/>
                      <a:pt x="9502" y="11990"/>
                    </a:cubicBezTo>
                    <a:cubicBezTo>
                      <a:pt x="9502" y="11895"/>
                      <a:pt x="9430" y="11764"/>
                      <a:pt x="9335" y="11764"/>
                    </a:cubicBezTo>
                    <a:lnTo>
                      <a:pt x="8716" y="11764"/>
                    </a:lnTo>
                    <a:lnTo>
                      <a:pt x="8716" y="11025"/>
                    </a:lnTo>
                    <a:lnTo>
                      <a:pt x="9335" y="11025"/>
                    </a:lnTo>
                    <a:cubicBezTo>
                      <a:pt x="9430" y="11025"/>
                      <a:pt x="9502" y="10966"/>
                      <a:pt x="9502" y="10871"/>
                    </a:cubicBezTo>
                    <a:cubicBezTo>
                      <a:pt x="9502" y="10775"/>
                      <a:pt x="9430" y="10728"/>
                      <a:pt x="9335" y="10728"/>
                    </a:cubicBezTo>
                    <a:lnTo>
                      <a:pt x="8716" y="10728"/>
                    </a:lnTo>
                    <a:lnTo>
                      <a:pt x="8716" y="10002"/>
                    </a:lnTo>
                    <a:cubicBezTo>
                      <a:pt x="10204" y="8966"/>
                      <a:pt x="11026" y="7287"/>
                      <a:pt x="11026" y="5513"/>
                    </a:cubicBezTo>
                    <a:cubicBezTo>
                      <a:pt x="11026" y="2477"/>
                      <a:pt x="8549" y="0"/>
                      <a:pt x="5513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390" name="Google Shape;2390;p43"/>
              <p:cNvSpPr/>
              <p:nvPr/>
            </p:nvSpPr>
            <p:spPr>
              <a:xfrm>
                <a:off x="3755700" y="1722450"/>
                <a:ext cx="7450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298" h="2144" extrusionOk="0">
                    <a:moveTo>
                      <a:pt x="155" y="0"/>
                    </a:moveTo>
                    <a:cubicBezTo>
                      <a:pt x="60" y="0"/>
                      <a:pt x="0" y="72"/>
                      <a:pt x="0" y="167"/>
                    </a:cubicBezTo>
                    <a:lnTo>
                      <a:pt x="0" y="1977"/>
                    </a:lnTo>
                    <a:cubicBezTo>
                      <a:pt x="0" y="2060"/>
                      <a:pt x="60" y="2143"/>
                      <a:pt x="155" y="2143"/>
                    </a:cubicBezTo>
                    <a:cubicBezTo>
                      <a:pt x="238" y="2143"/>
                      <a:pt x="298" y="2060"/>
                      <a:pt x="298" y="1977"/>
                    </a:cubicBezTo>
                    <a:lnTo>
                      <a:pt x="298" y="167"/>
                    </a:lnTo>
                    <a:cubicBezTo>
                      <a:pt x="298" y="72"/>
                      <a:pt x="238" y="0"/>
                      <a:pt x="155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391" name="Google Shape;2391;p43"/>
              <p:cNvSpPr/>
              <p:nvPr/>
            </p:nvSpPr>
            <p:spPr>
              <a:xfrm>
                <a:off x="3810450" y="1729150"/>
                <a:ext cx="20875" cy="519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2078" extrusionOk="0">
                    <a:moveTo>
                      <a:pt x="648" y="0"/>
                    </a:moveTo>
                    <a:cubicBezTo>
                      <a:pt x="578" y="0"/>
                      <a:pt x="509" y="46"/>
                      <a:pt x="489" y="125"/>
                    </a:cubicBezTo>
                    <a:lnTo>
                      <a:pt x="25" y="1875"/>
                    </a:lnTo>
                    <a:cubicBezTo>
                      <a:pt x="1" y="1959"/>
                      <a:pt x="49" y="2054"/>
                      <a:pt x="132" y="2078"/>
                    </a:cubicBezTo>
                    <a:lnTo>
                      <a:pt x="179" y="2078"/>
                    </a:lnTo>
                    <a:cubicBezTo>
                      <a:pt x="251" y="2078"/>
                      <a:pt x="322" y="2030"/>
                      <a:pt x="346" y="1959"/>
                    </a:cubicBezTo>
                    <a:lnTo>
                      <a:pt x="811" y="209"/>
                    </a:lnTo>
                    <a:cubicBezTo>
                      <a:pt x="834" y="125"/>
                      <a:pt x="787" y="30"/>
                      <a:pt x="691" y="6"/>
                    </a:cubicBezTo>
                    <a:cubicBezTo>
                      <a:pt x="677" y="2"/>
                      <a:pt x="663" y="0"/>
                      <a:pt x="648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392" name="Google Shape;2392;p43"/>
              <p:cNvSpPr/>
              <p:nvPr/>
            </p:nvSpPr>
            <p:spPr>
              <a:xfrm>
                <a:off x="3861350" y="1752550"/>
                <a:ext cx="31875" cy="47600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1904" extrusionOk="0">
                    <a:moveTo>
                      <a:pt x="1097" y="1"/>
                    </a:moveTo>
                    <a:cubicBezTo>
                      <a:pt x="1036" y="1"/>
                      <a:pt x="978" y="33"/>
                      <a:pt x="953" y="82"/>
                    </a:cubicBezTo>
                    <a:lnTo>
                      <a:pt x="48" y="1654"/>
                    </a:lnTo>
                    <a:cubicBezTo>
                      <a:pt x="1" y="1737"/>
                      <a:pt x="25" y="1832"/>
                      <a:pt x="108" y="1880"/>
                    </a:cubicBezTo>
                    <a:cubicBezTo>
                      <a:pt x="132" y="1892"/>
                      <a:pt x="156" y="1904"/>
                      <a:pt x="191" y="1904"/>
                    </a:cubicBezTo>
                    <a:cubicBezTo>
                      <a:pt x="239" y="1904"/>
                      <a:pt x="299" y="1880"/>
                      <a:pt x="334" y="1820"/>
                    </a:cubicBezTo>
                    <a:lnTo>
                      <a:pt x="1239" y="249"/>
                    </a:lnTo>
                    <a:cubicBezTo>
                      <a:pt x="1275" y="177"/>
                      <a:pt x="1251" y="70"/>
                      <a:pt x="1180" y="23"/>
                    </a:cubicBezTo>
                    <a:cubicBezTo>
                      <a:pt x="1153" y="8"/>
                      <a:pt x="1125" y="1"/>
                      <a:pt x="1097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393" name="Google Shape;2393;p43"/>
              <p:cNvSpPr/>
              <p:nvPr/>
            </p:nvSpPr>
            <p:spPr>
              <a:xfrm>
                <a:off x="3905700" y="1791350"/>
                <a:ext cx="41100" cy="40350"/>
              </a:xfrm>
              <a:custGeom>
                <a:avLst/>
                <a:gdLst/>
                <a:ahLst/>
                <a:cxnLst/>
                <a:rect l="l" t="t" r="r" b="b"/>
                <a:pathLst>
                  <a:path w="1644" h="1614" extrusionOk="0">
                    <a:moveTo>
                      <a:pt x="1470" y="1"/>
                    </a:moveTo>
                    <a:cubicBezTo>
                      <a:pt x="1427" y="1"/>
                      <a:pt x="1382" y="18"/>
                      <a:pt x="1346" y="54"/>
                    </a:cubicBezTo>
                    <a:lnTo>
                      <a:pt x="72" y="1328"/>
                    </a:lnTo>
                    <a:cubicBezTo>
                      <a:pt x="1" y="1400"/>
                      <a:pt x="1" y="1507"/>
                      <a:pt x="72" y="1566"/>
                    </a:cubicBezTo>
                    <a:cubicBezTo>
                      <a:pt x="96" y="1602"/>
                      <a:pt x="144" y="1614"/>
                      <a:pt x="191" y="1614"/>
                    </a:cubicBezTo>
                    <a:cubicBezTo>
                      <a:pt x="227" y="1614"/>
                      <a:pt x="275" y="1602"/>
                      <a:pt x="299" y="1566"/>
                    </a:cubicBezTo>
                    <a:lnTo>
                      <a:pt x="1584" y="292"/>
                    </a:lnTo>
                    <a:cubicBezTo>
                      <a:pt x="1644" y="221"/>
                      <a:pt x="1644" y="114"/>
                      <a:pt x="1584" y="54"/>
                    </a:cubicBezTo>
                    <a:cubicBezTo>
                      <a:pt x="1555" y="18"/>
                      <a:pt x="1513" y="1"/>
                      <a:pt x="147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394" name="Google Shape;2394;p43"/>
              <p:cNvSpPr/>
              <p:nvPr/>
            </p:nvSpPr>
            <p:spPr>
              <a:xfrm>
                <a:off x="3578875" y="1802000"/>
                <a:ext cx="41100" cy="40425"/>
              </a:xfrm>
              <a:custGeom>
                <a:avLst/>
                <a:gdLst/>
                <a:ahLst/>
                <a:cxnLst/>
                <a:rect l="l" t="t" r="r" b="b"/>
                <a:pathLst>
                  <a:path w="1644" h="1617" extrusionOk="0">
                    <a:moveTo>
                      <a:pt x="187" y="0"/>
                    </a:moveTo>
                    <a:cubicBezTo>
                      <a:pt x="144" y="0"/>
                      <a:pt x="102" y="15"/>
                      <a:pt x="72" y="45"/>
                    </a:cubicBezTo>
                    <a:cubicBezTo>
                      <a:pt x="1" y="116"/>
                      <a:pt x="1" y="212"/>
                      <a:pt x="72" y="283"/>
                    </a:cubicBezTo>
                    <a:lnTo>
                      <a:pt x="1346" y="1557"/>
                    </a:lnTo>
                    <a:cubicBezTo>
                      <a:pt x="1382" y="1593"/>
                      <a:pt x="1418" y="1616"/>
                      <a:pt x="1465" y="1616"/>
                    </a:cubicBezTo>
                    <a:cubicBezTo>
                      <a:pt x="1513" y="1616"/>
                      <a:pt x="1549" y="1593"/>
                      <a:pt x="1584" y="1569"/>
                    </a:cubicBezTo>
                    <a:cubicBezTo>
                      <a:pt x="1644" y="1497"/>
                      <a:pt x="1644" y="1390"/>
                      <a:pt x="1584" y="1331"/>
                    </a:cubicBezTo>
                    <a:lnTo>
                      <a:pt x="310" y="45"/>
                    </a:lnTo>
                    <a:cubicBezTo>
                      <a:pt x="275" y="15"/>
                      <a:pt x="230" y="0"/>
                      <a:pt x="187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395" name="Google Shape;2395;p43"/>
              <p:cNvSpPr/>
              <p:nvPr/>
            </p:nvSpPr>
            <p:spPr>
              <a:xfrm>
                <a:off x="3630075" y="1760150"/>
                <a:ext cx="32175" cy="47450"/>
              </a:xfrm>
              <a:custGeom>
                <a:avLst/>
                <a:gdLst/>
                <a:ahLst/>
                <a:cxnLst/>
                <a:rect l="l" t="t" r="r" b="b"/>
                <a:pathLst>
                  <a:path w="1287" h="1898" extrusionOk="0">
                    <a:moveTo>
                      <a:pt x="184" y="0"/>
                    </a:moveTo>
                    <a:cubicBezTo>
                      <a:pt x="159" y="0"/>
                      <a:pt x="133" y="6"/>
                      <a:pt x="108" y="16"/>
                    </a:cubicBezTo>
                    <a:cubicBezTo>
                      <a:pt x="36" y="64"/>
                      <a:pt x="1" y="171"/>
                      <a:pt x="48" y="242"/>
                    </a:cubicBezTo>
                    <a:lnTo>
                      <a:pt x="953" y="1814"/>
                    </a:lnTo>
                    <a:cubicBezTo>
                      <a:pt x="989" y="1874"/>
                      <a:pt x="1037" y="1897"/>
                      <a:pt x="1096" y="1897"/>
                    </a:cubicBezTo>
                    <a:cubicBezTo>
                      <a:pt x="1132" y="1897"/>
                      <a:pt x="1156" y="1886"/>
                      <a:pt x="1179" y="1874"/>
                    </a:cubicBezTo>
                    <a:cubicBezTo>
                      <a:pt x="1263" y="1826"/>
                      <a:pt x="1287" y="1731"/>
                      <a:pt x="1239" y="1647"/>
                    </a:cubicBezTo>
                    <a:lnTo>
                      <a:pt x="334" y="88"/>
                    </a:lnTo>
                    <a:cubicBezTo>
                      <a:pt x="301" y="29"/>
                      <a:pt x="244" y="0"/>
                      <a:pt x="184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396" name="Google Shape;2396;p43"/>
              <p:cNvSpPr/>
              <p:nvPr/>
            </p:nvSpPr>
            <p:spPr>
              <a:xfrm>
                <a:off x="3690800" y="1733000"/>
                <a:ext cx="20850" cy="5197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2079" extrusionOk="0">
                    <a:moveTo>
                      <a:pt x="187" y="1"/>
                    </a:moveTo>
                    <a:cubicBezTo>
                      <a:pt x="172" y="1"/>
                      <a:pt x="158" y="3"/>
                      <a:pt x="143" y="7"/>
                    </a:cubicBezTo>
                    <a:cubicBezTo>
                      <a:pt x="48" y="31"/>
                      <a:pt x="1" y="126"/>
                      <a:pt x="24" y="209"/>
                    </a:cubicBezTo>
                    <a:lnTo>
                      <a:pt x="489" y="1960"/>
                    </a:lnTo>
                    <a:cubicBezTo>
                      <a:pt x="513" y="2031"/>
                      <a:pt x="584" y="2079"/>
                      <a:pt x="655" y="2079"/>
                    </a:cubicBezTo>
                    <a:lnTo>
                      <a:pt x="691" y="2079"/>
                    </a:lnTo>
                    <a:cubicBezTo>
                      <a:pt x="786" y="2055"/>
                      <a:pt x="834" y="1960"/>
                      <a:pt x="810" y="1876"/>
                    </a:cubicBezTo>
                    <a:lnTo>
                      <a:pt x="346" y="126"/>
                    </a:lnTo>
                    <a:cubicBezTo>
                      <a:pt x="326" y="47"/>
                      <a:pt x="257" y="1"/>
                      <a:pt x="187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397" name="Google Shape;2397;p43"/>
              <p:cNvSpPr/>
              <p:nvPr/>
            </p:nvSpPr>
            <p:spPr>
              <a:xfrm>
                <a:off x="3658950" y="1822750"/>
                <a:ext cx="219400" cy="173550"/>
              </a:xfrm>
              <a:custGeom>
                <a:avLst/>
                <a:gdLst/>
                <a:ahLst/>
                <a:cxnLst/>
                <a:rect l="l" t="t" r="r" b="b"/>
                <a:pathLst>
                  <a:path w="8776" h="6942" extrusionOk="0">
                    <a:moveTo>
                      <a:pt x="4096" y="1"/>
                    </a:moveTo>
                    <a:cubicBezTo>
                      <a:pt x="4013" y="1"/>
                      <a:pt x="3942" y="84"/>
                      <a:pt x="3930" y="155"/>
                    </a:cubicBezTo>
                    <a:lnTo>
                      <a:pt x="3775" y="1215"/>
                    </a:lnTo>
                    <a:cubicBezTo>
                      <a:pt x="3620" y="1239"/>
                      <a:pt x="3477" y="1287"/>
                      <a:pt x="3346" y="1334"/>
                    </a:cubicBezTo>
                    <a:lnTo>
                      <a:pt x="2691" y="513"/>
                    </a:lnTo>
                    <a:cubicBezTo>
                      <a:pt x="2654" y="475"/>
                      <a:pt x="2607" y="452"/>
                      <a:pt x="2559" y="452"/>
                    </a:cubicBezTo>
                    <a:cubicBezTo>
                      <a:pt x="2531" y="452"/>
                      <a:pt x="2503" y="459"/>
                      <a:pt x="2477" y="477"/>
                    </a:cubicBezTo>
                    <a:lnTo>
                      <a:pt x="1953" y="775"/>
                    </a:lnTo>
                    <a:cubicBezTo>
                      <a:pt x="1882" y="810"/>
                      <a:pt x="1846" y="906"/>
                      <a:pt x="1882" y="977"/>
                    </a:cubicBezTo>
                    <a:lnTo>
                      <a:pt x="2263" y="1965"/>
                    </a:lnTo>
                    <a:cubicBezTo>
                      <a:pt x="2156" y="2060"/>
                      <a:pt x="2048" y="2168"/>
                      <a:pt x="1953" y="2275"/>
                    </a:cubicBezTo>
                    <a:lnTo>
                      <a:pt x="965" y="1894"/>
                    </a:lnTo>
                    <a:cubicBezTo>
                      <a:pt x="946" y="1884"/>
                      <a:pt x="926" y="1880"/>
                      <a:pt x="906" y="1880"/>
                    </a:cubicBezTo>
                    <a:cubicBezTo>
                      <a:pt x="851" y="1880"/>
                      <a:pt x="797" y="1913"/>
                      <a:pt x="763" y="1965"/>
                    </a:cubicBezTo>
                    <a:lnTo>
                      <a:pt x="465" y="2489"/>
                    </a:lnTo>
                    <a:cubicBezTo>
                      <a:pt x="417" y="2561"/>
                      <a:pt x="441" y="2644"/>
                      <a:pt x="501" y="2703"/>
                    </a:cubicBezTo>
                    <a:lnTo>
                      <a:pt x="1334" y="3358"/>
                    </a:lnTo>
                    <a:cubicBezTo>
                      <a:pt x="1286" y="3489"/>
                      <a:pt x="1239" y="3632"/>
                      <a:pt x="1215" y="3787"/>
                    </a:cubicBezTo>
                    <a:lnTo>
                      <a:pt x="155" y="3942"/>
                    </a:lnTo>
                    <a:cubicBezTo>
                      <a:pt x="72" y="3954"/>
                      <a:pt x="1" y="4025"/>
                      <a:pt x="1" y="4108"/>
                    </a:cubicBezTo>
                    <a:lnTo>
                      <a:pt x="1" y="4704"/>
                    </a:lnTo>
                    <a:cubicBezTo>
                      <a:pt x="1" y="4787"/>
                      <a:pt x="72" y="4858"/>
                      <a:pt x="155" y="4870"/>
                    </a:cubicBezTo>
                    <a:lnTo>
                      <a:pt x="1203" y="5025"/>
                    </a:lnTo>
                    <a:cubicBezTo>
                      <a:pt x="1239" y="5180"/>
                      <a:pt x="1275" y="5323"/>
                      <a:pt x="1322" y="5466"/>
                    </a:cubicBezTo>
                    <a:lnTo>
                      <a:pt x="501" y="6120"/>
                    </a:lnTo>
                    <a:cubicBezTo>
                      <a:pt x="441" y="6168"/>
                      <a:pt x="417" y="6263"/>
                      <a:pt x="465" y="6335"/>
                    </a:cubicBezTo>
                    <a:lnTo>
                      <a:pt x="763" y="6859"/>
                    </a:lnTo>
                    <a:cubicBezTo>
                      <a:pt x="798" y="6906"/>
                      <a:pt x="858" y="6942"/>
                      <a:pt x="905" y="6942"/>
                    </a:cubicBezTo>
                    <a:cubicBezTo>
                      <a:pt x="929" y="6942"/>
                      <a:pt x="953" y="6930"/>
                      <a:pt x="965" y="6930"/>
                    </a:cubicBezTo>
                    <a:lnTo>
                      <a:pt x="2060" y="6490"/>
                    </a:lnTo>
                    <a:cubicBezTo>
                      <a:pt x="2144" y="6466"/>
                      <a:pt x="2191" y="6359"/>
                      <a:pt x="2156" y="6275"/>
                    </a:cubicBezTo>
                    <a:cubicBezTo>
                      <a:pt x="2127" y="6209"/>
                      <a:pt x="2061" y="6173"/>
                      <a:pt x="1993" y="6173"/>
                    </a:cubicBezTo>
                    <a:cubicBezTo>
                      <a:pt x="1976" y="6173"/>
                      <a:pt x="1958" y="6175"/>
                      <a:pt x="1941" y="6180"/>
                    </a:cubicBezTo>
                    <a:lnTo>
                      <a:pt x="977" y="6561"/>
                    </a:lnTo>
                    <a:lnTo>
                      <a:pt x="822" y="6287"/>
                    </a:lnTo>
                    <a:lnTo>
                      <a:pt x="1632" y="5644"/>
                    </a:lnTo>
                    <a:cubicBezTo>
                      <a:pt x="1691" y="5597"/>
                      <a:pt x="1703" y="5525"/>
                      <a:pt x="1679" y="5454"/>
                    </a:cubicBezTo>
                    <a:cubicBezTo>
                      <a:pt x="1608" y="5263"/>
                      <a:pt x="1548" y="5061"/>
                      <a:pt x="1525" y="4858"/>
                    </a:cubicBezTo>
                    <a:cubicBezTo>
                      <a:pt x="1513" y="4787"/>
                      <a:pt x="1417" y="4727"/>
                      <a:pt x="1346" y="4716"/>
                    </a:cubicBezTo>
                    <a:lnTo>
                      <a:pt x="298" y="4561"/>
                    </a:lnTo>
                    <a:lnTo>
                      <a:pt x="298" y="4251"/>
                    </a:lnTo>
                    <a:lnTo>
                      <a:pt x="1346" y="4096"/>
                    </a:lnTo>
                    <a:cubicBezTo>
                      <a:pt x="1417" y="4085"/>
                      <a:pt x="1489" y="4025"/>
                      <a:pt x="1501" y="3954"/>
                    </a:cubicBezTo>
                    <a:cubicBezTo>
                      <a:pt x="1537" y="3751"/>
                      <a:pt x="1596" y="3549"/>
                      <a:pt x="1667" y="3358"/>
                    </a:cubicBezTo>
                    <a:cubicBezTo>
                      <a:pt x="1703" y="3287"/>
                      <a:pt x="1679" y="3215"/>
                      <a:pt x="1620" y="3168"/>
                    </a:cubicBezTo>
                    <a:lnTo>
                      <a:pt x="822" y="2525"/>
                    </a:lnTo>
                    <a:lnTo>
                      <a:pt x="977" y="2251"/>
                    </a:lnTo>
                    <a:lnTo>
                      <a:pt x="1941" y="2632"/>
                    </a:lnTo>
                    <a:cubicBezTo>
                      <a:pt x="1960" y="2638"/>
                      <a:pt x="1978" y="2641"/>
                      <a:pt x="1996" y="2641"/>
                    </a:cubicBezTo>
                    <a:cubicBezTo>
                      <a:pt x="2048" y="2641"/>
                      <a:pt x="2097" y="2617"/>
                      <a:pt x="2132" y="2572"/>
                    </a:cubicBezTo>
                    <a:cubicBezTo>
                      <a:pt x="2251" y="2418"/>
                      <a:pt x="2406" y="2275"/>
                      <a:pt x="2572" y="2144"/>
                    </a:cubicBezTo>
                    <a:cubicBezTo>
                      <a:pt x="2632" y="2096"/>
                      <a:pt x="2644" y="2013"/>
                      <a:pt x="2620" y="1953"/>
                    </a:cubicBezTo>
                    <a:lnTo>
                      <a:pt x="2239" y="989"/>
                    </a:lnTo>
                    <a:lnTo>
                      <a:pt x="2513" y="834"/>
                    </a:lnTo>
                    <a:lnTo>
                      <a:pt x="3156" y="1644"/>
                    </a:lnTo>
                    <a:cubicBezTo>
                      <a:pt x="3191" y="1679"/>
                      <a:pt x="3245" y="1701"/>
                      <a:pt x="3294" y="1701"/>
                    </a:cubicBezTo>
                    <a:cubicBezTo>
                      <a:pt x="3313" y="1701"/>
                      <a:pt x="3330" y="1698"/>
                      <a:pt x="3346" y="1691"/>
                    </a:cubicBezTo>
                    <a:cubicBezTo>
                      <a:pt x="3537" y="1620"/>
                      <a:pt x="3739" y="1560"/>
                      <a:pt x="3942" y="1525"/>
                    </a:cubicBezTo>
                    <a:cubicBezTo>
                      <a:pt x="4013" y="1525"/>
                      <a:pt x="4073" y="1429"/>
                      <a:pt x="4084" y="1358"/>
                    </a:cubicBezTo>
                    <a:lnTo>
                      <a:pt x="4239" y="298"/>
                    </a:lnTo>
                    <a:lnTo>
                      <a:pt x="4561" y="298"/>
                    </a:lnTo>
                    <a:lnTo>
                      <a:pt x="4715" y="1358"/>
                    </a:lnTo>
                    <a:cubicBezTo>
                      <a:pt x="4715" y="1429"/>
                      <a:pt x="4775" y="1501"/>
                      <a:pt x="4846" y="1513"/>
                    </a:cubicBezTo>
                    <a:cubicBezTo>
                      <a:pt x="5061" y="1548"/>
                      <a:pt x="5263" y="1608"/>
                      <a:pt x="5442" y="1679"/>
                    </a:cubicBezTo>
                    <a:cubicBezTo>
                      <a:pt x="5464" y="1687"/>
                      <a:pt x="5488" y="1691"/>
                      <a:pt x="5511" y="1691"/>
                    </a:cubicBezTo>
                    <a:cubicBezTo>
                      <a:pt x="5561" y="1691"/>
                      <a:pt x="5608" y="1673"/>
                      <a:pt x="5632" y="1632"/>
                    </a:cubicBezTo>
                    <a:lnTo>
                      <a:pt x="6275" y="834"/>
                    </a:lnTo>
                    <a:lnTo>
                      <a:pt x="6549" y="989"/>
                    </a:lnTo>
                    <a:lnTo>
                      <a:pt x="6180" y="1953"/>
                    </a:lnTo>
                    <a:cubicBezTo>
                      <a:pt x="6144" y="2013"/>
                      <a:pt x="6168" y="2096"/>
                      <a:pt x="6228" y="2144"/>
                    </a:cubicBezTo>
                    <a:cubicBezTo>
                      <a:pt x="6394" y="2275"/>
                      <a:pt x="6537" y="2418"/>
                      <a:pt x="6668" y="2572"/>
                    </a:cubicBezTo>
                    <a:cubicBezTo>
                      <a:pt x="6695" y="2617"/>
                      <a:pt x="6747" y="2641"/>
                      <a:pt x="6797" y="2641"/>
                    </a:cubicBezTo>
                    <a:cubicBezTo>
                      <a:pt x="6814" y="2641"/>
                      <a:pt x="6831" y="2638"/>
                      <a:pt x="6847" y="2632"/>
                    </a:cubicBezTo>
                    <a:lnTo>
                      <a:pt x="7811" y="2251"/>
                    </a:lnTo>
                    <a:lnTo>
                      <a:pt x="7978" y="2525"/>
                    </a:lnTo>
                    <a:lnTo>
                      <a:pt x="7168" y="3168"/>
                    </a:lnTo>
                    <a:cubicBezTo>
                      <a:pt x="7109" y="3215"/>
                      <a:pt x="7085" y="3287"/>
                      <a:pt x="7121" y="3358"/>
                    </a:cubicBezTo>
                    <a:cubicBezTo>
                      <a:pt x="7192" y="3549"/>
                      <a:pt x="7240" y="3751"/>
                      <a:pt x="7275" y="3954"/>
                    </a:cubicBezTo>
                    <a:cubicBezTo>
                      <a:pt x="7287" y="4025"/>
                      <a:pt x="7371" y="4085"/>
                      <a:pt x="7442" y="4096"/>
                    </a:cubicBezTo>
                    <a:lnTo>
                      <a:pt x="8478" y="4251"/>
                    </a:lnTo>
                    <a:lnTo>
                      <a:pt x="8478" y="4561"/>
                    </a:lnTo>
                    <a:lnTo>
                      <a:pt x="7442" y="4716"/>
                    </a:lnTo>
                    <a:cubicBezTo>
                      <a:pt x="7371" y="4727"/>
                      <a:pt x="7299" y="4787"/>
                      <a:pt x="7287" y="4858"/>
                    </a:cubicBezTo>
                    <a:cubicBezTo>
                      <a:pt x="7252" y="5061"/>
                      <a:pt x="7192" y="5251"/>
                      <a:pt x="7121" y="5454"/>
                    </a:cubicBezTo>
                    <a:cubicBezTo>
                      <a:pt x="7097" y="5525"/>
                      <a:pt x="7109" y="5597"/>
                      <a:pt x="7168" y="5644"/>
                    </a:cubicBezTo>
                    <a:lnTo>
                      <a:pt x="7978" y="6287"/>
                    </a:lnTo>
                    <a:lnTo>
                      <a:pt x="7811" y="6561"/>
                    </a:lnTo>
                    <a:lnTo>
                      <a:pt x="6847" y="6180"/>
                    </a:lnTo>
                    <a:cubicBezTo>
                      <a:pt x="6830" y="6175"/>
                      <a:pt x="6812" y="6173"/>
                      <a:pt x="6795" y="6173"/>
                    </a:cubicBezTo>
                    <a:cubicBezTo>
                      <a:pt x="6727" y="6173"/>
                      <a:pt x="6661" y="6209"/>
                      <a:pt x="6632" y="6275"/>
                    </a:cubicBezTo>
                    <a:cubicBezTo>
                      <a:pt x="6609" y="6359"/>
                      <a:pt x="6644" y="6466"/>
                      <a:pt x="6728" y="6490"/>
                    </a:cubicBezTo>
                    <a:lnTo>
                      <a:pt x="7823" y="6918"/>
                    </a:lnTo>
                    <a:cubicBezTo>
                      <a:pt x="7849" y="6929"/>
                      <a:pt x="7875" y="6935"/>
                      <a:pt x="7899" y="6935"/>
                    </a:cubicBezTo>
                    <a:cubicBezTo>
                      <a:pt x="7953" y="6935"/>
                      <a:pt x="8001" y="6908"/>
                      <a:pt x="8025" y="6859"/>
                    </a:cubicBezTo>
                    <a:lnTo>
                      <a:pt x="8335" y="6335"/>
                    </a:lnTo>
                    <a:cubicBezTo>
                      <a:pt x="8371" y="6263"/>
                      <a:pt x="8359" y="6168"/>
                      <a:pt x="8287" y="6120"/>
                    </a:cubicBezTo>
                    <a:lnTo>
                      <a:pt x="7466" y="5466"/>
                    </a:lnTo>
                    <a:cubicBezTo>
                      <a:pt x="7513" y="5323"/>
                      <a:pt x="7549" y="5168"/>
                      <a:pt x="7585" y="5025"/>
                    </a:cubicBezTo>
                    <a:lnTo>
                      <a:pt x="8633" y="4870"/>
                    </a:lnTo>
                    <a:cubicBezTo>
                      <a:pt x="8716" y="4858"/>
                      <a:pt x="8776" y="4787"/>
                      <a:pt x="8776" y="4704"/>
                    </a:cubicBezTo>
                    <a:lnTo>
                      <a:pt x="8776" y="4108"/>
                    </a:lnTo>
                    <a:cubicBezTo>
                      <a:pt x="8776" y="4025"/>
                      <a:pt x="8716" y="3954"/>
                      <a:pt x="8633" y="3942"/>
                    </a:cubicBezTo>
                    <a:lnTo>
                      <a:pt x="7585" y="3787"/>
                    </a:lnTo>
                    <a:cubicBezTo>
                      <a:pt x="7561" y="3644"/>
                      <a:pt x="7513" y="3501"/>
                      <a:pt x="7466" y="3358"/>
                    </a:cubicBezTo>
                    <a:lnTo>
                      <a:pt x="8287" y="2703"/>
                    </a:lnTo>
                    <a:cubicBezTo>
                      <a:pt x="8359" y="2644"/>
                      <a:pt x="8371" y="2561"/>
                      <a:pt x="8335" y="2489"/>
                    </a:cubicBezTo>
                    <a:lnTo>
                      <a:pt x="8025" y="1965"/>
                    </a:lnTo>
                    <a:cubicBezTo>
                      <a:pt x="7999" y="1913"/>
                      <a:pt x="7948" y="1880"/>
                      <a:pt x="7889" y="1880"/>
                    </a:cubicBezTo>
                    <a:cubicBezTo>
                      <a:pt x="7868" y="1880"/>
                      <a:pt x="7845" y="1884"/>
                      <a:pt x="7823" y="1894"/>
                    </a:cubicBezTo>
                    <a:lnTo>
                      <a:pt x="6847" y="2275"/>
                    </a:lnTo>
                    <a:cubicBezTo>
                      <a:pt x="6751" y="2168"/>
                      <a:pt x="6644" y="2060"/>
                      <a:pt x="6525" y="1965"/>
                    </a:cubicBezTo>
                    <a:lnTo>
                      <a:pt x="6918" y="977"/>
                    </a:lnTo>
                    <a:cubicBezTo>
                      <a:pt x="6942" y="906"/>
                      <a:pt x="6918" y="822"/>
                      <a:pt x="6847" y="775"/>
                    </a:cubicBezTo>
                    <a:lnTo>
                      <a:pt x="6323" y="477"/>
                    </a:lnTo>
                    <a:cubicBezTo>
                      <a:pt x="6297" y="459"/>
                      <a:pt x="6267" y="452"/>
                      <a:pt x="6238" y="452"/>
                    </a:cubicBezTo>
                    <a:cubicBezTo>
                      <a:pt x="6188" y="452"/>
                      <a:pt x="6139" y="475"/>
                      <a:pt x="6109" y="513"/>
                    </a:cubicBezTo>
                    <a:lnTo>
                      <a:pt x="5454" y="1334"/>
                    </a:lnTo>
                    <a:cubicBezTo>
                      <a:pt x="5311" y="1287"/>
                      <a:pt x="5168" y="1251"/>
                      <a:pt x="5025" y="1227"/>
                    </a:cubicBezTo>
                    <a:lnTo>
                      <a:pt x="4858" y="155"/>
                    </a:lnTo>
                    <a:cubicBezTo>
                      <a:pt x="4846" y="84"/>
                      <a:pt x="4787" y="1"/>
                      <a:pt x="4704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sp>
          <p:nvSpPr>
            <p:cNvPr id="2398" name="Google Shape;2398;p43"/>
            <p:cNvSpPr/>
            <p:nvPr/>
          </p:nvSpPr>
          <p:spPr>
            <a:xfrm>
              <a:off x="3330050" y="1583475"/>
              <a:ext cx="900125" cy="856350"/>
            </a:xfrm>
            <a:custGeom>
              <a:avLst/>
              <a:gdLst/>
              <a:ahLst/>
              <a:cxnLst/>
              <a:rect l="l" t="t" r="r" b="b"/>
              <a:pathLst>
                <a:path w="36005" h="34254" extrusionOk="0">
                  <a:moveTo>
                    <a:pt x="17223" y="0"/>
                  </a:moveTo>
                  <a:cubicBezTo>
                    <a:pt x="12719" y="0"/>
                    <a:pt x="8224" y="1761"/>
                    <a:pt x="4870" y="5262"/>
                  </a:cubicBezTo>
                  <a:cubicBezTo>
                    <a:pt x="1691" y="8560"/>
                    <a:pt x="0" y="12905"/>
                    <a:pt x="95" y="17477"/>
                  </a:cubicBezTo>
                  <a:cubicBezTo>
                    <a:pt x="191" y="22061"/>
                    <a:pt x="2060" y="26324"/>
                    <a:pt x="5358" y="29491"/>
                  </a:cubicBezTo>
                  <a:cubicBezTo>
                    <a:pt x="8632" y="32634"/>
                    <a:pt x="12930" y="34253"/>
                    <a:pt x="17252" y="34253"/>
                  </a:cubicBezTo>
                  <a:cubicBezTo>
                    <a:pt x="20610" y="34253"/>
                    <a:pt x="23979" y="33277"/>
                    <a:pt x="26885" y="31289"/>
                  </a:cubicBezTo>
                  <a:lnTo>
                    <a:pt x="26706" y="31015"/>
                  </a:lnTo>
                  <a:cubicBezTo>
                    <a:pt x="23852" y="32968"/>
                    <a:pt x="20547" y="33925"/>
                    <a:pt x="17254" y="33925"/>
                  </a:cubicBezTo>
                  <a:cubicBezTo>
                    <a:pt x="13017" y="33925"/>
                    <a:pt x="8800" y="32341"/>
                    <a:pt x="5584" y="29253"/>
                  </a:cubicBezTo>
                  <a:cubicBezTo>
                    <a:pt x="2346" y="26145"/>
                    <a:pt x="512" y="21966"/>
                    <a:pt x="417" y="17477"/>
                  </a:cubicBezTo>
                  <a:cubicBezTo>
                    <a:pt x="334" y="12989"/>
                    <a:pt x="1989" y="8726"/>
                    <a:pt x="5096" y="5488"/>
                  </a:cubicBezTo>
                  <a:cubicBezTo>
                    <a:pt x="8397" y="2053"/>
                    <a:pt x="12812" y="324"/>
                    <a:pt x="17232" y="324"/>
                  </a:cubicBezTo>
                  <a:cubicBezTo>
                    <a:pt x="21422" y="324"/>
                    <a:pt x="25617" y="1877"/>
                    <a:pt x="28873" y="5000"/>
                  </a:cubicBezTo>
                  <a:cubicBezTo>
                    <a:pt x="34409" y="10322"/>
                    <a:pt x="35648" y="18692"/>
                    <a:pt x="31885" y="25371"/>
                  </a:cubicBezTo>
                  <a:lnTo>
                    <a:pt x="32171" y="25526"/>
                  </a:lnTo>
                  <a:cubicBezTo>
                    <a:pt x="36005" y="18728"/>
                    <a:pt x="34743" y="10191"/>
                    <a:pt x="29099" y="4773"/>
                  </a:cubicBezTo>
                  <a:cubicBezTo>
                    <a:pt x="25778" y="1585"/>
                    <a:pt x="21496" y="0"/>
                    <a:pt x="17223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00" name="Google Shape;2400;p43"/>
            <p:cNvSpPr txBox="1"/>
            <p:nvPr/>
          </p:nvSpPr>
          <p:spPr>
            <a:xfrm>
              <a:off x="2962504" y="3109951"/>
              <a:ext cx="1609096" cy="42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hu-HU" sz="2000" dirty="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Start of Phase 1</a:t>
              </a:r>
              <a:endParaRPr sz="20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2401" name="Google Shape;2401;p43"/>
          <p:cNvGrpSpPr/>
          <p:nvPr/>
        </p:nvGrpSpPr>
        <p:grpSpPr>
          <a:xfrm>
            <a:off x="4551291" y="1949665"/>
            <a:ext cx="2180442" cy="2677203"/>
            <a:chOff x="4572175" y="1531650"/>
            <a:chExt cx="1635332" cy="2007902"/>
          </a:xfrm>
        </p:grpSpPr>
        <p:sp>
          <p:nvSpPr>
            <p:cNvPr id="2402" name="Google Shape;2402;p43"/>
            <p:cNvSpPr/>
            <p:nvPr/>
          </p:nvSpPr>
          <p:spPr>
            <a:xfrm>
              <a:off x="4572175" y="2625225"/>
              <a:ext cx="1617475" cy="265550"/>
            </a:xfrm>
            <a:custGeom>
              <a:avLst/>
              <a:gdLst/>
              <a:ahLst/>
              <a:cxnLst/>
              <a:rect l="l" t="t" r="r" b="b"/>
              <a:pathLst>
                <a:path w="64699" h="10622" extrusionOk="0">
                  <a:moveTo>
                    <a:pt x="0" y="1"/>
                  </a:moveTo>
                  <a:lnTo>
                    <a:pt x="0" y="10621"/>
                  </a:lnTo>
                  <a:lnTo>
                    <a:pt x="64699" y="10621"/>
                  </a:lnTo>
                  <a:lnTo>
                    <a:pt x="64699" y="1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hu-HU" sz="20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July 2023</a:t>
              </a:r>
              <a:endParaRPr sz="2000" dirty="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403" name="Google Shape;2403;p43"/>
            <p:cNvSpPr/>
            <p:nvPr/>
          </p:nvSpPr>
          <p:spPr>
            <a:xfrm>
              <a:off x="4903750" y="1531650"/>
              <a:ext cx="954300" cy="954000"/>
            </a:xfrm>
            <a:custGeom>
              <a:avLst/>
              <a:gdLst/>
              <a:ahLst/>
              <a:cxnLst/>
              <a:rect l="l" t="t" r="r" b="b"/>
              <a:pathLst>
                <a:path w="38172" h="38160" extrusionOk="0">
                  <a:moveTo>
                    <a:pt x="19086" y="0"/>
                  </a:moveTo>
                  <a:cubicBezTo>
                    <a:pt x="13050" y="0"/>
                    <a:pt x="7490" y="2763"/>
                    <a:pt x="3846" y="7597"/>
                  </a:cubicBezTo>
                  <a:cubicBezTo>
                    <a:pt x="3727" y="7763"/>
                    <a:pt x="3751" y="8001"/>
                    <a:pt x="3930" y="8120"/>
                  </a:cubicBezTo>
                  <a:cubicBezTo>
                    <a:pt x="3998" y="8174"/>
                    <a:pt x="4079" y="8200"/>
                    <a:pt x="4159" y="8200"/>
                  </a:cubicBezTo>
                  <a:cubicBezTo>
                    <a:pt x="4274" y="8200"/>
                    <a:pt x="4388" y="8147"/>
                    <a:pt x="4465" y="8049"/>
                  </a:cubicBezTo>
                  <a:cubicBezTo>
                    <a:pt x="7954" y="3417"/>
                    <a:pt x="13288" y="762"/>
                    <a:pt x="19086" y="762"/>
                  </a:cubicBezTo>
                  <a:cubicBezTo>
                    <a:pt x="29183" y="762"/>
                    <a:pt x="37410" y="8978"/>
                    <a:pt x="37410" y="19074"/>
                  </a:cubicBezTo>
                  <a:cubicBezTo>
                    <a:pt x="37410" y="29183"/>
                    <a:pt x="29183" y="37398"/>
                    <a:pt x="19086" y="37398"/>
                  </a:cubicBezTo>
                  <a:cubicBezTo>
                    <a:pt x="8990" y="37398"/>
                    <a:pt x="774" y="29183"/>
                    <a:pt x="774" y="19074"/>
                  </a:cubicBezTo>
                  <a:cubicBezTo>
                    <a:pt x="774" y="18872"/>
                    <a:pt x="596" y="18693"/>
                    <a:pt x="382" y="18693"/>
                  </a:cubicBezTo>
                  <a:cubicBezTo>
                    <a:pt x="179" y="18693"/>
                    <a:pt x="1" y="18872"/>
                    <a:pt x="1" y="19074"/>
                  </a:cubicBezTo>
                  <a:cubicBezTo>
                    <a:pt x="1" y="29599"/>
                    <a:pt x="8561" y="38160"/>
                    <a:pt x="19086" y="38160"/>
                  </a:cubicBezTo>
                  <a:cubicBezTo>
                    <a:pt x="29611" y="38160"/>
                    <a:pt x="38172" y="29599"/>
                    <a:pt x="38172" y="19074"/>
                  </a:cubicBezTo>
                  <a:cubicBezTo>
                    <a:pt x="38172" y="8561"/>
                    <a:pt x="29611" y="0"/>
                    <a:pt x="19086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04" name="Google Shape;2404;p43"/>
            <p:cNvSpPr/>
            <p:nvPr/>
          </p:nvSpPr>
          <p:spPr>
            <a:xfrm>
              <a:off x="5371375" y="2466575"/>
              <a:ext cx="19075" cy="236675"/>
            </a:xfrm>
            <a:custGeom>
              <a:avLst/>
              <a:gdLst/>
              <a:ahLst/>
              <a:cxnLst/>
              <a:rect l="l" t="t" r="r" b="b"/>
              <a:pathLst>
                <a:path w="763" h="9467" extrusionOk="0">
                  <a:moveTo>
                    <a:pt x="381" y="1"/>
                  </a:moveTo>
                  <a:cubicBezTo>
                    <a:pt x="167" y="1"/>
                    <a:pt x="0" y="168"/>
                    <a:pt x="0" y="382"/>
                  </a:cubicBezTo>
                  <a:lnTo>
                    <a:pt x="0" y="9085"/>
                  </a:lnTo>
                  <a:cubicBezTo>
                    <a:pt x="0" y="9300"/>
                    <a:pt x="167" y="9466"/>
                    <a:pt x="381" y="9466"/>
                  </a:cubicBezTo>
                  <a:cubicBezTo>
                    <a:pt x="596" y="9466"/>
                    <a:pt x="762" y="9300"/>
                    <a:pt x="762" y="9085"/>
                  </a:cubicBezTo>
                  <a:lnTo>
                    <a:pt x="762" y="382"/>
                  </a:lnTo>
                  <a:cubicBezTo>
                    <a:pt x="762" y="168"/>
                    <a:pt x="596" y="1"/>
                    <a:pt x="381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2405" name="Google Shape;2405;p43"/>
            <p:cNvGrpSpPr/>
            <p:nvPr/>
          </p:nvGrpSpPr>
          <p:grpSpPr>
            <a:xfrm>
              <a:off x="5135925" y="1759650"/>
              <a:ext cx="487575" cy="505750"/>
              <a:chOff x="5135925" y="1759650"/>
              <a:chExt cx="487575" cy="505750"/>
            </a:xfrm>
          </p:grpSpPr>
          <p:sp>
            <p:nvSpPr>
              <p:cNvPr id="2406" name="Google Shape;2406;p43"/>
              <p:cNvSpPr/>
              <p:nvPr/>
            </p:nvSpPr>
            <p:spPr>
              <a:xfrm>
                <a:off x="5135925" y="1759650"/>
                <a:ext cx="487575" cy="505750"/>
              </a:xfrm>
              <a:custGeom>
                <a:avLst/>
                <a:gdLst/>
                <a:ahLst/>
                <a:cxnLst/>
                <a:rect l="l" t="t" r="r" b="b"/>
                <a:pathLst>
                  <a:path w="19503" h="20230" extrusionOk="0">
                    <a:moveTo>
                      <a:pt x="19062" y="298"/>
                    </a:moveTo>
                    <a:lnTo>
                      <a:pt x="19062" y="6847"/>
                    </a:lnTo>
                    <a:lnTo>
                      <a:pt x="14490" y="6847"/>
                    </a:lnTo>
                    <a:cubicBezTo>
                      <a:pt x="14455" y="6847"/>
                      <a:pt x="14431" y="6859"/>
                      <a:pt x="14407" y="6870"/>
                    </a:cubicBezTo>
                    <a:lnTo>
                      <a:pt x="10728" y="9442"/>
                    </a:lnTo>
                    <a:lnTo>
                      <a:pt x="10728" y="7013"/>
                    </a:lnTo>
                    <a:cubicBezTo>
                      <a:pt x="10728" y="6918"/>
                      <a:pt x="10621" y="6835"/>
                      <a:pt x="10537" y="6835"/>
                    </a:cubicBezTo>
                    <a:lnTo>
                      <a:pt x="9085" y="6835"/>
                    </a:lnTo>
                    <a:lnTo>
                      <a:pt x="9085" y="298"/>
                    </a:lnTo>
                    <a:close/>
                    <a:moveTo>
                      <a:pt x="10430" y="7144"/>
                    </a:moveTo>
                    <a:lnTo>
                      <a:pt x="10430" y="9752"/>
                    </a:lnTo>
                    <a:cubicBezTo>
                      <a:pt x="10430" y="9811"/>
                      <a:pt x="10430" y="9871"/>
                      <a:pt x="10490" y="9907"/>
                    </a:cubicBezTo>
                    <a:cubicBezTo>
                      <a:pt x="10514" y="9918"/>
                      <a:pt x="10526" y="9918"/>
                      <a:pt x="10549" y="9918"/>
                    </a:cubicBezTo>
                    <a:cubicBezTo>
                      <a:pt x="10585" y="9918"/>
                      <a:pt x="10609" y="9907"/>
                      <a:pt x="10633" y="9895"/>
                    </a:cubicBezTo>
                    <a:lnTo>
                      <a:pt x="12538" y="8573"/>
                    </a:lnTo>
                    <a:cubicBezTo>
                      <a:pt x="12943" y="9145"/>
                      <a:pt x="13145" y="9799"/>
                      <a:pt x="13145" y="10502"/>
                    </a:cubicBezTo>
                    <a:cubicBezTo>
                      <a:pt x="13145" y="12347"/>
                      <a:pt x="11645" y="13847"/>
                      <a:pt x="9799" y="13847"/>
                    </a:cubicBezTo>
                    <a:cubicBezTo>
                      <a:pt x="7954" y="13847"/>
                      <a:pt x="6454" y="12324"/>
                      <a:pt x="6454" y="10478"/>
                    </a:cubicBezTo>
                    <a:cubicBezTo>
                      <a:pt x="6454" y="8799"/>
                      <a:pt x="7716" y="7442"/>
                      <a:pt x="9383" y="7144"/>
                    </a:cubicBezTo>
                    <a:close/>
                    <a:moveTo>
                      <a:pt x="5573" y="2084"/>
                    </a:moveTo>
                    <a:lnTo>
                      <a:pt x="7144" y="4061"/>
                    </a:lnTo>
                    <a:cubicBezTo>
                      <a:pt x="7180" y="4105"/>
                      <a:pt x="7228" y="4129"/>
                      <a:pt x="7280" y="4129"/>
                    </a:cubicBezTo>
                    <a:cubicBezTo>
                      <a:pt x="7298" y="4129"/>
                      <a:pt x="7316" y="4126"/>
                      <a:pt x="7335" y="4120"/>
                    </a:cubicBezTo>
                    <a:cubicBezTo>
                      <a:pt x="7799" y="3942"/>
                      <a:pt x="8263" y="3811"/>
                      <a:pt x="8740" y="3739"/>
                    </a:cubicBezTo>
                    <a:cubicBezTo>
                      <a:pt x="8763" y="3739"/>
                      <a:pt x="8787" y="3727"/>
                      <a:pt x="8787" y="3727"/>
                    </a:cubicBezTo>
                    <a:lnTo>
                      <a:pt x="8787" y="6966"/>
                    </a:lnTo>
                    <a:cubicBezTo>
                      <a:pt x="7299" y="7406"/>
                      <a:pt x="6120" y="8835"/>
                      <a:pt x="6120" y="10502"/>
                    </a:cubicBezTo>
                    <a:cubicBezTo>
                      <a:pt x="6120" y="12526"/>
                      <a:pt x="7775" y="14181"/>
                      <a:pt x="9799" y="14181"/>
                    </a:cubicBezTo>
                    <a:cubicBezTo>
                      <a:pt x="11823" y="14181"/>
                      <a:pt x="13478" y="12526"/>
                      <a:pt x="13478" y="10502"/>
                    </a:cubicBezTo>
                    <a:cubicBezTo>
                      <a:pt x="13478" y="9740"/>
                      <a:pt x="13240" y="8990"/>
                      <a:pt x="12812" y="8359"/>
                    </a:cubicBezTo>
                    <a:lnTo>
                      <a:pt x="14538" y="7132"/>
                    </a:lnTo>
                    <a:lnTo>
                      <a:pt x="17074" y="7132"/>
                    </a:lnTo>
                    <a:lnTo>
                      <a:pt x="16241" y="7823"/>
                    </a:lnTo>
                    <a:cubicBezTo>
                      <a:pt x="16181" y="7871"/>
                      <a:pt x="16157" y="7954"/>
                      <a:pt x="16181" y="8025"/>
                    </a:cubicBezTo>
                    <a:cubicBezTo>
                      <a:pt x="16360" y="8478"/>
                      <a:pt x="16491" y="8954"/>
                      <a:pt x="16562" y="9442"/>
                    </a:cubicBezTo>
                    <a:cubicBezTo>
                      <a:pt x="16574" y="9514"/>
                      <a:pt x="16633" y="9561"/>
                      <a:pt x="16705" y="9573"/>
                    </a:cubicBezTo>
                    <a:lnTo>
                      <a:pt x="19205" y="9954"/>
                    </a:lnTo>
                    <a:lnTo>
                      <a:pt x="19205" y="11050"/>
                    </a:lnTo>
                    <a:lnTo>
                      <a:pt x="16705" y="11419"/>
                    </a:lnTo>
                    <a:cubicBezTo>
                      <a:pt x="16633" y="11431"/>
                      <a:pt x="16574" y="11490"/>
                      <a:pt x="16562" y="11562"/>
                    </a:cubicBezTo>
                    <a:cubicBezTo>
                      <a:pt x="16491" y="12038"/>
                      <a:pt x="16360" y="12514"/>
                      <a:pt x="16181" y="12966"/>
                    </a:cubicBezTo>
                    <a:cubicBezTo>
                      <a:pt x="16157" y="13038"/>
                      <a:pt x="16181" y="13109"/>
                      <a:pt x="16241" y="13157"/>
                    </a:cubicBezTo>
                    <a:lnTo>
                      <a:pt x="18217" y="14729"/>
                    </a:lnTo>
                    <a:lnTo>
                      <a:pt x="17669" y="15669"/>
                    </a:lnTo>
                    <a:lnTo>
                      <a:pt x="15312" y="14752"/>
                    </a:lnTo>
                    <a:cubicBezTo>
                      <a:pt x="15293" y="14741"/>
                      <a:pt x="15271" y="14736"/>
                      <a:pt x="15249" y="14736"/>
                    </a:cubicBezTo>
                    <a:cubicBezTo>
                      <a:pt x="15203" y="14736"/>
                      <a:pt x="15154" y="14760"/>
                      <a:pt x="15121" y="14800"/>
                    </a:cubicBezTo>
                    <a:cubicBezTo>
                      <a:pt x="14824" y="15181"/>
                      <a:pt x="14467" y="15526"/>
                      <a:pt x="14097" y="15824"/>
                    </a:cubicBezTo>
                    <a:cubicBezTo>
                      <a:pt x="14038" y="15872"/>
                      <a:pt x="14014" y="15943"/>
                      <a:pt x="14050" y="16014"/>
                    </a:cubicBezTo>
                    <a:lnTo>
                      <a:pt x="14979" y="18372"/>
                    </a:lnTo>
                    <a:lnTo>
                      <a:pt x="14038" y="18920"/>
                    </a:lnTo>
                    <a:lnTo>
                      <a:pt x="12454" y="16943"/>
                    </a:lnTo>
                    <a:cubicBezTo>
                      <a:pt x="12419" y="16899"/>
                      <a:pt x="12371" y="16874"/>
                      <a:pt x="12319" y="16874"/>
                    </a:cubicBezTo>
                    <a:cubicBezTo>
                      <a:pt x="12301" y="16874"/>
                      <a:pt x="12282" y="16877"/>
                      <a:pt x="12264" y="16884"/>
                    </a:cubicBezTo>
                    <a:cubicBezTo>
                      <a:pt x="11811" y="17062"/>
                      <a:pt x="11347" y="17193"/>
                      <a:pt x="10859" y="17265"/>
                    </a:cubicBezTo>
                    <a:cubicBezTo>
                      <a:pt x="10788" y="17276"/>
                      <a:pt x="10728" y="17348"/>
                      <a:pt x="10716" y="17419"/>
                    </a:cubicBezTo>
                    <a:lnTo>
                      <a:pt x="10347" y="19943"/>
                    </a:lnTo>
                    <a:lnTo>
                      <a:pt x="9252" y="19943"/>
                    </a:lnTo>
                    <a:lnTo>
                      <a:pt x="8883" y="17419"/>
                    </a:lnTo>
                    <a:cubicBezTo>
                      <a:pt x="8871" y="17348"/>
                      <a:pt x="8811" y="17276"/>
                      <a:pt x="8740" y="17265"/>
                    </a:cubicBezTo>
                    <a:cubicBezTo>
                      <a:pt x="8263" y="17193"/>
                      <a:pt x="7787" y="17062"/>
                      <a:pt x="7335" y="16895"/>
                    </a:cubicBezTo>
                    <a:cubicBezTo>
                      <a:pt x="7312" y="16888"/>
                      <a:pt x="7289" y="16884"/>
                      <a:pt x="7268" y="16884"/>
                    </a:cubicBezTo>
                    <a:cubicBezTo>
                      <a:pt x="7220" y="16884"/>
                      <a:pt x="7177" y="16902"/>
                      <a:pt x="7144" y="16943"/>
                    </a:cubicBezTo>
                    <a:lnTo>
                      <a:pt x="5573" y="18920"/>
                    </a:lnTo>
                    <a:lnTo>
                      <a:pt x="4632" y="18372"/>
                    </a:lnTo>
                    <a:lnTo>
                      <a:pt x="5549" y="16014"/>
                    </a:lnTo>
                    <a:cubicBezTo>
                      <a:pt x="5584" y="15955"/>
                      <a:pt x="5561" y="15872"/>
                      <a:pt x="5501" y="15824"/>
                    </a:cubicBezTo>
                    <a:cubicBezTo>
                      <a:pt x="5132" y="15526"/>
                      <a:pt x="4787" y="15181"/>
                      <a:pt x="4477" y="14800"/>
                    </a:cubicBezTo>
                    <a:cubicBezTo>
                      <a:pt x="4445" y="14760"/>
                      <a:pt x="4401" y="14736"/>
                      <a:pt x="4355" y="14736"/>
                    </a:cubicBezTo>
                    <a:cubicBezTo>
                      <a:pt x="4332" y="14736"/>
                      <a:pt x="4310" y="14741"/>
                      <a:pt x="4287" y="14752"/>
                    </a:cubicBezTo>
                    <a:lnTo>
                      <a:pt x="1929" y="15681"/>
                    </a:lnTo>
                    <a:lnTo>
                      <a:pt x="1382" y="14729"/>
                    </a:lnTo>
                    <a:lnTo>
                      <a:pt x="3370" y="13157"/>
                    </a:lnTo>
                    <a:cubicBezTo>
                      <a:pt x="3418" y="13109"/>
                      <a:pt x="3441" y="13038"/>
                      <a:pt x="3418" y="12966"/>
                    </a:cubicBezTo>
                    <a:cubicBezTo>
                      <a:pt x="3239" y="12514"/>
                      <a:pt x="3108" y="12038"/>
                      <a:pt x="3037" y="11562"/>
                    </a:cubicBezTo>
                    <a:cubicBezTo>
                      <a:pt x="3025" y="11490"/>
                      <a:pt x="3001" y="11431"/>
                      <a:pt x="2929" y="11419"/>
                    </a:cubicBezTo>
                    <a:lnTo>
                      <a:pt x="453" y="11050"/>
                    </a:lnTo>
                    <a:lnTo>
                      <a:pt x="453" y="9954"/>
                    </a:lnTo>
                    <a:lnTo>
                      <a:pt x="2929" y="9585"/>
                    </a:lnTo>
                    <a:cubicBezTo>
                      <a:pt x="3001" y="9573"/>
                      <a:pt x="3048" y="9514"/>
                      <a:pt x="3048" y="9442"/>
                    </a:cubicBezTo>
                    <a:cubicBezTo>
                      <a:pt x="3132" y="8966"/>
                      <a:pt x="3251" y="8502"/>
                      <a:pt x="3418" y="8037"/>
                    </a:cubicBezTo>
                    <a:cubicBezTo>
                      <a:pt x="3453" y="7966"/>
                      <a:pt x="3429" y="7894"/>
                      <a:pt x="3370" y="7847"/>
                    </a:cubicBezTo>
                    <a:lnTo>
                      <a:pt x="1382" y="6275"/>
                    </a:lnTo>
                    <a:lnTo>
                      <a:pt x="1929" y="5335"/>
                    </a:lnTo>
                    <a:lnTo>
                      <a:pt x="4287" y="6251"/>
                    </a:lnTo>
                    <a:cubicBezTo>
                      <a:pt x="4310" y="6263"/>
                      <a:pt x="4332" y="6268"/>
                      <a:pt x="4355" y="6268"/>
                    </a:cubicBezTo>
                    <a:cubicBezTo>
                      <a:pt x="4401" y="6268"/>
                      <a:pt x="4445" y="6244"/>
                      <a:pt x="4477" y="6204"/>
                    </a:cubicBezTo>
                    <a:cubicBezTo>
                      <a:pt x="4787" y="5835"/>
                      <a:pt x="5132" y="5477"/>
                      <a:pt x="5501" y="5180"/>
                    </a:cubicBezTo>
                    <a:cubicBezTo>
                      <a:pt x="5561" y="5132"/>
                      <a:pt x="5584" y="5049"/>
                      <a:pt x="5549" y="4989"/>
                    </a:cubicBezTo>
                    <a:lnTo>
                      <a:pt x="4632" y="2632"/>
                    </a:lnTo>
                    <a:lnTo>
                      <a:pt x="5573" y="2084"/>
                    </a:lnTo>
                    <a:close/>
                    <a:moveTo>
                      <a:pt x="8954" y="1"/>
                    </a:moveTo>
                    <a:cubicBezTo>
                      <a:pt x="8859" y="1"/>
                      <a:pt x="8787" y="72"/>
                      <a:pt x="8787" y="167"/>
                    </a:cubicBezTo>
                    <a:lnTo>
                      <a:pt x="8787" y="1977"/>
                    </a:lnTo>
                    <a:lnTo>
                      <a:pt x="8573" y="3430"/>
                    </a:lnTo>
                    <a:cubicBezTo>
                      <a:pt x="8156" y="3501"/>
                      <a:pt x="7740" y="3620"/>
                      <a:pt x="7335" y="3763"/>
                    </a:cubicBezTo>
                    <a:lnTo>
                      <a:pt x="5739" y="1763"/>
                    </a:lnTo>
                    <a:cubicBezTo>
                      <a:pt x="5709" y="1725"/>
                      <a:pt x="5660" y="1702"/>
                      <a:pt x="5610" y="1702"/>
                    </a:cubicBezTo>
                    <a:cubicBezTo>
                      <a:pt x="5581" y="1702"/>
                      <a:pt x="5551" y="1709"/>
                      <a:pt x="5525" y="1727"/>
                    </a:cubicBezTo>
                    <a:lnTo>
                      <a:pt x="4334" y="2418"/>
                    </a:lnTo>
                    <a:cubicBezTo>
                      <a:pt x="4263" y="2453"/>
                      <a:pt x="4239" y="2537"/>
                      <a:pt x="4263" y="2620"/>
                    </a:cubicBezTo>
                    <a:lnTo>
                      <a:pt x="5203" y="5001"/>
                    </a:lnTo>
                    <a:cubicBezTo>
                      <a:pt x="4870" y="5275"/>
                      <a:pt x="4572" y="5573"/>
                      <a:pt x="4299" y="5906"/>
                    </a:cubicBezTo>
                    <a:lnTo>
                      <a:pt x="1917" y="4965"/>
                    </a:lnTo>
                    <a:cubicBezTo>
                      <a:pt x="1897" y="4960"/>
                      <a:pt x="1876" y="4957"/>
                      <a:pt x="1856" y="4957"/>
                    </a:cubicBezTo>
                    <a:cubicBezTo>
                      <a:pt x="1795" y="4957"/>
                      <a:pt x="1742" y="4983"/>
                      <a:pt x="1715" y="5037"/>
                    </a:cubicBezTo>
                    <a:lnTo>
                      <a:pt x="1024" y="6228"/>
                    </a:lnTo>
                    <a:cubicBezTo>
                      <a:pt x="977" y="6299"/>
                      <a:pt x="1001" y="6394"/>
                      <a:pt x="1060" y="6442"/>
                    </a:cubicBezTo>
                    <a:lnTo>
                      <a:pt x="3060" y="8037"/>
                    </a:lnTo>
                    <a:cubicBezTo>
                      <a:pt x="2917" y="8442"/>
                      <a:pt x="2798" y="8859"/>
                      <a:pt x="2727" y="9276"/>
                    </a:cubicBezTo>
                    <a:lnTo>
                      <a:pt x="179" y="9645"/>
                    </a:lnTo>
                    <a:cubicBezTo>
                      <a:pt x="96" y="9668"/>
                      <a:pt x="0" y="9728"/>
                      <a:pt x="0" y="9811"/>
                    </a:cubicBezTo>
                    <a:lnTo>
                      <a:pt x="0" y="11192"/>
                    </a:lnTo>
                    <a:cubicBezTo>
                      <a:pt x="0" y="11276"/>
                      <a:pt x="96" y="11335"/>
                      <a:pt x="179" y="11359"/>
                    </a:cubicBezTo>
                    <a:lnTo>
                      <a:pt x="2715" y="11728"/>
                    </a:lnTo>
                    <a:cubicBezTo>
                      <a:pt x="2787" y="12157"/>
                      <a:pt x="2906" y="12562"/>
                      <a:pt x="3060" y="12966"/>
                    </a:cubicBezTo>
                    <a:lnTo>
                      <a:pt x="1060" y="14562"/>
                    </a:lnTo>
                    <a:cubicBezTo>
                      <a:pt x="1001" y="14609"/>
                      <a:pt x="977" y="14705"/>
                      <a:pt x="1024" y="14776"/>
                    </a:cubicBezTo>
                    <a:lnTo>
                      <a:pt x="1715" y="15967"/>
                    </a:lnTo>
                    <a:cubicBezTo>
                      <a:pt x="1741" y="16019"/>
                      <a:pt x="1793" y="16052"/>
                      <a:pt x="1851" y="16052"/>
                    </a:cubicBezTo>
                    <a:cubicBezTo>
                      <a:pt x="1873" y="16052"/>
                      <a:pt x="1895" y="16048"/>
                      <a:pt x="1917" y="16038"/>
                    </a:cubicBezTo>
                    <a:lnTo>
                      <a:pt x="4299" y="15098"/>
                    </a:lnTo>
                    <a:cubicBezTo>
                      <a:pt x="4572" y="15431"/>
                      <a:pt x="4882" y="15741"/>
                      <a:pt x="5203" y="16003"/>
                    </a:cubicBezTo>
                    <a:lnTo>
                      <a:pt x="4263" y="18384"/>
                    </a:lnTo>
                    <a:cubicBezTo>
                      <a:pt x="4239" y="18467"/>
                      <a:pt x="4263" y="18550"/>
                      <a:pt x="4334" y="18586"/>
                    </a:cubicBezTo>
                    <a:lnTo>
                      <a:pt x="5525" y="19277"/>
                    </a:lnTo>
                    <a:cubicBezTo>
                      <a:pt x="5551" y="19294"/>
                      <a:pt x="5581" y="19302"/>
                      <a:pt x="5610" y="19302"/>
                    </a:cubicBezTo>
                    <a:cubicBezTo>
                      <a:pt x="5660" y="19302"/>
                      <a:pt x="5709" y="19279"/>
                      <a:pt x="5739" y="19241"/>
                    </a:cubicBezTo>
                    <a:lnTo>
                      <a:pt x="7335" y="17241"/>
                    </a:lnTo>
                    <a:cubicBezTo>
                      <a:pt x="7728" y="17384"/>
                      <a:pt x="8144" y="17503"/>
                      <a:pt x="8573" y="17574"/>
                    </a:cubicBezTo>
                    <a:lnTo>
                      <a:pt x="8954" y="20098"/>
                    </a:lnTo>
                    <a:cubicBezTo>
                      <a:pt x="8966" y="20182"/>
                      <a:pt x="9025" y="20229"/>
                      <a:pt x="9109" y="20229"/>
                    </a:cubicBezTo>
                    <a:lnTo>
                      <a:pt x="10490" y="20229"/>
                    </a:lnTo>
                    <a:cubicBezTo>
                      <a:pt x="10573" y="20229"/>
                      <a:pt x="10645" y="20182"/>
                      <a:pt x="10657" y="20098"/>
                    </a:cubicBezTo>
                    <a:lnTo>
                      <a:pt x="11038" y="17574"/>
                    </a:lnTo>
                    <a:cubicBezTo>
                      <a:pt x="11454" y="17503"/>
                      <a:pt x="11871" y="17384"/>
                      <a:pt x="12264" y="17241"/>
                    </a:cubicBezTo>
                    <a:lnTo>
                      <a:pt x="13859" y="19241"/>
                    </a:lnTo>
                    <a:cubicBezTo>
                      <a:pt x="13889" y="19279"/>
                      <a:pt x="13939" y="19302"/>
                      <a:pt x="13989" y="19302"/>
                    </a:cubicBezTo>
                    <a:cubicBezTo>
                      <a:pt x="14018" y="19302"/>
                      <a:pt x="14047" y="19294"/>
                      <a:pt x="14074" y="19277"/>
                    </a:cubicBezTo>
                    <a:lnTo>
                      <a:pt x="15264" y="18586"/>
                    </a:lnTo>
                    <a:cubicBezTo>
                      <a:pt x="15336" y="18550"/>
                      <a:pt x="15371" y="18467"/>
                      <a:pt x="15336" y="18384"/>
                    </a:cubicBezTo>
                    <a:lnTo>
                      <a:pt x="14395" y="16003"/>
                    </a:lnTo>
                    <a:cubicBezTo>
                      <a:pt x="14728" y="15741"/>
                      <a:pt x="15026" y="15431"/>
                      <a:pt x="15312" y="15098"/>
                    </a:cubicBezTo>
                    <a:lnTo>
                      <a:pt x="17681" y="16038"/>
                    </a:lnTo>
                    <a:cubicBezTo>
                      <a:pt x="17702" y="16044"/>
                      <a:pt x="17723" y="16047"/>
                      <a:pt x="17743" y="16047"/>
                    </a:cubicBezTo>
                    <a:cubicBezTo>
                      <a:pt x="17803" y="16047"/>
                      <a:pt x="17857" y="16020"/>
                      <a:pt x="17884" y="15967"/>
                    </a:cubicBezTo>
                    <a:lnTo>
                      <a:pt x="18574" y="14776"/>
                    </a:lnTo>
                    <a:cubicBezTo>
                      <a:pt x="18622" y="14705"/>
                      <a:pt x="18598" y="14609"/>
                      <a:pt x="18538" y="14562"/>
                    </a:cubicBezTo>
                    <a:lnTo>
                      <a:pt x="16538" y="12966"/>
                    </a:lnTo>
                    <a:cubicBezTo>
                      <a:pt x="16681" y="12574"/>
                      <a:pt x="16800" y="12157"/>
                      <a:pt x="16872" y="11728"/>
                    </a:cubicBezTo>
                    <a:lnTo>
                      <a:pt x="19384" y="11359"/>
                    </a:lnTo>
                    <a:cubicBezTo>
                      <a:pt x="19455" y="11335"/>
                      <a:pt x="19503" y="11276"/>
                      <a:pt x="19503" y="11192"/>
                    </a:cubicBezTo>
                    <a:lnTo>
                      <a:pt x="19503" y="9811"/>
                    </a:lnTo>
                    <a:cubicBezTo>
                      <a:pt x="19503" y="9728"/>
                      <a:pt x="19455" y="9657"/>
                      <a:pt x="19384" y="9645"/>
                    </a:cubicBezTo>
                    <a:lnTo>
                      <a:pt x="16860" y="9276"/>
                    </a:lnTo>
                    <a:cubicBezTo>
                      <a:pt x="16788" y="8847"/>
                      <a:pt x="16681" y="8418"/>
                      <a:pt x="16538" y="8013"/>
                    </a:cubicBezTo>
                    <a:lnTo>
                      <a:pt x="17610" y="7144"/>
                    </a:lnTo>
                    <a:lnTo>
                      <a:pt x="19158" y="7144"/>
                    </a:lnTo>
                    <a:cubicBezTo>
                      <a:pt x="19253" y="7144"/>
                      <a:pt x="19360" y="7109"/>
                      <a:pt x="19360" y="7013"/>
                    </a:cubicBezTo>
                    <a:lnTo>
                      <a:pt x="19360" y="167"/>
                    </a:lnTo>
                    <a:cubicBezTo>
                      <a:pt x="19360" y="72"/>
                      <a:pt x="19253" y="1"/>
                      <a:pt x="19158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07" name="Google Shape;2407;p43"/>
              <p:cNvSpPr/>
              <p:nvPr/>
            </p:nvSpPr>
            <p:spPr>
              <a:xfrm>
                <a:off x="5393700" y="1796850"/>
                <a:ext cx="147950" cy="11050"/>
              </a:xfrm>
              <a:custGeom>
                <a:avLst/>
                <a:gdLst/>
                <a:ahLst/>
                <a:cxnLst/>
                <a:rect l="l" t="t" r="r" b="b"/>
                <a:pathLst>
                  <a:path w="5918" h="442" extrusionOk="0">
                    <a:moveTo>
                      <a:pt x="167" y="1"/>
                    </a:moveTo>
                    <a:cubicBezTo>
                      <a:pt x="72" y="1"/>
                      <a:pt x="0" y="132"/>
                      <a:pt x="0" y="215"/>
                    </a:cubicBezTo>
                    <a:cubicBezTo>
                      <a:pt x="0" y="310"/>
                      <a:pt x="72" y="441"/>
                      <a:pt x="167" y="441"/>
                    </a:cubicBezTo>
                    <a:lnTo>
                      <a:pt x="5763" y="441"/>
                    </a:lnTo>
                    <a:cubicBezTo>
                      <a:pt x="5846" y="441"/>
                      <a:pt x="5918" y="310"/>
                      <a:pt x="5918" y="215"/>
                    </a:cubicBezTo>
                    <a:cubicBezTo>
                      <a:pt x="5918" y="132"/>
                      <a:pt x="5846" y="1"/>
                      <a:pt x="5763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08" name="Google Shape;2408;p43"/>
              <p:cNvSpPr/>
              <p:nvPr/>
            </p:nvSpPr>
            <p:spPr>
              <a:xfrm>
                <a:off x="5551450" y="1796850"/>
                <a:ext cx="29800" cy="11050"/>
              </a:xfrm>
              <a:custGeom>
                <a:avLst/>
                <a:gdLst/>
                <a:ahLst/>
                <a:cxnLst/>
                <a:rect l="l" t="t" r="r" b="b"/>
                <a:pathLst>
                  <a:path w="1192" h="442" extrusionOk="0">
                    <a:moveTo>
                      <a:pt x="167" y="1"/>
                    </a:moveTo>
                    <a:cubicBezTo>
                      <a:pt x="72" y="1"/>
                      <a:pt x="1" y="132"/>
                      <a:pt x="1" y="215"/>
                    </a:cubicBezTo>
                    <a:cubicBezTo>
                      <a:pt x="1" y="310"/>
                      <a:pt x="72" y="441"/>
                      <a:pt x="167" y="441"/>
                    </a:cubicBezTo>
                    <a:lnTo>
                      <a:pt x="1025" y="441"/>
                    </a:lnTo>
                    <a:cubicBezTo>
                      <a:pt x="1120" y="441"/>
                      <a:pt x="1191" y="310"/>
                      <a:pt x="1191" y="215"/>
                    </a:cubicBezTo>
                    <a:cubicBezTo>
                      <a:pt x="1191" y="132"/>
                      <a:pt x="1120" y="1"/>
                      <a:pt x="1025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09" name="Google Shape;2409;p43"/>
              <p:cNvSpPr/>
              <p:nvPr/>
            </p:nvSpPr>
            <p:spPr>
              <a:xfrm>
                <a:off x="5429425" y="1822750"/>
                <a:ext cx="151825" cy="7475"/>
              </a:xfrm>
              <a:custGeom>
                <a:avLst/>
                <a:gdLst/>
                <a:ahLst/>
                <a:cxnLst/>
                <a:rect l="l" t="t" r="r" b="b"/>
                <a:pathLst>
                  <a:path w="6073" h="299" extrusionOk="0">
                    <a:moveTo>
                      <a:pt x="167" y="1"/>
                    </a:moveTo>
                    <a:cubicBezTo>
                      <a:pt x="83" y="1"/>
                      <a:pt x="0" y="60"/>
                      <a:pt x="0" y="155"/>
                    </a:cubicBezTo>
                    <a:cubicBezTo>
                      <a:pt x="0" y="239"/>
                      <a:pt x="83" y="298"/>
                      <a:pt x="167" y="298"/>
                    </a:cubicBezTo>
                    <a:lnTo>
                      <a:pt x="5906" y="298"/>
                    </a:lnTo>
                    <a:cubicBezTo>
                      <a:pt x="6001" y="298"/>
                      <a:pt x="6072" y="239"/>
                      <a:pt x="6072" y="155"/>
                    </a:cubicBezTo>
                    <a:cubicBezTo>
                      <a:pt x="6072" y="60"/>
                      <a:pt x="6001" y="1"/>
                      <a:pt x="5906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10" name="Google Shape;2410;p43"/>
              <p:cNvSpPr/>
              <p:nvPr/>
            </p:nvSpPr>
            <p:spPr>
              <a:xfrm>
                <a:off x="5393700" y="1822750"/>
                <a:ext cx="29475" cy="7475"/>
              </a:xfrm>
              <a:custGeom>
                <a:avLst/>
                <a:gdLst/>
                <a:ahLst/>
                <a:cxnLst/>
                <a:rect l="l" t="t" r="r" b="b"/>
                <a:pathLst>
                  <a:path w="1179" h="299" extrusionOk="0">
                    <a:moveTo>
                      <a:pt x="167" y="1"/>
                    </a:moveTo>
                    <a:cubicBezTo>
                      <a:pt x="72" y="1"/>
                      <a:pt x="0" y="60"/>
                      <a:pt x="0" y="155"/>
                    </a:cubicBezTo>
                    <a:cubicBezTo>
                      <a:pt x="0" y="239"/>
                      <a:pt x="72" y="298"/>
                      <a:pt x="167" y="298"/>
                    </a:cubicBezTo>
                    <a:lnTo>
                      <a:pt x="1012" y="298"/>
                    </a:lnTo>
                    <a:cubicBezTo>
                      <a:pt x="1108" y="298"/>
                      <a:pt x="1179" y="239"/>
                      <a:pt x="1179" y="155"/>
                    </a:cubicBezTo>
                    <a:cubicBezTo>
                      <a:pt x="1179" y="60"/>
                      <a:pt x="1108" y="1"/>
                      <a:pt x="1012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11" name="Google Shape;2411;p43"/>
              <p:cNvSpPr/>
              <p:nvPr/>
            </p:nvSpPr>
            <p:spPr>
              <a:xfrm>
                <a:off x="5393700" y="1845075"/>
                <a:ext cx="135750" cy="7475"/>
              </a:xfrm>
              <a:custGeom>
                <a:avLst/>
                <a:gdLst/>
                <a:ahLst/>
                <a:cxnLst/>
                <a:rect l="l" t="t" r="r" b="b"/>
                <a:pathLst>
                  <a:path w="5430" h="299" extrusionOk="0">
                    <a:moveTo>
                      <a:pt x="167" y="1"/>
                    </a:moveTo>
                    <a:cubicBezTo>
                      <a:pt x="72" y="1"/>
                      <a:pt x="0" y="60"/>
                      <a:pt x="0" y="155"/>
                    </a:cubicBezTo>
                    <a:cubicBezTo>
                      <a:pt x="0" y="239"/>
                      <a:pt x="72" y="298"/>
                      <a:pt x="167" y="298"/>
                    </a:cubicBezTo>
                    <a:lnTo>
                      <a:pt x="5263" y="298"/>
                    </a:lnTo>
                    <a:cubicBezTo>
                      <a:pt x="5358" y="298"/>
                      <a:pt x="5430" y="239"/>
                      <a:pt x="5430" y="155"/>
                    </a:cubicBezTo>
                    <a:cubicBezTo>
                      <a:pt x="5430" y="60"/>
                      <a:pt x="5358" y="1"/>
                      <a:pt x="5263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12" name="Google Shape;2412;p43"/>
              <p:cNvSpPr/>
              <p:nvPr/>
            </p:nvSpPr>
            <p:spPr>
              <a:xfrm>
                <a:off x="5551450" y="1845075"/>
                <a:ext cx="29800" cy="7475"/>
              </a:xfrm>
              <a:custGeom>
                <a:avLst/>
                <a:gdLst/>
                <a:ahLst/>
                <a:cxnLst/>
                <a:rect l="l" t="t" r="r" b="b"/>
                <a:pathLst>
                  <a:path w="1192" h="299" extrusionOk="0">
                    <a:moveTo>
                      <a:pt x="167" y="1"/>
                    </a:moveTo>
                    <a:cubicBezTo>
                      <a:pt x="72" y="1"/>
                      <a:pt x="1" y="60"/>
                      <a:pt x="1" y="155"/>
                    </a:cubicBezTo>
                    <a:cubicBezTo>
                      <a:pt x="1" y="239"/>
                      <a:pt x="72" y="298"/>
                      <a:pt x="167" y="298"/>
                    </a:cubicBezTo>
                    <a:lnTo>
                      <a:pt x="1025" y="298"/>
                    </a:lnTo>
                    <a:cubicBezTo>
                      <a:pt x="1120" y="298"/>
                      <a:pt x="1191" y="239"/>
                      <a:pt x="1191" y="155"/>
                    </a:cubicBezTo>
                    <a:cubicBezTo>
                      <a:pt x="1191" y="60"/>
                      <a:pt x="1120" y="1"/>
                      <a:pt x="1025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13" name="Google Shape;2413;p43"/>
              <p:cNvSpPr/>
              <p:nvPr/>
            </p:nvSpPr>
            <p:spPr>
              <a:xfrm>
                <a:off x="5427025" y="1867400"/>
                <a:ext cx="154225" cy="7475"/>
              </a:xfrm>
              <a:custGeom>
                <a:avLst/>
                <a:gdLst/>
                <a:ahLst/>
                <a:cxnLst/>
                <a:rect l="l" t="t" r="r" b="b"/>
                <a:pathLst>
                  <a:path w="6169" h="299" extrusionOk="0">
                    <a:moveTo>
                      <a:pt x="167" y="1"/>
                    </a:moveTo>
                    <a:cubicBezTo>
                      <a:pt x="72" y="1"/>
                      <a:pt x="1" y="60"/>
                      <a:pt x="1" y="155"/>
                    </a:cubicBezTo>
                    <a:cubicBezTo>
                      <a:pt x="1" y="239"/>
                      <a:pt x="72" y="298"/>
                      <a:pt x="167" y="298"/>
                    </a:cubicBezTo>
                    <a:lnTo>
                      <a:pt x="6002" y="298"/>
                    </a:lnTo>
                    <a:cubicBezTo>
                      <a:pt x="6097" y="298"/>
                      <a:pt x="6168" y="239"/>
                      <a:pt x="6168" y="155"/>
                    </a:cubicBezTo>
                    <a:cubicBezTo>
                      <a:pt x="6168" y="60"/>
                      <a:pt x="6097" y="1"/>
                      <a:pt x="6002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14" name="Google Shape;2414;p43"/>
              <p:cNvSpPr/>
              <p:nvPr/>
            </p:nvSpPr>
            <p:spPr>
              <a:xfrm>
                <a:off x="5393700" y="1867400"/>
                <a:ext cx="29475" cy="7475"/>
              </a:xfrm>
              <a:custGeom>
                <a:avLst/>
                <a:gdLst/>
                <a:ahLst/>
                <a:cxnLst/>
                <a:rect l="l" t="t" r="r" b="b"/>
                <a:pathLst>
                  <a:path w="1179" h="299" extrusionOk="0">
                    <a:moveTo>
                      <a:pt x="167" y="1"/>
                    </a:moveTo>
                    <a:cubicBezTo>
                      <a:pt x="72" y="1"/>
                      <a:pt x="0" y="60"/>
                      <a:pt x="0" y="155"/>
                    </a:cubicBezTo>
                    <a:cubicBezTo>
                      <a:pt x="0" y="239"/>
                      <a:pt x="72" y="298"/>
                      <a:pt x="167" y="298"/>
                    </a:cubicBezTo>
                    <a:lnTo>
                      <a:pt x="1012" y="298"/>
                    </a:lnTo>
                    <a:cubicBezTo>
                      <a:pt x="1108" y="298"/>
                      <a:pt x="1179" y="239"/>
                      <a:pt x="1179" y="155"/>
                    </a:cubicBezTo>
                    <a:cubicBezTo>
                      <a:pt x="1179" y="60"/>
                      <a:pt x="1108" y="1"/>
                      <a:pt x="1012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15" name="Google Shape;2415;p43"/>
              <p:cNvSpPr/>
              <p:nvPr/>
            </p:nvSpPr>
            <p:spPr>
              <a:xfrm>
                <a:off x="5393700" y="1893600"/>
                <a:ext cx="146175" cy="7475"/>
              </a:xfrm>
              <a:custGeom>
                <a:avLst/>
                <a:gdLst/>
                <a:ahLst/>
                <a:cxnLst/>
                <a:rect l="l" t="t" r="r" b="b"/>
                <a:pathLst>
                  <a:path w="5847" h="299" extrusionOk="0">
                    <a:moveTo>
                      <a:pt x="167" y="0"/>
                    </a:moveTo>
                    <a:cubicBezTo>
                      <a:pt x="72" y="0"/>
                      <a:pt x="0" y="48"/>
                      <a:pt x="0" y="143"/>
                    </a:cubicBezTo>
                    <a:cubicBezTo>
                      <a:pt x="0" y="238"/>
                      <a:pt x="72" y="298"/>
                      <a:pt x="167" y="298"/>
                    </a:cubicBezTo>
                    <a:lnTo>
                      <a:pt x="5680" y="298"/>
                    </a:lnTo>
                    <a:cubicBezTo>
                      <a:pt x="5775" y="298"/>
                      <a:pt x="5846" y="238"/>
                      <a:pt x="5846" y="143"/>
                    </a:cubicBezTo>
                    <a:cubicBezTo>
                      <a:pt x="5846" y="48"/>
                      <a:pt x="5775" y="0"/>
                      <a:pt x="568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16" name="Google Shape;2416;p43"/>
              <p:cNvSpPr/>
              <p:nvPr/>
            </p:nvSpPr>
            <p:spPr>
              <a:xfrm>
                <a:off x="5551450" y="1893600"/>
                <a:ext cx="29800" cy="7475"/>
              </a:xfrm>
              <a:custGeom>
                <a:avLst/>
                <a:gdLst/>
                <a:ahLst/>
                <a:cxnLst/>
                <a:rect l="l" t="t" r="r" b="b"/>
                <a:pathLst>
                  <a:path w="1192" h="299" extrusionOk="0">
                    <a:moveTo>
                      <a:pt x="167" y="0"/>
                    </a:moveTo>
                    <a:cubicBezTo>
                      <a:pt x="72" y="0"/>
                      <a:pt x="1" y="48"/>
                      <a:pt x="1" y="143"/>
                    </a:cubicBezTo>
                    <a:cubicBezTo>
                      <a:pt x="1" y="238"/>
                      <a:pt x="72" y="298"/>
                      <a:pt x="167" y="298"/>
                    </a:cubicBezTo>
                    <a:lnTo>
                      <a:pt x="1025" y="298"/>
                    </a:lnTo>
                    <a:cubicBezTo>
                      <a:pt x="1120" y="298"/>
                      <a:pt x="1191" y="238"/>
                      <a:pt x="1191" y="143"/>
                    </a:cubicBezTo>
                    <a:cubicBezTo>
                      <a:pt x="1191" y="48"/>
                      <a:pt x="1120" y="0"/>
                      <a:pt x="1025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sp>
          <p:nvSpPr>
            <p:cNvPr id="2417" name="Google Shape;2417;p43"/>
            <p:cNvSpPr/>
            <p:nvPr/>
          </p:nvSpPr>
          <p:spPr>
            <a:xfrm>
              <a:off x="4950175" y="1583475"/>
              <a:ext cx="900150" cy="856350"/>
            </a:xfrm>
            <a:custGeom>
              <a:avLst/>
              <a:gdLst/>
              <a:ahLst/>
              <a:cxnLst/>
              <a:rect l="l" t="t" r="r" b="b"/>
              <a:pathLst>
                <a:path w="36006" h="34254" extrusionOk="0">
                  <a:moveTo>
                    <a:pt x="17222" y="0"/>
                  </a:moveTo>
                  <a:cubicBezTo>
                    <a:pt x="12717" y="0"/>
                    <a:pt x="8219" y="1761"/>
                    <a:pt x="4859" y="5262"/>
                  </a:cubicBezTo>
                  <a:cubicBezTo>
                    <a:pt x="1692" y="8560"/>
                    <a:pt x="1" y="12905"/>
                    <a:pt x="96" y="17477"/>
                  </a:cubicBezTo>
                  <a:cubicBezTo>
                    <a:pt x="191" y="22061"/>
                    <a:pt x="2061" y="26324"/>
                    <a:pt x="5359" y="29491"/>
                  </a:cubicBezTo>
                  <a:cubicBezTo>
                    <a:pt x="8633" y="32634"/>
                    <a:pt x="12931" y="34253"/>
                    <a:pt x="17253" y="34253"/>
                  </a:cubicBezTo>
                  <a:cubicBezTo>
                    <a:pt x="20611" y="34253"/>
                    <a:pt x="23980" y="33277"/>
                    <a:pt x="26885" y="31289"/>
                  </a:cubicBezTo>
                  <a:lnTo>
                    <a:pt x="26707" y="31015"/>
                  </a:lnTo>
                  <a:cubicBezTo>
                    <a:pt x="23853" y="32968"/>
                    <a:pt x="20548" y="33925"/>
                    <a:pt x="17255" y="33925"/>
                  </a:cubicBezTo>
                  <a:cubicBezTo>
                    <a:pt x="13018" y="33925"/>
                    <a:pt x="8800" y="32341"/>
                    <a:pt x="5585" y="29253"/>
                  </a:cubicBezTo>
                  <a:cubicBezTo>
                    <a:pt x="2346" y="26145"/>
                    <a:pt x="513" y="21966"/>
                    <a:pt x="418" y="17477"/>
                  </a:cubicBezTo>
                  <a:cubicBezTo>
                    <a:pt x="334" y="12989"/>
                    <a:pt x="1989" y="8726"/>
                    <a:pt x="5097" y="5488"/>
                  </a:cubicBezTo>
                  <a:cubicBezTo>
                    <a:pt x="8392" y="2053"/>
                    <a:pt x="12807" y="324"/>
                    <a:pt x="17229" y="324"/>
                  </a:cubicBezTo>
                  <a:cubicBezTo>
                    <a:pt x="21420" y="324"/>
                    <a:pt x="25618" y="1877"/>
                    <a:pt x="28874" y="5000"/>
                  </a:cubicBezTo>
                  <a:cubicBezTo>
                    <a:pt x="34398" y="10322"/>
                    <a:pt x="35648" y="18692"/>
                    <a:pt x="31886" y="25371"/>
                  </a:cubicBezTo>
                  <a:lnTo>
                    <a:pt x="32172" y="25526"/>
                  </a:lnTo>
                  <a:cubicBezTo>
                    <a:pt x="36005" y="18728"/>
                    <a:pt x="34743" y="10191"/>
                    <a:pt x="29100" y="4773"/>
                  </a:cubicBezTo>
                  <a:cubicBezTo>
                    <a:pt x="25778" y="1585"/>
                    <a:pt x="21497" y="0"/>
                    <a:pt x="17222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19" name="Google Shape;2419;p43"/>
            <p:cNvSpPr txBox="1"/>
            <p:nvPr/>
          </p:nvSpPr>
          <p:spPr>
            <a:xfrm>
              <a:off x="4638843" y="3109952"/>
              <a:ext cx="1568664" cy="42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hu-HU" sz="2000" dirty="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End of Phase 1</a:t>
              </a:r>
            </a:p>
            <a:p>
              <a:pPr algn="ctr"/>
              <a:r>
                <a:rPr lang="hu-HU" sz="2000" dirty="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Start of Phase 2</a:t>
              </a:r>
            </a:p>
          </p:txBody>
        </p:sp>
      </p:grpSp>
      <p:grpSp>
        <p:nvGrpSpPr>
          <p:cNvPr id="2420" name="Google Shape;2420;p43"/>
          <p:cNvGrpSpPr/>
          <p:nvPr/>
        </p:nvGrpSpPr>
        <p:grpSpPr>
          <a:xfrm>
            <a:off x="6698821" y="1944833"/>
            <a:ext cx="2156633" cy="2662800"/>
            <a:chOff x="6190225" y="1531650"/>
            <a:chExt cx="1617475" cy="1997100"/>
          </a:xfrm>
        </p:grpSpPr>
        <p:sp>
          <p:nvSpPr>
            <p:cNvPr id="2421" name="Google Shape;2421;p43"/>
            <p:cNvSpPr/>
            <p:nvPr/>
          </p:nvSpPr>
          <p:spPr>
            <a:xfrm>
              <a:off x="6190225" y="2625225"/>
              <a:ext cx="1617475" cy="265550"/>
            </a:xfrm>
            <a:custGeom>
              <a:avLst/>
              <a:gdLst/>
              <a:ahLst/>
              <a:cxnLst/>
              <a:rect l="l" t="t" r="r" b="b"/>
              <a:pathLst>
                <a:path w="64699" h="10622" extrusionOk="0">
                  <a:moveTo>
                    <a:pt x="0" y="1"/>
                  </a:moveTo>
                  <a:lnTo>
                    <a:pt x="0" y="10621"/>
                  </a:lnTo>
                  <a:lnTo>
                    <a:pt x="60722" y="10621"/>
                  </a:lnTo>
                  <a:cubicBezTo>
                    <a:pt x="62901" y="10621"/>
                    <a:pt x="64699" y="8228"/>
                    <a:pt x="64699" y="5311"/>
                  </a:cubicBezTo>
                  <a:cubicBezTo>
                    <a:pt x="64699" y="2382"/>
                    <a:pt x="62901" y="1"/>
                    <a:pt x="60722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hu-HU" sz="20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December 2023</a:t>
              </a:r>
              <a:endParaRPr sz="2000" dirty="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422" name="Google Shape;2422;p43"/>
            <p:cNvSpPr/>
            <p:nvPr/>
          </p:nvSpPr>
          <p:spPr>
            <a:xfrm>
              <a:off x="6472700" y="1531650"/>
              <a:ext cx="954000" cy="954000"/>
            </a:xfrm>
            <a:custGeom>
              <a:avLst/>
              <a:gdLst/>
              <a:ahLst/>
              <a:cxnLst/>
              <a:rect l="l" t="t" r="r" b="b"/>
              <a:pathLst>
                <a:path w="38160" h="38160" extrusionOk="0">
                  <a:moveTo>
                    <a:pt x="19074" y="0"/>
                  </a:moveTo>
                  <a:cubicBezTo>
                    <a:pt x="13038" y="0"/>
                    <a:pt x="7489" y="2763"/>
                    <a:pt x="3846" y="7597"/>
                  </a:cubicBezTo>
                  <a:cubicBezTo>
                    <a:pt x="3715" y="7763"/>
                    <a:pt x="3751" y="8001"/>
                    <a:pt x="3918" y="8120"/>
                  </a:cubicBezTo>
                  <a:cubicBezTo>
                    <a:pt x="3986" y="8174"/>
                    <a:pt x="4067" y="8200"/>
                    <a:pt x="4147" y="8200"/>
                  </a:cubicBezTo>
                  <a:cubicBezTo>
                    <a:pt x="4262" y="8200"/>
                    <a:pt x="4376" y="8147"/>
                    <a:pt x="4453" y="8049"/>
                  </a:cubicBezTo>
                  <a:cubicBezTo>
                    <a:pt x="7954" y="3417"/>
                    <a:pt x="13276" y="762"/>
                    <a:pt x="19074" y="762"/>
                  </a:cubicBezTo>
                  <a:cubicBezTo>
                    <a:pt x="29183" y="762"/>
                    <a:pt x="37398" y="8978"/>
                    <a:pt x="37398" y="19074"/>
                  </a:cubicBezTo>
                  <a:cubicBezTo>
                    <a:pt x="37398" y="29183"/>
                    <a:pt x="29183" y="37398"/>
                    <a:pt x="19074" y="37398"/>
                  </a:cubicBezTo>
                  <a:cubicBezTo>
                    <a:pt x="8978" y="37398"/>
                    <a:pt x="762" y="29183"/>
                    <a:pt x="762" y="19074"/>
                  </a:cubicBezTo>
                  <a:cubicBezTo>
                    <a:pt x="762" y="18872"/>
                    <a:pt x="584" y="18693"/>
                    <a:pt x="381" y="18693"/>
                  </a:cubicBezTo>
                  <a:cubicBezTo>
                    <a:pt x="167" y="18693"/>
                    <a:pt x="0" y="18872"/>
                    <a:pt x="0" y="19074"/>
                  </a:cubicBezTo>
                  <a:cubicBezTo>
                    <a:pt x="0" y="29599"/>
                    <a:pt x="8549" y="38160"/>
                    <a:pt x="19074" y="38160"/>
                  </a:cubicBezTo>
                  <a:cubicBezTo>
                    <a:pt x="29599" y="38160"/>
                    <a:pt x="38160" y="29599"/>
                    <a:pt x="38160" y="19074"/>
                  </a:cubicBezTo>
                  <a:cubicBezTo>
                    <a:pt x="38160" y="8561"/>
                    <a:pt x="29599" y="0"/>
                    <a:pt x="19074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23" name="Google Shape;2423;p43"/>
            <p:cNvSpPr/>
            <p:nvPr/>
          </p:nvSpPr>
          <p:spPr>
            <a:xfrm>
              <a:off x="6940025" y="2466575"/>
              <a:ext cx="19075" cy="236675"/>
            </a:xfrm>
            <a:custGeom>
              <a:avLst/>
              <a:gdLst/>
              <a:ahLst/>
              <a:cxnLst/>
              <a:rect l="l" t="t" r="r" b="b"/>
              <a:pathLst>
                <a:path w="763" h="9467" extrusionOk="0">
                  <a:moveTo>
                    <a:pt x="381" y="1"/>
                  </a:moveTo>
                  <a:cubicBezTo>
                    <a:pt x="167" y="1"/>
                    <a:pt x="0" y="168"/>
                    <a:pt x="0" y="382"/>
                  </a:cubicBezTo>
                  <a:lnTo>
                    <a:pt x="0" y="9085"/>
                  </a:lnTo>
                  <a:cubicBezTo>
                    <a:pt x="0" y="9300"/>
                    <a:pt x="167" y="9466"/>
                    <a:pt x="381" y="9466"/>
                  </a:cubicBezTo>
                  <a:cubicBezTo>
                    <a:pt x="596" y="9466"/>
                    <a:pt x="762" y="9300"/>
                    <a:pt x="762" y="9085"/>
                  </a:cubicBezTo>
                  <a:lnTo>
                    <a:pt x="762" y="382"/>
                  </a:lnTo>
                  <a:cubicBezTo>
                    <a:pt x="762" y="168"/>
                    <a:pt x="596" y="1"/>
                    <a:pt x="381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2424" name="Google Shape;2424;p43"/>
            <p:cNvGrpSpPr/>
            <p:nvPr/>
          </p:nvGrpSpPr>
          <p:grpSpPr>
            <a:xfrm>
              <a:off x="6680175" y="1726600"/>
              <a:ext cx="554550" cy="539100"/>
              <a:chOff x="6680175" y="1726600"/>
              <a:chExt cx="554550" cy="539100"/>
            </a:xfrm>
          </p:grpSpPr>
          <p:sp>
            <p:nvSpPr>
              <p:cNvPr id="2425" name="Google Shape;2425;p43"/>
              <p:cNvSpPr/>
              <p:nvPr/>
            </p:nvSpPr>
            <p:spPr>
              <a:xfrm>
                <a:off x="6680175" y="1726600"/>
                <a:ext cx="554550" cy="367650"/>
              </a:xfrm>
              <a:custGeom>
                <a:avLst/>
                <a:gdLst/>
                <a:ahLst/>
                <a:cxnLst/>
                <a:rect l="l" t="t" r="r" b="b"/>
                <a:pathLst>
                  <a:path w="22182" h="14706" extrusionOk="0">
                    <a:moveTo>
                      <a:pt x="11156" y="370"/>
                    </a:moveTo>
                    <a:cubicBezTo>
                      <a:pt x="11454" y="370"/>
                      <a:pt x="11763" y="608"/>
                      <a:pt x="11763" y="894"/>
                    </a:cubicBezTo>
                    <a:lnTo>
                      <a:pt x="11763" y="1763"/>
                    </a:lnTo>
                    <a:lnTo>
                      <a:pt x="10573" y="1763"/>
                    </a:lnTo>
                    <a:lnTo>
                      <a:pt x="10573" y="894"/>
                    </a:lnTo>
                    <a:cubicBezTo>
                      <a:pt x="10573" y="608"/>
                      <a:pt x="10870" y="370"/>
                      <a:pt x="11156" y="370"/>
                    </a:cubicBezTo>
                    <a:close/>
                    <a:moveTo>
                      <a:pt x="21884" y="2216"/>
                    </a:moveTo>
                    <a:lnTo>
                      <a:pt x="21884" y="3406"/>
                    </a:lnTo>
                    <a:lnTo>
                      <a:pt x="453" y="3406"/>
                    </a:lnTo>
                    <a:lnTo>
                      <a:pt x="453" y="2216"/>
                    </a:lnTo>
                    <a:close/>
                    <a:moveTo>
                      <a:pt x="20241" y="3704"/>
                    </a:moveTo>
                    <a:lnTo>
                      <a:pt x="20241" y="14265"/>
                    </a:lnTo>
                    <a:lnTo>
                      <a:pt x="2084" y="14265"/>
                    </a:lnTo>
                    <a:lnTo>
                      <a:pt x="2084" y="3704"/>
                    </a:lnTo>
                    <a:close/>
                    <a:moveTo>
                      <a:pt x="11156" y="1"/>
                    </a:moveTo>
                    <a:cubicBezTo>
                      <a:pt x="10668" y="1"/>
                      <a:pt x="10275" y="406"/>
                      <a:pt x="10275" y="894"/>
                    </a:cubicBezTo>
                    <a:lnTo>
                      <a:pt x="10275" y="1763"/>
                    </a:lnTo>
                    <a:lnTo>
                      <a:pt x="250" y="1763"/>
                    </a:lnTo>
                    <a:cubicBezTo>
                      <a:pt x="155" y="1763"/>
                      <a:pt x="0" y="1906"/>
                      <a:pt x="0" y="2001"/>
                    </a:cubicBezTo>
                    <a:lnTo>
                      <a:pt x="0" y="3573"/>
                    </a:lnTo>
                    <a:cubicBezTo>
                      <a:pt x="0" y="3680"/>
                      <a:pt x="155" y="3692"/>
                      <a:pt x="250" y="3692"/>
                    </a:cubicBezTo>
                    <a:lnTo>
                      <a:pt x="1643" y="3692"/>
                    </a:lnTo>
                    <a:lnTo>
                      <a:pt x="1643" y="14479"/>
                    </a:lnTo>
                    <a:cubicBezTo>
                      <a:pt x="1643" y="14586"/>
                      <a:pt x="1750" y="14705"/>
                      <a:pt x="1846" y="14705"/>
                    </a:cubicBezTo>
                    <a:lnTo>
                      <a:pt x="20467" y="14705"/>
                    </a:lnTo>
                    <a:cubicBezTo>
                      <a:pt x="20574" y="14705"/>
                      <a:pt x="20693" y="14586"/>
                      <a:pt x="20693" y="14479"/>
                    </a:cubicBezTo>
                    <a:lnTo>
                      <a:pt x="20693" y="3704"/>
                    </a:lnTo>
                    <a:lnTo>
                      <a:pt x="22062" y="3704"/>
                    </a:lnTo>
                    <a:cubicBezTo>
                      <a:pt x="22170" y="3704"/>
                      <a:pt x="22181" y="3680"/>
                      <a:pt x="22181" y="3573"/>
                    </a:cubicBezTo>
                    <a:lnTo>
                      <a:pt x="22181" y="2001"/>
                    </a:lnTo>
                    <a:cubicBezTo>
                      <a:pt x="22181" y="1906"/>
                      <a:pt x="22170" y="1763"/>
                      <a:pt x="22062" y="1763"/>
                    </a:cubicBezTo>
                    <a:lnTo>
                      <a:pt x="12061" y="1763"/>
                    </a:lnTo>
                    <a:lnTo>
                      <a:pt x="12061" y="894"/>
                    </a:lnTo>
                    <a:cubicBezTo>
                      <a:pt x="12061" y="406"/>
                      <a:pt x="11656" y="1"/>
                      <a:pt x="11156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26" name="Google Shape;2426;p43"/>
              <p:cNvSpPr/>
              <p:nvPr/>
            </p:nvSpPr>
            <p:spPr>
              <a:xfrm>
                <a:off x="7044800" y="1874850"/>
                <a:ext cx="41100" cy="175050"/>
              </a:xfrm>
              <a:custGeom>
                <a:avLst/>
                <a:gdLst/>
                <a:ahLst/>
                <a:cxnLst/>
                <a:rect l="l" t="t" r="r" b="b"/>
                <a:pathLst>
                  <a:path w="1644" h="7002" extrusionOk="0">
                    <a:moveTo>
                      <a:pt x="1346" y="453"/>
                    </a:moveTo>
                    <a:lnTo>
                      <a:pt x="1346" y="6703"/>
                    </a:lnTo>
                    <a:lnTo>
                      <a:pt x="453" y="6703"/>
                    </a:lnTo>
                    <a:lnTo>
                      <a:pt x="453" y="453"/>
                    </a:lnTo>
                    <a:close/>
                    <a:moveTo>
                      <a:pt x="179" y="0"/>
                    </a:moveTo>
                    <a:cubicBezTo>
                      <a:pt x="84" y="0"/>
                      <a:pt x="0" y="84"/>
                      <a:pt x="0" y="179"/>
                    </a:cubicBezTo>
                    <a:lnTo>
                      <a:pt x="0" y="6811"/>
                    </a:lnTo>
                    <a:cubicBezTo>
                      <a:pt x="0" y="6918"/>
                      <a:pt x="84" y="7001"/>
                      <a:pt x="179" y="7001"/>
                    </a:cubicBezTo>
                    <a:lnTo>
                      <a:pt x="1453" y="7001"/>
                    </a:lnTo>
                    <a:cubicBezTo>
                      <a:pt x="1560" y="7001"/>
                      <a:pt x="1643" y="6918"/>
                      <a:pt x="1643" y="6811"/>
                    </a:cubicBezTo>
                    <a:lnTo>
                      <a:pt x="1643" y="179"/>
                    </a:lnTo>
                    <a:cubicBezTo>
                      <a:pt x="1643" y="84"/>
                      <a:pt x="1560" y="0"/>
                      <a:pt x="1453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27" name="Google Shape;2427;p43"/>
              <p:cNvSpPr/>
              <p:nvPr/>
            </p:nvSpPr>
            <p:spPr>
              <a:xfrm>
                <a:off x="6992700" y="1897175"/>
                <a:ext cx="41100" cy="156275"/>
              </a:xfrm>
              <a:custGeom>
                <a:avLst/>
                <a:gdLst/>
                <a:ahLst/>
                <a:cxnLst/>
                <a:rect l="l" t="t" r="r" b="b"/>
                <a:pathLst>
                  <a:path w="1644" h="6251" extrusionOk="0">
                    <a:moveTo>
                      <a:pt x="1346" y="298"/>
                    </a:moveTo>
                    <a:lnTo>
                      <a:pt x="1346" y="5810"/>
                    </a:lnTo>
                    <a:lnTo>
                      <a:pt x="298" y="5810"/>
                    </a:lnTo>
                    <a:lnTo>
                      <a:pt x="298" y="298"/>
                    </a:lnTo>
                    <a:close/>
                    <a:moveTo>
                      <a:pt x="179" y="0"/>
                    </a:moveTo>
                    <a:cubicBezTo>
                      <a:pt x="84" y="0"/>
                      <a:pt x="1" y="84"/>
                      <a:pt x="1" y="179"/>
                    </a:cubicBezTo>
                    <a:lnTo>
                      <a:pt x="1" y="6072"/>
                    </a:lnTo>
                    <a:cubicBezTo>
                      <a:pt x="1" y="6168"/>
                      <a:pt x="84" y="6251"/>
                      <a:pt x="179" y="6251"/>
                    </a:cubicBezTo>
                    <a:lnTo>
                      <a:pt x="1453" y="6251"/>
                    </a:lnTo>
                    <a:cubicBezTo>
                      <a:pt x="1560" y="6251"/>
                      <a:pt x="1644" y="6168"/>
                      <a:pt x="1644" y="6072"/>
                    </a:cubicBezTo>
                    <a:lnTo>
                      <a:pt x="1644" y="179"/>
                    </a:lnTo>
                    <a:cubicBezTo>
                      <a:pt x="1644" y="84"/>
                      <a:pt x="1560" y="0"/>
                      <a:pt x="1453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28" name="Google Shape;2428;p43"/>
              <p:cNvSpPr/>
              <p:nvPr/>
            </p:nvSpPr>
            <p:spPr>
              <a:xfrm>
                <a:off x="6936750" y="1915925"/>
                <a:ext cx="41100" cy="133975"/>
              </a:xfrm>
              <a:custGeom>
                <a:avLst/>
                <a:gdLst/>
                <a:ahLst/>
                <a:cxnLst/>
                <a:rect l="l" t="t" r="r" b="b"/>
                <a:pathLst>
                  <a:path w="1644" h="5359" extrusionOk="0">
                    <a:moveTo>
                      <a:pt x="1346" y="441"/>
                    </a:moveTo>
                    <a:lnTo>
                      <a:pt x="1346" y="5060"/>
                    </a:lnTo>
                    <a:lnTo>
                      <a:pt x="453" y="5060"/>
                    </a:lnTo>
                    <a:lnTo>
                      <a:pt x="453" y="441"/>
                    </a:lnTo>
                    <a:close/>
                    <a:moveTo>
                      <a:pt x="191" y="0"/>
                    </a:moveTo>
                    <a:cubicBezTo>
                      <a:pt x="84" y="0"/>
                      <a:pt x="0" y="72"/>
                      <a:pt x="0" y="179"/>
                    </a:cubicBezTo>
                    <a:lnTo>
                      <a:pt x="0" y="5168"/>
                    </a:lnTo>
                    <a:cubicBezTo>
                      <a:pt x="0" y="5275"/>
                      <a:pt x="84" y="5358"/>
                      <a:pt x="191" y="5358"/>
                    </a:cubicBezTo>
                    <a:lnTo>
                      <a:pt x="1465" y="5358"/>
                    </a:lnTo>
                    <a:cubicBezTo>
                      <a:pt x="1560" y="5358"/>
                      <a:pt x="1643" y="5275"/>
                      <a:pt x="1643" y="5168"/>
                    </a:cubicBezTo>
                    <a:lnTo>
                      <a:pt x="1643" y="179"/>
                    </a:lnTo>
                    <a:cubicBezTo>
                      <a:pt x="1643" y="72"/>
                      <a:pt x="1560" y="0"/>
                      <a:pt x="1465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29" name="Google Shape;2429;p43"/>
              <p:cNvSpPr/>
              <p:nvPr/>
            </p:nvSpPr>
            <p:spPr>
              <a:xfrm>
                <a:off x="6884950" y="1945675"/>
                <a:ext cx="40800" cy="107775"/>
              </a:xfrm>
              <a:custGeom>
                <a:avLst/>
                <a:gdLst/>
                <a:ahLst/>
                <a:cxnLst/>
                <a:rect l="l" t="t" r="r" b="b"/>
                <a:pathLst>
                  <a:path w="1632" h="4311" extrusionOk="0">
                    <a:moveTo>
                      <a:pt x="1334" y="299"/>
                    </a:moveTo>
                    <a:lnTo>
                      <a:pt x="1334" y="3870"/>
                    </a:lnTo>
                    <a:lnTo>
                      <a:pt x="298" y="3870"/>
                    </a:lnTo>
                    <a:lnTo>
                      <a:pt x="298" y="299"/>
                    </a:lnTo>
                    <a:close/>
                    <a:moveTo>
                      <a:pt x="179" y="1"/>
                    </a:moveTo>
                    <a:cubicBezTo>
                      <a:pt x="72" y="1"/>
                      <a:pt x="1" y="72"/>
                      <a:pt x="1" y="180"/>
                    </a:cubicBezTo>
                    <a:lnTo>
                      <a:pt x="1" y="4132"/>
                    </a:lnTo>
                    <a:cubicBezTo>
                      <a:pt x="1" y="4228"/>
                      <a:pt x="72" y="4311"/>
                      <a:pt x="179" y="4311"/>
                    </a:cubicBezTo>
                    <a:lnTo>
                      <a:pt x="1453" y="4311"/>
                    </a:lnTo>
                    <a:cubicBezTo>
                      <a:pt x="1548" y="4311"/>
                      <a:pt x="1632" y="4228"/>
                      <a:pt x="1632" y="4132"/>
                    </a:cubicBezTo>
                    <a:lnTo>
                      <a:pt x="1632" y="180"/>
                    </a:lnTo>
                    <a:cubicBezTo>
                      <a:pt x="1632" y="72"/>
                      <a:pt x="1548" y="1"/>
                      <a:pt x="1453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30" name="Google Shape;2430;p43"/>
              <p:cNvSpPr/>
              <p:nvPr/>
            </p:nvSpPr>
            <p:spPr>
              <a:xfrm>
                <a:off x="6832850" y="1975450"/>
                <a:ext cx="40825" cy="78000"/>
              </a:xfrm>
              <a:custGeom>
                <a:avLst/>
                <a:gdLst/>
                <a:ahLst/>
                <a:cxnLst/>
                <a:rect l="l" t="t" r="r" b="b"/>
                <a:pathLst>
                  <a:path w="1633" h="3120" extrusionOk="0">
                    <a:moveTo>
                      <a:pt x="1192" y="298"/>
                    </a:moveTo>
                    <a:lnTo>
                      <a:pt x="1192" y="2679"/>
                    </a:lnTo>
                    <a:lnTo>
                      <a:pt x="299" y="2679"/>
                    </a:lnTo>
                    <a:lnTo>
                      <a:pt x="299" y="298"/>
                    </a:lnTo>
                    <a:close/>
                    <a:moveTo>
                      <a:pt x="180" y="1"/>
                    </a:moveTo>
                    <a:cubicBezTo>
                      <a:pt x="72" y="1"/>
                      <a:pt x="1" y="72"/>
                      <a:pt x="1" y="179"/>
                    </a:cubicBezTo>
                    <a:lnTo>
                      <a:pt x="1" y="2941"/>
                    </a:lnTo>
                    <a:cubicBezTo>
                      <a:pt x="1" y="3037"/>
                      <a:pt x="72" y="3120"/>
                      <a:pt x="180" y="3120"/>
                    </a:cubicBezTo>
                    <a:lnTo>
                      <a:pt x="1454" y="3120"/>
                    </a:lnTo>
                    <a:cubicBezTo>
                      <a:pt x="1549" y="3120"/>
                      <a:pt x="1632" y="3037"/>
                      <a:pt x="1632" y="2941"/>
                    </a:cubicBezTo>
                    <a:lnTo>
                      <a:pt x="1632" y="179"/>
                    </a:lnTo>
                    <a:cubicBezTo>
                      <a:pt x="1632" y="72"/>
                      <a:pt x="1549" y="1"/>
                      <a:pt x="1454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31" name="Google Shape;2431;p43"/>
              <p:cNvSpPr/>
              <p:nvPr/>
            </p:nvSpPr>
            <p:spPr>
              <a:xfrm>
                <a:off x="6809050" y="2060875"/>
                <a:ext cx="300350" cy="11350"/>
              </a:xfrm>
              <a:custGeom>
                <a:avLst/>
                <a:gdLst/>
                <a:ahLst/>
                <a:cxnLst/>
                <a:rect l="l" t="t" r="r" b="b"/>
                <a:pathLst>
                  <a:path w="12014" h="454" extrusionOk="0">
                    <a:moveTo>
                      <a:pt x="179" y="1"/>
                    </a:moveTo>
                    <a:cubicBezTo>
                      <a:pt x="84" y="1"/>
                      <a:pt x="0" y="120"/>
                      <a:pt x="0" y="227"/>
                    </a:cubicBezTo>
                    <a:cubicBezTo>
                      <a:pt x="0" y="322"/>
                      <a:pt x="84" y="453"/>
                      <a:pt x="179" y="453"/>
                    </a:cubicBezTo>
                    <a:lnTo>
                      <a:pt x="11823" y="453"/>
                    </a:lnTo>
                    <a:cubicBezTo>
                      <a:pt x="11931" y="453"/>
                      <a:pt x="12014" y="322"/>
                      <a:pt x="12014" y="227"/>
                    </a:cubicBezTo>
                    <a:cubicBezTo>
                      <a:pt x="12014" y="120"/>
                      <a:pt x="11931" y="1"/>
                      <a:pt x="11823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32" name="Google Shape;2432;p43"/>
              <p:cNvSpPr/>
              <p:nvPr/>
            </p:nvSpPr>
            <p:spPr>
              <a:xfrm>
                <a:off x="6830775" y="1836475"/>
                <a:ext cx="188450" cy="117275"/>
              </a:xfrm>
              <a:custGeom>
                <a:avLst/>
                <a:gdLst/>
                <a:ahLst/>
                <a:cxnLst/>
                <a:rect l="l" t="t" r="r" b="b"/>
                <a:pathLst>
                  <a:path w="7538" h="4691" extrusionOk="0">
                    <a:moveTo>
                      <a:pt x="7352" y="1"/>
                    </a:moveTo>
                    <a:cubicBezTo>
                      <a:pt x="7316" y="1"/>
                      <a:pt x="7280" y="13"/>
                      <a:pt x="7252" y="35"/>
                    </a:cubicBezTo>
                    <a:lnTo>
                      <a:pt x="6287" y="35"/>
                    </a:lnTo>
                    <a:cubicBezTo>
                      <a:pt x="6180" y="35"/>
                      <a:pt x="6109" y="95"/>
                      <a:pt x="6109" y="190"/>
                    </a:cubicBezTo>
                    <a:cubicBezTo>
                      <a:pt x="6109" y="297"/>
                      <a:pt x="6180" y="345"/>
                      <a:pt x="6287" y="345"/>
                    </a:cubicBezTo>
                    <a:lnTo>
                      <a:pt x="6894" y="368"/>
                    </a:lnTo>
                    <a:cubicBezTo>
                      <a:pt x="4632" y="2678"/>
                      <a:pt x="191" y="4309"/>
                      <a:pt x="144" y="4333"/>
                    </a:cubicBezTo>
                    <a:cubicBezTo>
                      <a:pt x="48" y="4357"/>
                      <a:pt x="1" y="4476"/>
                      <a:pt x="36" y="4571"/>
                    </a:cubicBezTo>
                    <a:cubicBezTo>
                      <a:pt x="60" y="4643"/>
                      <a:pt x="132" y="4690"/>
                      <a:pt x="203" y="4690"/>
                    </a:cubicBezTo>
                    <a:cubicBezTo>
                      <a:pt x="227" y="4690"/>
                      <a:pt x="215" y="4690"/>
                      <a:pt x="239" y="4679"/>
                    </a:cubicBezTo>
                    <a:cubicBezTo>
                      <a:pt x="429" y="4619"/>
                      <a:pt x="4846" y="3024"/>
                      <a:pt x="7073" y="678"/>
                    </a:cubicBezTo>
                    <a:lnTo>
                      <a:pt x="7073" y="1297"/>
                    </a:lnTo>
                    <a:cubicBezTo>
                      <a:pt x="7073" y="1392"/>
                      <a:pt x="7192" y="1476"/>
                      <a:pt x="7299" y="1476"/>
                    </a:cubicBezTo>
                    <a:cubicBezTo>
                      <a:pt x="7394" y="1476"/>
                      <a:pt x="7525" y="1392"/>
                      <a:pt x="7525" y="1297"/>
                    </a:cubicBezTo>
                    <a:lnTo>
                      <a:pt x="7525" y="273"/>
                    </a:lnTo>
                    <a:cubicBezTo>
                      <a:pt x="7525" y="190"/>
                      <a:pt x="7537" y="107"/>
                      <a:pt x="7466" y="47"/>
                    </a:cubicBezTo>
                    <a:cubicBezTo>
                      <a:pt x="7434" y="16"/>
                      <a:pt x="7393" y="1"/>
                      <a:pt x="7352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33" name="Google Shape;2433;p43"/>
              <p:cNvSpPr/>
              <p:nvPr/>
            </p:nvSpPr>
            <p:spPr>
              <a:xfrm>
                <a:off x="6739700" y="2202275"/>
                <a:ext cx="126525" cy="63425"/>
              </a:xfrm>
              <a:custGeom>
                <a:avLst/>
                <a:gdLst/>
                <a:ahLst/>
                <a:cxnLst/>
                <a:rect l="l" t="t" r="r" b="b"/>
                <a:pathLst>
                  <a:path w="5061" h="2537" extrusionOk="0">
                    <a:moveTo>
                      <a:pt x="1548" y="0"/>
                    </a:moveTo>
                    <a:cubicBezTo>
                      <a:pt x="703" y="0"/>
                      <a:pt x="0" y="655"/>
                      <a:pt x="0" y="1512"/>
                    </a:cubicBezTo>
                    <a:lnTo>
                      <a:pt x="0" y="2358"/>
                    </a:lnTo>
                    <a:cubicBezTo>
                      <a:pt x="0" y="2453"/>
                      <a:pt x="48" y="2536"/>
                      <a:pt x="155" y="2536"/>
                    </a:cubicBezTo>
                    <a:cubicBezTo>
                      <a:pt x="250" y="2536"/>
                      <a:pt x="298" y="2453"/>
                      <a:pt x="298" y="2358"/>
                    </a:cubicBezTo>
                    <a:lnTo>
                      <a:pt x="298" y="1512"/>
                    </a:lnTo>
                    <a:cubicBezTo>
                      <a:pt x="298" y="857"/>
                      <a:pt x="893" y="298"/>
                      <a:pt x="1548" y="298"/>
                    </a:cubicBezTo>
                    <a:lnTo>
                      <a:pt x="3525" y="298"/>
                    </a:lnTo>
                    <a:cubicBezTo>
                      <a:pt x="4179" y="298"/>
                      <a:pt x="4763" y="857"/>
                      <a:pt x="4763" y="1512"/>
                    </a:cubicBezTo>
                    <a:lnTo>
                      <a:pt x="4763" y="2358"/>
                    </a:lnTo>
                    <a:cubicBezTo>
                      <a:pt x="4763" y="2453"/>
                      <a:pt x="4810" y="2536"/>
                      <a:pt x="4918" y="2536"/>
                    </a:cubicBezTo>
                    <a:cubicBezTo>
                      <a:pt x="5013" y="2536"/>
                      <a:pt x="5060" y="2453"/>
                      <a:pt x="5060" y="2358"/>
                    </a:cubicBezTo>
                    <a:lnTo>
                      <a:pt x="5060" y="1512"/>
                    </a:lnTo>
                    <a:cubicBezTo>
                      <a:pt x="5060" y="655"/>
                      <a:pt x="4382" y="0"/>
                      <a:pt x="3525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34" name="Google Shape;2434;p43"/>
              <p:cNvSpPr/>
              <p:nvPr/>
            </p:nvSpPr>
            <p:spPr>
              <a:xfrm>
                <a:off x="6765600" y="2122200"/>
                <a:ext cx="73525" cy="73250"/>
              </a:xfrm>
              <a:custGeom>
                <a:avLst/>
                <a:gdLst/>
                <a:ahLst/>
                <a:cxnLst/>
                <a:rect l="l" t="t" r="r" b="b"/>
                <a:pathLst>
                  <a:path w="2941" h="2930" extrusionOk="0">
                    <a:moveTo>
                      <a:pt x="1465" y="358"/>
                    </a:moveTo>
                    <a:cubicBezTo>
                      <a:pt x="1905" y="358"/>
                      <a:pt x="2286" y="619"/>
                      <a:pt x="2465" y="977"/>
                    </a:cubicBezTo>
                    <a:cubicBezTo>
                      <a:pt x="2215" y="977"/>
                      <a:pt x="1953" y="893"/>
                      <a:pt x="1750" y="739"/>
                    </a:cubicBezTo>
                    <a:cubicBezTo>
                      <a:pt x="1715" y="703"/>
                      <a:pt x="1655" y="691"/>
                      <a:pt x="1608" y="691"/>
                    </a:cubicBezTo>
                    <a:cubicBezTo>
                      <a:pt x="1560" y="703"/>
                      <a:pt x="1512" y="727"/>
                      <a:pt x="1488" y="762"/>
                    </a:cubicBezTo>
                    <a:cubicBezTo>
                      <a:pt x="1281" y="1049"/>
                      <a:pt x="959" y="1212"/>
                      <a:pt x="618" y="1212"/>
                    </a:cubicBezTo>
                    <a:cubicBezTo>
                      <a:pt x="547" y="1212"/>
                      <a:pt x="476" y="1205"/>
                      <a:pt x="405" y="1191"/>
                    </a:cubicBezTo>
                    <a:cubicBezTo>
                      <a:pt x="524" y="715"/>
                      <a:pt x="953" y="358"/>
                      <a:pt x="1465" y="358"/>
                    </a:cubicBezTo>
                    <a:close/>
                    <a:moveTo>
                      <a:pt x="1667" y="1120"/>
                    </a:moveTo>
                    <a:cubicBezTo>
                      <a:pt x="1889" y="1261"/>
                      <a:pt x="2145" y="1342"/>
                      <a:pt x="2413" y="1342"/>
                    </a:cubicBezTo>
                    <a:cubicBezTo>
                      <a:pt x="2462" y="1342"/>
                      <a:pt x="2511" y="1339"/>
                      <a:pt x="2560" y="1334"/>
                    </a:cubicBezTo>
                    <a:cubicBezTo>
                      <a:pt x="2572" y="1381"/>
                      <a:pt x="2572" y="1417"/>
                      <a:pt x="2572" y="1465"/>
                    </a:cubicBezTo>
                    <a:cubicBezTo>
                      <a:pt x="2572" y="2072"/>
                      <a:pt x="2072" y="2560"/>
                      <a:pt x="1465" y="2560"/>
                    </a:cubicBezTo>
                    <a:cubicBezTo>
                      <a:pt x="893" y="2560"/>
                      <a:pt x="417" y="2120"/>
                      <a:pt x="369" y="1560"/>
                    </a:cubicBezTo>
                    <a:lnTo>
                      <a:pt x="369" y="1560"/>
                    </a:lnTo>
                    <a:cubicBezTo>
                      <a:pt x="444" y="1571"/>
                      <a:pt x="518" y="1576"/>
                      <a:pt x="592" y="1576"/>
                    </a:cubicBezTo>
                    <a:cubicBezTo>
                      <a:pt x="1000" y="1576"/>
                      <a:pt x="1385" y="1412"/>
                      <a:pt x="1667" y="1120"/>
                    </a:cubicBezTo>
                    <a:close/>
                    <a:moveTo>
                      <a:pt x="1465" y="0"/>
                    </a:moveTo>
                    <a:cubicBezTo>
                      <a:pt x="655" y="0"/>
                      <a:pt x="0" y="655"/>
                      <a:pt x="0" y="1465"/>
                    </a:cubicBezTo>
                    <a:cubicBezTo>
                      <a:pt x="0" y="2274"/>
                      <a:pt x="655" y="2929"/>
                      <a:pt x="1465" y="2929"/>
                    </a:cubicBezTo>
                    <a:cubicBezTo>
                      <a:pt x="2274" y="2929"/>
                      <a:pt x="2941" y="2274"/>
                      <a:pt x="2941" y="1465"/>
                    </a:cubicBezTo>
                    <a:cubicBezTo>
                      <a:pt x="2941" y="655"/>
                      <a:pt x="2274" y="0"/>
                      <a:pt x="1465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35" name="Google Shape;2435;p43"/>
              <p:cNvSpPr/>
              <p:nvPr/>
            </p:nvSpPr>
            <p:spPr>
              <a:xfrm>
                <a:off x="7077525" y="2122200"/>
                <a:ext cx="73550" cy="73250"/>
              </a:xfrm>
              <a:custGeom>
                <a:avLst/>
                <a:gdLst/>
                <a:ahLst/>
                <a:cxnLst/>
                <a:rect l="l" t="t" r="r" b="b"/>
                <a:pathLst>
                  <a:path w="2942" h="2930" extrusionOk="0">
                    <a:moveTo>
                      <a:pt x="1477" y="358"/>
                    </a:moveTo>
                    <a:cubicBezTo>
                      <a:pt x="1906" y="358"/>
                      <a:pt x="2287" y="619"/>
                      <a:pt x="2466" y="977"/>
                    </a:cubicBezTo>
                    <a:cubicBezTo>
                      <a:pt x="2215" y="977"/>
                      <a:pt x="1954" y="893"/>
                      <a:pt x="1751" y="739"/>
                    </a:cubicBezTo>
                    <a:cubicBezTo>
                      <a:pt x="1715" y="703"/>
                      <a:pt x="1656" y="691"/>
                      <a:pt x="1608" y="691"/>
                    </a:cubicBezTo>
                    <a:cubicBezTo>
                      <a:pt x="1561" y="703"/>
                      <a:pt x="1525" y="727"/>
                      <a:pt x="1489" y="762"/>
                    </a:cubicBezTo>
                    <a:cubicBezTo>
                      <a:pt x="1282" y="1049"/>
                      <a:pt x="960" y="1212"/>
                      <a:pt x="618" y="1212"/>
                    </a:cubicBezTo>
                    <a:cubicBezTo>
                      <a:pt x="548" y="1212"/>
                      <a:pt x="477" y="1205"/>
                      <a:pt x="406" y="1191"/>
                    </a:cubicBezTo>
                    <a:cubicBezTo>
                      <a:pt x="525" y="715"/>
                      <a:pt x="953" y="358"/>
                      <a:pt x="1477" y="358"/>
                    </a:cubicBezTo>
                    <a:close/>
                    <a:moveTo>
                      <a:pt x="1668" y="1120"/>
                    </a:moveTo>
                    <a:cubicBezTo>
                      <a:pt x="1890" y="1261"/>
                      <a:pt x="2145" y="1342"/>
                      <a:pt x="2421" y="1342"/>
                    </a:cubicBezTo>
                    <a:cubicBezTo>
                      <a:pt x="2471" y="1342"/>
                      <a:pt x="2521" y="1339"/>
                      <a:pt x="2573" y="1334"/>
                    </a:cubicBezTo>
                    <a:cubicBezTo>
                      <a:pt x="2573" y="1381"/>
                      <a:pt x="2573" y="1417"/>
                      <a:pt x="2573" y="1465"/>
                    </a:cubicBezTo>
                    <a:cubicBezTo>
                      <a:pt x="2573" y="2072"/>
                      <a:pt x="2085" y="2560"/>
                      <a:pt x="1477" y="2560"/>
                    </a:cubicBezTo>
                    <a:cubicBezTo>
                      <a:pt x="894" y="2560"/>
                      <a:pt x="418" y="2120"/>
                      <a:pt x="370" y="1560"/>
                    </a:cubicBezTo>
                    <a:lnTo>
                      <a:pt x="370" y="1560"/>
                    </a:lnTo>
                    <a:cubicBezTo>
                      <a:pt x="445" y="1571"/>
                      <a:pt x="519" y="1576"/>
                      <a:pt x="593" y="1576"/>
                    </a:cubicBezTo>
                    <a:cubicBezTo>
                      <a:pt x="1000" y="1576"/>
                      <a:pt x="1385" y="1412"/>
                      <a:pt x="1668" y="1120"/>
                    </a:cubicBezTo>
                    <a:close/>
                    <a:moveTo>
                      <a:pt x="1477" y="0"/>
                    </a:moveTo>
                    <a:cubicBezTo>
                      <a:pt x="668" y="0"/>
                      <a:pt x="1" y="655"/>
                      <a:pt x="1" y="1465"/>
                    </a:cubicBezTo>
                    <a:cubicBezTo>
                      <a:pt x="1" y="2274"/>
                      <a:pt x="668" y="2929"/>
                      <a:pt x="1477" y="2929"/>
                    </a:cubicBezTo>
                    <a:cubicBezTo>
                      <a:pt x="2275" y="2929"/>
                      <a:pt x="2942" y="2274"/>
                      <a:pt x="2942" y="1465"/>
                    </a:cubicBezTo>
                    <a:cubicBezTo>
                      <a:pt x="2942" y="655"/>
                      <a:pt x="2275" y="0"/>
                      <a:pt x="1477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36" name="Google Shape;2436;p43"/>
              <p:cNvSpPr/>
              <p:nvPr/>
            </p:nvSpPr>
            <p:spPr>
              <a:xfrm>
                <a:off x="7052225" y="2202275"/>
                <a:ext cx="126525" cy="63425"/>
              </a:xfrm>
              <a:custGeom>
                <a:avLst/>
                <a:gdLst/>
                <a:ahLst/>
                <a:cxnLst/>
                <a:rect l="l" t="t" r="r" b="b"/>
                <a:pathLst>
                  <a:path w="5061" h="2537" extrusionOk="0">
                    <a:moveTo>
                      <a:pt x="1525" y="0"/>
                    </a:moveTo>
                    <a:cubicBezTo>
                      <a:pt x="680" y="0"/>
                      <a:pt x="1" y="655"/>
                      <a:pt x="1" y="1512"/>
                    </a:cubicBezTo>
                    <a:lnTo>
                      <a:pt x="1" y="2358"/>
                    </a:lnTo>
                    <a:cubicBezTo>
                      <a:pt x="1" y="2453"/>
                      <a:pt x="49" y="2536"/>
                      <a:pt x="156" y="2536"/>
                    </a:cubicBezTo>
                    <a:cubicBezTo>
                      <a:pt x="251" y="2536"/>
                      <a:pt x="299" y="2453"/>
                      <a:pt x="299" y="2358"/>
                    </a:cubicBezTo>
                    <a:lnTo>
                      <a:pt x="299" y="1512"/>
                    </a:lnTo>
                    <a:cubicBezTo>
                      <a:pt x="299" y="857"/>
                      <a:pt x="870" y="298"/>
                      <a:pt x="1525" y="298"/>
                    </a:cubicBezTo>
                    <a:lnTo>
                      <a:pt x="3501" y="298"/>
                    </a:lnTo>
                    <a:cubicBezTo>
                      <a:pt x="4156" y="298"/>
                      <a:pt x="4763" y="857"/>
                      <a:pt x="4763" y="1512"/>
                    </a:cubicBezTo>
                    <a:lnTo>
                      <a:pt x="4763" y="2358"/>
                    </a:lnTo>
                    <a:cubicBezTo>
                      <a:pt x="4763" y="2453"/>
                      <a:pt x="4811" y="2536"/>
                      <a:pt x="4918" y="2536"/>
                    </a:cubicBezTo>
                    <a:cubicBezTo>
                      <a:pt x="5013" y="2536"/>
                      <a:pt x="5061" y="2453"/>
                      <a:pt x="5061" y="2358"/>
                    </a:cubicBezTo>
                    <a:lnTo>
                      <a:pt x="5061" y="1512"/>
                    </a:lnTo>
                    <a:cubicBezTo>
                      <a:pt x="5061" y="655"/>
                      <a:pt x="4359" y="0"/>
                      <a:pt x="3501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37" name="Google Shape;2437;p43"/>
              <p:cNvSpPr/>
              <p:nvPr/>
            </p:nvSpPr>
            <p:spPr>
              <a:xfrm>
                <a:off x="6888525" y="2202275"/>
                <a:ext cx="126525" cy="63425"/>
              </a:xfrm>
              <a:custGeom>
                <a:avLst/>
                <a:gdLst/>
                <a:ahLst/>
                <a:cxnLst/>
                <a:rect l="l" t="t" r="r" b="b"/>
                <a:pathLst>
                  <a:path w="5061" h="2537" extrusionOk="0">
                    <a:moveTo>
                      <a:pt x="1596" y="0"/>
                    </a:moveTo>
                    <a:cubicBezTo>
                      <a:pt x="739" y="0"/>
                      <a:pt x="0" y="655"/>
                      <a:pt x="0" y="1512"/>
                    </a:cubicBezTo>
                    <a:lnTo>
                      <a:pt x="0" y="2358"/>
                    </a:lnTo>
                    <a:cubicBezTo>
                      <a:pt x="0" y="2453"/>
                      <a:pt x="120" y="2536"/>
                      <a:pt x="227" y="2536"/>
                    </a:cubicBezTo>
                    <a:cubicBezTo>
                      <a:pt x="322" y="2536"/>
                      <a:pt x="453" y="2453"/>
                      <a:pt x="453" y="2358"/>
                    </a:cubicBezTo>
                    <a:lnTo>
                      <a:pt x="453" y="1512"/>
                    </a:lnTo>
                    <a:cubicBezTo>
                      <a:pt x="453" y="857"/>
                      <a:pt x="941" y="298"/>
                      <a:pt x="1596" y="298"/>
                    </a:cubicBezTo>
                    <a:lnTo>
                      <a:pt x="3572" y="298"/>
                    </a:lnTo>
                    <a:cubicBezTo>
                      <a:pt x="4227" y="298"/>
                      <a:pt x="4763" y="857"/>
                      <a:pt x="4763" y="1512"/>
                    </a:cubicBezTo>
                    <a:lnTo>
                      <a:pt x="4763" y="2358"/>
                    </a:lnTo>
                    <a:cubicBezTo>
                      <a:pt x="4763" y="2453"/>
                      <a:pt x="4811" y="2536"/>
                      <a:pt x="4918" y="2536"/>
                    </a:cubicBezTo>
                    <a:cubicBezTo>
                      <a:pt x="5013" y="2536"/>
                      <a:pt x="5061" y="2453"/>
                      <a:pt x="5061" y="2358"/>
                    </a:cubicBezTo>
                    <a:lnTo>
                      <a:pt x="5061" y="1512"/>
                    </a:lnTo>
                    <a:cubicBezTo>
                      <a:pt x="5061" y="655"/>
                      <a:pt x="4430" y="0"/>
                      <a:pt x="3572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438" name="Google Shape;2438;p43"/>
              <p:cNvSpPr/>
              <p:nvPr/>
            </p:nvSpPr>
            <p:spPr>
              <a:xfrm>
                <a:off x="6915600" y="2122200"/>
                <a:ext cx="73250" cy="73250"/>
              </a:xfrm>
              <a:custGeom>
                <a:avLst/>
                <a:gdLst/>
                <a:ahLst/>
                <a:cxnLst/>
                <a:rect l="l" t="t" r="r" b="b"/>
                <a:pathLst>
                  <a:path w="2930" h="2930" extrusionOk="0">
                    <a:moveTo>
                      <a:pt x="1465" y="358"/>
                    </a:moveTo>
                    <a:cubicBezTo>
                      <a:pt x="1906" y="358"/>
                      <a:pt x="2275" y="619"/>
                      <a:pt x="2454" y="977"/>
                    </a:cubicBezTo>
                    <a:cubicBezTo>
                      <a:pt x="2192" y="977"/>
                      <a:pt x="1954" y="905"/>
                      <a:pt x="1751" y="739"/>
                    </a:cubicBezTo>
                    <a:cubicBezTo>
                      <a:pt x="1715" y="703"/>
                      <a:pt x="1656" y="691"/>
                      <a:pt x="1608" y="691"/>
                    </a:cubicBezTo>
                    <a:cubicBezTo>
                      <a:pt x="1561" y="703"/>
                      <a:pt x="1513" y="727"/>
                      <a:pt x="1489" y="762"/>
                    </a:cubicBezTo>
                    <a:cubicBezTo>
                      <a:pt x="1280" y="1041"/>
                      <a:pt x="955" y="1211"/>
                      <a:pt x="604" y="1211"/>
                    </a:cubicBezTo>
                    <a:cubicBezTo>
                      <a:pt x="535" y="1211"/>
                      <a:pt x="464" y="1205"/>
                      <a:pt x="394" y="1191"/>
                    </a:cubicBezTo>
                    <a:cubicBezTo>
                      <a:pt x="525" y="715"/>
                      <a:pt x="953" y="358"/>
                      <a:pt x="1465" y="358"/>
                    </a:cubicBezTo>
                    <a:close/>
                    <a:moveTo>
                      <a:pt x="1668" y="1120"/>
                    </a:moveTo>
                    <a:cubicBezTo>
                      <a:pt x="1890" y="1261"/>
                      <a:pt x="2145" y="1342"/>
                      <a:pt x="2414" y="1342"/>
                    </a:cubicBezTo>
                    <a:cubicBezTo>
                      <a:pt x="2462" y="1342"/>
                      <a:pt x="2511" y="1339"/>
                      <a:pt x="2561" y="1334"/>
                    </a:cubicBezTo>
                    <a:cubicBezTo>
                      <a:pt x="2573" y="1381"/>
                      <a:pt x="2573" y="1417"/>
                      <a:pt x="2573" y="1465"/>
                    </a:cubicBezTo>
                    <a:cubicBezTo>
                      <a:pt x="2573" y="2072"/>
                      <a:pt x="2073" y="2560"/>
                      <a:pt x="1465" y="2560"/>
                    </a:cubicBezTo>
                    <a:cubicBezTo>
                      <a:pt x="894" y="2560"/>
                      <a:pt x="418" y="2120"/>
                      <a:pt x="370" y="1560"/>
                    </a:cubicBezTo>
                    <a:lnTo>
                      <a:pt x="370" y="1560"/>
                    </a:lnTo>
                    <a:cubicBezTo>
                      <a:pt x="443" y="1571"/>
                      <a:pt x="516" y="1576"/>
                      <a:pt x="589" y="1576"/>
                    </a:cubicBezTo>
                    <a:cubicBezTo>
                      <a:pt x="992" y="1576"/>
                      <a:pt x="1385" y="1412"/>
                      <a:pt x="1668" y="1120"/>
                    </a:cubicBezTo>
                    <a:close/>
                    <a:moveTo>
                      <a:pt x="1465" y="0"/>
                    </a:moveTo>
                    <a:cubicBezTo>
                      <a:pt x="656" y="0"/>
                      <a:pt x="1" y="655"/>
                      <a:pt x="1" y="1465"/>
                    </a:cubicBezTo>
                    <a:cubicBezTo>
                      <a:pt x="1" y="2274"/>
                      <a:pt x="656" y="2929"/>
                      <a:pt x="1465" y="2929"/>
                    </a:cubicBezTo>
                    <a:cubicBezTo>
                      <a:pt x="2275" y="2929"/>
                      <a:pt x="2930" y="2274"/>
                      <a:pt x="2930" y="1465"/>
                    </a:cubicBezTo>
                    <a:cubicBezTo>
                      <a:pt x="2930" y="1346"/>
                      <a:pt x="2918" y="1227"/>
                      <a:pt x="2894" y="1108"/>
                    </a:cubicBezTo>
                    <a:cubicBezTo>
                      <a:pt x="2894" y="1108"/>
                      <a:pt x="2894" y="1108"/>
                      <a:pt x="2894" y="1096"/>
                    </a:cubicBezTo>
                    <a:cubicBezTo>
                      <a:pt x="2882" y="1084"/>
                      <a:pt x="2882" y="1072"/>
                      <a:pt x="2882" y="1060"/>
                    </a:cubicBezTo>
                    <a:cubicBezTo>
                      <a:pt x="2704" y="453"/>
                      <a:pt x="2144" y="0"/>
                      <a:pt x="1465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sp>
          <p:nvSpPr>
            <p:cNvPr id="2439" name="Google Shape;2439;p43"/>
            <p:cNvSpPr/>
            <p:nvPr/>
          </p:nvSpPr>
          <p:spPr>
            <a:xfrm>
              <a:off x="6518825" y="1583475"/>
              <a:ext cx="900150" cy="856350"/>
            </a:xfrm>
            <a:custGeom>
              <a:avLst/>
              <a:gdLst/>
              <a:ahLst/>
              <a:cxnLst/>
              <a:rect l="l" t="t" r="r" b="b"/>
              <a:pathLst>
                <a:path w="36006" h="34254" extrusionOk="0">
                  <a:moveTo>
                    <a:pt x="17224" y="0"/>
                  </a:moveTo>
                  <a:cubicBezTo>
                    <a:pt x="12720" y="0"/>
                    <a:pt x="8225" y="1761"/>
                    <a:pt x="4871" y="5262"/>
                  </a:cubicBezTo>
                  <a:cubicBezTo>
                    <a:pt x="1692" y="8560"/>
                    <a:pt x="1" y="12905"/>
                    <a:pt x="96" y="17477"/>
                  </a:cubicBezTo>
                  <a:cubicBezTo>
                    <a:pt x="191" y="22061"/>
                    <a:pt x="2061" y="26324"/>
                    <a:pt x="5359" y="29491"/>
                  </a:cubicBezTo>
                  <a:cubicBezTo>
                    <a:pt x="8633" y="32634"/>
                    <a:pt x="12931" y="34253"/>
                    <a:pt x="17253" y="34253"/>
                  </a:cubicBezTo>
                  <a:cubicBezTo>
                    <a:pt x="20611" y="34253"/>
                    <a:pt x="23980" y="33277"/>
                    <a:pt x="26885" y="31289"/>
                  </a:cubicBezTo>
                  <a:lnTo>
                    <a:pt x="26707" y="31015"/>
                  </a:lnTo>
                  <a:cubicBezTo>
                    <a:pt x="23853" y="32968"/>
                    <a:pt x="20548" y="33925"/>
                    <a:pt x="17255" y="33925"/>
                  </a:cubicBezTo>
                  <a:cubicBezTo>
                    <a:pt x="13018" y="33925"/>
                    <a:pt x="8800" y="32341"/>
                    <a:pt x="5585" y="29253"/>
                  </a:cubicBezTo>
                  <a:cubicBezTo>
                    <a:pt x="2346" y="26145"/>
                    <a:pt x="513" y="21966"/>
                    <a:pt x="418" y="17477"/>
                  </a:cubicBezTo>
                  <a:cubicBezTo>
                    <a:pt x="334" y="12989"/>
                    <a:pt x="1989" y="8726"/>
                    <a:pt x="5097" y="5488"/>
                  </a:cubicBezTo>
                  <a:cubicBezTo>
                    <a:pt x="8398" y="2053"/>
                    <a:pt x="12812" y="324"/>
                    <a:pt x="17233" y="324"/>
                  </a:cubicBezTo>
                  <a:cubicBezTo>
                    <a:pt x="21423" y="324"/>
                    <a:pt x="25618" y="1877"/>
                    <a:pt x="28874" y="5000"/>
                  </a:cubicBezTo>
                  <a:cubicBezTo>
                    <a:pt x="34410" y="10322"/>
                    <a:pt x="35648" y="18692"/>
                    <a:pt x="31886" y="25371"/>
                  </a:cubicBezTo>
                  <a:lnTo>
                    <a:pt x="32172" y="25526"/>
                  </a:lnTo>
                  <a:cubicBezTo>
                    <a:pt x="36005" y="18728"/>
                    <a:pt x="34743" y="10191"/>
                    <a:pt x="29100" y="4773"/>
                  </a:cubicBezTo>
                  <a:cubicBezTo>
                    <a:pt x="25778" y="1585"/>
                    <a:pt x="21497" y="0"/>
                    <a:pt x="17224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41" name="Google Shape;2441;p43"/>
            <p:cNvSpPr txBox="1"/>
            <p:nvPr/>
          </p:nvSpPr>
          <p:spPr>
            <a:xfrm>
              <a:off x="6272463" y="3099150"/>
              <a:ext cx="1535237" cy="42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hu-HU" sz="2000" dirty="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End of Phase 2</a:t>
              </a:r>
            </a:p>
            <a:p>
              <a:pPr algn="ctr"/>
              <a:r>
                <a:rPr lang="hu-HU" sz="2000" dirty="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Project closing</a:t>
              </a:r>
              <a:endParaRPr sz="20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81" name="Google Shape;1937;p36">
            <a:extLst>
              <a:ext uri="{FF2B5EF4-FFF2-40B4-BE49-F238E27FC236}">
                <a16:creationId xmlns:a16="http://schemas.microsoft.com/office/drawing/2014/main" id="{21B7A949-707E-4D65-9534-7DEF7E80B993}"/>
              </a:ext>
            </a:extLst>
          </p:cNvPr>
          <p:cNvGrpSpPr/>
          <p:nvPr/>
        </p:nvGrpSpPr>
        <p:grpSpPr>
          <a:xfrm>
            <a:off x="9177357" y="432300"/>
            <a:ext cx="2644669" cy="1144328"/>
            <a:chOff x="5502487" y="169326"/>
            <a:chExt cx="2439213" cy="780984"/>
          </a:xfrm>
        </p:grpSpPr>
        <p:sp>
          <p:nvSpPr>
            <p:cNvPr id="82" name="Google Shape;1938;p36">
              <a:extLst>
                <a:ext uri="{FF2B5EF4-FFF2-40B4-BE49-F238E27FC236}">
                  <a16:creationId xmlns:a16="http://schemas.microsoft.com/office/drawing/2014/main" id="{03552B60-0224-49F6-9BFA-A63D304CA2AF}"/>
                </a:ext>
              </a:extLst>
            </p:cNvPr>
            <p:cNvSpPr txBox="1"/>
            <p:nvPr/>
          </p:nvSpPr>
          <p:spPr>
            <a:xfrm>
              <a:off x="5502487" y="464379"/>
              <a:ext cx="2439213" cy="4859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>
                <a:defRPr lang="hu-HU"/>
              </a:defPPr>
              <a:lvl1pPr algn="ctr">
                <a:defRPr sz="20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</a:defRPr>
              </a:lvl1pPr>
            </a:lstStyle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hu-HU" sz="1600" dirty="0">
                  <a:solidFill>
                    <a:schemeClr val="tx1"/>
                  </a:solidFill>
                  <a:sym typeface="Roboto"/>
                </a:rPr>
                <a:t>Common understanding, project planning</a:t>
              </a:r>
              <a:endParaRPr sz="1600" dirty="0">
                <a:solidFill>
                  <a:schemeClr val="tx1"/>
                </a:solidFill>
                <a:sym typeface="Roboto"/>
              </a:endParaRPr>
            </a:p>
          </p:txBody>
        </p:sp>
        <p:sp>
          <p:nvSpPr>
            <p:cNvPr id="83" name="Google Shape;1939;p36">
              <a:extLst>
                <a:ext uri="{FF2B5EF4-FFF2-40B4-BE49-F238E27FC236}">
                  <a16:creationId xmlns:a16="http://schemas.microsoft.com/office/drawing/2014/main" id="{F9BFA034-24E1-410D-9CB6-CAB64C94C7C9}"/>
                </a:ext>
              </a:extLst>
            </p:cNvPr>
            <p:cNvSpPr/>
            <p:nvPr/>
          </p:nvSpPr>
          <p:spPr>
            <a:xfrm>
              <a:off x="5713632" y="169326"/>
              <a:ext cx="2074221" cy="271200"/>
            </a:xfrm>
            <a:prstGeom prst="roundRect">
              <a:avLst>
                <a:gd name="adj" fmla="val 50000"/>
              </a:avLst>
            </a:prstGeom>
            <a:solidFill>
              <a:srgbClr val="FCBD2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hu-HU" sz="2000" dirty="0">
                  <a:solidFill>
                    <a:srgbClr val="FFFFFF"/>
                  </a:solidFill>
                  <a:latin typeface="Fira Sans Extra Condensed Medium"/>
                  <a:sym typeface="Fira Sans Extra Condensed Medium"/>
                </a:rPr>
                <a:t>Project launch</a:t>
              </a:r>
              <a:endParaRPr sz="2000" dirty="0">
                <a:solidFill>
                  <a:srgbClr val="FFFFFF"/>
                </a:solidFill>
                <a:latin typeface="Fira Sans Extra Condensed Medium"/>
              </a:endParaRPr>
            </a:p>
          </p:txBody>
        </p:sp>
      </p:grpSp>
      <p:grpSp>
        <p:nvGrpSpPr>
          <p:cNvPr id="84" name="Google Shape;1937;p36">
            <a:extLst>
              <a:ext uri="{FF2B5EF4-FFF2-40B4-BE49-F238E27FC236}">
                <a16:creationId xmlns:a16="http://schemas.microsoft.com/office/drawing/2014/main" id="{6910B4DD-CBF5-40C1-8D34-AB5AB063DF4F}"/>
              </a:ext>
            </a:extLst>
          </p:cNvPr>
          <p:cNvGrpSpPr/>
          <p:nvPr/>
        </p:nvGrpSpPr>
        <p:grpSpPr>
          <a:xfrm>
            <a:off x="9177357" y="1675316"/>
            <a:ext cx="2706794" cy="806867"/>
            <a:chOff x="5613100" y="212825"/>
            <a:chExt cx="2328600" cy="550673"/>
          </a:xfrm>
        </p:grpSpPr>
        <p:sp>
          <p:nvSpPr>
            <p:cNvPr id="85" name="Google Shape;1938;p36">
              <a:extLst>
                <a:ext uri="{FF2B5EF4-FFF2-40B4-BE49-F238E27FC236}">
                  <a16:creationId xmlns:a16="http://schemas.microsoft.com/office/drawing/2014/main" id="{6E93B5BD-A165-44A5-B4A8-55BFDE726C3A}"/>
                </a:ext>
              </a:extLst>
            </p:cNvPr>
            <p:cNvSpPr txBox="1"/>
            <p:nvPr/>
          </p:nvSpPr>
          <p:spPr>
            <a:xfrm>
              <a:off x="5613100" y="407998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>
                <a:defRPr lang="hu-HU"/>
              </a:defPPr>
              <a:lvl1pPr algn="ctr">
                <a:defRPr sz="20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</a:defRPr>
              </a:lvl1pPr>
            </a:lstStyle>
            <a:p>
              <a:endParaRPr lang="hu-HU" sz="1600" dirty="0">
                <a:solidFill>
                  <a:schemeClr val="tx1"/>
                </a:solidFill>
                <a:sym typeface="Roboto"/>
              </a:endParaRPr>
            </a:p>
            <a:p>
              <a:endParaRPr lang="hu-HU" sz="1600" dirty="0">
                <a:solidFill>
                  <a:schemeClr val="tx1"/>
                </a:solidFill>
                <a:sym typeface="Roboto"/>
              </a:endParaRPr>
            </a:p>
            <a:p>
              <a:endParaRPr lang="hu-HU" sz="1600" dirty="0">
                <a:solidFill>
                  <a:schemeClr val="tx1"/>
                </a:solidFill>
                <a:sym typeface="Roboto"/>
              </a:endParaRP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hu-HU" sz="1600" dirty="0">
                  <a:solidFill>
                    <a:schemeClr val="tx1"/>
                  </a:solidFill>
                  <a:sym typeface="Roboto"/>
                </a:rPr>
                <a:t>Review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hu-HU" sz="1600" dirty="0">
                  <a:solidFill>
                    <a:schemeClr val="tx1"/>
                  </a:solidFill>
                  <a:sym typeface="Roboto"/>
                </a:rPr>
                <a:t>Identify good candidate processes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hu-HU" sz="1600" dirty="0">
                  <a:solidFill>
                    <a:schemeClr val="tx1"/>
                  </a:solidFill>
                  <a:sym typeface="Roboto"/>
                </a:rPr>
                <a:t>Common first pilots</a:t>
              </a:r>
              <a:endParaRPr sz="1600" dirty="0">
                <a:solidFill>
                  <a:schemeClr val="tx1"/>
                </a:solidFill>
                <a:sym typeface="Roboto"/>
              </a:endParaRPr>
            </a:p>
          </p:txBody>
        </p:sp>
        <p:sp>
          <p:nvSpPr>
            <p:cNvPr id="86" name="Google Shape;1939;p36">
              <a:extLst>
                <a:ext uri="{FF2B5EF4-FFF2-40B4-BE49-F238E27FC236}">
                  <a16:creationId xmlns:a16="http://schemas.microsoft.com/office/drawing/2014/main" id="{A451935B-1BC7-43E0-8E38-0357942A2DE0}"/>
                </a:ext>
              </a:extLst>
            </p:cNvPr>
            <p:cNvSpPr/>
            <p:nvPr/>
          </p:nvSpPr>
          <p:spPr>
            <a:xfrm>
              <a:off x="5716274" y="212825"/>
              <a:ext cx="2028482" cy="251554"/>
            </a:xfrm>
            <a:prstGeom prst="roundRect">
              <a:avLst>
                <a:gd name="adj" fmla="val 50000"/>
              </a:avLst>
            </a:prstGeom>
            <a:solidFill>
              <a:srgbClr val="69E78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hu-HU" sz="2000" dirty="0">
                  <a:solidFill>
                    <a:srgbClr val="FFFFFF"/>
                  </a:solidFill>
                  <a:latin typeface="Fira Sans Extra Condensed Medium"/>
                  <a:sym typeface="Fira Sans Extra Condensed Medium"/>
                </a:rPr>
                <a:t>Phase 1</a:t>
              </a:r>
              <a:endParaRPr sz="2000" dirty="0">
                <a:solidFill>
                  <a:srgbClr val="FFFFFF"/>
                </a:solidFill>
                <a:latin typeface="Fira Sans Extra Condensed Medium"/>
              </a:endParaRPr>
            </a:p>
          </p:txBody>
        </p:sp>
      </p:grpSp>
      <p:grpSp>
        <p:nvGrpSpPr>
          <p:cNvPr id="87" name="Google Shape;1937;p36">
            <a:extLst>
              <a:ext uri="{FF2B5EF4-FFF2-40B4-BE49-F238E27FC236}">
                <a16:creationId xmlns:a16="http://schemas.microsoft.com/office/drawing/2014/main" id="{6F28038B-8BFE-4703-8F82-1D6F4358DABD}"/>
              </a:ext>
            </a:extLst>
          </p:cNvPr>
          <p:cNvGrpSpPr/>
          <p:nvPr/>
        </p:nvGrpSpPr>
        <p:grpSpPr>
          <a:xfrm>
            <a:off x="9208345" y="3183249"/>
            <a:ext cx="2706794" cy="806867"/>
            <a:chOff x="5613100" y="212825"/>
            <a:chExt cx="2328600" cy="550673"/>
          </a:xfrm>
        </p:grpSpPr>
        <p:sp>
          <p:nvSpPr>
            <p:cNvPr id="88" name="Google Shape;1938;p36">
              <a:extLst>
                <a:ext uri="{FF2B5EF4-FFF2-40B4-BE49-F238E27FC236}">
                  <a16:creationId xmlns:a16="http://schemas.microsoft.com/office/drawing/2014/main" id="{E7188844-1D86-4C02-951F-1EE860D3F705}"/>
                </a:ext>
              </a:extLst>
            </p:cNvPr>
            <p:cNvSpPr txBox="1"/>
            <p:nvPr/>
          </p:nvSpPr>
          <p:spPr>
            <a:xfrm>
              <a:off x="5613100" y="407998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>
                <a:defRPr lang="hu-HU"/>
              </a:defPPr>
              <a:lvl1pPr algn="ctr">
                <a:defRPr sz="20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</a:defRPr>
              </a:lvl1pPr>
            </a:lstStyle>
            <a:p>
              <a:endParaRPr lang="hu-HU" dirty="0">
                <a:sym typeface="Roboto"/>
              </a:endParaRPr>
            </a:p>
            <a:p>
              <a:endParaRPr lang="hu-HU" dirty="0">
                <a:sym typeface="Roboto"/>
              </a:endParaRPr>
            </a:p>
            <a:p>
              <a:endParaRPr lang="hu-HU" dirty="0">
                <a:sym typeface="Roboto"/>
              </a:endParaRP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hu-HU" sz="1600" dirty="0">
                  <a:solidFill>
                    <a:schemeClr val="tx1"/>
                  </a:solidFill>
                  <a:sym typeface="Roboto"/>
                </a:rPr>
                <a:t>Assessment of results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hu-HU" sz="1600" dirty="0">
                  <a:solidFill>
                    <a:schemeClr val="tx1"/>
                  </a:solidFill>
                  <a:sym typeface="Roboto"/>
                </a:rPr>
                <a:t>Producing recommendations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hu-HU" sz="1600" dirty="0">
                  <a:solidFill>
                    <a:schemeClr val="tx1"/>
                  </a:solidFill>
                  <a:sym typeface="Roboto"/>
                </a:rPr>
                <a:t>Communication material</a:t>
              </a:r>
              <a:endParaRPr sz="1600" dirty="0">
                <a:solidFill>
                  <a:schemeClr val="tx1"/>
                </a:solidFill>
                <a:sym typeface="Roboto"/>
              </a:endParaRPr>
            </a:p>
          </p:txBody>
        </p:sp>
        <p:sp>
          <p:nvSpPr>
            <p:cNvPr id="89" name="Google Shape;1939;p36">
              <a:extLst>
                <a:ext uri="{FF2B5EF4-FFF2-40B4-BE49-F238E27FC236}">
                  <a16:creationId xmlns:a16="http://schemas.microsoft.com/office/drawing/2014/main" id="{DB349664-7BB9-44CA-80DC-2FC2FDA8A0C8}"/>
                </a:ext>
              </a:extLst>
            </p:cNvPr>
            <p:cNvSpPr/>
            <p:nvPr/>
          </p:nvSpPr>
          <p:spPr>
            <a:xfrm>
              <a:off x="5716274" y="212825"/>
              <a:ext cx="2028482" cy="251554"/>
            </a:xfrm>
            <a:prstGeom prst="roundRect">
              <a:avLst>
                <a:gd name="adj" fmla="val 50000"/>
              </a:avLst>
            </a:prstGeom>
            <a:solidFill>
              <a:srgbClr val="EC3A3B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hu-HU" sz="2000" dirty="0">
                  <a:solidFill>
                    <a:srgbClr val="FFFFFF"/>
                  </a:solidFill>
                  <a:latin typeface="Fira Sans Extra Condensed Medium"/>
                  <a:sym typeface="Fira Sans Extra Condensed Medium"/>
                </a:rPr>
                <a:t>Phase 2</a:t>
              </a:r>
              <a:endParaRPr sz="2000" dirty="0">
                <a:solidFill>
                  <a:srgbClr val="FFFFFF"/>
                </a:solidFill>
                <a:latin typeface="Fira Sans Extra Condensed Medium"/>
              </a:endParaRPr>
            </a:p>
          </p:txBody>
        </p:sp>
      </p:grpSp>
      <p:grpSp>
        <p:nvGrpSpPr>
          <p:cNvPr id="90" name="Google Shape;1937;p36">
            <a:extLst>
              <a:ext uri="{FF2B5EF4-FFF2-40B4-BE49-F238E27FC236}">
                <a16:creationId xmlns:a16="http://schemas.microsoft.com/office/drawing/2014/main" id="{D564BB13-2800-4006-AD24-EA3A969F0568}"/>
              </a:ext>
            </a:extLst>
          </p:cNvPr>
          <p:cNvGrpSpPr/>
          <p:nvPr/>
        </p:nvGrpSpPr>
        <p:grpSpPr>
          <a:xfrm>
            <a:off x="9208419" y="4849049"/>
            <a:ext cx="2644669" cy="1045640"/>
            <a:chOff x="5502487" y="169326"/>
            <a:chExt cx="2439213" cy="713631"/>
          </a:xfrm>
        </p:grpSpPr>
        <p:sp>
          <p:nvSpPr>
            <p:cNvPr id="91" name="Google Shape;1938;p36">
              <a:extLst>
                <a:ext uri="{FF2B5EF4-FFF2-40B4-BE49-F238E27FC236}">
                  <a16:creationId xmlns:a16="http://schemas.microsoft.com/office/drawing/2014/main" id="{213AFA28-066C-493C-9F87-59CF40FEB711}"/>
                </a:ext>
              </a:extLst>
            </p:cNvPr>
            <p:cNvSpPr txBox="1"/>
            <p:nvPr/>
          </p:nvSpPr>
          <p:spPr>
            <a:xfrm>
              <a:off x="5502487" y="397026"/>
              <a:ext cx="2439213" cy="4859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>
                <a:defRPr lang="hu-HU"/>
              </a:defPPr>
              <a:lvl1pPr algn="ctr">
                <a:defRPr sz="20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</a:defRPr>
              </a:lvl1pPr>
            </a:lstStyle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hu-HU" sz="1600" dirty="0">
                  <a:solidFill>
                    <a:schemeClr val="tx1"/>
                  </a:solidFill>
                  <a:sym typeface="Roboto"/>
                </a:rPr>
                <a:t>Reporting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hu-HU" sz="1600" dirty="0">
                  <a:solidFill>
                    <a:schemeClr val="tx1"/>
                  </a:solidFill>
                  <a:sym typeface="Roboto"/>
                </a:rPr>
                <a:t>Final assessment</a:t>
              </a:r>
              <a:endParaRPr sz="1600" dirty="0">
                <a:solidFill>
                  <a:schemeClr val="tx1"/>
                </a:solidFill>
                <a:sym typeface="Roboto"/>
              </a:endParaRPr>
            </a:p>
          </p:txBody>
        </p:sp>
        <p:sp>
          <p:nvSpPr>
            <p:cNvPr id="92" name="Google Shape;1939;p36">
              <a:extLst>
                <a:ext uri="{FF2B5EF4-FFF2-40B4-BE49-F238E27FC236}">
                  <a16:creationId xmlns:a16="http://schemas.microsoft.com/office/drawing/2014/main" id="{83C740DB-6530-47FF-996E-EBCC8B1A8DC7}"/>
                </a:ext>
              </a:extLst>
            </p:cNvPr>
            <p:cNvSpPr/>
            <p:nvPr/>
          </p:nvSpPr>
          <p:spPr>
            <a:xfrm>
              <a:off x="5713632" y="169326"/>
              <a:ext cx="2074221" cy="271200"/>
            </a:xfrm>
            <a:prstGeom prst="roundRect">
              <a:avLst>
                <a:gd name="adj" fmla="val 50000"/>
              </a:avLst>
            </a:prstGeom>
            <a:solidFill>
              <a:srgbClr val="5EB2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hu-HU" sz="2000" dirty="0">
                  <a:solidFill>
                    <a:srgbClr val="FFFFFF"/>
                  </a:solidFill>
                  <a:latin typeface="Fira Sans Extra Condensed Medium"/>
                  <a:sym typeface="Fira Sans Extra Condensed Medium"/>
                </a:rPr>
                <a:t>Project closing</a:t>
              </a:r>
              <a:endParaRPr sz="2000" dirty="0">
                <a:solidFill>
                  <a:srgbClr val="FFFFFF"/>
                </a:solidFill>
                <a:latin typeface="Fira Sans Extra Condensed Medium"/>
              </a:endParaRPr>
            </a:p>
          </p:txBody>
        </p:sp>
      </p:grpSp>
      <p:sp>
        <p:nvSpPr>
          <p:cNvPr id="93" name="Tartalom helye 2">
            <a:extLst>
              <a:ext uri="{FF2B5EF4-FFF2-40B4-BE49-F238E27FC236}">
                <a16:creationId xmlns:a16="http://schemas.microsoft.com/office/drawing/2014/main" id="{55B14979-7F7E-4723-951D-F66B4E939D2C}"/>
              </a:ext>
            </a:extLst>
          </p:cNvPr>
          <p:cNvSpPr txBox="1">
            <a:spLocks/>
          </p:cNvSpPr>
          <p:nvPr/>
        </p:nvSpPr>
        <p:spPr>
          <a:xfrm>
            <a:off x="448816" y="4909531"/>
            <a:ext cx="9387806" cy="3651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u-HU" sz="1400" i="1" dirty="0">
                <a:latin typeface="Myriad "/>
              </a:rPr>
              <a:t>Template original source : </a:t>
            </a:r>
            <a:r>
              <a:rPr lang="en" sz="1400" i="1" u="sng" dirty="0">
                <a:solidFill>
                  <a:srgbClr val="869FB2"/>
                </a:solidFill>
                <a:latin typeface="Myriad "/>
                <a:ea typeface="Arial"/>
                <a:cs typeface="Arial"/>
                <a:sym typeface="Arial"/>
              </a:rPr>
              <a:t>S</a:t>
            </a:r>
            <a:r>
              <a:rPr lang="en" sz="1400" i="1" dirty="0">
                <a:solidFill>
                  <a:srgbClr val="869FB2"/>
                </a:solidFill>
                <a:latin typeface="Myriad 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lidesgo</a:t>
            </a:r>
            <a:r>
              <a:rPr lang="en-US" sz="1400" i="1" dirty="0">
                <a:latin typeface="Myriad "/>
              </a:rPr>
              <a:t> and </a:t>
            </a:r>
            <a:r>
              <a:rPr lang="en" sz="1400" i="1" dirty="0">
                <a:solidFill>
                  <a:srgbClr val="869FB2"/>
                </a:solidFill>
                <a:latin typeface="Myriad 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-US" sz="1400" i="1" dirty="0">
                <a:latin typeface="Myriad "/>
              </a:rPr>
              <a:t>.</a:t>
            </a:r>
            <a:r>
              <a:rPr lang="hu-HU" sz="1400" i="1" dirty="0">
                <a:latin typeface="Myriad "/>
              </a:rPr>
              <a:t> </a:t>
            </a:r>
          </a:p>
        </p:txBody>
      </p:sp>
      <p:sp>
        <p:nvSpPr>
          <p:cNvPr id="94" name="Google Shape;2366;p43">
            <a:extLst>
              <a:ext uri="{FF2B5EF4-FFF2-40B4-BE49-F238E27FC236}">
                <a16:creationId xmlns:a16="http://schemas.microsoft.com/office/drawing/2014/main" id="{85979E23-AF43-49C7-933D-5836686212B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>
              <a:spcBef>
                <a:spcPts val="0"/>
              </a:spcBef>
            </a:pPr>
            <a:r>
              <a:rPr lang="hu-HU" dirty="0">
                <a:latin typeface="Myriad "/>
              </a:rPr>
              <a:t>Project timeline (1 </a:t>
            </a:r>
            <a:r>
              <a:rPr lang="hu-HU" dirty="0" err="1">
                <a:latin typeface="Myriad "/>
              </a:rPr>
              <a:t>year</a:t>
            </a:r>
            <a:r>
              <a:rPr lang="hu-HU" dirty="0">
                <a:latin typeface="Myriad "/>
              </a:rPr>
              <a:t>)</a:t>
            </a:r>
            <a:endParaRPr dirty="0"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28B66294-9F82-42E6-86F9-D8CB9FAA5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5</a:t>
            </a:fld>
            <a:endParaRPr lang="hu-HU"/>
          </a:p>
        </p:txBody>
      </p:sp>
      <p:sp>
        <p:nvSpPr>
          <p:cNvPr id="113" name="Google Shape;2402;p43">
            <a:extLst>
              <a:ext uri="{FF2B5EF4-FFF2-40B4-BE49-F238E27FC236}">
                <a16:creationId xmlns:a16="http://schemas.microsoft.com/office/drawing/2014/main" id="{BBFAF1B1-C44E-4673-8146-54CABFB0443B}"/>
              </a:ext>
            </a:extLst>
          </p:cNvPr>
          <p:cNvSpPr/>
          <p:nvPr/>
        </p:nvSpPr>
        <p:spPr>
          <a:xfrm>
            <a:off x="4564007" y="4852298"/>
            <a:ext cx="2156633" cy="354067"/>
          </a:xfrm>
          <a:custGeom>
            <a:avLst/>
            <a:gdLst/>
            <a:ahLst/>
            <a:cxnLst/>
            <a:rect l="l" t="t" r="r" b="b"/>
            <a:pathLst>
              <a:path w="64699" h="10622" extrusionOk="0">
                <a:moveTo>
                  <a:pt x="0" y="1"/>
                </a:moveTo>
                <a:lnTo>
                  <a:pt x="0" y="10621"/>
                </a:lnTo>
                <a:lnTo>
                  <a:pt x="64699" y="10621"/>
                </a:lnTo>
                <a:lnTo>
                  <a:pt x="64699" y="1"/>
                </a:lnTo>
                <a:close/>
              </a:path>
            </a:pathLst>
          </a:custGeom>
          <a:solidFill>
            <a:srgbClr val="EC3A3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hu-HU" sz="2000" dirty="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December 2023</a:t>
            </a:r>
            <a:endParaRPr sz="2000" dirty="0">
              <a:solidFill>
                <a:srgbClr val="FFFFFF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14" name="Google Shape;2421;p43">
            <a:extLst>
              <a:ext uri="{FF2B5EF4-FFF2-40B4-BE49-F238E27FC236}">
                <a16:creationId xmlns:a16="http://schemas.microsoft.com/office/drawing/2014/main" id="{3F6BDE86-4171-47BF-A042-7AB1B227E93C}"/>
              </a:ext>
            </a:extLst>
          </p:cNvPr>
          <p:cNvSpPr/>
          <p:nvPr/>
        </p:nvSpPr>
        <p:spPr>
          <a:xfrm>
            <a:off x="6717871" y="4847201"/>
            <a:ext cx="2156633" cy="354067"/>
          </a:xfrm>
          <a:custGeom>
            <a:avLst/>
            <a:gdLst/>
            <a:ahLst/>
            <a:cxnLst/>
            <a:rect l="l" t="t" r="r" b="b"/>
            <a:pathLst>
              <a:path w="64699" h="10622" extrusionOk="0">
                <a:moveTo>
                  <a:pt x="0" y="1"/>
                </a:moveTo>
                <a:lnTo>
                  <a:pt x="0" y="10621"/>
                </a:lnTo>
                <a:lnTo>
                  <a:pt x="60722" y="10621"/>
                </a:lnTo>
                <a:cubicBezTo>
                  <a:pt x="62901" y="10621"/>
                  <a:pt x="64699" y="8228"/>
                  <a:pt x="64699" y="5311"/>
                </a:cubicBezTo>
                <a:cubicBezTo>
                  <a:pt x="64699" y="2382"/>
                  <a:pt x="62901" y="1"/>
                  <a:pt x="60722" y="1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hu-HU" sz="2000" dirty="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December 2024</a:t>
            </a:r>
            <a:endParaRPr sz="2000" dirty="0">
              <a:solidFill>
                <a:srgbClr val="FFFFFF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15" name="Google Shape;2366;p43">
            <a:extLst>
              <a:ext uri="{FF2B5EF4-FFF2-40B4-BE49-F238E27FC236}">
                <a16:creationId xmlns:a16="http://schemas.microsoft.com/office/drawing/2014/main" id="{81890368-60C1-4602-8EDC-94AC3C1BCE78}"/>
              </a:ext>
            </a:extLst>
          </p:cNvPr>
          <p:cNvSpPr txBox="1">
            <a:spLocks/>
          </p:cNvSpPr>
          <p:nvPr/>
        </p:nvSpPr>
        <p:spPr>
          <a:xfrm>
            <a:off x="5520422" y="5229376"/>
            <a:ext cx="3749969" cy="66611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hu-HU" sz="3600" dirty="0" err="1">
                <a:latin typeface="Myriad "/>
              </a:rPr>
              <a:t>or</a:t>
            </a:r>
            <a:r>
              <a:rPr lang="hu-HU" sz="3600" dirty="0">
                <a:latin typeface="Myriad "/>
              </a:rPr>
              <a:t> 2 </a:t>
            </a:r>
            <a:r>
              <a:rPr lang="hu-HU" sz="3600" dirty="0" err="1">
                <a:latin typeface="Myriad "/>
              </a:rPr>
              <a:t>years</a:t>
            </a:r>
            <a:r>
              <a:rPr lang="hu-HU" sz="3600" dirty="0">
                <a:latin typeface="Myriad "/>
              </a:rPr>
              <a:t>…</a:t>
            </a:r>
            <a:endParaRPr lang="hu-HU" sz="3600" dirty="0"/>
          </a:p>
        </p:txBody>
      </p:sp>
    </p:spTree>
    <p:extLst>
      <p:ext uri="{BB962C8B-B14F-4D97-AF65-F5344CB8AC3E}">
        <p14:creationId xmlns:p14="http://schemas.microsoft.com/office/powerpoint/2010/main" val="269536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 animBg="1"/>
      <p:bldP spid="1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6</a:t>
            </a:fld>
            <a:endParaRPr lang="hu-HU"/>
          </a:p>
        </p:txBody>
      </p:sp>
      <p:sp>
        <p:nvSpPr>
          <p:cNvPr id="8" name="Google Shape;2366;p43">
            <a:extLst>
              <a:ext uri="{FF2B5EF4-FFF2-40B4-BE49-F238E27FC236}">
                <a16:creationId xmlns:a16="http://schemas.microsoft.com/office/drawing/2014/main" id="{C4F8CA83-7C53-4E42-A055-8E95FFE051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>
              <a:spcBef>
                <a:spcPts val="0"/>
              </a:spcBef>
            </a:pPr>
            <a:r>
              <a:rPr lang="hu-HU" dirty="0">
                <a:latin typeface="Myriad "/>
              </a:rPr>
              <a:t>Project results </a:t>
            </a:r>
            <a:endParaRPr dirty="0"/>
          </a:p>
        </p:txBody>
      </p:sp>
      <p:sp>
        <p:nvSpPr>
          <p:cNvPr id="7" name="Folyamatábra: Másik feldolgozás 6">
            <a:extLst>
              <a:ext uri="{FF2B5EF4-FFF2-40B4-BE49-F238E27FC236}">
                <a16:creationId xmlns:a16="http://schemas.microsoft.com/office/drawing/2014/main" id="{9A7FD7B6-3D44-40D5-B299-7BF3B3A104B4}"/>
              </a:ext>
            </a:extLst>
          </p:cNvPr>
          <p:cNvSpPr/>
          <p:nvPr/>
        </p:nvSpPr>
        <p:spPr>
          <a:xfrm>
            <a:off x="1611852" y="1491526"/>
            <a:ext cx="4048946" cy="626594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>
                <a:solidFill>
                  <a:schemeClr val="tx1"/>
                </a:solidFill>
              </a:rPr>
              <a:t>Knowledge</a:t>
            </a:r>
            <a:r>
              <a:rPr lang="hu-HU" dirty="0">
                <a:solidFill>
                  <a:schemeClr val="tx1"/>
                </a:solidFill>
              </a:rPr>
              <a:t> and </a:t>
            </a:r>
            <a:r>
              <a:rPr lang="hu-HU" dirty="0" err="1">
                <a:solidFill>
                  <a:schemeClr val="tx1"/>
                </a:solidFill>
              </a:rPr>
              <a:t>pilots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done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together</a:t>
            </a:r>
            <a:r>
              <a:rPr lang="hu-HU" dirty="0">
                <a:solidFill>
                  <a:schemeClr val="tx1"/>
                </a:solidFill>
              </a:rPr>
              <a:t> to </a:t>
            </a:r>
            <a:r>
              <a:rPr lang="hu-HU" dirty="0" err="1">
                <a:solidFill>
                  <a:schemeClr val="tx1"/>
                </a:solidFill>
              </a:rPr>
              <a:t>better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understand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the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use</a:t>
            </a:r>
            <a:r>
              <a:rPr lang="hu-HU" dirty="0">
                <a:solidFill>
                  <a:schemeClr val="tx1"/>
                </a:solidFill>
              </a:rPr>
              <a:t> of RPA</a:t>
            </a:r>
          </a:p>
        </p:txBody>
      </p:sp>
      <p:sp>
        <p:nvSpPr>
          <p:cNvPr id="9" name="Folyamatábra: Másik feldolgozás 8">
            <a:extLst>
              <a:ext uri="{FF2B5EF4-FFF2-40B4-BE49-F238E27FC236}">
                <a16:creationId xmlns:a16="http://schemas.microsoft.com/office/drawing/2014/main" id="{7D0C6E06-58B8-41CE-9041-F598864807E8}"/>
              </a:ext>
            </a:extLst>
          </p:cNvPr>
          <p:cNvSpPr/>
          <p:nvPr/>
        </p:nvSpPr>
        <p:spPr>
          <a:xfrm>
            <a:off x="1611852" y="2252513"/>
            <a:ext cx="4048946" cy="626594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>
                <a:solidFill>
                  <a:schemeClr val="tx1"/>
                </a:solidFill>
              </a:rPr>
              <a:t>Common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guidance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for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the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official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statistical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community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on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how</a:t>
            </a:r>
            <a:r>
              <a:rPr lang="hu-HU" dirty="0">
                <a:solidFill>
                  <a:schemeClr val="tx1"/>
                </a:solidFill>
              </a:rPr>
              <a:t> to </a:t>
            </a:r>
            <a:r>
              <a:rPr lang="hu-HU" dirty="0" err="1">
                <a:solidFill>
                  <a:schemeClr val="tx1"/>
                </a:solidFill>
              </a:rPr>
              <a:t>use</a:t>
            </a:r>
            <a:r>
              <a:rPr lang="hu-HU" dirty="0">
                <a:solidFill>
                  <a:schemeClr val="tx1"/>
                </a:solidFill>
              </a:rPr>
              <a:t> RPA</a:t>
            </a:r>
          </a:p>
        </p:txBody>
      </p:sp>
      <p:sp>
        <p:nvSpPr>
          <p:cNvPr id="10" name="Folyamatábra: Másik feldolgozás 9">
            <a:extLst>
              <a:ext uri="{FF2B5EF4-FFF2-40B4-BE49-F238E27FC236}">
                <a16:creationId xmlns:a16="http://schemas.microsoft.com/office/drawing/2014/main" id="{4DBA9102-F3E3-4F72-A71B-7CFA4EA61C77}"/>
              </a:ext>
            </a:extLst>
          </p:cNvPr>
          <p:cNvSpPr/>
          <p:nvPr/>
        </p:nvSpPr>
        <p:spPr>
          <a:xfrm>
            <a:off x="1611852" y="3023077"/>
            <a:ext cx="4048946" cy="626594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>
                <a:solidFill>
                  <a:schemeClr val="tx1"/>
                </a:solidFill>
              </a:rPr>
              <a:t>Practical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working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solution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for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automation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11" name="Folyamatábra: Másik feldolgozás 10">
            <a:extLst>
              <a:ext uri="{FF2B5EF4-FFF2-40B4-BE49-F238E27FC236}">
                <a16:creationId xmlns:a16="http://schemas.microsoft.com/office/drawing/2014/main" id="{112CC44E-E4A0-4485-A3DA-1297C6CD036D}"/>
              </a:ext>
            </a:extLst>
          </p:cNvPr>
          <p:cNvSpPr/>
          <p:nvPr/>
        </p:nvSpPr>
        <p:spPr>
          <a:xfrm>
            <a:off x="1611852" y="3797480"/>
            <a:ext cx="4048946" cy="843019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>
                <a:solidFill>
                  <a:schemeClr val="tx1"/>
                </a:solidFill>
              </a:rPr>
              <a:t>Ideas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on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common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processes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present</a:t>
            </a:r>
            <a:r>
              <a:rPr lang="hu-HU" dirty="0">
                <a:solidFill>
                  <a:schemeClr val="tx1"/>
                </a:solidFill>
              </a:rPr>
              <a:t> in </a:t>
            </a:r>
            <a:r>
              <a:rPr lang="hu-HU" dirty="0" err="1">
                <a:solidFill>
                  <a:schemeClr val="tx1"/>
                </a:solidFill>
              </a:rPr>
              <a:t>NSOs</a:t>
            </a:r>
            <a:r>
              <a:rPr lang="hu-HU" dirty="0">
                <a:solidFill>
                  <a:schemeClr val="tx1"/>
                </a:solidFill>
              </a:rPr>
              <a:t>: </a:t>
            </a:r>
            <a:r>
              <a:rPr lang="hu-HU" dirty="0" err="1">
                <a:solidFill>
                  <a:schemeClr val="tx1"/>
                </a:solidFill>
              </a:rPr>
              <a:t>recommendations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where</a:t>
            </a:r>
            <a:r>
              <a:rPr lang="hu-HU" dirty="0">
                <a:solidFill>
                  <a:schemeClr val="tx1"/>
                </a:solidFill>
              </a:rPr>
              <a:t> to </a:t>
            </a:r>
            <a:r>
              <a:rPr lang="hu-HU" dirty="0" err="1">
                <a:solidFill>
                  <a:schemeClr val="tx1"/>
                </a:solidFill>
              </a:rPr>
              <a:t>implement</a:t>
            </a:r>
            <a:r>
              <a:rPr lang="hu-HU" dirty="0">
                <a:solidFill>
                  <a:schemeClr val="tx1"/>
                </a:solidFill>
              </a:rPr>
              <a:t> RPA in our </a:t>
            </a:r>
            <a:r>
              <a:rPr lang="hu-HU" dirty="0" err="1">
                <a:solidFill>
                  <a:schemeClr val="tx1"/>
                </a:solidFill>
              </a:rPr>
              <a:t>NSOs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12" name="Folyamatábra: Másik feldolgozás 11">
            <a:extLst>
              <a:ext uri="{FF2B5EF4-FFF2-40B4-BE49-F238E27FC236}">
                <a16:creationId xmlns:a16="http://schemas.microsoft.com/office/drawing/2014/main" id="{4F402EB7-BB59-44FA-BA05-8C38FD200306}"/>
              </a:ext>
            </a:extLst>
          </p:cNvPr>
          <p:cNvSpPr/>
          <p:nvPr/>
        </p:nvSpPr>
        <p:spPr>
          <a:xfrm>
            <a:off x="1611852" y="4731492"/>
            <a:ext cx="4048946" cy="843019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>
                <a:solidFill>
                  <a:schemeClr val="tx1"/>
                </a:solidFill>
              </a:rPr>
              <a:t>Communication</a:t>
            </a:r>
            <a:r>
              <a:rPr lang="hu-HU" dirty="0">
                <a:solidFill>
                  <a:schemeClr val="tx1"/>
                </a:solidFill>
              </a:rPr>
              <a:t> tools </a:t>
            </a:r>
            <a:r>
              <a:rPr lang="hu-HU" dirty="0" err="1">
                <a:solidFill>
                  <a:schemeClr val="tx1"/>
                </a:solidFill>
              </a:rPr>
              <a:t>on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how</a:t>
            </a:r>
            <a:r>
              <a:rPr lang="hu-HU" dirty="0">
                <a:solidFill>
                  <a:schemeClr val="tx1"/>
                </a:solidFill>
              </a:rPr>
              <a:t> to </a:t>
            </a:r>
            <a:r>
              <a:rPr lang="hu-HU" dirty="0" err="1">
                <a:solidFill>
                  <a:schemeClr val="tx1"/>
                </a:solidFill>
              </a:rPr>
              <a:t>explain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this</a:t>
            </a:r>
            <a:r>
              <a:rPr lang="hu-HU" dirty="0">
                <a:solidFill>
                  <a:schemeClr val="tx1"/>
                </a:solidFill>
              </a:rPr>
              <a:t> to our </a:t>
            </a:r>
            <a:r>
              <a:rPr lang="hu-HU" dirty="0" err="1">
                <a:solidFill>
                  <a:schemeClr val="tx1"/>
                </a:solidFill>
              </a:rPr>
              <a:t>different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stakeholders</a:t>
            </a: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8A1D6509-DF32-4E90-8F3F-A464FF3E60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33" y="1491526"/>
            <a:ext cx="546594" cy="546594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FC5889E5-EACF-49A1-A84C-EEEC7C3F63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33" y="2172513"/>
            <a:ext cx="546594" cy="546594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61ACA411-119E-4FA9-8504-BBB63864F6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33" y="3023077"/>
            <a:ext cx="546594" cy="546594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6DAF2B1D-B808-448E-97FD-F28839BD93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33" y="3875434"/>
            <a:ext cx="546594" cy="546594"/>
          </a:xfrm>
          <a:prstGeom prst="rect">
            <a:avLst/>
          </a:prstGeom>
        </p:spPr>
      </p:pic>
      <p:pic>
        <p:nvPicPr>
          <p:cNvPr id="16" name="Kép 15">
            <a:extLst>
              <a:ext uri="{FF2B5EF4-FFF2-40B4-BE49-F238E27FC236}">
                <a16:creationId xmlns:a16="http://schemas.microsoft.com/office/drawing/2014/main" id="{6AF717C4-3B44-461A-8583-71A5296691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33" y="4879704"/>
            <a:ext cx="546594" cy="546594"/>
          </a:xfrm>
          <a:prstGeom prst="rect">
            <a:avLst/>
          </a:prstGeom>
        </p:spPr>
      </p:pic>
      <p:sp>
        <p:nvSpPr>
          <p:cNvPr id="17" name="Szövegdoboz 16">
            <a:extLst>
              <a:ext uri="{FF2B5EF4-FFF2-40B4-BE49-F238E27FC236}">
                <a16:creationId xmlns:a16="http://schemas.microsoft.com/office/drawing/2014/main" id="{1190C0BA-E578-4FEE-B51A-48D10F053B52}"/>
              </a:ext>
            </a:extLst>
          </p:cNvPr>
          <p:cNvSpPr txBox="1"/>
          <p:nvPr/>
        </p:nvSpPr>
        <p:spPr>
          <a:xfrm>
            <a:off x="6586127" y="1394432"/>
            <a:ext cx="4048946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hu-HU" b="1" dirty="0" err="1"/>
              <a:t>Countries</a:t>
            </a:r>
            <a:r>
              <a:rPr lang="hu-HU" b="1" dirty="0"/>
              <a:t> / </a:t>
            </a:r>
            <a:r>
              <a:rPr lang="hu-HU" b="1" dirty="0" err="1"/>
              <a:t>organisations</a:t>
            </a:r>
            <a:r>
              <a:rPr lang="hu-HU" b="1" dirty="0"/>
              <a:t> </a:t>
            </a:r>
            <a:r>
              <a:rPr lang="hu-HU" b="1" dirty="0" err="1"/>
              <a:t>already</a:t>
            </a:r>
            <a:r>
              <a:rPr lang="hu-HU" b="1" dirty="0"/>
              <a:t> </a:t>
            </a:r>
            <a:r>
              <a:rPr lang="hu-HU" b="1" dirty="0" err="1"/>
              <a:t>committed</a:t>
            </a:r>
            <a:r>
              <a:rPr lang="hu-HU" b="1" dirty="0"/>
              <a:t> to </a:t>
            </a:r>
            <a:r>
              <a:rPr lang="hu-HU" b="1" dirty="0" err="1"/>
              <a:t>this</a:t>
            </a:r>
            <a:r>
              <a:rPr lang="hu-HU" b="1" dirty="0"/>
              <a:t> project </a:t>
            </a:r>
            <a:r>
              <a:rPr lang="hu-HU" b="1" dirty="0" err="1"/>
              <a:t>proposal</a:t>
            </a:r>
            <a:r>
              <a:rPr lang="hu-HU" b="1" dirty="0"/>
              <a:t>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dirty="0" err="1"/>
              <a:t>Statistics</a:t>
            </a:r>
            <a:r>
              <a:rPr lang="hu-HU" dirty="0"/>
              <a:t> </a:t>
            </a:r>
            <a:r>
              <a:rPr lang="hu-HU" dirty="0" err="1"/>
              <a:t>Canada</a:t>
            </a:r>
            <a:endParaRPr lang="hu-HU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dirty="0" err="1"/>
              <a:t>Hungarian</a:t>
            </a:r>
            <a:r>
              <a:rPr lang="hu-HU" dirty="0"/>
              <a:t> </a:t>
            </a:r>
            <a:r>
              <a:rPr lang="hu-HU" dirty="0" err="1"/>
              <a:t>Central</a:t>
            </a:r>
            <a:r>
              <a:rPr lang="hu-HU" dirty="0"/>
              <a:t> </a:t>
            </a:r>
            <a:r>
              <a:rPr lang="hu-HU" dirty="0" err="1"/>
              <a:t>Statistical</a:t>
            </a:r>
            <a:r>
              <a:rPr lang="hu-HU" dirty="0"/>
              <a:t> Office</a:t>
            </a:r>
          </a:p>
          <a:p>
            <a:pPr>
              <a:spcAft>
                <a:spcPts val="600"/>
              </a:spcAft>
            </a:pP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2726814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artalom helye 2">
            <a:extLst>
              <a:ext uri="{FF2B5EF4-FFF2-40B4-BE49-F238E27FC236}">
                <a16:creationId xmlns:a16="http://schemas.microsoft.com/office/drawing/2014/main" id="{CB283A0A-C301-489C-A329-31F2C46EC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212" y="583440"/>
            <a:ext cx="9387806" cy="48352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hu-HU" i="1" dirty="0">
              <a:solidFill>
                <a:srgbClr val="000000"/>
              </a:solidFill>
              <a:effectLst/>
              <a:latin typeface="Myriad "/>
            </a:endParaRPr>
          </a:p>
          <a:p>
            <a:pPr marL="0" indent="0" algn="ctr">
              <a:buNone/>
            </a:pPr>
            <a:endParaRPr lang="hu-HU" i="1" dirty="0">
              <a:solidFill>
                <a:srgbClr val="000000"/>
              </a:solidFill>
              <a:latin typeface="Myriad "/>
            </a:endParaRPr>
          </a:p>
          <a:p>
            <a:pPr marL="0" indent="0" algn="ctr">
              <a:buNone/>
            </a:pPr>
            <a:endParaRPr lang="hu-HU" i="1" dirty="0">
              <a:solidFill>
                <a:srgbClr val="000000"/>
              </a:solidFill>
              <a:effectLst/>
              <a:latin typeface="Myriad "/>
            </a:endParaRPr>
          </a:p>
          <a:p>
            <a:pPr marL="0" indent="0" algn="ctr">
              <a:buNone/>
            </a:pPr>
            <a:r>
              <a:rPr lang="hu-HU" sz="4400" b="1" dirty="0">
                <a:solidFill>
                  <a:srgbClr val="002060"/>
                </a:solidFill>
                <a:latin typeface="Myriad "/>
              </a:rPr>
              <a:t>Thank you!</a:t>
            </a:r>
          </a:p>
          <a:p>
            <a:pPr marL="0" indent="0" algn="ctr">
              <a:buNone/>
            </a:pPr>
            <a:r>
              <a:rPr lang="hu-HU" sz="3600" i="1" dirty="0">
                <a:solidFill>
                  <a:srgbClr val="002060"/>
                </a:solidFill>
                <a:latin typeface="Myriad "/>
              </a:rPr>
              <a:t>Comments, questions, suggestions?</a:t>
            </a: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2BA12EA4-2AE8-47CC-8849-FF0B6A975637}"/>
              </a:ext>
            </a:extLst>
          </p:cNvPr>
          <p:cNvSpPr txBox="1"/>
          <p:nvPr/>
        </p:nvSpPr>
        <p:spPr>
          <a:xfrm>
            <a:off x="664215" y="4142735"/>
            <a:ext cx="10591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>
                <a:solidFill>
                  <a:srgbClr val="002060"/>
                </a:solidFill>
                <a:latin typeface="Myriad "/>
              </a:rPr>
              <a:t>Zoltán Vereczkei</a:t>
            </a:r>
          </a:p>
          <a:p>
            <a:pPr algn="ctr"/>
            <a:r>
              <a:rPr lang="hu-HU" sz="2000" dirty="0">
                <a:solidFill>
                  <a:srgbClr val="002060"/>
                </a:solidFill>
                <a:latin typeface="Myriad "/>
              </a:rPr>
              <a:t>Methodology Department</a:t>
            </a:r>
          </a:p>
          <a:p>
            <a:pPr algn="ctr"/>
            <a:r>
              <a:rPr lang="hu-HU" sz="2000" dirty="0">
                <a:solidFill>
                  <a:srgbClr val="002060"/>
                </a:solidFill>
                <a:latin typeface="Myriad "/>
              </a:rPr>
              <a:t>Hungarian Central Statistical Office</a:t>
            </a:r>
          </a:p>
          <a:p>
            <a:pPr algn="ctr"/>
            <a:r>
              <a:rPr lang="hu-HU" sz="2000" dirty="0">
                <a:solidFill>
                  <a:srgbClr val="002060"/>
                </a:solidFill>
                <a:latin typeface="Myriad "/>
              </a:rPr>
              <a:t>zoltan.vereczkei@ksh.hu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458E747D-B5D6-4121-9C1B-AC001B5AD8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586" y="275647"/>
            <a:ext cx="4294814" cy="833699"/>
          </a:xfrm>
          <a:prstGeom prst="rect">
            <a:avLst/>
          </a:prstGeom>
        </p:spPr>
      </p:pic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EED3FC1F-64AD-4272-B566-5018D5792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C6E1-F1C1-444D-8DA3-0621314F7DF1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53716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0FDB48AD5866D645BB0EE4F460BF82F1" ma:contentTypeVersion="0" ma:contentTypeDescription="Új dokumentum létrehozása." ma:contentTypeScope="" ma:versionID="8a3f37dd5261c935f772846763d945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047bb06e0a2f553563b46466d8dd50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F19DC6E-76E8-47E8-A11A-620C1CF637F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AB8B7B-805B-4959-9C36-397AABFB20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2A80D48-2377-4F80-9511-B718F6BDB429}">
  <ds:schemaRefs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www.w3.org/XML/1998/namespace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434</Words>
  <Application>Microsoft Office PowerPoint</Application>
  <PresentationFormat>Widescreen</PresentationFormat>
  <Paragraphs>111</Paragraphs>
  <Slides>7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Fira Sans Extra Condensed Medium</vt:lpstr>
      <vt:lpstr>Myriad </vt:lpstr>
      <vt:lpstr>Arial</vt:lpstr>
      <vt:lpstr>Calibri</vt:lpstr>
      <vt:lpstr>Calibri Light</vt:lpstr>
      <vt:lpstr>Roboto</vt:lpstr>
      <vt:lpstr>Wingdings</vt:lpstr>
      <vt:lpstr>Office-téma</vt:lpstr>
      <vt:lpstr>PowerPoint Presentation</vt:lpstr>
      <vt:lpstr>RPA in a nutshell</vt:lpstr>
      <vt:lpstr>Official statistics is ready for RPA</vt:lpstr>
      <vt:lpstr>What can we do together?</vt:lpstr>
      <vt:lpstr>Project timeline (1 year)</vt:lpstr>
      <vt:lpstr>Project results </vt:lpstr>
      <vt:lpstr>PowerPoint Presentation</vt:lpstr>
    </vt:vector>
  </TitlesOfParts>
  <Company>KSH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Simonné Horváth Gabriella</dc:creator>
  <cp:keywords>SMMU; ModernStats; UNECE ModernStats; HLG2022</cp:keywords>
  <cp:lastModifiedBy>Christopher Jones</cp:lastModifiedBy>
  <cp:revision>122</cp:revision>
  <dcterms:created xsi:type="dcterms:W3CDTF">2017-03-01T09:38:02Z</dcterms:created>
  <dcterms:modified xsi:type="dcterms:W3CDTF">2022-11-19T11:29:26Z</dcterms:modified>
  <cp:category>presentation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0x0101000FDB48AD5866D645BB0EE4F460BF82F1</vt:lpwstr>
  </property>
</Properties>
</file>