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418" r:id="rId5"/>
    <p:sldId id="419" r:id="rId6"/>
    <p:sldId id="428" r:id="rId7"/>
    <p:sldId id="436" r:id="rId8"/>
    <p:sldId id="435" r:id="rId9"/>
    <p:sldId id="442" r:id="rId10"/>
    <p:sldId id="443" r:id="rId11"/>
    <p:sldId id="447" r:id="rId12"/>
    <p:sldId id="444" r:id="rId13"/>
    <p:sldId id="421" r:id="rId14"/>
    <p:sldId id="44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3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68F473-A98E-44B2-85B7-1236DEB20414}" v="37" dt="2022-10-09T08:24:10.479"/>
    <p1510:client id="{F77CE7C9-CADF-4724-A095-B5A44DD3A087}" v="168" vWet="170" dt="2022-10-09T08:17:39.7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2065" autoAdjust="0"/>
  </p:normalViewPr>
  <p:slideViewPr>
    <p:cSldViewPr snapToGrid="0" showGuides="1">
      <p:cViewPr varScale="1">
        <p:scale>
          <a:sx n="75" d="100"/>
          <a:sy n="75" d="100"/>
        </p:scale>
        <p:origin x="163"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eke Anton Gjaltema" userId="81714303-2571-4584-ba42-317f1ba4ec6e" providerId="ADAL" clId="{5268F473-A98E-44B2-85B7-1236DEB20414}"/>
    <pc:docChg chg="undo custSel addSld delSld modSld sldOrd">
      <pc:chgData name="Taeke Anton Gjaltema" userId="81714303-2571-4584-ba42-317f1ba4ec6e" providerId="ADAL" clId="{5268F473-A98E-44B2-85B7-1236DEB20414}" dt="2022-10-09T08:24:10.479" v="1433" actId="1076"/>
      <pc:docMkLst>
        <pc:docMk/>
      </pc:docMkLst>
      <pc:sldChg chg="addSp delSp modSp mod">
        <pc:chgData name="Taeke Anton Gjaltema" userId="81714303-2571-4584-ba42-317f1ba4ec6e" providerId="ADAL" clId="{5268F473-A98E-44B2-85B7-1236DEB20414}" dt="2022-10-09T08:24:10.479" v="1433" actId="1076"/>
        <pc:sldMkLst>
          <pc:docMk/>
          <pc:sldMk cId="802792634" sldId="418"/>
        </pc:sldMkLst>
        <pc:spChg chg="mod">
          <ac:chgData name="Taeke Anton Gjaltema" userId="81714303-2571-4584-ba42-317f1ba4ec6e" providerId="ADAL" clId="{5268F473-A98E-44B2-85B7-1236DEB20414}" dt="2022-10-09T08:24:10.479" v="1433" actId="1076"/>
          <ac:spMkLst>
            <pc:docMk/>
            <pc:sldMk cId="802792634" sldId="418"/>
            <ac:spMk id="2" creationId="{C0557ECF-CCFE-4F3C-8FA7-E6FC0C377A4F}"/>
          </ac:spMkLst>
        </pc:spChg>
        <pc:spChg chg="mod">
          <ac:chgData name="Taeke Anton Gjaltema" userId="81714303-2571-4584-ba42-317f1ba4ec6e" providerId="ADAL" clId="{5268F473-A98E-44B2-85B7-1236DEB20414}" dt="2022-10-05T20:15:41.218" v="77" actId="6549"/>
          <ac:spMkLst>
            <pc:docMk/>
            <pc:sldMk cId="802792634" sldId="418"/>
            <ac:spMk id="9" creationId="{41CA2F42-52A1-4443-AD63-55E080ECB415}"/>
          </ac:spMkLst>
        </pc:spChg>
        <pc:spChg chg="add del">
          <ac:chgData name="Taeke Anton Gjaltema" userId="81714303-2571-4584-ba42-317f1ba4ec6e" providerId="ADAL" clId="{5268F473-A98E-44B2-85B7-1236DEB20414}" dt="2022-10-05T20:30:38.608" v="176" actId="22"/>
          <ac:spMkLst>
            <pc:docMk/>
            <pc:sldMk cId="802792634" sldId="418"/>
            <ac:spMk id="10" creationId="{A2D3CBDC-A557-45AF-BE1E-5A082A67A578}"/>
          </ac:spMkLst>
        </pc:spChg>
        <pc:picChg chg="del">
          <ac:chgData name="Taeke Anton Gjaltema" userId="81714303-2571-4584-ba42-317f1ba4ec6e" providerId="ADAL" clId="{5268F473-A98E-44B2-85B7-1236DEB20414}" dt="2022-10-05T20:13:14.284" v="69" actId="478"/>
          <ac:picMkLst>
            <pc:docMk/>
            <pc:sldMk cId="802792634" sldId="418"/>
            <ac:picMk id="5" creationId="{EC53A07F-ACB1-4DA3-A9AD-CFBA7AE4238C}"/>
          </ac:picMkLst>
        </pc:picChg>
        <pc:picChg chg="del mod">
          <ac:chgData name="Taeke Anton Gjaltema" userId="81714303-2571-4584-ba42-317f1ba4ec6e" providerId="ADAL" clId="{5268F473-A98E-44B2-85B7-1236DEB20414}" dt="2022-10-05T20:13:19.601" v="71" actId="478"/>
          <ac:picMkLst>
            <pc:docMk/>
            <pc:sldMk cId="802792634" sldId="418"/>
            <ac:picMk id="6" creationId="{504525EB-F5D3-4D6C-AF0E-5D7AB50FD80E}"/>
          </ac:picMkLst>
        </pc:picChg>
        <pc:picChg chg="mod">
          <ac:chgData name="Taeke Anton Gjaltema" userId="81714303-2571-4584-ba42-317f1ba4ec6e" providerId="ADAL" clId="{5268F473-A98E-44B2-85B7-1236DEB20414}" dt="2022-10-05T20:12:54.895" v="64" actId="14100"/>
          <ac:picMkLst>
            <pc:docMk/>
            <pc:sldMk cId="802792634" sldId="418"/>
            <ac:picMk id="7" creationId="{E29A1F8E-7644-45BF-8694-50F3F8E978D2}"/>
          </ac:picMkLst>
        </pc:picChg>
        <pc:picChg chg="mod">
          <ac:chgData name="Taeke Anton Gjaltema" userId="81714303-2571-4584-ba42-317f1ba4ec6e" providerId="ADAL" clId="{5268F473-A98E-44B2-85B7-1236DEB20414}" dt="2022-10-05T20:13:23.849" v="72" actId="1076"/>
          <ac:picMkLst>
            <pc:docMk/>
            <pc:sldMk cId="802792634" sldId="418"/>
            <ac:picMk id="13" creationId="{9F72EE51-205B-498B-9B2C-A47B5E677A22}"/>
          </ac:picMkLst>
        </pc:picChg>
        <pc:picChg chg="add mod">
          <ac:chgData name="Taeke Anton Gjaltema" userId="81714303-2571-4584-ba42-317f1ba4ec6e" providerId="ADAL" clId="{5268F473-A98E-44B2-85B7-1236DEB20414}" dt="2022-10-05T20:13:00.080" v="66" actId="14100"/>
          <ac:picMkLst>
            <pc:docMk/>
            <pc:sldMk cId="802792634" sldId="418"/>
            <ac:picMk id="1026" creationId="{A2CB0E19-DE74-4998-8176-38748EC5A027}"/>
          </ac:picMkLst>
        </pc:picChg>
        <pc:picChg chg="add mod">
          <ac:chgData name="Taeke Anton Gjaltema" userId="81714303-2571-4584-ba42-317f1ba4ec6e" providerId="ADAL" clId="{5268F473-A98E-44B2-85B7-1236DEB20414}" dt="2022-10-05T20:31:34.282" v="183" actId="1076"/>
          <ac:picMkLst>
            <pc:docMk/>
            <pc:sldMk cId="802792634" sldId="418"/>
            <ac:picMk id="1028" creationId="{77BB7C1E-4B7A-4473-ABA0-1CD8BA72E58D}"/>
          </ac:picMkLst>
        </pc:picChg>
      </pc:sldChg>
      <pc:sldChg chg="del">
        <pc:chgData name="Taeke Anton Gjaltema" userId="81714303-2571-4584-ba42-317f1ba4ec6e" providerId="ADAL" clId="{5268F473-A98E-44B2-85B7-1236DEB20414}" dt="2022-10-05T20:26:34.719" v="137" actId="47"/>
        <pc:sldMkLst>
          <pc:docMk/>
          <pc:sldMk cId="437907211" sldId="420"/>
        </pc:sldMkLst>
      </pc:sldChg>
      <pc:sldChg chg="modSp mod">
        <pc:chgData name="Taeke Anton Gjaltema" userId="81714303-2571-4584-ba42-317f1ba4ec6e" providerId="ADAL" clId="{5268F473-A98E-44B2-85B7-1236DEB20414}" dt="2022-10-05T20:30:04.365" v="174" actId="27636"/>
        <pc:sldMkLst>
          <pc:docMk/>
          <pc:sldMk cId="538004811" sldId="421"/>
        </pc:sldMkLst>
        <pc:spChg chg="mod">
          <ac:chgData name="Taeke Anton Gjaltema" userId="81714303-2571-4584-ba42-317f1ba4ec6e" providerId="ADAL" clId="{5268F473-A98E-44B2-85B7-1236DEB20414}" dt="2022-10-05T20:30:04.365" v="174" actId="27636"/>
          <ac:spMkLst>
            <pc:docMk/>
            <pc:sldMk cId="538004811" sldId="421"/>
            <ac:spMk id="3" creationId="{07978853-9042-4F51-95FB-76A360BE6FE1}"/>
          </ac:spMkLst>
        </pc:spChg>
      </pc:sldChg>
      <pc:sldChg chg="modNotesTx">
        <pc:chgData name="Taeke Anton Gjaltema" userId="81714303-2571-4584-ba42-317f1ba4ec6e" providerId="ADAL" clId="{5268F473-A98E-44B2-85B7-1236DEB20414}" dt="2022-10-09T08:20:59.785" v="1432" actId="20577"/>
        <pc:sldMkLst>
          <pc:docMk/>
          <pc:sldMk cId="793831133" sldId="428"/>
        </pc:sldMkLst>
      </pc:sldChg>
      <pc:sldChg chg="ord">
        <pc:chgData name="Taeke Anton Gjaltema" userId="81714303-2571-4584-ba42-317f1ba4ec6e" providerId="ADAL" clId="{5268F473-A98E-44B2-85B7-1236DEB20414}" dt="2022-10-05T20:33:30.743" v="224"/>
        <pc:sldMkLst>
          <pc:docMk/>
          <pc:sldMk cId="3327115194" sldId="435"/>
        </pc:sldMkLst>
      </pc:sldChg>
      <pc:sldChg chg="addSp modSp mod">
        <pc:chgData name="Taeke Anton Gjaltema" userId="81714303-2571-4584-ba42-317f1ba4ec6e" providerId="ADAL" clId="{5268F473-A98E-44B2-85B7-1236DEB20414}" dt="2022-10-05T20:17:22.856" v="87" actId="1076"/>
        <pc:sldMkLst>
          <pc:docMk/>
          <pc:sldMk cId="3539269114" sldId="436"/>
        </pc:sldMkLst>
        <pc:spChg chg="mod">
          <ac:chgData name="Taeke Anton Gjaltema" userId="81714303-2571-4584-ba42-317f1ba4ec6e" providerId="ADAL" clId="{5268F473-A98E-44B2-85B7-1236DEB20414}" dt="2022-10-05T20:16:05.081" v="78" actId="1076"/>
          <ac:spMkLst>
            <pc:docMk/>
            <pc:sldMk cId="3539269114" sldId="436"/>
            <ac:spMk id="18" creationId="{EDE4A721-5F9E-4877-9437-6C8BF8FE459D}"/>
          </ac:spMkLst>
        </pc:spChg>
        <pc:spChg chg="mod">
          <ac:chgData name="Taeke Anton Gjaltema" userId="81714303-2571-4584-ba42-317f1ba4ec6e" providerId="ADAL" clId="{5268F473-A98E-44B2-85B7-1236DEB20414}" dt="2022-10-05T20:16:13.311" v="79" actId="207"/>
          <ac:spMkLst>
            <pc:docMk/>
            <pc:sldMk cId="3539269114" sldId="436"/>
            <ac:spMk id="94" creationId="{6ADBEB2F-5B38-4790-83C4-436857EF2A59}"/>
          </ac:spMkLst>
        </pc:spChg>
        <pc:spChg chg="add mod">
          <ac:chgData name="Taeke Anton Gjaltema" userId="81714303-2571-4584-ba42-317f1ba4ec6e" providerId="ADAL" clId="{5268F473-A98E-44B2-85B7-1236DEB20414}" dt="2022-10-05T20:17:22.856" v="87" actId="1076"/>
          <ac:spMkLst>
            <pc:docMk/>
            <pc:sldMk cId="3539269114" sldId="436"/>
            <ac:spMk id="98" creationId="{8D19E6F7-4D6A-47D3-BBF6-328C7A2767B1}"/>
          </ac:spMkLst>
        </pc:spChg>
      </pc:sldChg>
      <pc:sldChg chg="del">
        <pc:chgData name="Taeke Anton Gjaltema" userId="81714303-2571-4584-ba42-317f1ba4ec6e" providerId="ADAL" clId="{5268F473-A98E-44B2-85B7-1236DEB20414}" dt="2022-10-05T20:26:30.405" v="136" actId="47"/>
        <pc:sldMkLst>
          <pc:docMk/>
          <pc:sldMk cId="1598487869" sldId="437"/>
        </pc:sldMkLst>
      </pc:sldChg>
      <pc:sldChg chg="addSp delSp modSp add mod ord">
        <pc:chgData name="Taeke Anton Gjaltema" userId="81714303-2571-4584-ba42-317f1ba4ec6e" providerId="ADAL" clId="{5268F473-A98E-44B2-85B7-1236DEB20414}" dt="2022-10-05T20:33:30.743" v="224"/>
        <pc:sldMkLst>
          <pc:docMk/>
          <pc:sldMk cId="521088800" sldId="442"/>
        </pc:sldMkLst>
        <pc:spChg chg="mod">
          <ac:chgData name="Taeke Anton Gjaltema" userId="81714303-2571-4584-ba42-317f1ba4ec6e" providerId="ADAL" clId="{5268F473-A98E-44B2-85B7-1236DEB20414}" dt="2022-10-05T20:22:02.797" v="110" actId="14100"/>
          <ac:spMkLst>
            <pc:docMk/>
            <pc:sldMk cId="521088800" sldId="442"/>
            <ac:spMk id="8" creationId="{ACBC0CE5-A0FF-4812-90B6-B38D04552B28}"/>
          </ac:spMkLst>
        </pc:spChg>
        <pc:spChg chg="mod">
          <ac:chgData name="Taeke Anton Gjaltema" userId="81714303-2571-4584-ba42-317f1ba4ec6e" providerId="ADAL" clId="{5268F473-A98E-44B2-85B7-1236DEB20414}" dt="2022-10-05T20:22:07.442" v="111" actId="14100"/>
          <ac:spMkLst>
            <pc:docMk/>
            <pc:sldMk cId="521088800" sldId="442"/>
            <ac:spMk id="19" creationId="{8C6BC0E8-58A9-419D-84A3-C36CD1A6F71E}"/>
          </ac:spMkLst>
        </pc:spChg>
        <pc:spChg chg="mod">
          <ac:chgData name="Taeke Anton Gjaltema" userId="81714303-2571-4584-ba42-317f1ba4ec6e" providerId="ADAL" clId="{5268F473-A98E-44B2-85B7-1236DEB20414}" dt="2022-10-05T20:18:49.907" v="93" actId="207"/>
          <ac:spMkLst>
            <pc:docMk/>
            <pc:sldMk cId="521088800" sldId="442"/>
            <ac:spMk id="23" creationId="{26691F7E-F7A3-46F2-9798-C0CC6D950F8A}"/>
          </ac:spMkLst>
        </pc:spChg>
        <pc:spChg chg="mod">
          <ac:chgData name="Taeke Anton Gjaltema" userId="81714303-2571-4584-ba42-317f1ba4ec6e" providerId="ADAL" clId="{5268F473-A98E-44B2-85B7-1236DEB20414}" dt="2022-10-05T20:25:33.610" v="130" actId="207"/>
          <ac:spMkLst>
            <pc:docMk/>
            <pc:sldMk cId="521088800" sldId="442"/>
            <ac:spMk id="63" creationId="{B5AF9854-8B27-484D-89F9-8164CBBBD7A9}"/>
          </ac:spMkLst>
        </pc:spChg>
        <pc:spChg chg="add del mod ord">
          <ac:chgData name="Taeke Anton Gjaltema" userId="81714303-2571-4584-ba42-317f1ba4ec6e" providerId="ADAL" clId="{5268F473-A98E-44B2-85B7-1236DEB20414}" dt="2022-10-05T20:26:18.607" v="135" actId="1076"/>
          <ac:spMkLst>
            <pc:docMk/>
            <pc:sldMk cId="521088800" sldId="442"/>
            <ac:spMk id="66" creationId="{57E5BD92-3F96-415F-96AB-233B36A85A70}"/>
          </ac:spMkLst>
        </pc:spChg>
        <pc:spChg chg="mod">
          <ac:chgData name="Taeke Anton Gjaltema" userId="81714303-2571-4584-ba42-317f1ba4ec6e" providerId="ADAL" clId="{5268F473-A98E-44B2-85B7-1236DEB20414}" dt="2022-10-05T20:18:54.626" v="95" actId="207"/>
          <ac:spMkLst>
            <pc:docMk/>
            <pc:sldMk cId="521088800" sldId="442"/>
            <ac:spMk id="124" creationId="{86F95788-FA8B-4CF1-AEE1-7EEBE0494CFE}"/>
          </ac:spMkLst>
        </pc:spChg>
        <pc:spChg chg="mod">
          <ac:chgData name="Taeke Anton Gjaltema" userId="81714303-2571-4584-ba42-317f1ba4ec6e" providerId="ADAL" clId="{5268F473-A98E-44B2-85B7-1236DEB20414}" dt="2022-10-05T20:19:00.751" v="97" actId="207"/>
          <ac:spMkLst>
            <pc:docMk/>
            <pc:sldMk cId="521088800" sldId="442"/>
            <ac:spMk id="128" creationId="{BE7420C8-D4A5-4837-9532-9020DDFD2949}"/>
          </ac:spMkLst>
        </pc:spChg>
        <pc:spChg chg="mod">
          <ac:chgData name="Taeke Anton Gjaltema" userId="81714303-2571-4584-ba42-317f1ba4ec6e" providerId="ADAL" clId="{5268F473-A98E-44B2-85B7-1236DEB20414}" dt="2022-10-05T20:20:05.619" v="103" actId="207"/>
          <ac:spMkLst>
            <pc:docMk/>
            <pc:sldMk cId="521088800" sldId="442"/>
            <ac:spMk id="136" creationId="{8F6DEBDE-66C2-456E-A9BC-F70397F1B0AF}"/>
          </ac:spMkLst>
        </pc:spChg>
        <pc:spChg chg="mod">
          <ac:chgData name="Taeke Anton Gjaltema" userId="81714303-2571-4584-ba42-317f1ba4ec6e" providerId="ADAL" clId="{5268F473-A98E-44B2-85B7-1236DEB20414}" dt="2022-10-05T20:18:45.810" v="92" actId="207"/>
          <ac:spMkLst>
            <pc:docMk/>
            <pc:sldMk cId="521088800" sldId="442"/>
            <ac:spMk id="138" creationId="{A32EA6AB-DBB4-4593-B462-25E451042EA8}"/>
          </ac:spMkLst>
        </pc:spChg>
        <pc:spChg chg="mod">
          <ac:chgData name="Taeke Anton Gjaltema" userId="81714303-2571-4584-ba42-317f1ba4ec6e" providerId="ADAL" clId="{5268F473-A98E-44B2-85B7-1236DEB20414}" dt="2022-10-05T20:19:14.390" v="101" actId="207"/>
          <ac:spMkLst>
            <pc:docMk/>
            <pc:sldMk cId="521088800" sldId="442"/>
            <ac:spMk id="156" creationId="{C6D4DF1E-9541-48FD-BDA3-17AD30F25151}"/>
          </ac:spMkLst>
        </pc:spChg>
        <pc:grpChg chg="mod">
          <ac:chgData name="Taeke Anton Gjaltema" userId="81714303-2571-4584-ba42-317f1ba4ec6e" providerId="ADAL" clId="{5268F473-A98E-44B2-85B7-1236DEB20414}" dt="2022-10-05T20:18:56.880" v="96" actId="1076"/>
          <ac:grpSpMkLst>
            <pc:docMk/>
            <pc:sldMk cId="521088800" sldId="442"/>
            <ac:grpSpMk id="42" creationId="{7A75A496-59EF-4E17-BCD4-2F4DAC5301AF}"/>
          </ac:grpSpMkLst>
        </pc:grpChg>
        <pc:grpChg chg="mod">
          <ac:chgData name="Taeke Anton Gjaltema" userId="81714303-2571-4584-ba42-317f1ba4ec6e" providerId="ADAL" clId="{5268F473-A98E-44B2-85B7-1236DEB20414}" dt="2022-10-05T20:19:09.701" v="100" actId="1076"/>
          <ac:grpSpMkLst>
            <pc:docMk/>
            <pc:sldMk cId="521088800" sldId="442"/>
            <ac:grpSpMk id="43" creationId="{4699D4D5-1D7F-44AC-BEF8-B925B822655E}"/>
          </ac:grpSpMkLst>
        </pc:grpChg>
        <pc:grpChg chg="mod">
          <ac:chgData name="Taeke Anton Gjaltema" userId="81714303-2571-4584-ba42-317f1ba4ec6e" providerId="ADAL" clId="{5268F473-A98E-44B2-85B7-1236DEB20414}" dt="2022-10-05T20:25:56.269" v="134" actId="1076"/>
          <ac:grpSpMkLst>
            <pc:docMk/>
            <pc:sldMk cId="521088800" sldId="442"/>
            <ac:grpSpMk id="61" creationId="{66328C15-5C2B-4237-B906-72E4AAEAF01C}"/>
          </ac:grpSpMkLst>
        </pc:grpChg>
      </pc:sldChg>
      <pc:sldChg chg="add del">
        <pc:chgData name="Taeke Anton Gjaltema" userId="81714303-2571-4584-ba42-317f1ba4ec6e" providerId="ADAL" clId="{5268F473-A98E-44B2-85B7-1236DEB20414}" dt="2022-10-05T20:21:18.940" v="106"/>
        <pc:sldMkLst>
          <pc:docMk/>
          <pc:sldMk cId="1690125965" sldId="443"/>
        </pc:sldMkLst>
      </pc:sldChg>
      <pc:sldChg chg="addSp modSp new mod">
        <pc:chgData name="Taeke Anton Gjaltema" userId="81714303-2571-4584-ba42-317f1ba4ec6e" providerId="ADAL" clId="{5268F473-A98E-44B2-85B7-1236DEB20414}" dt="2022-10-06T10:58:20.115" v="1351" actId="29295"/>
        <pc:sldMkLst>
          <pc:docMk/>
          <pc:sldMk cId="4291763664" sldId="443"/>
        </pc:sldMkLst>
        <pc:spChg chg="mod">
          <ac:chgData name="Taeke Anton Gjaltema" userId="81714303-2571-4584-ba42-317f1ba4ec6e" providerId="ADAL" clId="{5268F473-A98E-44B2-85B7-1236DEB20414}" dt="2022-10-06T10:37:18.656" v="930" actId="27636"/>
          <ac:spMkLst>
            <pc:docMk/>
            <pc:sldMk cId="4291763664" sldId="443"/>
            <ac:spMk id="2" creationId="{C329B76D-0CBC-4A54-AB9F-5367253E412A}"/>
          </ac:spMkLst>
        </pc:spChg>
        <pc:spChg chg="mod">
          <ac:chgData name="Taeke Anton Gjaltema" userId="81714303-2571-4584-ba42-317f1ba4ec6e" providerId="ADAL" clId="{5268F473-A98E-44B2-85B7-1236DEB20414}" dt="2022-10-06T10:57:56.326" v="1320" actId="20577"/>
          <ac:spMkLst>
            <pc:docMk/>
            <pc:sldMk cId="4291763664" sldId="443"/>
            <ac:spMk id="3" creationId="{36D88A24-7DDD-40D4-AB63-1F260C2914A7}"/>
          </ac:spMkLst>
        </pc:spChg>
        <pc:picChg chg="add mod">
          <ac:chgData name="Taeke Anton Gjaltema" userId="81714303-2571-4584-ba42-317f1ba4ec6e" providerId="ADAL" clId="{5268F473-A98E-44B2-85B7-1236DEB20414}" dt="2022-10-05T20:32:39.151" v="188"/>
          <ac:picMkLst>
            <pc:docMk/>
            <pc:sldMk cId="4291763664" sldId="443"/>
            <ac:picMk id="4" creationId="{4F1DEE55-AB15-46A1-83D1-1B07C6DED75B}"/>
          </ac:picMkLst>
        </pc:picChg>
        <pc:picChg chg="add mod ord">
          <ac:chgData name="Taeke Anton Gjaltema" userId="81714303-2571-4584-ba42-317f1ba4ec6e" providerId="ADAL" clId="{5268F473-A98E-44B2-85B7-1236DEB20414}" dt="2022-10-06T10:58:20.115" v="1351" actId="29295"/>
          <ac:picMkLst>
            <pc:docMk/>
            <pc:sldMk cId="4291763664" sldId="443"/>
            <ac:picMk id="5" creationId="{7A4D250C-242A-4C3C-84B5-768E245B5F83}"/>
          </ac:picMkLst>
        </pc:picChg>
      </pc:sldChg>
      <pc:sldChg chg="addSp modSp new mod">
        <pc:chgData name="Taeke Anton Gjaltema" userId="81714303-2571-4584-ba42-317f1ba4ec6e" providerId="ADAL" clId="{5268F473-A98E-44B2-85B7-1236DEB20414}" dt="2022-10-05T20:54:47.829" v="415" actId="1076"/>
        <pc:sldMkLst>
          <pc:docMk/>
          <pc:sldMk cId="1810030689" sldId="444"/>
        </pc:sldMkLst>
        <pc:spChg chg="mod">
          <ac:chgData name="Taeke Anton Gjaltema" userId="81714303-2571-4584-ba42-317f1ba4ec6e" providerId="ADAL" clId="{5268F473-A98E-44B2-85B7-1236DEB20414}" dt="2022-10-05T20:39:09.009" v="240" actId="27636"/>
          <ac:spMkLst>
            <pc:docMk/>
            <pc:sldMk cId="1810030689" sldId="444"/>
            <ac:spMk id="2" creationId="{B777DAE7-0363-4004-B6F4-6F4D5DB62113}"/>
          </ac:spMkLst>
        </pc:spChg>
        <pc:spChg chg="mod">
          <ac:chgData name="Taeke Anton Gjaltema" userId="81714303-2571-4584-ba42-317f1ba4ec6e" providerId="ADAL" clId="{5268F473-A98E-44B2-85B7-1236DEB20414}" dt="2022-10-05T20:53:43.209" v="413" actId="403"/>
          <ac:spMkLst>
            <pc:docMk/>
            <pc:sldMk cId="1810030689" sldId="444"/>
            <ac:spMk id="3" creationId="{1BC21356-3047-43F8-86EF-AF7021BA453E}"/>
          </ac:spMkLst>
        </pc:spChg>
        <pc:picChg chg="add mod">
          <ac:chgData name="Taeke Anton Gjaltema" userId="81714303-2571-4584-ba42-317f1ba4ec6e" providerId="ADAL" clId="{5268F473-A98E-44B2-85B7-1236DEB20414}" dt="2022-10-05T20:35:19.029" v="235"/>
          <ac:picMkLst>
            <pc:docMk/>
            <pc:sldMk cId="1810030689" sldId="444"/>
            <ac:picMk id="4" creationId="{09F5CBEC-E990-499C-9EE9-19B256E247AE}"/>
          </ac:picMkLst>
        </pc:picChg>
        <pc:picChg chg="add mod">
          <ac:chgData name="Taeke Anton Gjaltema" userId="81714303-2571-4584-ba42-317f1ba4ec6e" providerId="ADAL" clId="{5268F473-A98E-44B2-85B7-1236DEB20414}" dt="2022-10-05T20:54:47.829" v="415" actId="1076"/>
          <ac:picMkLst>
            <pc:docMk/>
            <pc:sldMk cId="1810030689" sldId="444"/>
            <ac:picMk id="5" creationId="{E53FBDDB-584D-442E-9123-965B6B478508}"/>
          </ac:picMkLst>
        </pc:picChg>
      </pc:sldChg>
      <pc:sldChg chg="addSp delSp modSp new mod">
        <pc:chgData name="Taeke Anton Gjaltema" userId="81714303-2571-4584-ba42-317f1ba4ec6e" providerId="ADAL" clId="{5268F473-A98E-44B2-85B7-1236DEB20414}" dt="2022-10-05T20:57:00.267" v="478" actId="20577"/>
        <pc:sldMkLst>
          <pc:docMk/>
          <pc:sldMk cId="1732977632" sldId="445"/>
        </pc:sldMkLst>
        <pc:spChg chg="del">
          <ac:chgData name="Taeke Anton Gjaltema" userId="81714303-2571-4584-ba42-317f1ba4ec6e" providerId="ADAL" clId="{5268F473-A98E-44B2-85B7-1236DEB20414}" dt="2022-10-05T20:56:22.060" v="419" actId="478"/>
          <ac:spMkLst>
            <pc:docMk/>
            <pc:sldMk cId="1732977632" sldId="445"/>
            <ac:spMk id="2" creationId="{353C818E-8266-44E5-8DCE-0AB7FEA1D962}"/>
          </ac:spMkLst>
        </pc:spChg>
        <pc:spChg chg="mod">
          <ac:chgData name="Taeke Anton Gjaltema" userId="81714303-2571-4584-ba42-317f1ba4ec6e" providerId="ADAL" clId="{5268F473-A98E-44B2-85B7-1236DEB20414}" dt="2022-10-05T20:57:00.267" v="478" actId="20577"/>
          <ac:spMkLst>
            <pc:docMk/>
            <pc:sldMk cId="1732977632" sldId="445"/>
            <ac:spMk id="3" creationId="{B6F8FF28-8CFA-4635-A1AB-FEB7DFDA1517}"/>
          </ac:spMkLst>
        </pc:spChg>
        <pc:spChg chg="add mod">
          <ac:chgData name="Taeke Anton Gjaltema" userId="81714303-2571-4584-ba42-317f1ba4ec6e" providerId="ADAL" clId="{5268F473-A98E-44B2-85B7-1236DEB20414}" dt="2022-10-05T20:56:39.606" v="469" actId="27636"/>
          <ac:spMkLst>
            <pc:docMk/>
            <pc:sldMk cId="1732977632" sldId="445"/>
            <ac:spMk id="4" creationId="{CFCBC32D-34EF-48B4-95FA-470147D01569}"/>
          </ac:spMkLst>
        </pc:spChg>
      </pc:sldChg>
      <pc:sldChg chg="new del">
        <pc:chgData name="Taeke Anton Gjaltema" userId="81714303-2571-4584-ba42-317f1ba4ec6e" providerId="ADAL" clId="{5268F473-A98E-44B2-85B7-1236DEB20414}" dt="2022-10-06T10:36:46.701" v="856" actId="47"/>
        <pc:sldMkLst>
          <pc:docMk/>
          <pc:sldMk cId="2497212199" sldId="446"/>
        </pc:sldMkLst>
      </pc:sldChg>
      <pc:sldChg chg="addSp modSp add mod">
        <pc:chgData name="Taeke Anton Gjaltema" userId="81714303-2571-4584-ba42-317f1ba4ec6e" providerId="ADAL" clId="{5268F473-A98E-44B2-85B7-1236DEB20414}" dt="2022-10-09T08:17:40.560" v="1402" actId="6549"/>
        <pc:sldMkLst>
          <pc:docMk/>
          <pc:sldMk cId="3012644155" sldId="447"/>
        </pc:sldMkLst>
        <pc:spChg chg="mod">
          <ac:chgData name="Taeke Anton Gjaltema" userId="81714303-2571-4584-ba42-317f1ba4ec6e" providerId="ADAL" clId="{5268F473-A98E-44B2-85B7-1236DEB20414}" dt="2022-10-06T10:37:03.145" v="916" actId="20577"/>
          <ac:spMkLst>
            <pc:docMk/>
            <pc:sldMk cId="3012644155" sldId="447"/>
            <ac:spMk id="2" creationId="{C329B76D-0CBC-4A54-AB9F-5367253E412A}"/>
          </ac:spMkLst>
        </pc:spChg>
        <pc:spChg chg="mod">
          <ac:chgData name="Taeke Anton Gjaltema" userId="81714303-2571-4584-ba42-317f1ba4ec6e" providerId="ADAL" clId="{5268F473-A98E-44B2-85B7-1236DEB20414}" dt="2022-10-09T08:17:40.560" v="1402" actId="6549"/>
          <ac:spMkLst>
            <pc:docMk/>
            <pc:sldMk cId="3012644155" sldId="447"/>
            <ac:spMk id="3" creationId="{36D88A24-7DDD-40D4-AB63-1F260C2914A7}"/>
          </ac:spMkLst>
        </pc:spChg>
        <pc:picChg chg="add mod">
          <ac:chgData name="Taeke Anton Gjaltema" userId="81714303-2571-4584-ba42-317f1ba4ec6e" providerId="ADAL" clId="{5268F473-A98E-44B2-85B7-1236DEB20414}" dt="2022-10-06T10:58:36.924" v="1400" actId="29295"/>
          <ac:picMkLst>
            <pc:docMk/>
            <pc:sldMk cId="3012644155" sldId="447"/>
            <ac:picMk id="5" creationId="{41DA0AA5-3214-4DF2-8F80-3D071A1333C7}"/>
          </ac:picMkLst>
        </pc:picChg>
      </pc:sldChg>
    </pc:docChg>
  </pc:docChgLst>
  <pc:docChgLst>
    <pc:chgData name="Taeke Anton Gjaltema" userId="81714303-2571-4584-ba42-317f1ba4ec6e" providerId="ADAL" clId="{F77CE7C9-CADF-4724-A095-B5A44DD3A087}"/>
    <pc:docChg chg="undo custSel addSld delSld modSld sldOrd">
      <pc:chgData name="Taeke Anton Gjaltema" userId="81714303-2571-4584-ba42-317f1ba4ec6e" providerId="ADAL" clId="{F77CE7C9-CADF-4724-A095-B5A44DD3A087}" dt="2022-10-08T22:14:31.150" v="1253" actId="1076"/>
      <pc:docMkLst>
        <pc:docMk/>
      </pc:docMkLst>
      <pc:sldChg chg="del">
        <pc:chgData name="Taeke Anton Gjaltema" userId="81714303-2571-4584-ba42-317f1ba4ec6e" providerId="ADAL" clId="{F77CE7C9-CADF-4724-A095-B5A44DD3A087}" dt="2022-10-08T20:36:32.261" v="138" actId="47"/>
        <pc:sldMkLst>
          <pc:docMk/>
          <pc:sldMk cId="1629066826" sldId="370"/>
        </pc:sldMkLst>
      </pc:sldChg>
      <pc:sldChg chg="addSp modSp mod">
        <pc:chgData name="Taeke Anton Gjaltema" userId="81714303-2571-4584-ba42-317f1ba4ec6e" providerId="ADAL" clId="{F77CE7C9-CADF-4724-A095-B5A44DD3A087}" dt="2022-10-08T20:37:31.724" v="148" actId="1076"/>
        <pc:sldMkLst>
          <pc:docMk/>
          <pc:sldMk cId="538004811" sldId="421"/>
        </pc:sldMkLst>
        <pc:spChg chg="mod">
          <ac:chgData name="Taeke Anton Gjaltema" userId="81714303-2571-4584-ba42-317f1ba4ec6e" providerId="ADAL" clId="{F77CE7C9-CADF-4724-A095-B5A44DD3A087}" dt="2022-10-08T20:36:43.980" v="140" actId="27636"/>
          <ac:spMkLst>
            <pc:docMk/>
            <pc:sldMk cId="538004811" sldId="421"/>
            <ac:spMk id="3" creationId="{07978853-9042-4F51-95FB-76A360BE6FE1}"/>
          </ac:spMkLst>
        </pc:spChg>
        <pc:picChg chg="add mod">
          <ac:chgData name="Taeke Anton Gjaltema" userId="81714303-2571-4584-ba42-317f1ba4ec6e" providerId="ADAL" clId="{F77CE7C9-CADF-4724-A095-B5A44DD3A087}" dt="2022-10-08T20:37:15.981" v="146" actId="1076"/>
          <ac:picMkLst>
            <pc:docMk/>
            <pc:sldMk cId="538004811" sldId="421"/>
            <ac:picMk id="5" creationId="{23C09E68-E29D-177D-9E13-02232136CE6C}"/>
          </ac:picMkLst>
        </pc:picChg>
        <pc:picChg chg="add mod">
          <ac:chgData name="Taeke Anton Gjaltema" userId="81714303-2571-4584-ba42-317f1ba4ec6e" providerId="ADAL" clId="{F77CE7C9-CADF-4724-A095-B5A44DD3A087}" dt="2022-10-08T20:37:31.724" v="148" actId="1076"/>
          <ac:picMkLst>
            <pc:docMk/>
            <pc:sldMk cId="538004811" sldId="421"/>
            <ac:picMk id="6" creationId="{44E8B871-6236-D8B6-28E8-2306EE3E4219}"/>
          </ac:picMkLst>
        </pc:picChg>
      </pc:sldChg>
      <pc:sldChg chg="ord">
        <pc:chgData name="Taeke Anton Gjaltema" userId="81714303-2571-4584-ba42-317f1ba4ec6e" providerId="ADAL" clId="{F77CE7C9-CADF-4724-A095-B5A44DD3A087}" dt="2022-10-08T20:40:03.121" v="150"/>
        <pc:sldMkLst>
          <pc:docMk/>
          <pc:sldMk cId="3327115194" sldId="435"/>
        </pc:sldMkLst>
      </pc:sldChg>
      <pc:sldChg chg="del">
        <pc:chgData name="Taeke Anton Gjaltema" userId="81714303-2571-4584-ba42-317f1ba4ec6e" providerId="ADAL" clId="{F77CE7C9-CADF-4724-A095-B5A44DD3A087}" dt="2022-10-08T20:36:30.920" v="137" actId="47"/>
        <pc:sldMkLst>
          <pc:docMk/>
          <pc:sldMk cId="1115974702" sldId="439"/>
        </pc:sldMkLst>
      </pc:sldChg>
      <pc:sldChg chg="del">
        <pc:chgData name="Taeke Anton Gjaltema" userId="81714303-2571-4584-ba42-317f1ba4ec6e" providerId="ADAL" clId="{F77CE7C9-CADF-4724-A095-B5A44DD3A087}" dt="2022-10-08T20:36:27.548" v="135" actId="47"/>
        <pc:sldMkLst>
          <pc:docMk/>
          <pc:sldMk cId="1574289310" sldId="440"/>
        </pc:sldMkLst>
      </pc:sldChg>
      <pc:sldChg chg="del">
        <pc:chgData name="Taeke Anton Gjaltema" userId="81714303-2571-4584-ba42-317f1ba4ec6e" providerId="ADAL" clId="{F77CE7C9-CADF-4724-A095-B5A44DD3A087}" dt="2022-10-08T20:36:29.613" v="136" actId="47"/>
        <pc:sldMkLst>
          <pc:docMk/>
          <pc:sldMk cId="306907342" sldId="441"/>
        </pc:sldMkLst>
      </pc:sldChg>
      <pc:sldChg chg="ord">
        <pc:chgData name="Taeke Anton Gjaltema" userId="81714303-2571-4584-ba42-317f1ba4ec6e" providerId="ADAL" clId="{F77CE7C9-CADF-4724-A095-B5A44DD3A087}" dt="2022-10-08T20:40:05.392" v="152"/>
        <pc:sldMkLst>
          <pc:docMk/>
          <pc:sldMk cId="521088800" sldId="442"/>
        </pc:sldMkLst>
      </pc:sldChg>
      <pc:sldChg chg="del ord">
        <pc:chgData name="Taeke Anton Gjaltema" userId="81714303-2571-4584-ba42-317f1ba4ec6e" providerId="ADAL" clId="{F77CE7C9-CADF-4724-A095-B5A44DD3A087}" dt="2022-10-08T19:21:20.608" v="2" actId="47"/>
        <pc:sldMkLst>
          <pc:docMk/>
          <pc:sldMk cId="1732977632" sldId="445"/>
        </pc:sldMkLst>
      </pc:sldChg>
      <pc:sldChg chg="addSp modSp mod modAnim">
        <pc:chgData name="Taeke Anton Gjaltema" userId="81714303-2571-4584-ba42-317f1ba4ec6e" providerId="ADAL" clId="{F77CE7C9-CADF-4724-A095-B5A44DD3A087}" dt="2022-10-08T20:17:51.042" v="124" actId="1036"/>
        <pc:sldMkLst>
          <pc:docMk/>
          <pc:sldMk cId="3012644155" sldId="447"/>
        </pc:sldMkLst>
        <pc:spChg chg="mod">
          <ac:chgData name="Taeke Anton Gjaltema" userId="81714303-2571-4584-ba42-317f1ba4ec6e" providerId="ADAL" clId="{F77CE7C9-CADF-4724-A095-B5A44DD3A087}" dt="2022-10-08T19:21:49.116" v="42" actId="20577"/>
          <ac:spMkLst>
            <pc:docMk/>
            <pc:sldMk cId="3012644155" sldId="447"/>
            <ac:spMk id="2" creationId="{C329B76D-0CBC-4A54-AB9F-5367253E412A}"/>
          </ac:spMkLst>
        </pc:spChg>
        <pc:spChg chg="mod">
          <ac:chgData name="Taeke Anton Gjaltema" userId="81714303-2571-4584-ba42-317f1ba4ec6e" providerId="ADAL" clId="{F77CE7C9-CADF-4724-A095-B5A44DD3A087}" dt="2022-10-08T20:12:03.999" v="110" actId="113"/>
          <ac:spMkLst>
            <pc:docMk/>
            <pc:sldMk cId="3012644155" sldId="447"/>
            <ac:spMk id="3" creationId="{36D88A24-7DDD-40D4-AB63-1F260C2914A7}"/>
          </ac:spMkLst>
        </pc:spChg>
        <pc:grpChg chg="add mod">
          <ac:chgData name="Taeke Anton Gjaltema" userId="81714303-2571-4584-ba42-317f1ba4ec6e" providerId="ADAL" clId="{F77CE7C9-CADF-4724-A095-B5A44DD3A087}" dt="2022-10-08T20:17:51.042" v="124" actId="1036"/>
          <ac:grpSpMkLst>
            <pc:docMk/>
            <pc:sldMk cId="3012644155" sldId="447"/>
            <ac:grpSpMk id="6" creationId="{3F1AECE9-4A7F-F802-0951-DECBB779E855}"/>
          </ac:grpSpMkLst>
        </pc:grpChg>
        <pc:picChg chg="mod">
          <ac:chgData name="Taeke Anton Gjaltema" userId="81714303-2571-4584-ba42-317f1ba4ec6e" providerId="ADAL" clId="{F77CE7C9-CADF-4724-A095-B5A44DD3A087}" dt="2022-10-08T19:32:48.957" v="81" actId="1076"/>
          <ac:picMkLst>
            <pc:docMk/>
            <pc:sldMk cId="3012644155" sldId="447"/>
            <ac:picMk id="5" creationId="{41DA0AA5-3214-4DF2-8F80-3D071A1333C7}"/>
          </ac:picMkLst>
        </pc:picChg>
        <pc:picChg chg="add mod">
          <ac:chgData name="Taeke Anton Gjaltema" userId="81714303-2571-4584-ba42-317f1ba4ec6e" providerId="ADAL" clId="{F77CE7C9-CADF-4724-A095-B5A44DD3A087}" dt="2022-10-08T20:17:51.042" v="124" actId="1036"/>
          <ac:picMkLst>
            <pc:docMk/>
            <pc:sldMk cId="3012644155" sldId="447"/>
            <ac:picMk id="1026" creationId="{9DECB8B1-B1CA-2C1F-C992-0ABC6745936A}"/>
          </ac:picMkLst>
        </pc:picChg>
        <pc:picChg chg="add mod">
          <ac:chgData name="Taeke Anton Gjaltema" userId="81714303-2571-4584-ba42-317f1ba4ec6e" providerId="ADAL" clId="{F77CE7C9-CADF-4724-A095-B5A44DD3A087}" dt="2022-10-08T20:17:51.042" v="124" actId="1036"/>
          <ac:picMkLst>
            <pc:docMk/>
            <pc:sldMk cId="3012644155" sldId="447"/>
            <ac:picMk id="1028" creationId="{1A08D9B9-88CD-7C57-31E8-E15F49192B6F}"/>
          </ac:picMkLst>
        </pc:picChg>
        <pc:picChg chg="add mod">
          <ac:chgData name="Taeke Anton Gjaltema" userId="81714303-2571-4584-ba42-317f1ba4ec6e" providerId="ADAL" clId="{F77CE7C9-CADF-4724-A095-B5A44DD3A087}" dt="2022-10-08T20:17:51.042" v="124" actId="1036"/>
          <ac:picMkLst>
            <pc:docMk/>
            <pc:sldMk cId="3012644155" sldId="447"/>
            <ac:picMk id="1030" creationId="{F832AC69-CEBA-91E5-FD86-A1AD1898805F}"/>
          </ac:picMkLst>
        </pc:picChg>
      </pc:sldChg>
      <pc:sldChg chg="addSp modSp new mod">
        <pc:chgData name="Taeke Anton Gjaltema" userId="81714303-2571-4584-ba42-317f1ba4ec6e" providerId="ADAL" clId="{F77CE7C9-CADF-4724-A095-B5A44DD3A087}" dt="2022-10-08T22:14:31.150" v="1253" actId="1076"/>
        <pc:sldMkLst>
          <pc:docMk/>
          <pc:sldMk cId="359259167" sldId="448"/>
        </pc:sldMkLst>
        <pc:spChg chg="mod">
          <ac:chgData name="Taeke Anton Gjaltema" userId="81714303-2571-4584-ba42-317f1ba4ec6e" providerId="ADAL" clId="{F77CE7C9-CADF-4724-A095-B5A44DD3A087}" dt="2022-10-08T22:13:31.672" v="1231" actId="20577"/>
          <ac:spMkLst>
            <pc:docMk/>
            <pc:sldMk cId="359259167" sldId="448"/>
            <ac:spMk id="2" creationId="{0C2808EA-BB08-6862-BA49-9EDE6F91CB73}"/>
          </ac:spMkLst>
        </pc:spChg>
        <pc:spChg chg="mod">
          <ac:chgData name="Taeke Anton Gjaltema" userId="81714303-2571-4584-ba42-317f1ba4ec6e" providerId="ADAL" clId="{F77CE7C9-CADF-4724-A095-B5A44DD3A087}" dt="2022-10-08T20:57:45.604" v="1141" actId="20577"/>
          <ac:spMkLst>
            <pc:docMk/>
            <pc:sldMk cId="359259167" sldId="448"/>
            <ac:spMk id="3" creationId="{BEABE52A-9B46-0DF1-91F5-7DD65C1A0523}"/>
          </ac:spMkLst>
        </pc:spChg>
        <pc:picChg chg="add mod">
          <ac:chgData name="Taeke Anton Gjaltema" userId="81714303-2571-4584-ba42-317f1ba4ec6e" providerId="ADAL" clId="{F77CE7C9-CADF-4724-A095-B5A44DD3A087}" dt="2022-10-08T22:14:05.118" v="1248" actId="14100"/>
          <ac:picMkLst>
            <pc:docMk/>
            <pc:sldMk cId="359259167" sldId="448"/>
            <ac:picMk id="4" creationId="{E79973F5-8389-3486-630A-A8536DFAE42D}"/>
          </ac:picMkLst>
        </pc:picChg>
        <pc:picChg chg="add mod">
          <ac:chgData name="Taeke Anton Gjaltema" userId="81714303-2571-4584-ba42-317f1ba4ec6e" providerId="ADAL" clId="{F77CE7C9-CADF-4724-A095-B5A44DD3A087}" dt="2022-10-08T22:14:27.703" v="1252" actId="1076"/>
          <ac:picMkLst>
            <pc:docMk/>
            <pc:sldMk cId="359259167" sldId="448"/>
            <ac:picMk id="5" creationId="{8349C80B-0C59-306D-0AA7-5CF67D7FEBB8}"/>
          </ac:picMkLst>
        </pc:picChg>
        <pc:picChg chg="add mod">
          <ac:chgData name="Taeke Anton Gjaltema" userId="81714303-2571-4584-ba42-317f1ba4ec6e" providerId="ADAL" clId="{F77CE7C9-CADF-4724-A095-B5A44DD3A087}" dt="2022-10-08T22:14:31.150" v="1253" actId="1076"/>
          <ac:picMkLst>
            <pc:docMk/>
            <pc:sldMk cId="359259167" sldId="448"/>
            <ac:picMk id="2050" creationId="{4875F935-E7BC-D506-C048-395514699853}"/>
          </ac:picMkLst>
        </pc:picChg>
        <pc:picChg chg="add mod">
          <ac:chgData name="Taeke Anton Gjaltema" userId="81714303-2571-4584-ba42-317f1ba4ec6e" providerId="ADAL" clId="{F77CE7C9-CADF-4724-A095-B5A44DD3A087}" dt="2022-10-08T22:13:52.804" v="1245"/>
          <ac:picMkLst>
            <pc:docMk/>
            <pc:sldMk cId="359259167" sldId="448"/>
            <ac:picMk id="2052" creationId="{D3DF2A01-2323-C34B-1E6A-C093BD996B4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DAEF94-0608-41F5-AF0F-1F775617477F}" type="datetimeFigureOut">
              <a:rPr lang="en-GB" smtClean="0"/>
              <a:t>05/10/2022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D8534A-89B7-4C8E-91E0-84A7219369C1}" type="slidenum">
              <a:rPr lang="en-GB" smtClean="0"/>
              <a:t>‹#›</a:t>
            </a:fld>
            <a:endParaRPr lang="en-GB"/>
          </a:p>
        </p:txBody>
      </p:sp>
    </p:spTree>
    <p:extLst>
      <p:ext uri="{BB962C8B-B14F-4D97-AF65-F5344CB8AC3E}">
        <p14:creationId xmlns:p14="http://schemas.microsoft.com/office/powerpoint/2010/main" val="736375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UNECE region: Europe, Caucasus, Central Asia and North America</a:t>
            </a:r>
          </a:p>
          <a:p>
            <a:r>
              <a:rPr lang="en-GB" dirty="0"/>
              <a:t>CES members: UNECE &amp; Argentina, Brazil, Colombia, Mexico, Australia, New Zealand, Japan, South Korea, South Africa etc.</a:t>
            </a:r>
          </a:p>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a:t>
            </a:fld>
            <a:endParaRPr lang="en-GB"/>
          </a:p>
        </p:txBody>
      </p:sp>
    </p:spTree>
    <p:extLst>
      <p:ext uri="{BB962C8B-B14F-4D97-AF65-F5344CB8AC3E}">
        <p14:creationId xmlns:p14="http://schemas.microsoft.com/office/powerpoint/2010/main" val="192046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4D8534A-89B7-4C8E-91E0-84A7219369C1}" type="slidenum">
              <a:rPr lang="en-GB" smtClean="0"/>
              <a:t>11</a:t>
            </a:fld>
            <a:endParaRPr lang="en-GB"/>
          </a:p>
        </p:txBody>
      </p:sp>
    </p:spTree>
    <p:extLst>
      <p:ext uri="{BB962C8B-B14F-4D97-AF65-F5344CB8AC3E}">
        <p14:creationId xmlns:p14="http://schemas.microsoft.com/office/powerpoint/2010/main" val="3830981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HLG-MOS was setup by the CES: activities are demand driven and guided by the strategic vision and being overseen by the Chief Statisticians of the HLG-MOS </a:t>
            </a:r>
            <a:r>
              <a:rPr lang="en-GB" dirty="0">
                <a:sym typeface="Wingdings" panose="05000000000000000000" pitchFamily="2" charset="2"/>
              </a:rPr>
              <a:t> recognition at the highest level about the importance of the activities selected.</a:t>
            </a:r>
          </a:p>
          <a:p>
            <a:r>
              <a:rPr lang="en-GB" dirty="0">
                <a:sym typeface="Wingdings" panose="05000000000000000000" pitchFamily="2" charset="2"/>
              </a:rPr>
              <a:t>There is an overall realisation of CS about the importance of Communication of statistics and the importance of statistical literacy for NSOs and the changing role of Statistical Organisations in modern times.</a:t>
            </a:r>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2</a:t>
            </a:fld>
            <a:endParaRPr lang="en-GB"/>
          </a:p>
        </p:txBody>
      </p:sp>
    </p:spTree>
    <p:extLst>
      <p:ext uri="{BB962C8B-B14F-4D97-AF65-F5344CB8AC3E}">
        <p14:creationId xmlns:p14="http://schemas.microsoft.com/office/powerpoint/2010/main" val="301576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7313" y="296863"/>
            <a:ext cx="3544887" cy="1995487"/>
          </a:xfrm>
        </p:spPr>
      </p:sp>
      <p:sp>
        <p:nvSpPr>
          <p:cNvPr id="3" name="Notes Placeholder 2"/>
          <p:cNvSpPr>
            <a:spLocks noGrp="1"/>
          </p:cNvSpPr>
          <p:nvPr>
            <p:ph type="body" idx="1"/>
          </p:nvPr>
        </p:nvSpPr>
        <p:spPr/>
        <p:txBody>
          <a:bodyPr>
            <a:normAutofit/>
          </a:bodyPr>
          <a:lstStyle/>
          <a:p>
            <a:r>
              <a:rPr lang="en-US" dirty="0"/>
              <a:t>Structure HLG-MOS 2022</a:t>
            </a:r>
            <a:endParaRPr lang="en-GB" dirty="0"/>
          </a:p>
        </p:txBody>
      </p:sp>
      <p:sp>
        <p:nvSpPr>
          <p:cNvPr id="4" name="Slide Number Placeholder 3"/>
          <p:cNvSpPr>
            <a:spLocks noGrp="1"/>
          </p:cNvSpPr>
          <p:nvPr>
            <p:ph type="sldNum" sz="quarter" idx="5"/>
          </p:nvPr>
        </p:nvSpPr>
        <p:spPr/>
        <p:txBody>
          <a:bodyPr/>
          <a:lstStyle/>
          <a:p>
            <a:fld id="{8547E1EE-0039-4797-B978-F453418260D1}" type="slidenum">
              <a:rPr lang="en-US" smtClean="0"/>
              <a:pPr/>
              <a:t>3</a:t>
            </a:fld>
            <a:endParaRPr lang="en-US"/>
          </a:p>
        </p:txBody>
      </p:sp>
    </p:spTree>
    <p:extLst>
      <p:ext uri="{BB962C8B-B14F-4D97-AF65-F5344CB8AC3E}">
        <p14:creationId xmlns:p14="http://schemas.microsoft.com/office/powerpoint/2010/main" val="3841772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7313" y="296863"/>
            <a:ext cx="3544887" cy="19954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5"/>
          </p:nvPr>
        </p:nvSpPr>
        <p:spPr/>
        <p:txBody>
          <a:bodyPr/>
          <a:lstStyle/>
          <a:p>
            <a:fld id="{8547E1EE-0039-4797-B978-F453418260D1}" type="slidenum">
              <a:rPr lang="en-US" smtClean="0"/>
              <a:pPr/>
              <a:t>4</a:t>
            </a:fld>
            <a:endParaRPr lang="en-US"/>
          </a:p>
        </p:txBody>
      </p:sp>
    </p:spTree>
    <p:extLst>
      <p:ext uri="{BB962C8B-B14F-4D97-AF65-F5344CB8AC3E}">
        <p14:creationId xmlns:p14="http://schemas.microsoft.com/office/powerpoint/2010/main" val="1832795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dirty="0"/>
              <a:t>This diagram shows the innovation pipeline and the process of identifying new activity and project topics to further advance our modernization.</a:t>
            </a:r>
          </a:p>
        </p:txBody>
      </p:sp>
      <p:sp>
        <p:nvSpPr>
          <p:cNvPr id="4" name="Slide Number Placeholder 3"/>
          <p:cNvSpPr>
            <a:spLocks noGrp="1"/>
          </p:cNvSpPr>
          <p:nvPr>
            <p:ph type="sldNum" sz="quarter" idx="5"/>
          </p:nvPr>
        </p:nvSpPr>
        <p:spPr/>
        <p:txBody>
          <a:bodyPr/>
          <a:lstStyle/>
          <a:p>
            <a:fld id="{8547E1EE-0039-4797-B978-F453418260D1}" type="slidenum">
              <a:rPr lang="en-US" smtClean="0"/>
              <a:pPr/>
              <a:t>5</a:t>
            </a:fld>
            <a:endParaRPr lang="en-US" dirty="0"/>
          </a:p>
        </p:txBody>
      </p:sp>
    </p:spTree>
    <p:extLst>
      <p:ext uri="{BB962C8B-B14F-4D97-AF65-F5344CB8AC3E}">
        <p14:creationId xmlns:p14="http://schemas.microsoft.com/office/powerpoint/2010/main" val="3345054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dirty="0"/>
              <a:t>This diagram shows the innovation pipeline and the process of identifying new activity and project topics to further advance our modernization.</a:t>
            </a:r>
          </a:p>
        </p:txBody>
      </p:sp>
      <p:sp>
        <p:nvSpPr>
          <p:cNvPr id="4" name="Slide Number Placeholder 3"/>
          <p:cNvSpPr>
            <a:spLocks noGrp="1"/>
          </p:cNvSpPr>
          <p:nvPr>
            <p:ph type="sldNum" sz="quarter" idx="5"/>
          </p:nvPr>
        </p:nvSpPr>
        <p:spPr/>
        <p:txBody>
          <a:bodyPr/>
          <a:lstStyle/>
          <a:p>
            <a:fld id="{8547E1EE-0039-4797-B978-F453418260D1}" type="slidenum">
              <a:rPr lang="en-US" smtClean="0"/>
              <a:pPr/>
              <a:t>6</a:t>
            </a:fld>
            <a:endParaRPr lang="en-US" dirty="0"/>
          </a:p>
        </p:txBody>
      </p:sp>
    </p:spTree>
    <p:extLst>
      <p:ext uri="{BB962C8B-B14F-4D97-AF65-F5344CB8AC3E}">
        <p14:creationId xmlns:p14="http://schemas.microsoft.com/office/powerpoint/2010/main" val="695830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7</a:t>
            </a:fld>
            <a:endParaRPr lang="en-GB"/>
          </a:p>
        </p:txBody>
      </p:sp>
    </p:spTree>
    <p:extLst>
      <p:ext uri="{BB962C8B-B14F-4D97-AF65-F5344CB8AC3E}">
        <p14:creationId xmlns:p14="http://schemas.microsoft.com/office/powerpoint/2010/main" val="3761340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8</a:t>
            </a:fld>
            <a:endParaRPr lang="en-GB"/>
          </a:p>
        </p:txBody>
      </p:sp>
    </p:spTree>
    <p:extLst>
      <p:ext uri="{BB962C8B-B14F-4D97-AF65-F5344CB8AC3E}">
        <p14:creationId xmlns:p14="http://schemas.microsoft.com/office/powerpoint/2010/main" val="1039663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D8534A-89B7-4C8E-91E0-84A7219369C1}" type="slidenum">
              <a:rPr lang="en-GB" smtClean="0"/>
              <a:t>10</a:t>
            </a:fld>
            <a:endParaRPr lang="en-GB"/>
          </a:p>
        </p:txBody>
      </p:sp>
    </p:spTree>
    <p:extLst>
      <p:ext uri="{BB962C8B-B14F-4D97-AF65-F5344CB8AC3E}">
        <p14:creationId xmlns:p14="http://schemas.microsoft.com/office/powerpoint/2010/main" val="2738335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FE53B-874D-4A6D-A60C-13039AB33B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31E939-94F4-42F6-BF5A-2C6DDD749A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EE5D78A-892E-4709-BC3F-877DECEC9524}"/>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DCAD9903-694F-4E40-95AC-FDA4A27194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2ADFC8-7DCC-49F0-99BC-B3824B12BDFD}"/>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4185984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C08BA-06F3-49AB-889A-B698EE7AF8D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AFBDDC-B85A-4BC3-976B-EA23CF5CA5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38FB23-C641-4B8E-964F-D0E1D583F9FC}"/>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9B97B3A8-8E53-44B3-80B7-6DDD7F09A5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EE80F0-4746-4719-A0E8-153435A8A902}"/>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997038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454849-C52E-4A10-8177-356596694B0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38E06B-22DD-4BC0-9512-485D0D4C93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348BFB-552A-4CF8-80E9-F0279B2EB796}"/>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3928F418-5694-44F5-A9F0-582FDCAAFF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4B97B1-9A9C-47F6-9618-B9AD3BFC90AF}"/>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418830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1B71F-AF35-4360-A600-A442C38421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E5D6ED-322E-4354-BA39-53FE946461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8BC625-72A7-4A61-A4E2-CDC76C75F47A}"/>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DD1203C8-27CF-4E73-A7E0-66FCF7B98B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7B8A96-3806-4F07-AB93-B523AA93014D}"/>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45051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DCBBD-4518-438A-85E0-1FFBCF05AB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B3F2D00-7800-4527-B862-043C26C9F0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2A699E-370D-4AEE-9B66-101D962333E6}"/>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1D3515DB-7185-4228-AF5C-9524A7C8FC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99653A-4D19-4FD6-A6FC-312B8A1CE8E3}"/>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205334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C4C9E-0285-4F9D-8F35-43CAD4EA5A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EF6720-61CE-4089-AEBD-65F27DF3ACD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C21E65-172A-45D8-AFBB-96A5FDCBDE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EEBE379-F4F4-4134-B18D-CA78A2A17A3B}"/>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6" name="Footer Placeholder 5">
            <a:extLst>
              <a:ext uri="{FF2B5EF4-FFF2-40B4-BE49-F238E27FC236}">
                <a16:creationId xmlns:a16="http://schemas.microsoft.com/office/drawing/2014/main" id="{2570DFCE-6BAF-488C-B7BC-7DA2E13E3F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D29B4C-5282-42E3-BEC5-3998361D76F1}"/>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680263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E41B-9135-4E52-86ED-EC0D49188B4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2187AA-A3CC-4510-AAB9-BF278A48F5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D83378-3AAC-43D7-B5BA-030DEB7AAE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FD5F587-918B-48F6-9A74-47216710C3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AB7A5F-03C3-459C-ADA6-37D86220CC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7E30EF2-0B32-4D7A-8AC6-1053F1F49419}"/>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8" name="Footer Placeholder 7">
            <a:extLst>
              <a:ext uri="{FF2B5EF4-FFF2-40B4-BE49-F238E27FC236}">
                <a16:creationId xmlns:a16="http://schemas.microsoft.com/office/drawing/2014/main" id="{22CC11C9-F0D3-4587-96A7-6803C0CEBC6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CD5B4C1-BC40-4F8C-A927-198207A6C48A}"/>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9567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8F9C6-8F2B-46BE-9470-67AE7D4C28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9EE2128-D8B7-4C73-B648-4524EF57ACF7}"/>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4" name="Footer Placeholder 3">
            <a:extLst>
              <a:ext uri="{FF2B5EF4-FFF2-40B4-BE49-F238E27FC236}">
                <a16:creationId xmlns:a16="http://schemas.microsoft.com/office/drawing/2014/main" id="{93BC2282-65C0-4DB8-8FE6-5D23E33CE6E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E19148A-74D1-4118-A0AF-88EFC722F564}"/>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375096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67029A-51E4-4985-9A8C-C6FBCCE01EA3}"/>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3" name="Footer Placeholder 2">
            <a:extLst>
              <a:ext uri="{FF2B5EF4-FFF2-40B4-BE49-F238E27FC236}">
                <a16:creationId xmlns:a16="http://schemas.microsoft.com/office/drawing/2014/main" id="{9C9A0178-8652-4AE8-AB5B-60518FD38A1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503638-B24F-4B96-81E4-CBC96CEBA1BF}"/>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395872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86932-A333-4A5E-8ABD-A33FDD8177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11ADFF7-445D-435B-B684-51529AC880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FD1C07-500A-407F-A1A6-CE40DB34F4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D7F98A-CC62-43CC-9802-80A9CC658AA1}"/>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6" name="Footer Placeholder 5">
            <a:extLst>
              <a:ext uri="{FF2B5EF4-FFF2-40B4-BE49-F238E27FC236}">
                <a16:creationId xmlns:a16="http://schemas.microsoft.com/office/drawing/2014/main" id="{4BD24277-5376-451F-9DCC-CDA336879A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8AC149-2600-45BC-9F8B-AC29151286A7}"/>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2947038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A1C38-87DE-4CB6-AB9A-1D5BA5E468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89A162C-8495-4F16-BC64-AE62A97560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567AD9E-D9B1-4BA3-91BC-3D4AB1E7DE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2B7CA3-4849-4EC7-B2EA-AF2C7175FCA4}"/>
              </a:ext>
            </a:extLst>
          </p:cNvPr>
          <p:cNvSpPr>
            <a:spLocks noGrp="1"/>
          </p:cNvSpPr>
          <p:nvPr>
            <p:ph type="dt" sz="half" idx="10"/>
          </p:nvPr>
        </p:nvSpPr>
        <p:spPr/>
        <p:txBody>
          <a:bodyPr/>
          <a:lstStyle/>
          <a:p>
            <a:fld id="{201D0322-D40E-485A-AA7F-5FFCF09C0853}" type="datetimeFigureOut">
              <a:rPr lang="en-GB" smtClean="0"/>
              <a:t>05/10/2022</a:t>
            </a:fld>
            <a:endParaRPr lang="en-GB"/>
          </a:p>
        </p:txBody>
      </p:sp>
      <p:sp>
        <p:nvSpPr>
          <p:cNvPr id="6" name="Footer Placeholder 5">
            <a:extLst>
              <a:ext uri="{FF2B5EF4-FFF2-40B4-BE49-F238E27FC236}">
                <a16:creationId xmlns:a16="http://schemas.microsoft.com/office/drawing/2014/main" id="{917EB554-A91E-495D-8CB3-9753DCF8F7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D474BC-6437-4FE5-A813-A187B850CFD6}"/>
              </a:ext>
            </a:extLst>
          </p:cNvPr>
          <p:cNvSpPr>
            <a:spLocks noGrp="1"/>
          </p:cNvSpPr>
          <p:nvPr>
            <p:ph type="sldNum" sz="quarter" idx="12"/>
          </p:nvPr>
        </p:nvSpPr>
        <p:spPr/>
        <p:txBody>
          <a:bodyPr/>
          <a:lstStyle/>
          <a:p>
            <a:fld id="{B589192A-6065-48C2-902C-643F485DC59B}" type="slidenum">
              <a:rPr lang="en-GB" smtClean="0"/>
              <a:t>‹#›</a:t>
            </a:fld>
            <a:endParaRPr lang="en-GB"/>
          </a:p>
        </p:txBody>
      </p:sp>
    </p:spTree>
    <p:extLst>
      <p:ext uri="{BB962C8B-B14F-4D97-AF65-F5344CB8AC3E}">
        <p14:creationId xmlns:p14="http://schemas.microsoft.com/office/powerpoint/2010/main" val="165335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533A04-1919-4954-B1FC-679F16E20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02D4E4-0682-43F4-9989-5E378BFB0B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F40254-282F-4FE9-A459-AE2C53104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D0322-D40E-485A-AA7F-5FFCF09C0853}" type="datetimeFigureOut">
              <a:rPr lang="en-GB" smtClean="0"/>
              <a:t>05/10/2022</a:t>
            </a:fld>
            <a:endParaRPr lang="en-GB"/>
          </a:p>
        </p:txBody>
      </p:sp>
      <p:sp>
        <p:nvSpPr>
          <p:cNvPr id="5" name="Footer Placeholder 4">
            <a:extLst>
              <a:ext uri="{FF2B5EF4-FFF2-40B4-BE49-F238E27FC236}">
                <a16:creationId xmlns:a16="http://schemas.microsoft.com/office/drawing/2014/main" id="{21E9BF1B-B346-4802-A7BE-DD69F3225B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B109457-95EC-4416-B11D-092F772E73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9192A-6065-48C2-902C-643F485DC59B}" type="slidenum">
              <a:rPr lang="en-GB" smtClean="0"/>
              <a:t>‹#›</a:t>
            </a:fld>
            <a:endParaRPr lang="en-GB"/>
          </a:p>
        </p:txBody>
      </p:sp>
    </p:spTree>
    <p:extLst>
      <p:ext uri="{BB962C8B-B14F-4D97-AF65-F5344CB8AC3E}">
        <p14:creationId xmlns:p14="http://schemas.microsoft.com/office/powerpoint/2010/main" val="3559156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statswiki.unece.org/x/cRGxEw" TargetMode="External"/><Relationship Id="rId13" Type="http://schemas.openxmlformats.org/officeDocument/2006/relationships/image" Target="../media/image20.jpeg"/><Relationship Id="rId3" Type="http://schemas.openxmlformats.org/officeDocument/2006/relationships/hyperlink" Target="https://statswiki.unece.org/pages/viewpage.action?pageId=218890322" TargetMode="External"/><Relationship Id="rId7" Type="http://schemas.openxmlformats.org/officeDocument/2006/relationships/hyperlink" Target="https://statswiki.unece.org/x/uwKtE" TargetMode="External"/><Relationship Id="rId12" Type="http://schemas.openxmlformats.org/officeDocument/2006/relationships/hyperlink" Target="mailto:tetyana.kolomiyets@un.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statswiki.unece.org/x/dACvCg" TargetMode="External"/><Relationship Id="rId11" Type="http://schemas.openxmlformats.org/officeDocument/2006/relationships/hyperlink" Target="mailto:taeke.Gjaltema@un.org" TargetMode="External"/><Relationship Id="rId5" Type="http://schemas.openxmlformats.org/officeDocument/2006/relationships/hyperlink" Target="https://statswiki.unece.org/display/GORM/Guidelines+on+Risk+Management" TargetMode="External"/><Relationship Id="rId15" Type="http://schemas.openxmlformats.org/officeDocument/2006/relationships/image" Target="../media/image1.png"/><Relationship Id="rId10" Type="http://schemas.openxmlformats.org/officeDocument/2006/relationships/hyperlink" Target="https://statswiki.unece.org/x/xIR8Aw" TargetMode="External"/><Relationship Id="rId4" Type="http://schemas.openxmlformats.org/officeDocument/2006/relationships/hyperlink" Target="https://statswiki.unece.org/x/UwmxEw" TargetMode="External"/><Relationship Id="rId9" Type="http://schemas.openxmlformats.org/officeDocument/2006/relationships/hyperlink" Target="https://statswiki.unece.org/x/N4r6BQ" TargetMode="External"/><Relationship Id="rId1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6.jpeg"/><Relationship Id="rId4" Type="http://schemas.openxmlformats.org/officeDocument/2006/relationships/hyperlink" Target="mailto:Tetyana.Kolomiyets@un.org"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18" Type="http://schemas.openxmlformats.org/officeDocument/2006/relationships/image" Target="../media/image20.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notesSlide" Target="../notesSlides/notesSlide2.xm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s://statswiki.unece.org/x/cRGxEw"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statswiki.unece.org/x/UwmxEw" TargetMode="External"/><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8" Type="http://schemas.openxmlformats.org/officeDocument/2006/relationships/hyperlink" Target="https://statswiki.unece.org/download/attachments/218890322/Statistical%20Training%20Framework%20-%20January%202018%20.pdf?version=1&amp;modificationDate=1543241056681&amp;api=v2" TargetMode="External"/><Relationship Id="rId13" Type="http://schemas.openxmlformats.org/officeDocument/2006/relationships/image" Target="../media/image1.png"/><Relationship Id="rId3" Type="http://schemas.openxmlformats.org/officeDocument/2006/relationships/hyperlink" Target="https://statswiki.unece.org/x/CwSoBw" TargetMode="External"/><Relationship Id="rId7" Type="http://schemas.openxmlformats.org/officeDocument/2006/relationships/hyperlink" Target="https://statswiki.unece.org/download/attachments/218890322/Statistical%20%26%20IT%20Training%20Framework%20%282%29.xlsx?version=1&amp;modificationDate=1538663816640&amp;api=v2" TargetMode="External"/><Relationship Id="rId12" Type="http://schemas.openxmlformats.org/officeDocument/2006/relationships/image" Target="../media/image20.jpeg"/><Relationship Id="rId2" Type="http://schemas.openxmlformats.org/officeDocument/2006/relationships/hyperlink" Target="https://statswiki.unece.org/x/dACvCg" TargetMode="External"/><Relationship Id="rId1" Type="http://schemas.openxmlformats.org/officeDocument/2006/relationships/slideLayout" Target="../slideLayouts/slideLayout2.xml"/><Relationship Id="rId6" Type="http://schemas.openxmlformats.org/officeDocument/2006/relationships/hyperlink" Target="https://statswiki.unece.org/download/attachments/218890322/EB%20GREEN%20PAPER%20.docx?version=1&amp;modificationDate=1539075708674&amp;api=v2" TargetMode="External"/><Relationship Id="rId11" Type="http://schemas.openxmlformats.org/officeDocument/2006/relationships/hyperlink" Target="https://statswiki.unece.org/download/attachments/218890322/Big%20Data%20Team%20Leader%20Nov%202015.pdf?version=1&amp;modificationDate=1538664583104&amp;api=v2" TargetMode="External"/><Relationship Id="rId5" Type="http://schemas.openxmlformats.org/officeDocument/2006/relationships/hyperlink" Target="https://statswiki.unece.org/download/attachments/218890322/NSI%20TOMs%20v2.docx?version=1&amp;modificationDate=1539075510690&amp;api=v2" TargetMode="External"/><Relationship Id="rId10" Type="http://schemas.openxmlformats.org/officeDocument/2006/relationships/hyperlink" Target="https://statswiki.unece.org/download/attachments/218890322/Big%20Data%20Team%20Nov%202015.pdf?version=1&amp;modificationDate=1538664557381&amp;api=v2" TargetMode="External"/><Relationship Id="rId4" Type="http://schemas.openxmlformats.org/officeDocument/2006/relationships/hyperlink" Target="https://statswiki.unece.org/download/attachments/218890322/KeyCapabilitiesForModernisingNSO.pdf?version=1&amp;modificationDate=1574864231325&amp;api=v2" TargetMode="External"/><Relationship Id="rId9" Type="http://schemas.openxmlformats.org/officeDocument/2006/relationships/hyperlink" Target="https://statswiki.unece.org/download/attachments/218890322/Organisational%20barriers%20to%20international%20collaboration_26102016.docx?version=1&amp;modificationDate=1538664347509&amp;api=v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77BB7C1E-4B7A-4473-ABA0-1CD8BA72E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486" y="3151991"/>
            <a:ext cx="4250465" cy="33645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557ECF-CCFE-4F3C-8FA7-E6FC0C377A4F}"/>
              </a:ext>
            </a:extLst>
          </p:cNvPr>
          <p:cNvSpPr>
            <a:spLocks noGrp="1"/>
          </p:cNvSpPr>
          <p:nvPr>
            <p:ph type="ctrTitle"/>
          </p:nvPr>
        </p:nvSpPr>
        <p:spPr>
          <a:xfrm>
            <a:off x="1524000" y="1076643"/>
            <a:ext cx="9144000" cy="2387600"/>
          </a:xfrm>
        </p:spPr>
        <p:txBody>
          <a:bodyPr anchor="t">
            <a:normAutofit/>
          </a:bodyPr>
          <a:lstStyle/>
          <a:p>
            <a:r>
              <a:rPr lang="en-GB" sz="4400" dirty="0"/>
              <a:t>High-Level Group for the </a:t>
            </a:r>
            <a:r>
              <a:rPr lang="en-GB" sz="4400" dirty="0" err="1"/>
              <a:t>Mondernisation</a:t>
            </a:r>
            <a:r>
              <a:rPr lang="en-GB" sz="4400" dirty="0"/>
              <a:t> of Official Statistics</a:t>
            </a:r>
            <a:endParaRPr lang="en-GB" sz="5400" dirty="0"/>
          </a:p>
        </p:txBody>
      </p:sp>
      <p:pic>
        <p:nvPicPr>
          <p:cNvPr id="7" name="Picture 6" descr="Text, logo&#10;&#10;Description automatically generated">
            <a:extLst>
              <a:ext uri="{FF2B5EF4-FFF2-40B4-BE49-F238E27FC236}">
                <a16:creationId xmlns:a16="http://schemas.microsoft.com/office/drawing/2014/main" id="{E29A1F8E-7644-45BF-8694-50F3F8E978D2}"/>
              </a:ext>
            </a:extLst>
          </p:cNvPr>
          <p:cNvPicPr>
            <a:picLocks noChangeAspect="1"/>
          </p:cNvPicPr>
          <p:nvPr/>
        </p:nvPicPr>
        <p:blipFill>
          <a:blip r:embed="rId4"/>
          <a:stretch>
            <a:fillRect/>
          </a:stretch>
        </p:blipFill>
        <p:spPr>
          <a:xfrm>
            <a:off x="89293" y="76201"/>
            <a:ext cx="2201143" cy="720000"/>
          </a:xfrm>
          <a:prstGeom prst="rect">
            <a:avLst/>
          </a:prstGeom>
        </p:spPr>
      </p:pic>
      <p:sp>
        <p:nvSpPr>
          <p:cNvPr id="9" name="Subtitle 10">
            <a:extLst>
              <a:ext uri="{FF2B5EF4-FFF2-40B4-BE49-F238E27FC236}">
                <a16:creationId xmlns:a16="http://schemas.microsoft.com/office/drawing/2014/main" id="{41CA2F42-52A1-4443-AD63-55E080ECB415}"/>
              </a:ext>
            </a:extLst>
          </p:cNvPr>
          <p:cNvSpPr txBox="1">
            <a:spLocks/>
          </p:cNvSpPr>
          <p:nvPr/>
        </p:nvSpPr>
        <p:spPr>
          <a:xfrm>
            <a:off x="1984301" y="3151991"/>
            <a:ext cx="7704855" cy="169976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Workshop on Human Resource Management and Training</a:t>
            </a:r>
          </a:p>
          <a:p>
            <a:r>
              <a:rPr lang="en-US" sz="2000" b="1" dirty="0"/>
              <a:t>"Future of work, Working for the future"</a:t>
            </a:r>
          </a:p>
          <a:p>
            <a:r>
              <a:rPr lang="en-US" sz="2000" b="1" dirty="0"/>
              <a:t>11-13 October 2022, Brussels, Belgium</a:t>
            </a:r>
            <a:endParaRPr lang="en-GB" sz="2000" dirty="0"/>
          </a:p>
        </p:txBody>
      </p:sp>
      <p:pic>
        <p:nvPicPr>
          <p:cNvPr id="13" name="Picture 3" descr="C:\Users\Gjaltema\Pictures\ModernStats.jpg">
            <a:extLst>
              <a:ext uri="{FF2B5EF4-FFF2-40B4-BE49-F238E27FC236}">
                <a16:creationId xmlns:a16="http://schemas.microsoft.com/office/drawing/2014/main" id="{9F72EE51-205B-498B-9B2C-A47B5E677A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8282" y="5394040"/>
            <a:ext cx="4436892" cy="864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A2CB0E19-DE74-4998-8176-38748EC5A0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1" y="146220"/>
            <a:ext cx="1155555"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79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3604F-AFE6-40A7-BE11-9F698401FDF4}"/>
              </a:ext>
            </a:extLst>
          </p:cNvPr>
          <p:cNvSpPr>
            <a:spLocks noGrp="1"/>
          </p:cNvSpPr>
          <p:nvPr>
            <p:ph type="title"/>
          </p:nvPr>
        </p:nvSpPr>
        <p:spPr>
          <a:xfrm>
            <a:off x="0" y="18255"/>
            <a:ext cx="10515600" cy="1200945"/>
          </a:xfrm>
        </p:spPr>
        <p:txBody>
          <a:bodyPr/>
          <a:lstStyle/>
          <a:p>
            <a:r>
              <a:rPr lang="en-GB" dirty="0"/>
              <a:t>Links &amp; further information:</a:t>
            </a:r>
          </a:p>
        </p:txBody>
      </p:sp>
      <p:sp>
        <p:nvSpPr>
          <p:cNvPr id="3" name="Content Placeholder 2">
            <a:extLst>
              <a:ext uri="{FF2B5EF4-FFF2-40B4-BE49-F238E27FC236}">
                <a16:creationId xmlns:a16="http://schemas.microsoft.com/office/drawing/2014/main" id="{07978853-9042-4F51-95FB-76A360BE6FE1}"/>
              </a:ext>
            </a:extLst>
          </p:cNvPr>
          <p:cNvSpPr>
            <a:spLocks noGrp="1"/>
          </p:cNvSpPr>
          <p:nvPr>
            <p:ph idx="1"/>
          </p:nvPr>
        </p:nvSpPr>
        <p:spPr>
          <a:xfrm>
            <a:off x="219075" y="891452"/>
            <a:ext cx="11397957" cy="5143570"/>
          </a:xfrm>
        </p:spPr>
        <p:txBody>
          <a:bodyPr>
            <a:normAutofit fontScale="92500" lnSpcReduction="20000"/>
          </a:bodyPr>
          <a:lstStyle/>
          <a:p>
            <a:pPr algn="l"/>
            <a:r>
              <a:rPr lang="en-GB" b="0" i="0" dirty="0">
                <a:solidFill>
                  <a:srgbClr val="172B4D"/>
                </a:solidFill>
                <a:effectLst/>
                <a:latin typeface="-apple-system"/>
                <a:hlinkClick r:id="rId3"/>
              </a:rPr>
              <a:t>Human resources and more...</a:t>
            </a:r>
            <a:endParaRPr lang="en-GB" b="0" i="0" dirty="0">
              <a:solidFill>
                <a:srgbClr val="172B4D"/>
              </a:solidFill>
              <a:effectLst/>
              <a:latin typeface="-apple-system"/>
            </a:endParaRPr>
          </a:p>
          <a:p>
            <a:pPr algn="l"/>
            <a:r>
              <a:rPr lang="en-US" dirty="0">
                <a:hlinkClick r:id="rId4"/>
              </a:rPr>
              <a:t>Future of Work (coming soon)</a:t>
            </a:r>
            <a:endParaRPr lang="en-GB" b="0" i="0" dirty="0">
              <a:solidFill>
                <a:srgbClr val="172B4D"/>
              </a:solidFill>
              <a:effectLst/>
              <a:latin typeface="-apple-system"/>
            </a:endParaRPr>
          </a:p>
          <a:p>
            <a:r>
              <a:rPr lang="en-GB" b="0" i="0" dirty="0">
                <a:solidFill>
                  <a:srgbClr val="172B4D"/>
                </a:solidFill>
                <a:effectLst/>
                <a:latin typeface="-apple-system"/>
                <a:hlinkClick r:id="rId5"/>
              </a:rPr>
              <a:t>Guidelines on Risk Management</a:t>
            </a:r>
            <a:endParaRPr lang="en-GB" b="0" i="0" dirty="0">
              <a:solidFill>
                <a:srgbClr val="172B4D"/>
              </a:solidFill>
              <a:effectLst/>
              <a:latin typeface="-apple-system"/>
            </a:endParaRPr>
          </a:p>
          <a:p>
            <a:r>
              <a:rPr lang="en-US" sz="2800" b="1" i="0" dirty="0">
                <a:solidFill>
                  <a:srgbClr val="0052CC"/>
                </a:solidFill>
                <a:effectLst/>
                <a:latin typeface="-apple-system"/>
                <a:hlinkClick r:id="rId6"/>
              </a:rPr>
              <a:t>Guidelines for Managers</a:t>
            </a:r>
            <a:endParaRPr lang="en-GB" b="0" i="0" dirty="0">
              <a:solidFill>
                <a:srgbClr val="172B4D"/>
              </a:solidFill>
              <a:effectLst/>
              <a:latin typeface="-apple-system"/>
            </a:endParaRPr>
          </a:p>
          <a:p>
            <a:endParaRPr lang="en-GB" dirty="0"/>
          </a:p>
          <a:p>
            <a:r>
              <a:rPr lang="en-GB" dirty="0">
                <a:hlinkClick r:id="rId7"/>
              </a:rPr>
              <a:t>Strategic Communication Framework</a:t>
            </a:r>
            <a:endParaRPr lang="en-GB" dirty="0"/>
          </a:p>
          <a:p>
            <a:r>
              <a:rPr lang="en-GB" dirty="0">
                <a:hlinkClick r:id="rId8"/>
              </a:rPr>
              <a:t>Brand and reputation management</a:t>
            </a:r>
            <a:endParaRPr lang="en-GB" dirty="0"/>
          </a:p>
          <a:p>
            <a:r>
              <a:rPr lang="en-GB" dirty="0">
                <a:hlinkClick r:id="rId9"/>
              </a:rPr>
              <a:t>Dissemination and Communication</a:t>
            </a:r>
            <a:r>
              <a:rPr lang="en-GB" dirty="0"/>
              <a:t> (Expert Meetings)</a:t>
            </a:r>
          </a:p>
          <a:p>
            <a:r>
              <a:rPr lang="en-GB" dirty="0">
                <a:hlinkClick r:id="rId10"/>
              </a:rPr>
              <a:t>HLG-MOS &amp; outputs and activities</a:t>
            </a:r>
            <a:endParaRPr lang="en-GB" dirty="0"/>
          </a:p>
          <a:p>
            <a:endParaRPr lang="en-GB" dirty="0"/>
          </a:p>
          <a:p>
            <a:r>
              <a:rPr lang="en-GB" dirty="0">
                <a:hlinkClick r:id="rId11"/>
              </a:rPr>
              <a:t>taeke.gjaltema@un.org</a:t>
            </a:r>
            <a:r>
              <a:rPr lang="en-GB" dirty="0"/>
              <a:t> (info on HLG-MOS etc.)</a:t>
            </a:r>
          </a:p>
          <a:p>
            <a:r>
              <a:rPr lang="en-GB" dirty="0">
                <a:hlinkClick r:id="rId12"/>
              </a:rPr>
              <a:t>tetyana.kolomiyets@un.org</a:t>
            </a:r>
            <a:r>
              <a:rPr lang="en-GB" dirty="0"/>
              <a:t> (Capability and Communication group)</a:t>
            </a:r>
          </a:p>
          <a:p>
            <a:endParaRPr lang="en-GB" dirty="0"/>
          </a:p>
        </p:txBody>
      </p:sp>
      <p:pic>
        <p:nvPicPr>
          <p:cNvPr id="4" name="Content Placeholder 461">
            <a:extLst>
              <a:ext uri="{FF2B5EF4-FFF2-40B4-BE49-F238E27FC236}">
                <a16:creationId xmlns:a16="http://schemas.microsoft.com/office/drawing/2014/main" id="{55BA3CBB-5008-4441-B388-64ADC62766F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120235" y="6035021"/>
            <a:ext cx="4107701" cy="804724"/>
          </a:xfrm>
          <a:prstGeom prst="rect">
            <a:avLst/>
          </a:prstGeom>
        </p:spPr>
      </p:pic>
      <p:pic>
        <p:nvPicPr>
          <p:cNvPr id="5" name="Picture 4" descr="Text, logo&#10;&#10;Description automatically generated">
            <a:extLst>
              <a:ext uri="{FF2B5EF4-FFF2-40B4-BE49-F238E27FC236}">
                <a16:creationId xmlns:a16="http://schemas.microsoft.com/office/drawing/2014/main" id="{23C09E68-E29D-177D-9E13-02232136CE6C}"/>
              </a:ext>
            </a:extLst>
          </p:cNvPr>
          <p:cNvPicPr>
            <a:picLocks noChangeAspect="1"/>
          </p:cNvPicPr>
          <p:nvPr/>
        </p:nvPicPr>
        <p:blipFill>
          <a:blip r:embed="rId14"/>
          <a:stretch>
            <a:fillRect/>
          </a:stretch>
        </p:blipFill>
        <p:spPr>
          <a:xfrm>
            <a:off x="8468005" y="86729"/>
            <a:ext cx="3504920" cy="1146469"/>
          </a:xfrm>
          <a:prstGeom prst="rect">
            <a:avLst/>
          </a:prstGeom>
        </p:spPr>
      </p:pic>
      <p:pic>
        <p:nvPicPr>
          <p:cNvPr id="6" name="Picture 5">
            <a:extLst>
              <a:ext uri="{FF2B5EF4-FFF2-40B4-BE49-F238E27FC236}">
                <a16:creationId xmlns:a16="http://schemas.microsoft.com/office/drawing/2014/main" id="{44E8B871-6236-D8B6-28E8-2306EE3E421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52824" y="1390616"/>
            <a:ext cx="4250465" cy="3364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004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Vecteur Stock We want you. Vector | Adobe Stock">
            <a:extLst>
              <a:ext uri="{FF2B5EF4-FFF2-40B4-BE49-F238E27FC236}">
                <a16:creationId xmlns:a16="http://schemas.microsoft.com/office/drawing/2014/main" id="{D3DF2A01-2323-C34B-1E6A-C093BD996B40}"/>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3559" t="3633" r="4073" b="17368"/>
          <a:stretch/>
        </p:blipFill>
        <p:spPr bwMode="auto">
          <a:xfrm>
            <a:off x="2554356" y="762266"/>
            <a:ext cx="4902123" cy="50819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C2808EA-BB08-6862-BA49-9EDE6F91CB73}"/>
              </a:ext>
            </a:extLst>
          </p:cNvPr>
          <p:cNvSpPr>
            <a:spLocks noGrp="1"/>
          </p:cNvSpPr>
          <p:nvPr>
            <p:ph type="title"/>
          </p:nvPr>
        </p:nvSpPr>
        <p:spPr>
          <a:xfrm>
            <a:off x="22229" y="0"/>
            <a:ext cx="11835154" cy="1325563"/>
          </a:xfrm>
        </p:spPr>
        <p:txBody>
          <a:bodyPr/>
          <a:lstStyle/>
          <a:p>
            <a:pPr algn="ctr"/>
            <a:r>
              <a:rPr lang="en-US" dirty="0"/>
              <a:t>Join the Capability and Communication Group</a:t>
            </a:r>
            <a:endParaRPr lang="en-CH" dirty="0"/>
          </a:p>
        </p:txBody>
      </p:sp>
      <p:sp>
        <p:nvSpPr>
          <p:cNvPr id="3" name="Content Placeholder 2">
            <a:extLst>
              <a:ext uri="{FF2B5EF4-FFF2-40B4-BE49-F238E27FC236}">
                <a16:creationId xmlns:a16="http://schemas.microsoft.com/office/drawing/2014/main" id="{BEABE52A-9B46-0DF1-91F5-7DD65C1A0523}"/>
              </a:ext>
            </a:extLst>
          </p:cNvPr>
          <p:cNvSpPr>
            <a:spLocks noGrp="1"/>
          </p:cNvSpPr>
          <p:nvPr>
            <p:ph idx="1"/>
          </p:nvPr>
        </p:nvSpPr>
        <p:spPr>
          <a:xfrm>
            <a:off x="188842" y="1253330"/>
            <a:ext cx="11489635" cy="5217043"/>
          </a:xfrm>
        </p:spPr>
        <p:txBody>
          <a:bodyPr>
            <a:normAutofit fontScale="77500" lnSpcReduction="20000"/>
          </a:bodyPr>
          <a:lstStyle/>
          <a:p>
            <a:r>
              <a:rPr lang="en-US" dirty="0"/>
              <a:t>Anybody can join</a:t>
            </a:r>
          </a:p>
          <a:p>
            <a:r>
              <a:rPr lang="en-US" dirty="0"/>
              <a:t>Jointly developing useful products</a:t>
            </a:r>
          </a:p>
          <a:p>
            <a:r>
              <a:rPr lang="en-US" dirty="0">
                <a:sym typeface="Wingdings" panose="05000000000000000000" pitchFamily="2" charset="2"/>
              </a:rPr>
              <a:t>Collaboration of the willing </a:t>
            </a:r>
            <a:r>
              <a:rPr lang="en-US" dirty="0">
                <a:solidFill>
                  <a:schemeClr val="tx1">
                    <a:lumMod val="65000"/>
                    <a:lumOff val="35000"/>
                  </a:schemeClr>
                </a:solidFill>
                <a:sym typeface="Wingdings" panose="05000000000000000000" pitchFamily="2" charset="2"/>
              </a:rPr>
              <a:t>and able</a:t>
            </a:r>
          </a:p>
          <a:p>
            <a:r>
              <a:rPr lang="en-US" dirty="0">
                <a:sym typeface="Wingdings" panose="05000000000000000000" pitchFamily="2" charset="2"/>
              </a:rPr>
              <a:t>Focus on Innovation and latest needs</a:t>
            </a:r>
          </a:p>
          <a:p>
            <a:r>
              <a:rPr lang="en-US" dirty="0">
                <a:sym typeface="Wingdings" panose="05000000000000000000" pitchFamily="2" charset="2"/>
              </a:rPr>
              <a:t>Workshop to share work and to get input and new ideas for future work</a:t>
            </a:r>
          </a:p>
          <a:p>
            <a:endParaRPr lang="en-US" dirty="0">
              <a:sym typeface="Wingdings" panose="05000000000000000000" pitchFamily="2" charset="2"/>
            </a:endParaRPr>
          </a:p>
          <a:p>
            <a:r>
              <a:rPr lang="en-US" dirty="0">
                <a:sym typeface="Wingdings" panose="05000000000000000000" pitchFamily="2" charset="2"/>
              </a:rPr>
              <a:t>Work programme of the UNECE High-Level Group for the Modernisation of Official Statistics</a:t>
            </a:r>
          </a:p>
          <a:p>
            <a:r>
              <a:rPr lang="en-US" dirty="0"/>
              <a:t>Part of the Unite Nations (Economic Commission for Europe</a:t>
            </a:r>
            <a:r>
              <a:rPr lang="en-US" dirty="0">
                <a:solidFill>
                  <a:schemeClr val="tx1">
                    <a:lumMod val="65000"/>
                    <a:lumOff val="35000"/>
                  </a:schemeClr>
                </a:solidFill>
              </a:rPr>
              <a:t> and North America, </a:t>
            </a:r>
            <a:r>
              <a:rPr lang="en-US" dirty="0"/>
              <a:t>including Caucasus and Central Asia) governed by Conference of European Statisticians (</a:t>
            </a:r>
            <a:r>
              <a:rPr lang="en-US" sz="2600" dirty="0"/>
              <a:t>UNECE+ Argentina, Australia, Brazil, Chile, Colombia, Japan, Mexico, New Zealand, South Africa, South Korea and more)</a:t>
            </a:r>
            <a:endParaRPr lang="en-US" dirty="0"/>
          </a:p>
          <a:p>
            <a:r>
              <a:rPr lang="en-US" dirty="0"/>
              <a:t>Work supported by HLG-MOS and CES </a:t>
            </a:r>
            <a:r>
              <a:rPr lang="en-US" dirty="0">
                <a:sym typeface="Wingdings" panose="05000000000000000000" pitchFamily="2" charset="2"/>
              </a:rPr>
              <a:t> All Chief Statisticians UNECE region and (far) beyond</a:t>
            </a:r>
          </a:p>
          <a:p>
            <a:endParaRPr lang="en-US" dirty="0">
              <a:sym typeface="Wingdings" panose="05000000000000000000" pitchFamily="2" charset="2"/>
            </a:endParaRPr>
          </a:p>
          <a:p>
            <a:r>
              <a:rPr lang="en-US" dirty="0">
                <a:sym typeface="Wingdings" panose="05000000000000000000" pitchFamily="2" charset="2"/>
              </a:rPr>
              <a:t>Contact: Tetyana Kolomiyets (</a:t>
            </a:r>
            <a:r>
              <a:rPr lang="en-US" dirty="0">
                <a:sym typeface="Wingdings" panose="05000000000000000000" pitchFamily="2" charset="2"/>
                <a:hlinkClick r:id="rId4"/>
              </a:rPr>
              <a:t>Tetyana.Kolomiyets@un.org</a:t>
            </a:r>
            <a:r>
              <a:rPr lang="en-US" dirty="0">
                <a:sym typeface="Wingdings" panose="05000000000000000000" pitchFamily="2" charset="2"/>
              </a:rPr>
              <a:t>), Taeke Gjaltema (taeke.Gjaltema@un.org)</a:t>
            </a:r>
          </a:p>
          <a:p>
            <a:pPr marL="0" indent="0">
              <a:buNone/>
            </a:pPr>
            <a:endParaRPr lang="en-CH" dirty="0">
              <a:solidFill>
                <a:schemeClr val="tx1">
                  <a:lumMod val="65000"/>
                  <a:lumOff val="35000"/>
                </a:schemeClr>
              </a:solidFill>
            </a:endParaRPr>
          </a:p>
        </p:txBody>
      </p:sp>
      <p:pic>
        <p:nvPicPr>
          <p:cNvPr id="2050" name="Picture 2" descr="People Holding We Want You">
            <a:extLst>
              <a:ext uri="{FF2B5EF4-FFF2-40B4-BE49-F238E27FC236}">
                <a16:creationId xmlns:a16="http://schemas.microsoft.com/office/drawing/2014/main" id="{4875F935-E7BC-D506-C048-3955146998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7195" y="5755178"/>
            <a:ext cx="3049182" cy="9090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79973F5-8389-3486-630A-A8536DFAE4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0919" y="1059452"/>
            <a:ext cx="2767490" cy="21906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349C80B-0C59-306D-0AA7-5CF67D7FEB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6640" y="6124251"/>
            <a:ext cx="2676518" cy="540000"/>
          </a:xfrm>
          <a:prstGeom prst="rect">
            <a:avLst/>
          </a:prstGeom>
        </p:spPr>
      </p:pic>
    </p:spTree>
    <p:extLst>
      <p:ext uri="{BB962C8B-B14F-4D97-AF65-F5344CB8AC3E}">
        <p14:creationId xmlns:p14="http://schemas.microsoft.com/office/powerpoint/2010/main" val="3592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F4302-F648-489A-9F15-F9C88CF5BA9D}"/>
              </a:ext>
            </a:extLst>
          </p:cNvPr>
          <p:cNvSpPr>
            <a:spLocks noGrp="1"/>
          </p:cNvSpPr>
          <p:nvPr>
            <p:ph type="title"/>
          </p:nvPr>
        </p:nvSpPr>
        <p:spPr>
          <a:xfrm>
            <a:off x="0" y="96496"/>
            <a:ext cx="11995356" cy="1325563"/>
          </a:xfrm>
        </p:spPr>
        <p:txBody>
          <a:bodyPr>
            <a:noAutofit/>
          </a:bodyPr>
          <a:lstStyle/>
          <a:p>
            <a:r>
              <a:rPr lang="en-US" sz="3600" b="1"/>
              <a:t>High-Level Group for the Modernisation of Official Statistics HLG‐MOS</a:t>
            </a:r>
            <a:br>
              <a:rPr lang="en-US" sz="3600" b="1"/>
            </a:br>
            <a:r>
              <a:rPr lang="en-US" sz="3600" b="1" i="1"/>
              <a:t>A </a:t>
            </a:r>
            <a:r>
              <a:rPr lang="en-GB" sz="3600" b="1" i="1"/>
              <a:t>Collaboration of the Willing</a:t>
            </a:r>
          </a:p>
        </p:txBody>
      </p:sp>
      <p:sp>
        <p:nvSpPr>
          <p:cNvPr id="4" name="Content Placeholder 2">
            <a:extLst>
              <a:ext uri="{FF2B5EF4-FFF2-40B4-BE49-F238E27FC236}">
                <a16:creationId xmlns:a16="http://schemas.microsoft.com/office/drawing/2014/main" id="{B5FC82A8-686A-432F-A475-41A64D9FEB4F}"/>
              </a:ext>
            </a:extLst>
          </p:cNvPr>
          <p:cNvSpPr>
            <a:spLocks noGrp="1"/>
          </p:cNvSpPr>
          <p:nvPr>
            <p:ph idx="1"/>
          </p:nvPr>
        </p:nvSpPr>
        <p:spPr>
          <a:xfrm>
            <a:off x="141278" y="1619148"/>
            <a:ext cx="11712799" cy="5238852"/>
          </a:xfrm>
        </p:spPr>
        <p:txBody>
          <a:bodyPr>
            <a:noAutofit/>
          </a:bodyPr>
          <a:lstStyle/>
          <a:p>
            <a:pPr>
              <a:spcAft>
                <a:spcPts val="1200"/>
              </a:spcAft>
              <a:buClrTx/>
            </a:pPr>
            <a:r>
              <a:rPr lang="en-GB" sz="2800" dirty="0"/>
              <a:t>Activities</a:t>
            </a:r>
            <a:r>
              <a:rPr lang="en-US" sz="2800" dirty="0"/>
              <a:t> are voluntary and demand driven</a:t>
            </a:r>
          </a:p>
          <a:p>
            <a:pPr>
              <a:spcAft>
                <a:spcPts val="1200"/>
              </a:spcAft>
              <a:buClrTx/>
            </a:pPr>
            <a:r>
              <a:rPr lang="en-IE" dirty="0"/>
              <a:t>Strategic Vision and oversight by HLG-MOS</a:t>
            </a:r>
          </a:p>
          <a:p>
            <a:pPr>
              <a:spcAft>
                <a:spcPts val="1200"/>
              </a:spcAft>
              <a:buClrTx/>
            </a:pPr>
            <a:r>
              <a:rPr lang="en-IE" sz="2800" dirty="0"/>
              <a:t>Actively steered by an Executive Board</a:t>
            </a:r>
          </a:p>
          <a:p>
            <a:pPr>
              <a:buClrTx/>
            </a:pPr>
            <a:r>
              <a:rPr lang="en-US" altLang="en-US" sz="2800" dirty="0">
                <a:latin typeface="Calibri" panose="020F0502020204030204" pitchFamily="34" charset="0"/>
              </a:rPr>
              <a:t>Four main principles: </a:t>
            </a:r>
          </a:p>
          <a:p>
            <a:pPr lvl="2">
              <a:spcBef>
                <a:spcPct val="0"/>
              </a:spcBef>
              <a:buClrTx/>
              <a:buSzTx/>
              <a:buFont typeface="Calibri" panose="020F0502020204030204" pitchFamily="34" charset="0"/>
              <a:buChar char="−"/>
            </a:pPr>
            <a:r>
              <a:rPr lang="en-US" altLang="en-US" sz="2800" dirty="0">
                <a:latin typeface="Calibri" panose="020F0502020204030204" pitchFamily="34" charset="0"/>
              </a:rPr>
              <a:t>Openness</a:t>
            </a:r>
          </a:p>
          <a:p>
            <a:pPr lvl="2">
              <a:spcBef>
                <a:spcPct val="0"/>
              </a:spcBef>
              <a:buClrTx/>
              <a:buSzTx/>
              <a:buFont typeface="Calibri" panose="020F0502020204030204" pitchFamily="34" charset="0"/>
              <a:buChar char="−"/>
            </a:pPr>
            <a:r>
              <a:rPr lang="en-US" altLang="en-US" sz="2800" dirty="0">
                <a:latin typeface="Calibri" panose="020F0502020204030204" pitchFamily="34" charset="0"/>
              </a:rPr>
              <a:t>Flexibility</a:t>
            </a:r>
          </a:p>
          <a:p>
            <a:pPr lvl="2">
              <a:spcBef>
                <a:spcPct val="0"/>
              </a:spcBef>
              <a:buClrTx/>
              <a:buSzTx/>
              <a:buFont typeface="Calibri" panose="020F0502020204030204" pitchFamily="34" charset="0"/>
              <a:buChar char="−"/>
            </a:pPr>
            <a:r>
              <a:rPr lang="en-US" altLang="en-US" sz="2800" dirty="0">
                <a:latin typeface="Calibri" panose="020F0502020204030204" pitchFamily="34" charset="0"/>
              </a:rPr>
              <a:t>Participation</a:t>
            </a:r>
          </a:p>
          <a:p>
            <a:pPr lvl="2">
              <a:spcBef>
                <a:spcPct val="0"/>
              </a:spcBef>
              <a:spcAft>
                <a:spcPts val="1200"/>
              </a:spcAft>
              <a:buClrTx/>
              <a:buSzTx/>
              <a:buFont typeface="Calibri" panose="020F0502020204030204" pitchFamily="34" charset="0"/>
              <a:buChar char="−"/>
            </a:pPr>
            <a:r>
              <a:rPr lang="en-US" altLang="en-US" sz="2800" dirty="0">
                <a:latin typeface="Calibri" panose="020F0502020204030204" pitchFamily="34" charset="0"/>
              </a:rPr>
              <a:t>Pragmatism</a:t>
            </a:r>
          </a:p>
          <a:p>
            <a:pPr>
              <a:buClrTx/>
            </a:pPr>
            <a:r>
              <a:rPr lang="en-GB" sz="2800" dirty="0"/>
              <a:t>Everybody can join and participation at all levels</a:t>
            </a:r>
            <a:br>
              <a:rPr lang="en-GB" sz="2800" dirty="0"/>
            </a:br>
            <a:r>
              <a:rPr lang="en-GB" sz="2800" dirty="0"/>
              <a:t>				</a:t>
            </a:r>
            <a:endParaRPr lang="en-GB" sz="2800" b="1" i="1" dirty="0"/>
          </a:p>
        </p:txBody>
      </p:sp>
      <p:pic>
        <p:nvPicPr>
          <p:cNvPr id="5" name="Picture 5" descr="C:\Users\Gjaltema\Pictures\image2018-4-11 11_30_17.png">
            <a:extLst>
              <a:ext uri="{FF2B5EF4-FFF2-40B4-BE49-F238E27FC236}">
                <a16:creationId xmlns:a16="http://schemas.microsoft.com/office/drawing/2014/main" id="{DAF32349-76A5-44FC-8E0C-D80C003761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6872" y="3712358"/>
            <a:ext cx="4191029" cy="215139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6C7D9B7C-6B00-4D1A-ACAA-57830E21E9BE}"/>
              </a:ext>
            </a:extLst>
          </p:cNvPr>
          <p:cNvGrpSpPr/>
          <p:nvPr/>
        </p:nvGrpSpPr>
        <p:grpSpPr>
          <a:xfrm>
            <a:off x="6807723" y="2426364"/>
            <a:ext cx="4755161" cy="180001"/>
            <a:chOff x="2699792" y="2221946"/>
            <a:chExt cx="4882430" cy="198942"/>
          </a:xfrm>
        </p:grpSpPr>
        <p:pic>
          <p:nvPicPr>
            <p:cNvPr id="7" name="Content Placeholder 7">
              <a:extLst>
                <a:ext uri="{FF2B5EF4-FFF2-40B4-BE49-F238E27FC236}">
                  <a16:creationId xmlns:a16="http://schemas.microsoft.com/office/drawing/2014/main" id="{681E0FB1-714E-4D0B-9E7B-448EB79A18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9792" y="2228986"/>
              <a:ext cx="360000" cy="180000"/>
            </a:xfrm>
            <a:prstGeom prst="rect">
              <a:avLst/>
            </a:prstGeom>
          </p:spPr>
        </p:pic>
        <p:pic>
          <p:nvPicPr>
            <p:cNvPr id="8" name="Picture 7">
              <a:extLst>
                <a:ext uri="{FF2B5EF4-FFF2-40B4-BE49-F238E27FC236}">
                  <a16:creationId xmlns:a16="http://schemas.microsoft.com/office/drawing/2014/main" id="{87D0EACD-F2AC-4B9B-B61C-BC21F2992A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2073" y="2228986"/>
              <a:ext cx="357616" cy="180000"/>
            </a:xfrm>
            <a:prstGeom prst="rect">
              <a:avLst/>
            </a:prstGeom>
          </p:spPr>
        </p:pic>
        <p:pic>
          <p:nvPicPr>
            <p:cNvPr id="9" name="Picture 8">
              <a:extLst>
                <a:ext uri="{FF2B5EF4-FFF2-40B4-BE49-F238E27FC236}">
                  <a16:creationId xmlns:a16="http://schemas.microsoft.com/office/drawing/2014/main" id="{5B5D2789-5178-4DDB-8CCF-D81CEE62EB2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6618" y="2228986"/>
              <a:ext cx="269327" cy="180000"/>
            </a:xfrm>
            <a:prstGeom prst="rect">
              <a:avLst/>
            </a:prstGeom>
          </p:spPr>
        </p:pic>
        <p:pic>
          <p:nvPicPr>
            <p:cNvPr id="10" name="Picture 9">
              <a:extLst>
                <a:ext uri="{FF2B5EF4-FFF2-40B4-BE49-F238E27FC236}">
                  <a16:creationId xmlns:a16="http://schemas.microsoft.com/office/drawing/2014/main" id="{C1D79780-1720-4E4D-BE52-F104C0B0235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51714" y="2228986"/>
              <a:ext cx="360000" cy="180000"/>
            </a:xfrm>
            <a:prstGeom prst="rect">
              <a:avLst/>
            </a:prstGeom>
          </p:spPr>
        </p:pic>
        <p:pic>
          <p:nvPicPr>
            <p:cNvPr id="11" name="Picture 10">
              <a:extLst>
                <a:ext uri="{FF2B5EF4-FFF2-40B4-BE49-F238E27FC236}">
                  <a16:creationId xmlns:a16="http://schemas.microsoft.com/office/drawing/2014/main" id="{87DD8654-F3C0-49C6-9D28-10D43A0D404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11887" y="2228986"/>
              <a:ext cx="314471" cy="180000"/>
            </a:xfrm>
            <a:prstGeom prst="rect">
              <a:avLst/>
            </a:prstGeom>
          </p:spPr>
        </p:pic>
        <p:pic>
          <p:nvPicPr>
            <p:cNvPr id="12" name="Picture 11">
              <a:extLst>
                <a:ext uri="{FF2B5EF4-FFF2-40B4-BE49-F238E27FC236}">
                  <a16:creationId xmlns:a16="http://schemas.microsoft.com/office/drawing/2014/main" id="{4DDF0580-1C64-41BF-97A8-440F38F4A78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94506" y="2228986"/>
              <a:ext cx="270000" cy="180000"/>
            </a:xfrm>
            <a:prstGeom prst="rect">
              <a:avLst/>
            </a:prstGeom>
          </p:spPr>
        </p:pic>
        <p:pic>
          <p:nvPicPr>
            <p:cNvPr id="13" name="Picture 12">
              <a:extLst>
                <a:ext uri="{FF2B5EF4-FFF2-40B4-BE49-F238E27FC236}">
                  <a16:creationId xmlns:a16="http://schemas.microsoft.com/office/drawing/2014/main" id="{8539EB1C-F1A0-45FA-B31F-90AF38EEBD9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40294" y="2228986"/>
              <a:ext cx="360000" cy="180000"/>
            </a:xfrm>
            <a:prstGeom prst="rect">
              <a:avLst/>
            </a:prstGeom>
          </p:spPr>
        </p:pic>
        <p:pic>
          <p:nvPicPr>
            <p:cNvPr id="14" name="Picture 13">
              <a:extLst>
                <a:ext uri="{FF2B5EF4-FFF2-40B4-BE49-F238E27FC236}">
                  <a16:creationId xmlns:a16="http://schemas.microsoft.com/office/drawing/2014/main" id="{6A83583F-A42B-490D-BD27-F059285024E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807304" y="2228986"/>
              <a:ext cx="360000" cy="180000"/>
            </a:xfrm>
            <a:prstGeom prst="rect">
              <a:avLst/>
            </a:prstGeom>
          </p:spPr>
        </p:pic>
        <p:pic>
          <p:nvPicPr>
            <p:cNvPr id="15" name="Picture 14">
              <a:extLst>
                <a:ext uri="{FF2B5EF4-FFF2-40B4-BE49-F238E27FC236}">
                  <a16:creationId xmlns:a16="http://schemas.microsoft.com/office/drawing/2014/main" id="{66157E92-826B-4A89-871B-352039C661A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29065" y="2228986"/>
              <a:ext cx="360000" cy="180000"/>
            </a:xfrm>
            <a:prstGeom prst="rect">
              <a:avLst/>
            </a:prstGeom>
          </p:spPr>
        </p:pic>
        <p:pic>
          <p:nvPicPr>
            <p:cNvPr id="16" name="Picture 15">
              <a:extLst>
                <a:ext uri="{FF2B5EF4-FFF2-40B4-BE49-F238E27FC236}">
                  <a16:creationId xmlns:a16="http://schemas.microsoft.com/office/drawing/2014/main" id="{8C27B3E6-3B2A-4998-BED6-ABEEF53241E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73739" y="2228986"/>
              <a:ext cx="270000" cy="180000"/>
            </a:xfrm>
            <a:prstGeom prst="rect">
              <a:avLst/>
            </a:prstGeom>
          </p:spPr>
        </p:pic>
        <p:pic>
          <p:nvPicPr>
            <p:cNvPr id="17" name="Picture 16">
              <a:extLst>
                <a:ext uri="{FF2B5EF4-FFF2-40B4-BE49-F238E27FC236}">
                  <a16:creationId xmlns:a16="http://schemas.microsoft.com/office/drawing/2014/main" id="{64BBE7C7-A91E-4B20-9377-8023BCED23A1}"/>
                </a:ext>
              </a:extLst>
            </p:cNvPr>
            <p:cNvPicPr>
              <a:picLocks noChangeAspect="1"/>
            </p:cNvPicPr>
            <p:nvPr/>
          </p:nvPicPr>
          <p:blipFill>
            <a:blip r:embed="rId14"/>
            <a:stretch>
              <a:fillRect/>
            </a:stretch>
          </p:blipFill>
          <p:spPr>
            <a:xfrm>
              <a:off x="5476082" y="2221946"/>
              <a:ext cx="269461" cy="180000"/>
            </a:xfrm>
            <a:prstGeom prst="rect">
              <a:avLst/>
            </a:prstGeom>
          </p:spPr>
        </p:pic>
        <p:pic>
          <p:nvPicPr>
            <p:cNvPr id="18" name="Picture 17">
              <a:extLst>
                <a:ext uri="{FF2B5EF4-FFF2-40B4-BE49-F238E27FC236}">
                  <a16:creationId xmlns:a16="http://schemas.microsoft.com/office/drawing/2014/main" id="{26587D87-8445-44C3-B57C-51486C32E2F8}"/>
                </a:ext>
              </a:extLst>
            </p:cNvPr>
            <p:cNvPicPr>
              <a:picLocks noChangeAspect="1"/>
            </p:cNvPicPr>
            <p:nvPr/>
          </p:nvPicPr>
          <p:blipFill>
            <a:blip r:embed="rId15"/>
            <a:stretch>
              <a:fillRect/>
            </a:stretch>
          </p:blipFill>
          <p:spPr>
            <a:xfrm>
              <a:off x="6981563" y="2228986"/>
              <a:ext cx="259893" cy="180000"/>
            </a:xfrm>
            <a:prstGeom prst="rect">
              <a:avLst/>
            </a:prstGeom>
          </p:spPr>
        </p:pic>
        <p:pic>
          <p:nvPicPr>
            <p:cNvPr id="19" name="Picture 18">
              <a:extLst>
                <a:ext uri="{FF2B5EF4-FFF2-40B4-BE49-F238E27FC236}">
                  <a16:creationId xmlns:a16="http://schemas.microsoft.com/office/drawing/2014/main" id="{FE28F4C3-7BD1-415F-85A0-CDB67F33D814}"/>
                </a:ext>
              </a:extLst>
            </p:cNvPr>
            <p:cNvPicPr>
              <a:picLocks noChangeAspect="1"/>
            </p:cNvPicPr>
            <p:nvPr/>
          </p:nvPicPr>
          <p:blipFill>
            <a:blip r:embed="rId16"/>
            <a:stretch>
              <a:fillRect/>
            </a:stretch>
          </p:blipFill>
          <p:spPr>
            <a:xfrm>
              <a:off x="7311730" y="2240888"/>
              <a:ext cx="270492" cy="180000"/>
            </a:xfrm>
            <a:prstGeom prst="rect">
              <a:avLst/>
            </a:prstGeom>
          </p:spPr>
        </p:pic>
      </p:grpSp>
      <p:grpSp>
        <p:nvGrpSpPr>
          <p:cNvPr id="20" name="Group 19">
            <a:extLst>
              <a:ext uri="{FF2B5EF4-FFF2-40B4-BE49-F238E27FC236}">
                <a16:creationId xmlns:a16="http://schemas.microsoft.com/office/drawing/2014/main" id="{946D58AC-8A04-4AFC-B411-547D77606543}"/>
              </a:ext>
            </a:extLst>
          </p:cNvPr>
          <p:cNvGrpSpPr/>
          <p:nvPr/>
        </p:nvGrpSpPr>
        <p:grpSpPr>
          <a:xfrm>
            <a:off x="6900559" y="3049453"/>
            <a:ext cx="3490305" cy="199001"/>
            <a:chOff x="5697608" y="2831908"/>
            <a:chExt cx="3337035" cy="201028"/>
          </a:xfrm>
        </p:grpSpPr>
        <p:pic>
          <p:nvPicPr>
            <p:cNvPr id="21" name="Content Placeholder 7">
              <a:extLst>
                <a:ext uri="{FF2B5EF4-FFF2-40B4-BE49-F238E27FC236}">
                  <a16:creationId xmlns:a16="http://schemas.microsoft.com/office/drawing/2014/main" id="{F5FD01CA-58D4-4514-96DC-D7A9E6D3E4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97608" y="2841034"/>
              <a:ext cx="360000" cy="180000"/>
            </a:xfrm>
            <a:prstGeom prst="rect">
              <a:avLst/>
            </a:prstGeom>
          </p:spPr>
        </p:pic>
        <p:pic>
          <p:nvPicPr>
            <p:cNvPr id="22" name="Picture 21">
              <a:extLst>
                <a:ext uri="{FF2B5EF4-FFF2-40B4-BE49-F238E27FC236}">
                  <a16:creationId xmlns:a16="http://schemas.microsoft.com/office/drawing/2014/main" id="{F6854EAC-17E3-47C5-890D-45F0697380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9889" y="2841034"/>
              <a:ext cx="357616" cy="180000"/>
            </a:xfrm>
            <a:prstGeom prst="rect">
              <a:avLst/>
            </a:prstGeom>
          </p:spPr>
        </p:pic>
        <p:pic>
          <p:nvPicPr>
            <p:cNvPr id="23" name="Picture 22">
              <a:extLst>
                <a:ext uri="{FF2B5EF4-FFF2-40B4-BE49-F238E27FC236}">
                  <a16:creationId xmlns:a16="http://schemas.microsoft.com/office/drawing/2014/main" id="{EED6373C-01A2-4EEB-9C33-06360850DFE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22816" y="2841034"/>
              <a:ext cx="269327" cy="180000"/>
            </a:xfrm>
            <a:prstGeom prst="rect">
              <a:avLst/>
            </a:prstGeom>
          </p:spPr>
        </p:pic>
        <p:pic>
          <p:nvPicPr>
            <p:cNvPr id="24" name="Picture 23">
              <a:extLst>
                <a:ext uri="{FF2B5EF4-FFF2-40B4-BE49-F238E27FC236}">
                  <a16:creationId xmlns:a16="http://schemas.microsoft.com/office/drawing/2014/main" id="{34A88A28-6EB3-4C9C-9D6F-58336E1590F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1983" y="2841034"/>
              <a:ext cx="314471" cy="180000"/>
            </a:xfrm>
            <a:prstGeom prst="rect">
              <a:avLst/>
            </a:prstGeom>
          </p:spPr>
        </p:pic>
        <p:pic>
          <p:nvPicPr>
            <p:cNvPr id="25" name="Picture 24">
              <a:extLst>
                <a:ext uri="{FF2B5EF4-FFF2-40B4-BE49-F238E27FC236}">
                  <a16:creationId xmlns:a16="http://schemas.microsoft.com/office/drawing/2014/main" id="{F3597532-22FF-4041-AF6E-7E3003F8F38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12023" y="2841034"/>
              <a:ext cx="270000" cy="180000"/>
            </a:xfrm>
            <a:prstGeom prst="rect">
              <a:avLst/>
            </a:prstGeom>
          </p:spPr>
        </p:pic>
        <p:pic>
          <p:nvPicPr>
            <p:cNvPr id="26" name="Picture 25">
              <a:extLst>
                <a:ext uri="{FF2B5EF4-FFF2-40B4-BE49-F238E27FC236}">
                  <a16:creationId xmlns:a16="http://schemas.microsoft.com/office/drawing/2014/main" id="{A64CA351-BFD8-4660-8D42-D222F099734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2103" y="2833994"/>
              <a:ext cx="360000" cy="180000"/>
            </a:xfrm>
            <a:prstGeom prst="rect">
              <a:avLst/>
            </a:prstGeom>
          </p:spPr>
        </p:pic>
        <p:pic>
          <p:nvPicPr>
            <p:cNvPr id="27" name="Picture 26">
              <a:extLst>
                <a:ext uri="{FF2B5EF4-FFF2-40B4-BE49-F238E27FC236}">
                  <a16:creationId xmlns:a16="http://schemas.microsoft.com/office/drawing/2014/main" id="{C0DF8AB3-345B-446D-8ED8-DDA20D8935B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891943" y="2841034"/>
              <a:ext cx="270000" cy="180000"/>
            </a:xfrm>
            <a:prstGeom prst="rect">
              <a:avLst/>
            </a:prstGeom>
          </p:spPr>
        </p:pic>
        <p:pic>
          <p:nvPicPr>
            <p:cNvPr id="28" name="Picture 27">
              <a:extLst>
                <a:ext uri="{FF2B5EF4-FFF2-40B4-BE49-F238E27FC236}">
                  <a16:creationId xmlns:a16="http://schemas.microsoft.com/office/drawing/2014/main" id="{B6016F0A-070F-4C69-8325-B4FEF271AB53}"/>
                </a:ext>
              </a:extLst>
            </p:cNvPr>
            <p:cNvPicPr>
              <a:picLocks noChangeAspect="1"/>
            </p:cNvPicPr>
            <p:nvPr/>
          </p:nvPicPr>
          <p:blipFill>
            <a:blip r:embed="rId16"/>
            <a:stretch>
              <a:fillRect/>
            </a:stretch>
          </p:blipFill>
          <p:spPr>
            <a:xfrm>
              <a:off x="8764151" y="2852936"/>
              <a:ext cx="270492" cy="180000"/>
            </a:xfrm>
            <a:prstGeom prst="rect">
              <a:avLst/>
            </a:prstGeom>
          </p:spPr>
        </p:pic>
        <p:pic>
          <p:nvPicPr>
            <p:cNvPr id="29" name="Picture 2" descr="G:\Stat\_Statistical Management and Modernisation Unit\_HLG Groups\Investment Survey\_flags\Finland.jpg">
              <a:extLst>
                <a:ext uri="{FF2B5EF4-FFF2-40B4-BE49-F238E27FC236}">
                  <a16:creationId xmlns:a16="http://schemas.microsoft.com/office/drawing/2014/main" id="{9AC5F542-958E-414B-A247-07266684FF43}"/>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526092" y="2831908"/>
              <a:ext cx="293245" cy="18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30" name="Content Placeholder 461">
            <a:extLst>
              <a:ext uri="{FF2B5EF4-FFF2-40B4-BE49-F238E27FC236}">
                <a16:creationId xmlns:a16="http://schemas.microsoft.com/office/drawing/2014/main" id="{DE306030-90A6-49E1-99D5-F7F9C6AB212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807650" y="714773"/>
            <a:ext cx="3697807" cy="724424"/>
          </a:xfrm>
          <a:prstGeom prst="rect">
            <a:avLst/>
          </a:prstGeom>
        </p:spPr>
      </p:pic>
    </p:spTree>
    <p:extLst>
      <p:ext uri="{BB962C8B-B14F-4D97-AF65-F5344CB8AC3E}">
        <p14:creationId xmlns:p14="http://schemas.microsoft.com/office/powerpoint/2010/main" val="388002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E96DA-58C3-4349-B83C-88BD84C19692}"/>
              </a:ext>
            </a:extLst>
          </p:cNvPr>
          <p:cNvSpPr>
            <a:spLocks noGrp="1"/>
          </p:cNvSpPr>
          <p:nvPr>
            <p:ph type="title"/>
          </p:nvPr>
        </p:nvSpPr>
        <p:spPr>
          <a:xfrm>
            <a:off x="1754790" y="89604"/>
            <a:ext cx="8640960" cy="308577"/>
          </a:xfrm>
        </p:spPr>
        <p:txBody>
          <a:bodyPr anchor="ctr">
            <a:normAutofit fontScale="90000"/>
          </a:bodyPr>
          <a:lstStyle/>
          <a:p>
            <a:pPr algn="ctr"/>
            <a:r>
              <a:rPr lang="en-US" sz="2800" b="1" dirty="0">
                <a:solidFill>
                  <a:srgbClr val="1B75BB"/>
                </a:solidFill>
              </a:rPr>
              <a:t>ModernStats World 2022</a:t>
            </a:r>
          </a:p>
        </p:txBody>
      </p:sp>
      <p:sp>
        <p:nvSpPr>
          <p:cNvPr id="9" name="Rectangle 8">
            <a:extLst>
              <a:ext uri="{FF2B5EF4-FFF2-40B4-BE49-F238E27FC236}">
                <a16:creationId xmlns:a16="http://schemas.microsoft.com/office/drawing/2014/main" id="{838DFC83-1D0C-4542-9B17-62C360732F9D}"/>
              </a:ext>
            </a:extLst>
          </p:cNvPr>
          <p:cNvSpPr/>
          <p:nvPr/>
        </p:nvSpPr>
        <p:spPr>
          <a:xfrm>
            <a:off x="3215680" y="1988840"/>
            <a:ext cx="792088" cy="43204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err="1"/>
          </a:p>
        </p:txBody>
      </p:sp>
      <p:pic>
        <p:nvPicPr>
          <p:cNvPr id="134" name="Picture 133">
            <a:extLst>
              <a:ext uri="{FF2B5EF4-FFF2-40B4-BE49-F238E27FC236}">
                <a16:creationId xmlns:a16="http://schemas.microsoft.com/office/drawing/2014/main" id="{00000000-0008-0000-0000-000006000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5349" y="6269063"/>
            <a:ext cx="2676518" cy="540000"/>
          </a:xfrm>
          <a:prstGeom prst="rect">
            <a:avLst/>
          </a:prstGeom>
        </p:spPr>
      </p:pic>
      <p:grpSp>
        <p:nvGrpSpPr>
          <p:cNvPr id="4" name="Group 3">
            <a:extLst>
              <a:ext uri="{FF2B5EF4-FFF2-40B4-BE49-F238E27FC236}">
                <a16:creationId xmlns:a16="http://schemas.microsoft.com/office/drawing/2014/main" id="{D5DDB58B-76AB-4ED0-B09F-E3DE22FEFAAB}"/>
              </a:ext>
            </a:extLst>
          </p:cNvPr>
          <p:cNvGrpSpPr/>
          <p:nvPr/>
        </p:nvGrpSpPr>
        <p:grpSpPr>
          <a:xfrm>
            <a:off x="6992859" y="1356652"/>
            <a:ext cx="4205944" cy="4076439"/>
            <a:chOff x="6992859" y="1356652"/>
            <a:chExt cx="4205944" cy="4076439"/>
          </a:xfrm>
        </p:grpSpPr>
        <p:grpSp>
          <p:nvGrpSpPr>
            <p:cNvPr id="262" name="Group 261">
              <a:extLst>
                <a:ext uri="{FF2B5EF4-FFF2-40B4-BE49-F238E27FC236}">
                  <a16:creationId xmlns:a16="http://schemas.microsoft.com/office/drawing/2014/main" id="{EC40DD60-0189-4403-BA8E-8348423120D5}"/>
                </a:ext>
              </a:extLst>
            </p:cNvPr>
            <p:cNvGrpSpPr/>
            <p:nvPr/>
          </p:nvGrpSpPr>
          <p:grpSpPr>
            <a:xfrm>
              <a:off x="9218804" y="1356652"/>
              <a:ext cx="1979999" cy="1980000"/>
              <a:chOff x="6991010" y="4417313"/>
              <a:chExt cx="1979999" cy="1980000"/>
            </a:xfrm>
          </p:grpSpPr>
          <p:sp>
            <p:nvSpPr>
              <p:cNvPr id="96" name="Rectangle: Diagonal Corners Rounded 95">
                <a:extLst>
                  <a:ext uri="{FF2B5EF4-FFF2-40B4-BE49-F238E27FC236}">
                    <a16:creationId xmlns:a16="http://schemas.microsoft.com/office/drawing/2014/main" id="{DAC4398F-6BAE-4CF9-85A7-D61FCF962885}"/>
                  </a:ext>
                </a:extLst>
              </p:cNvPr>
              <p:cNvSpPr/>
              <p:nvPr/>
            </p:nvSpPr>
            <p:spPr>
              <a:xfrm>
                <a:off x="6991010" y="4417313"/>
                <a:ext cx="1979999" cy="1980000"/>
              </a:xfrm>
              <a:prstGeom prst="round2DiagRect">
                <a:avLst/>
              </a:prstGeom>
              <a:solidFill>
                <a:srgbClr val="00A38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dirty="0"/>
                  <a:t>(ONS/HLG-MOS)</a:t>
                </a:r>
              </a:p>
              <a:p>
                <a:pPr algn="ctr">
                  <a:lnSpc>
                    <a:spcPct val="90000"/>
                  </a:lnSpc>
                </a:pPr>
                <a:r>
                  <a:rPr lang="en-US" sz="1600" dirty="0"/>
                  <a:t>Machine Learning Community</a:t>
                </a:r>
              </a:p>
            </p:txBody>
          </p:sp>
          <p:sp>
            <p:nvSpPr>
              <p:cNvPr id="120" name="Rectangle: Rounded Corners 119">
                <a:extLst>
                  <a:ext uri="{FF2B5EF4-FFF2-40B4-BE49-F238E27FC236}">
                    <a16:creationId xmlns:a16="http://schemas.microsoft.com/office/drawing/2014/main" id="{36C3C076-21A2-4DF8-AFAA-C81E684F104D}"/>
                  </a:ext>
                </a:extLst>
              </p:cNvPr>
              <p:cNvSpPr/>
              <p:nvPr/>
            </p:nvSpPr>
            <p:spPr>
              <a:xfrm>
                <a:off x="7062862" y="5254306"/>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sp>
            <p:nvSpPr>
              <p:cNvPr id="127" name="Rectangle: Rounded Corners 126">
                <a:extLst>
                  <a:ext uri="{FF2B5EF4-FFF2-40B4-BE49-F238E27FC236}">
                    <a16:creationId xmlns:a16="http://schemas.microsoft.com/office/drawing/2014/main" id="{1E986C2B-1810-4743-9D45-5488E90DE4CA}"/>
                  </a:ext>
                </a:extLst>
              </p:cNvPr>
              <p:cNvSpPr/>
              <p:nvPr/>
            </p:nvSpPr>
            <p:spPr>
              <a:xfrm>
                <a:off x="8007293" y="5764032"/>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Webinar</a:t>
                </a:r>
              </a:p>
            </p:txBody>
          </p:sp>
          <p:sp>
            <p:nvSpPr>
              <p:cNvPr id="130" name="Rectangle: Rounded Corners 129">
                <a:extLst>
                  <a:ext uri="{FF2B5EF4-FFF2-40B4-BE49-F238E27FC236}">
                    <a16:creationId xmlns:a16="http://schemas.microsoft.com/office/drawing/2014/main" id="{40D3D6A4-3B30-4B5C-9E74-FBE471791939}"/>
                  </a:ext>
                </a:extLst>
              </p:cNvPr>
              <p:cNvSpPr/>
              <p:nvPr/>
            </p:nvSpPr>
            <p:spPr>
              <a:xfrm>
                <a:off x="8007293" y="5245355"/>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sp>
            <p:nvSpPr>
              <p:cNvPr id="132" name="Rectangle: Rounded Corners 131">
                <a:extLst>
                  <a:ext uri="{FF2B5EF4-FFF2-40B4-BE49-F238E27FC236}">
                    <a16:creationId xmlns:a16="http://schemas.microsoft.com/office/drawing/2014/main" id="{3B1CFE8A-D186-4EF5-80A8-1EE537DD02B6}"/>
                  </a:ext>
                </a:extLst>
              </p:cNvPr>
              <p:cNvSpPr/>
              <p:nvPr/>
            </p:nvSpPr>
            <p:spPr>
              <a:xfrm>
                <a:off x="7081010" y="5765122"/>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grpSp>
        <p:grpSp>
          <p:nvGrpSpPr>
            <p:cNvPr id="111" name="Group 110">
              <a:extLst>
                <a:ext uri="{FF2B5EF4-FFF2-40B4-BE49-F238E27FC236}">
                  <a16:creationId xmlns:a16="http://schemas.microsoft.com/office/drawing/2014/main" id="{8D67E8DC-DC0A-4730-A49F-2D807040B9BE}"/>
                </a:ext>
              </a:extLst>
            </p:cNvPr>
            <p:cNvGrpSpPr/>
            <p:nvPr/>
          </p:nvGrpSpPr>
          <p:grpSpPr>
            <a:xfrm>
              <a:off x="6992859" y="3453091"/>
              <a:ext cx="1979999" cy="1980000"/>
              <a:chOff x="6992859" y="3453091"/>
              <a:chExt cx="1979999" cy="1980000"/>
            </a:xfrm>
          </p:grpSpPr>
          <p:grpSp>
            <p:nvGrpSpPr>
              <p:cNvPr id="99" name="Group 98">
                <a:extLst>
                  <a:ext uri="{FF2B5EF4-FFF2-40B4-BE49-F238E27FC236}">
                    <a16:creationId xmlns:a16="http://schemas.microsoft.com/office/drawing/2014/main" id="{56CF49BF-1A89-45C5-B24B-E38C121F9466}"/>
                  </a:ext>
                </a:extLst>
              </p:cNvPr>
              <p:cNvGrpSpPr/>
              <p:nvPr/>
            </p:nvGrpSpPr>
            <p:grpSpPr>
              <a:xfrm>
                <a:off x="6992859" y="3453091"/>
                <a:ext cx="1979999" cy="1980000"/>
                <a:chOff x="9091121" y="3506577"/>
                <a:chExt cx="1979999" cy="1980000"/>
              </a:xfrm>
            </p:grpSpPr>
            <p:sp>
              <p:nvSpPr>
                <p:cNvPr id="101" name="Rectangle: Diagonal Corners Rounded 100">
                  <a:extLst>
                    <a:ext uri="{FF2B5EF4-FFF2-40B4-BE49-F238E27FC236}">
                      <a16:creationId xmlns:a16="http://schemas.microsoft.com/office/drawing/2014/main" id="{DEA73851-354B-42B0-8365-10400ED48293}"/>
                    </a:ext>
                  </a:extLst>
                </p:cNvPr>
                <p:cNvSpPr/>
                <p:nvPr/>
              </p:nvSpPr>
              <p:spPr>
                <a:xfrm>
                  <a:off x="9091121" y="3506577"/>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dirty="0"/>
                    <a:t>Data Governance for Interoperability Framework</a:t>
                  </a:r>
                </a:p>
              </p:txBody>
            </p:sp>
            <p:sp>
              <p:nvSpPr>
                <p:cNvPr id="105" name="Rectangle: Rounded Corners 104">
                  <a:extLst>
                    <a:ext uri="{FF2B5EF4-FFF2-40B4-BE49-F238E27FC236}">
                      <a16:creationId xmlns:a16="http://schemas.microsoft.com/office/drawing/2014/main" id="{3FFDA6E1-2D68-4E07-B8E0-DC2592570DDB}"/>
                    </a:ext>
                  </a:extLst>
                </p:cNvPr>
                <p:cNvSpPr/>
                <p:nvPr/>
              </p:nvSpPr>
              <p:spPr>
                <a:xfrm>
                  <a:off x="9146831" y="4258174"/>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107" name="Rectangle: Rounded Corners 106">
                  <a:extLst>
                    <a:ext uri="{FF2B5EF4-FFF2-40B4-BE49-F238E27FC236}">
                      <a16:creationId xmlns:a16="http://schemas.microsoft.com/office/drawing/2014/main" id="{DBA603AC-AE58-4906-BE13-6FF38F126B74}"/>
                    </a:ext>
                  </a:extLst>
                </p:cNvPr>
                <p:cNvSpPr/>
                <p:nvPr/>
              </p:nvSpPr>
              <p:spPr>
                <a:xfrm>
                  <a:off x="10102540" y="4266125"/>
                  <a:ext cx="900000" cy="33297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WP1</a:t>
                  </a:r>
                </a:p>
              </p:txBody>
            </p:sp>
            <p:sp>
              <p:nvSpPr>
                <p:cNvPr id="108" name="Rectangle: Rounded Corners 107">
                  <a:extLst>
                    <a:ext uri="{FF2B5EF4-FFF2-40B4-BE49-F238E27FC236}">
                      <a16:creationId xmlns:a16="http://schemas.microsoft.com/office/drawing/2014/main" id="{DAA77880-54CF-4261-9DF6-95B5AA43A7E6}"/>
                    </a:ext>
                  </a:extLst>
                </p:cNvPr>
                <p:cNvSpPr/>
                <p:nvPr/>
              </p:nvSpPr>
              <p:spPr>
                <a:xfrm>
                  <a:off x="9152490" y="4672917"/>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WP2</a:t>
                  </a:r>
                </a:p>
              </p:txBody>
            </p:sp>
            <p:sp>
              <p:nvSpPr>
                <p:cNvPr id="109" name="Rectangle: Rounded Corners 108">
                  <a:extLst>
                    <a:ext uri="{FF2B5EF4-FFF2-40B4-BE49-F238E27FC236}">
                      <a16:creationId xmlns:a16="http://schemas.microsoft.com/office/drawing/2014/main" id="{1FCD294F-DF5D-49FC-9175-4DEB9CB3D34E}"/>
                    </a:ext>
                  </a:extLst>
                </p:cNvPr>
                <p:cNvSpPr/>
                <p:nvPr/>
              </p:nvSpPr>
              <p:spPr>
                <a:xfrm>
                  <a:off x="10107404" y="465936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87" name="Rectangle: Rounded Corners 86">
                <a:extLst>
                  <a:ext uri="{FF2B5EF4-FFF2-40B4-BE49-F238E27FC236}">
                    <a16:creationId xmlns:a16="http://schemas.microsoft.com/office/drawing/2014/main" id="{A6640FCA-DCF6-4758-B956-D011AB51284D}"/>
                  </a:ext>
                </a:extLst>
              </p:cNvPr>
              <p:cNvSpPr/>
              <p:nvPr/>
            </p:nvSpPr>
            <p:spPr>
              <a:xfrm>
                <a:off x="7069991" y="5032759"/>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Webinar</a:t>
                </a:r>
              </a:p>
            </p:txBody>
          </p:sp>
        </p:grpSp>
        <p:grpSp>
          <p:nvGrpSpPr>
            <p:cNvPr id="114" name="Group 113">
              <a:extLst>
                <a:ext uri="{FF2B5EF4-FFF2-40B4-BE49-F238E27FC236}">
                  <a16:creationId xmlns:a16="http://schemas.microsoft.com/office/drawing/2014/main" id="{3CB016A9-7CDA-471E-BA76-8010B80BC108}"/>
                </a:ext>
              </a:extLst>
            </p:cNvPr>
            <p:cNvGrpSpPr/>
            <p:nvPr/>
          </p:nvGrpSpPr>
          <p:grpSpPr>
            <a:xfrm>
              <a:off x="9218804" y="3403506"/>
              <a:ext cx="1979999" cy="1980000"/>
              <a:chOff x="9218804" y="3403506"/>
              <a:chExt cx="1979999" cy="1980000"/>
            </a:xfrm>
          </p:grpSpPr>
          <p:grpSp>
            <p:nvGrpSpPr>
              <p:cNvPr id="50" name="Group 49">
                <a:extLst>
                  <a:ext uri="{FF2B5EF4-FFF2-40B4-BE49-F238E27FC236}">
                    <a16:creationId xmlns:a16="http://schemas.microsoft.com/office/drawing/2014/main" id="{C8D0F089-7DEF-4331-B3A4-C6A24CD848CE}"/>
                  </a:ext>
                </a:extLst>
              </p:cNvPr>
              <p:cNvGrpSpPr/>
              <p:nvPr/>
            </p:nvGrpSpPr>
            <p:grpSpPr>
              <a:xfrm>
                <a:off x="9218804" y="3403506"/>
                <a:ext cx="1979999" cy="1980000"/>
                <a:chOff x="6998298" y="3438933"/>
                <a:chExt cx="1979999" cy="1980000"/>
              </a:xfrm>
            </p:grpSpPr>
            <p:sp>
              <p:nvSpPr>
                <p:cNvPr id="117" name="Rectangle: Diagonal Corners Rounded 116">
                  <a:extLst>
                    <a:ext uri="{FF2B5EF4-FFF2-40B4-BE49-F238E27FC236}">
                      <a16:creationId xmlns:a16="http://schemas.microsoft.com/office/drawing/2014/main" id="{D463F701-D6B7-46DA-BD2A-83689347F284}"/>
                    </a:ext>
                  </a:extLst>
                </p:cNvPr>
                <p:cNvSpPr/>
                <p:nvPr/>
              </p:nvSpPr>
              <p:spPr>
                <a:xfrm>
                  <a:off x="6998298" y="3438933"/>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t>Input Privacy-preserving techniques</a:t>
                  </a:r>
                </a:p>
              </p:txBody>
            </p:sp>
            <p:sp>
              <p:nvSpPr>
                <p:cNvPr id="128" name="Rectangle: Rounded Corners 127">
                  <a:extLst>
                    <a:ext uri="{FF2B5EF4-FFF2-40B4-BE49-F238E27FC236}">
                      <a16:creationId xmlns:a16="http://schemas.microsoft.com/office/drawing/2014/main" id="{6A033730-9F2C-46B2-8939-ED3A5C12AB49}"/>
                    </a:ext>
                  </a:extLst>
                </p:cNvPr>
                <p:cNvSpPr/>
                <p:nvPr/>
              </p:nvSpPr>
              <p:spPr>
                <a:xfrm>
                  <a:off x="7991608" y="4227818"/>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WP1</a:t>
                  </a:r>
                </a:p>
              </p:txBody>
            </p:sp>
            <p:sp>
              <p:nvSpPr>
                <p:cNvPr id="221" name="Rectangle: Rounded Corners 220">
                  <a:extLst>
                    <a:ext uri="{FF2B5EF4-FFF2-40B4-BE49-F238E27FC236}">
                      <a16:creationId xmlns:a16="http://schemas.microsoft.com/office/drawing/2014/main" id="{D918732E-42C3-4914-8DA4-ACB96D8804CB}"/>
                    </a:ext>
                  </a:extLst>
                </p:cNvPr>
                <p:cNvSpPr/>
                <p:nvPr/>
              </p:nvSpPr>
              <p:spPr>
                <a:xfrm>
                  <a:off x="7040278" y="4232335"/>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27" name="Rectangle: Rounded Corners 26">
                  <a:extLst>
                    <a:ext uri="{FF2B5EF4-FFF2-40B4-BE49-F238E27FC236}">
                      <a16:creationId xmlns:a16="http://schemas.microsoft.com/office/drawing/2014/main" id="{A7144985-FFB0-4629-A10D-6E78207B4A56}"/>
                    </a:ext>
                  </a:extLst>
                </p:cNvPr>
                <p:cNvSpPr/>
                <p:nvPr/>
              </p:nvSpPr>
              <p:spPr>
                <a:xfrm>
                  <a:off x="7036028" y="462844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WP2</a:t>
                  </a:r>
                </a:p>
              </p:txBody>
            </p:sp>
            <p:sp>
              <p:nvSpPr>
                <p:cNvPr id="29" name="Rectangle: Rounded Corners 28">
                  <a:extLst>
                    <a:ext uri="{FF2B5EF4-FFF2-40B4-BE49-F238E27FC236}">
                      <a16:creationId xmlns:a16="http://schemas.microsoft.com/office/drawing/2014/main" id="{131EC2DE-6F48-4B26-AD06-23B25500F5DE}"/>
                    </a:ext>
                  </a:extLst>
                </p:cNvPr>
                <p:cNvSpPr/>
                <p:nvPr/>
              </p:nvSpPr>
              <p:spPr>
                <a:xfrm>
                  <a:off x="7991608" y="461907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89" name="Rectangle: Rounded Corners 88">
                <a:extLst>
                  <a:ext uri="{FF2B5EF4-FFF2-40B4-BE49-F238E27FC236}">
                    <a16:creationId xmlns:a16="http://schemas.microsoft.com/office/drawing/2014/main" id="{F6062F1C-9344-431E-AC46-5D55F5C2D3F1}"/>
                  </a:ext>
                </a:extLst>
              </p:cNvPr>
              <p:cNvSpPr/>
              <p:nvPr/>
            </p:nvSpPr>
            <p:spPr>
              <a:xfrm>
                <a:off x="9276651" y="4980872"/>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GB" sz="1600" dirty="0"/>
                  <a:t>Webinar</a:t>
                </a:r>
                <a:endParaRPr lang="en-US" sz="1600" dirty="0"/>
              </a:p>
            </p:txBody>
          </p:sp>
        </p:grpSp>
        <p:grpSp>
          <p:nvGrpSpPr>
            <p:cNvPr id="86" name="Group 85">
              <a:extLst>
                <a:ext uri="{FF2B5EF4-FFF2-40B4-BE49-F238E27FC236}">
                  <a16:creationId xmlns:a16="http://schemas.microsoft.com/office/drawing/2014/main" id="{ABC5AC80-CCFE-45F2-BE73-3F4D9F4B459D}"/>
                </a:ext>
              </a:extLst>
            </p:cNvPr>
            <p:cNvGrpSpPr/>
            <p:nvPr/>
          </p:nvGrpSpPr>
          <p:grpSpPr>
            <a:xfrm>
              <a:off x="6992859" y="1369179"/>
              <a:ext cx="1979999" cy="1980000"/>
              <a:chOff x="6992859" y="1369179"/>
              <a:chExt cx="1979999" cy="1980000"/>
            </a:xfrm>
          </p:grpSpPr>
          <p:grpSp>
            <p:nvGrpSpPr>
              <p:cNvPr id="49" name="Group 48">
                <a:extLst>
                  <a:ext uri="{FF2B5EF4-FFF2-40B4-BE49-F238E27FC236}">
                    <a16:creationId xmlns:a16="http://schemas.microsoft.com/office/drawing/2014/main" id="{B0071DA3-E654-44CD-B5D0-C283C41438E2}"/>
                  </a:ext>
                </a:extLst>
              </p:cNvPr>
              <p:cNvGrpSpPr/>
              <p:nvPr/>
            </p:nvGrpSpPr>
            <p:grpSpPr>
              <a:xfrm>
                <a:off x="6992859" y="1369179"/>
                <a:ext cx="1979999" cy="1980000"/>
                <a:chOff x="9091121" y="3522315"/>
                <a:chExt cx="1979999" cy="1980000"/>
              </a:xfrm>
            </p:grpSpPr>
            <p:sp>
              <p:nvSpPr>
                <p:cNvPr id="116" name="Rectangle: Diagonal Corners Rounded 115">
                  <a:extLst>
                    <a:ext uri="{FF2B5EF4-FFF2-40B4-BE49-F238E27FC236}">
                      <a16:creationId xmlns:a16="http://schemas.microsoft.com/office/drawing/2014/main" id="{43BA6D5D-7CCA-48A7-A83E-6EF9DADF126E}"/>
                    </a:ext>
                  </a:extLst>
                </p:cNvPr>
                <p:cNvSpPr/>
                <p:nvPr/>
              </p:nvSpPr>
              <p:spPr>
                <a:xfrm>
                  <a:off x="9091121" y="3522315"/>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a:t>Meta Academy</a:t>
                  </a:r>
                </a:p>
              </p:txBody>
            </p:sp>
            <p:sp>
              <p:nvSpPr>
                <p:cNvPr id="220" name="Rectangle: Rounded Corners 219">
                  <a:extLst>
                    <a:ext uri="{FF2B5EF4-FFF2-40B4-BE49-F238E27FC236}">
                      <a16:creationId xmlns:a16="http://schemas.microsoft.com/office/drawing/2014/main" id="{77EDF6A9-59AC-4B20-9037-C3A181740B5C}"/>
                    </a:ext>
                  </a:extLst>
                </p:cNvPr>
                <p:cNvSpPr/>
                <p:nvPr/>
              </p:nvSpPr>
              <p:spPr>
                <a:xfrm>
                  <a:off x="9146831" y="4286455"/>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68" name="Rectangle: Rounded Corners 67">
                  <a:extLst>
                    <a:ext uri="{FF2B5EF4-FFF2-40B4-BE49-F238E27FC236}">
                      <a16:creationId xmlns:a16="http://schemas.microsoft.com/office/drawing/2014/main" id="{128F250C-AFDE-4C4D-808C-EE452D098AF5}"/>
                    </a:ext>
                  </a:extLst>
                </p:cNvPr>
                <p:cNvSpPr/>
                <p:nvPr/>
              </p:nvSpPr>
              <p:spPr>
                <a:xfrm>
                  <a:off x="10102540" y="4303833"/>
                  <a:ext cx="900000" cy="33297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WP1</a:t>
                  </a:r>
                </a:p>
              </p:txBody>
            </p:sp>
            <p:sp>
              <p:nvSpPr>
                <p:cNvPr id="31" name="Rectangle: Rounded Corners 30">
                  <a:extLst>
                    <a:ext uri="{FF2B5EF4-FFF2-40B4-BE49-F238E27FC236}">
                      <a16:creationId xmlns:a16="http://schemas.microsoft.com/office/drawing/2014/main" id="{59DA14E6-F487-4EE8-997E-68A18C5F7EE4}"/>
                    </a:ext>
                  </a:extLst>
                </p:cNvPr>
                <p:cNvSpPr/>
                <p:nvPr/>
              </p:nvSpPr>
              <p:spPr>
                <a:xfrm>
                  <a:off x="9152490" y="4701198"/>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WP2</a:t>
                  </a:r>
                </a:p>
              </p:txBody>
            </p:sp>
            <p:sp>
              <p:nvSpPr>
                <p:cNvPr id="32" name="Rectangle: Rounded Corners 31">
                  <a:extLst>
                    <a:ext uri="{FF2B5EF4-FFF2-40B4-BE49-F238E27FC236}">
                      <a16:creationId xmlns:a16="http://schemas.microsoft.com/office/drawing/2014/main" id="{476F1AF7-93E9-443D-AD28-492CD5ACF1A0}"/>
                    </a:ext>
                  </a:extLst>
                </p:cNvPr>
                <p:cNvSpPr/>
                <p:nvPr/>
              </p:nvSpPr>
              <p:spPr>
                <a:xfrm>
                  <a:off x="10107404" y="4687647"/>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95" name="Rectangle: Rounded Corners 94">
                <a:extLst>
                  <a:ext uri="{FF2B5EF4-FFF2-40B4-BE49-F238E27FC236}">
                    <a16:creationId xmlns:a16="http://schemas.microsoft.com/office/drawing/2014/main" id="{70D044D8-09FA-41A5-818C-3E420FB89AE8}"/>
                  </a:ext>
                </a:extLst>
              </p:cNvPr>
              <p:cNvSpPr/>
              <p:nvPr/>
            </p:nvSpPr>
            <p:spPr>
              <a:xfrm>
                <a:off x="7069991" y="2946691"/>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GB" sz="1600" dirty="0"/>
                  <a:t>Webinar</a:t>
                </a:r>
                <a:endParaRPr lang="en-US" sz="1600" dirty="0"/>
              </a:p>
            </p:txBody>
          </p:sp>
        </p:grpSp>
      </p:grpSp>
      <p:grpSp>
        <p:nvGrpSpPr>
          <p:cNvPr id="121" name="Group 120">
            <a:extLst>
              <a:ext uri="{FF2B5EF4-FFF2-40B4-BE49-F238E27FC236}">
                <a16:creationId xmlns:a16="http://schemas.microsoft.com/office/drawing/2014/main" id="{17AC7FE1-7E62-4EB5-8589-EA9D11C70F31}"/>
              </a:ext>
            </a:extLst>
          </p:cNvPr>
          <p:cNvGrpSpPr/>
          <p:nvPr/>
        </p:nvGrpSpPr>
        <p:grpSpPr>
          <a:xfrm>
            <a:off x="599741" y="5409579"/>
            <a:ext cx="9609062" cy="882286"/>
            <a:chOff x="599741" y="5409579"/>
            <a:chExt cx="9609062" cy="882286"/>
          </a:xfrm>
        </p:grpSpPr>
        <p:sp>
          <p:nvSpPr>
            <p:cNvPr id="90" name="Rectangle: Rounded Corners 89">
              <a:extLst>
                <a:ext uri="{FF2B5EF4-FFF2-40B4-BE49-F238E27FC236}">
                  <a16:creationId xmlns:a16="http://schemas.microsoft.com/office/drawing/2014/main" id="{27F735D1-3BCA-4A29-AF52-428320F51EBA}"/>
                </a:ext>
              </a:extLst>
            </p:cNvPr>
            <p:cNvSpPr/>
            <p:nvPr/>
          </p:nvSpPr>
          <p:spPr>
            <a:xfrm>
              <a:off x="6658345" y="5627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Data Collection Expert meeting</a:t>
              </a:r>
            </a:p>
          </p:txBody>
        </p:sp>
        <p:sp>
          <p:nvSpPr>
            <p:cNvPr id="91" name="Rectangle: Rounded Corners 90">
              <a:extLst>
                <a:ext uri="{FF2B5EF4-FFF2-40B4-BE49-F238E27FC236}">
                  <a16:creationId xmlns:a16="http://schemas.microsoft.com/office/drawing/2014/main" id="{93939EA4-B83A-41C5-B00B-A0C1BFD28F99}"/>
                </a:ext>
              </a:extLst>
            </p:cNvPr>
            <p:cNvSpPr/>
            <p:nvPr/>
          </p:nvSpPr>
          <p:spPr>
            <a:xfrm>
              <a:off x="8768803" y="5627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Confidentiality</a:t>
              </a:r>
            </a:p>
            <a:p>
              <a:pPr algn="ctr">
                <a:lnSpc>
                  <a:spcPct val="90000"/>
                </a:lnSpc>
              </a:pPr>
              <a:r>
                <a:rPr lang="en-US" sz="1600" dirty="0">
                  <a:solidFill>
                    <a:srgbClr val="1B270C"/>
                  </a:solidFill>
                </a:rPr>
                <a:t>Expert meeting</a:t>
              </a:r>
            </a:p>
          </p:txBody>
        </p:sp>
        <p:sp>
          <p:nvSpPr>
            <p:cNvPr id="92" name="Rectangle: Rounded Corners 91">
              <a:extLst>
                <a:ext uri="{FF2B5EF4-FFF2-40B4-BE49-F238E27FC236}">
                  <a16:creationId xmlns:a16="http://schemas.microsoft.com/office/drawing/2014/main" id="{2F8FE68B-A031-4F2A-8651-CDA3B91699D0}"/>
                </a:ext>
              </a:extLst>
            </p:cNvPr>
            <p:cNvSpPr/>
            <p:nvPr/>
          </p:nvSpPr>
          <p:spPr>
            <a:xfrm>
              <a:off x="3440226" y="5677558"/>
              <a:ext cx="1440000" cy="612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002060"/>
                  </a:solidFill>
                </a:rPr>
                <a:t>Data Editing Expert meeting</a:t>
              </a:r>
            </a:p>
          </p:txBody>
        </p:sp>
        <p:sp>
          <p:nvSpPr>
            <p:cNvPr id="93" name="Rectangle: Rounded Corners 92">
              <a:extLst>
                <a:ext uri="{FF2B5EF4-FFF2-40B4-BE49-F238E27FC236}">
                  <a16:creationId xmlns:a16="http://schemas.microsoft.com/office/drawing/2014/main" id="{F2148D74-E600-4863-9C78-AF1643AC8983}"/>
                </a:ext>
              </a:extLst>
            </p:cNvPr>
            <p:cNvSpPr/>
            <p:nvPr/>
          </p:nvSpPr>
          <p:spPr>
            <a:xfrm>
              <a:off x="599741" y="5679865"/>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500" dirty="0">
                  <a:solidFill>
                    <a:srgbClr val="1B270C"/>
                  </a:solidFill>
                </a:rPr>
                <a:t>Dissemination  Communication Expert meeting</a:t>
              </a:r>
            </a:p>
          </p:txBody>
        </p:sp>
        <p:sp>
          <p:nvSpPr>
            <p:cNvPr id="72" name="Rectangle: Top Corners Rounded 71">
              <a:extLst>
                <a:ext uri="{FF2B5EF4-FFF2-40B4-BE49-F238E27FC236}">
                  <a16:creationId xmlns:a16="http://schemas.microsoft.com/office/drawing/2014/main" id="{ED8C882C-D28D-4E03-B64B-3B14466BAEE7}"/>
                </a:ext>
              </a:extLst>
            </p:cNvPr>
            <p:cNvSpPr/>
            <p:nvPr/>
          </p:nvSpPr>
          <p:spPr>
            <a:xfrm>
              <a:off x="2496189" y="5409579"/>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dirty="0"/>
                <a:t>GSDEMs</a:t>
              </a:r>
              <a:endParaRPr lang="en-US" sz="1000" dirty="0"/>
            </a:p>
          </p:txBody>
        </p:sp>
        <p:cxnSp>
          <p:nvCxnSpPr>
            <p:cNvPr id="88" name="Straight Connector 87">
              <a:extLst>
                <a:ext uri="{FF2B5EF4-FFF2-40B4-BE49-F238E27FC236}">
                  <a16:creationId xmlns:a16="http://schemas.microsoft.com/office/drawing/2014/main" id="{5DB9B452-2A0B-4A50-9A7A-0A4669BE25D0}"/>
                </a:ext>
              </a:extLst>
            </p:cNvPr>
            <p:cNvCxnSpPr>
              <a:cxnSpLocks/>
              <a:stCxn id="72" idx="1"/>
              <a:endCxn id="92" idx="1"/>
            </p:cNvCxnSpPr>
            <p:nvPr/>
          </p:nvCxnSpPr>
          <p:spPr>
            <a:xfrm>
              <a:off x="2946189" y="5841579"/>
              <a:ext cx="494037" cy="141979"/>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28B7137C-AAEE-43DD-9E31-778E24488BF7}"/>
                </a:ext>
              </a:extLst>
            </p:cNvPr>
            <p:cNvCxnSpPr>
              <a:cxnSpLocks/>
              <a:stCxn id="93" idx="0"/>
              <a:endCxn id="14" idx="2"/>
            </p:cNvCxnSpPr>
            <p:nvPr/>
          </p:nvCxnSpPr>
          <p:spPr>
            <a:xfrm flipV="1">
              <a:off x="1319741" y="5420516"/>
              <a:ext cx="2778" cy="259349"/>
            </a:xfrm>
            <a:prstGeom prst="straightConnector1">
              <a:avLst/>
            </a:prstGeom>
            <a:ln w="9525">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D5ED3ADE-BB2D-4F1D-ADDF-B66367735D9B}"/>
              </a:ext>
            </a:extLst>
          </p:cNvPr>
          <p:cNvGrpSpPr/>
          <p:nvPr/>
        </p:nvGrpSpPr>
        <p:grpSpPr>
          <a:xfrm>
            <a:off x="1754790" y="490575"/>
            <a:ext cx="6600928" cy="5136868"/>
            <a:chOff x="1754790" y="490575"/>
            <a:chExt cx="6600928" cy="5136868"/>
          </a:xfrm>
        </p:grpSpPr>
        <p:grpSp>
          <p:nvGrpSpPr>
            <p:cNvPr id="25" name="Group 24">
              <a:extLst>
                <a:ext uri="{FF2B5EF4-FFF2-40B4-BE49-F238E27FC236}">
                  <a16:creationId xmlns:a16="http://schemas.microsoft.com/office/drawing/2014/main" id="{46A54472-D834-4D4E-970E-529ECB251321}"/>
                </a:ext>
              </a:extLst>
            </p:cNvPr>
            <p:cNvGrpSpPr/>
            <p:nvPr/>
          </p:nvGrpSpPr>
          <p:grpSpPr>
            <a:xfrm>
              <a:off x="1754790" y="490575"/>
              <a:ext cx="6600928" cy="5136868"/>
              <a:chOff x="1688801" y="490575"/>
              <a:chExt cx="6600928" cy="5136868"/>
            </a:xfrm>
          </p:grpSpPr>
          <p:sp>
            <p:nvSpPr>
              <p:cNvPr id="135" name="Rectangle: Rounded Corners 134">
                <a:extLst>
                  <a:ext uri="{FF2B5EF4-FFF2-40B4-BE49-F238E27FC236}">
                    <a16:creationId xmlns:a16="http://schemas.microsoft.com/office/drawing/2014/main" id="{A437FCEC-D085-4D89-A8E1-DBB775D7CD16}"/>
                  </a:ext>
                </a:extLst>
              </p:cNvPr>
              <p:cNvSpPr/>
              <p:nvPr/>
            </p:nvSpPr>
            <p:spPr>
              <a:xfrm>
                <a:off x="4945858" y="5015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600" dirty="0">
                    <a:solidFill>
                      <a:schemeClr val="tx1"/>
                    </a:solidFill>
                  </a:rPr>
                  <a:t>Modernisation Workshop</a:t>
                </a:r>
              </a:p>
            </p:txBody>
          </p:sp>
          <p:cxnSp>
            <p:nvCxnSpPr>
              <p:cNvPr id="113" name="Straight Arrow Connector 112">
                <a:extLst>
                  <a:ext uri="{FF2B5EF4-FFF2-40B4-BE49-F238E27FC236}">
                    <a16:creationId xmlns:a16="http://schemas.microsoft.com/office/drawing/2014/main" id="{5673C397-0A53-4347-9E87-FDBF8CD1944A}"/>
                  </a:ext>
                </a:extLst>
              </p:cNvPr>
              <p:cNvCxnSpPr>
                <a:cxnSpLocks/>
                <a:stCxn id="12" idx="2"/>
                <a:endCxn id="135" idx="0"/>
              </p:cNvCxnSpPr>
              <p:nvPr/>
            </p:nvCxnSpPr>
            <p:spPr>
              <a:xfrm>
                <a:off x="5646700" y="4153938"/>
                <a:ext cx="19158" cy="861505"/>
              </a:xfrm>
              <a:prstGeom prst="straightConnector1">
                <a:avLst/>
              </a:prstGeom>
              <a:ln w="19050">
                <a:solidFill>
                  <a:schemeClr val="tx1"/>
                </a:solidFill>
                <a:miter lim="800000"/>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576409E6-3EAB-49E0-AB50-4C8FF4A74A76}"/>
                  </a:ext>
                </a:extLst>
              </p:cNvPr>
              <p:cNvGrpSpPr/>
              <p:nvPr/>
            </p:nvGrpSpPr>
            <p:grpSpPr>
              <a:xfrm>
                <a:off x="1688801" y="490575"/>
                <a:ext cx="6600928" cy="3663363"/>
                <a:chOff x="1688801" y="490575"/>
                <a:chExt cx="6600928" cy="3663363"/>
              </a:xfrm>
            </p:grpSpPr>
            <p:grpSp>
              <p:nvGrpSpPr>
                <p:cNvPr id="51" name="Group 50">
                  <a:extLst>
                    <a:ext uri="{FF2B5EF4-FFF2-40B4-BE49-F238E27FC236}">
                      <a16:creationId xmlns:a16="http://schemas.microsoft.com/office/drawing/2014/main" id="{0A3EC591-6C74-4B21-BCF3-4FE6D8EC5AC4}"/>
                    </a:ext>
                  </a:extLst>
                </p:cNvPr>
                <p:cNvGrpSpPr/>
                <p:nvPr/>
              </p:nvGrpSpPr>
              <p:grpSpPr>
                <a:xfrm>
                  <a:off x="1688801" y="500307"/>
                  <a:ext cx="4931604" cy="3653631"/>
                  <a:chOff x="5347936" y="-1033641"/>
                  <a:chExt cx="4931604" cy="3653631"/>
                </a:xfrm>
              </p:grpSpPr>
              <p:cxnSp>
                <p:nvCxnSpPr>
                  <p:cNvPr id="75" name="Straight Arrow Connector 74">
                    <a:extLst>
                      <a:ext uri="{FF2B5EF4-FFF2-40B4-BE49-F238E27FC236}">
                        <a16:creationId xmlns:a16="http://schemas.microsoft.com/office/drawing/2014/main" id="{490FB41B-D6CB-45F6-A4A0-04B5EFE96F05}"/>
                      </a:ext>
                    </a:extLst>
                  </p:cNvPr>
                  <p:cNvCxnSpPr>
                    <a:cxnSpLocks/>
                    <a:stCxn id="11" idx="3"/>
                    <a:endCxn id="10" idx="1"/>
                  </p:cNvCxnSpPr>
                  <p:nvPr/>
                </p:nvCxnSpPr>
                <p:spPr>
                  <a:xfrm flipV="1">
                    <a:off x="6427936" y="-731117"/>
                    <a:ext cx="2130464" cy="2490"/>
                  </a:xfrm>
                  <a:prstGeom prst="straightConnector1">
                    <a:avLst/>
                  </a:prstGeom>
                  <a:ln w="9525">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54D49BF-1EBC-4876-BC8E-7ECFAEBDFA1D}"/>
                      </a:ext>
                    </a:extLst>
                  </p:cNvPr>
                  <p:cNvSpPr/>
                  <p:nvPr/>
                </p:nvSpPr>
                <p:spPr>
                  <a:xfrm>
                    <a:off x="5347936" y="-944627"/>
                    <a:ext cx="1080000" cy="432000"/>
                  </a:xfrm>
                  <a:prstGeom prst="rect">
                    <a:avLst/>
                  </a:prstGeom>
                  <a:solidFill>
                    <a:srgbClr val="C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dirty="0">
                        <a:solidFill>
                          <a:schemeClr val="bg1"/>
                        </a:solidFill>
                      </a:rPr>
                      <a:t>CES</a:t>
                    </a:r>
                  </a:p>
                </p:txBody>
              </p:sp>
              <p:sp>
                <p:nvSpPr>
                  <p:cNvPr id="10" name="Rectangle 9">
                    <a:extLst>
                      <a:ext uri="{FF2B5EF4-FFF2-40B4-BE49-F238E27FC236}">
                        <a16:creationId xmlns:a16="http://schemas.microsoft.com/office/drawing/2014/main" id="{C9B9FB45-4F3A-4140-8884-07B0FF23540F}"/>
                      </a:ext>
                    </a:extLst>
                  </p:cNvPr>
                  <p:cNvSpPr/>
                  <p:nvPr/>
                </p:nvSpPr>
                <p:spPr>
                  <a:xfrm>
                    <a:off x="8558400" y="-1033641"/>
                    <a:ext cx="1440000" cy="605048"/>
                  </a:xfrm>
                  <a:prstGeom prst="rect">
                    <a:avLst/>
                  </a:prstGeom>
                  <a:solidFill>
                    <a:srgbClr val="ED1C2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rPr>
                      <a:t>HLG-MOS</a:t>
                    </a:r>
                  </a:p>
                </p:txBody>
              </p:sp>
              <p:sp>
                <p:nvSpPr>
                  <p:cNvPr id="12" name="Rectangle 11">
                    <a:extLst>
                      <a:ext uri="{FF2B5EF4-FFF2-40B4-BE49-F238E27FC236}">
                        <a16:creationId xmlns:a16="http://schemas.microsoft.com/office/drawing/2014/main" id="{0BE202F2-3990-4466-94AF-BDABE4EBE46E}"/>
                      </a:ext>
                    </a:extLst>
                  </p:cNvPr>
                  <p:cNvSpPr/>
                  <p:nvPr/>
                </p:nvSpPr>
                <p:spPr>
                  <a:xfrm>
                    <a:off x="8332129" y="1050352"/>
                    <a:ext cx="1947411" cy="1569638"/>
                  </a:xfrm>
                  <a:prstGeom prst="rect">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rPr>
                      <a:t>Executive Board</a:t>
                    </a:r>
                  </a:p>
                </p:txBody>
              </p:sp>
              <p:cxnSp>
                <p:nvCxnSpPr>
                  <p:cNvPr id="133" name="Straight Arrow Connector 132">
                    <a:extLst>
                      <a:ext uri="{FF2B5EF4-FFF2-40B4-BE49-F238E27FC236}">
                        <a16:creationId xmlns:a16="http://schemas.microsoft.com/office/drawing/2014/main" id="{490FB41B-D6CB-45F6-A4A0-04B5EFE96F05}"/>
                      </a:ext>
                    </a:extLst>
                  </p:cNvPr>
                  <p:cNvCxnSpPr>
                    <a:cxnSpLocks/>
                    <a:stCxn id="10" idx="2"/>
                    <a:endCxn id="12" idx="0"/>
                  </p:cNvCxnSpPr>
                  <p:nvPr/>
                </p:nvCxnSpPr>
                <p:spPr>
                  <a:xfrm>
                    <a:off x="9278400" y="-428593"/>
                    <a:ext cx="27435" cy="1478945"/>
                  </a:xfrm>
                  <a:prstGeom prst="straightConnector1">
                    <a:avLst/>
                  </a:prstGeom>
                  <a:ln w="19050">
                    <a:solidFill>
                      <a:schemeClr val="tx1"/>
                    </a:solidFill>
                    <a:miter lim="800000"/>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8" name="Rectangle: Rounded Corners 157">
                  <a:extLst>
                    <a:ext uri="{FF2B5EF4-FFF2-40B4-BE49-F238E27FC236}">
                      <a16:creationId xmlns:a16="http://schemas.microsoft.com/office/drawing/2014/main" id="{D10C8E49-2114-4B7A-B0E3-BAB732885A9A}"/>
                    </a:ext>
                  </a:extLst>
                </p:cNvPr>
                <p:cNvSpPr/>
                <p:nvPr/>
              </p:nvSpPr>
              <p:spPr>
                <a:xfrm>
                  <a:off x="7029729" y="490575"/>
                  <a:ext cx="126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400" dirty="0">
                      <a:solidFill>
                        <a:schemeClr val="tx1"/>
                      </a:solidFill>
                    </a:rPr>
                    <a:t>HLG-MOS Seminars &amp; Sprints</a:t>
                  </a:r>
                </a:p>
              </p:txBody>
            </p:sp>
            <p:cxnSp>
              <p:nvCxnSpPr>
                <p:cNvPr id="118" name="Straight Arrow Connector 117">
                  <a:extLst>
                    <a:ext uri="{FF2B5EF4-FFF2-40B4-BE49-F238E27FC236}">
                      <a16:creationId xmlns:a16="http://schemas.microsoft.com/office/drawing/2014/main" id="{7C491D89-694F-4B27-BC2B-FDF90E238BE9}"/>
                    </a:ext>
                  </a:extLst>
                </p:cNvPr>
                <p:cNvCxnSpPr>
                  <a:cxnSpLocks/>
                  <a:stCxn id="10" idx="3"/>
                  <a:endCxn id="158" idx="1"/>
                </p:cNvCxnSpPr>
                <p:nvPr/>
              </p:nvCxnSpPr>
              <p:spPr>
                <a:xfrm flipV="1">
                  <a:off x="6339265" y="796575"/>
                  <a:ext cx="690464" cy="6256"/>
                </a:xfrm>
                <a:prstGeom prst="straightConnector1">
                  <a:avLst/>
                </a:prstGeom>
                <a:ln w="19050">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cxnSp>
          <p:nvCxnSpPr>
            <p:cNvPr id="106" name="Straight Arrow Connector 105">
              <a:extLst>
                <a:ext uri="{FF2B5EF4-FFF2-40B4-BE49-F238E27FC236}">
                  <a16:creationId xmlns:a16="http://schemas.microsoft.com/office/drawing/2014/main" id="{AAC107C3-B756-4FEB-BCDE-41B151622648}"/>
                </a:ext>
              </a:extLst>
            </p:cNvPr>
            <p:cNvCxnSpPr>
              <a:cxnSpLocks/>
              <a:stCxn id="22" idx="3"/>
              <a:endCxn id="12" idx="1"/>
            </p:cNvCxnSpPr>
            <p:nvPr/>
          </p:nvCxnSpPr>
          <p:spPr>
            <a:xfrm>
              <a:off x="4436241" y="2362915"/>
              <a:ext cx="302742" cy="1006204"/>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84A76A1D-53F1-4260-AF65-0E14E2FFB666}"/>
                </a:ext>
              </a:extLst>
            </p:cNvPr>
            <p:cNvCxnSpPr>
              <a:cxnSpLocks/>
              <a:stCxn id="15" idx="3"/>
              <a:endCxn id="12" idx="1"/>
            </p:cNvCxnSpPr>
            <p:nvPr/>
          </p:nvCxnSpPr>
          <p:spPr>
            <a:xfrm flipV="1">
              <a:off x="4445349" y="3369119"/>
              <a:ext cx="293634" cy="1061397"/>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B85CFFCF-4C2F-447D-8FB2-8A2C679C61FE}"/>
                </a:ext>
              </a:extLst>
            </p:cNvPr>
            <p:cNvCxnSpPr>
              <a:cxnSpLocks/>
              <a:stCxn id="116" idx="2"/>
              <a:endCxn id="12" idx="3"/>
            </p:cNvCxnSpPr>
            <p:nvPr/>
          </p:nvCxnSpPr>
          <p:spPr>
            <a:xfrm flipH="1">
              <a:off x="6686394" y="2359179"/>
              <a:ext cx="306465" cy="1009940"/>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AA414086-2C4B-46D0-A3A7-F7A03989F41A}"/>
                </a:ext>
              </a:extLst>
            </p:cNvPr>
            <p:cNvCxnSpPr>
              <a:cxnSpLocks/>
              <a:stCxn id="101" idx="2"/>
              <a:endCxn id="12" idx="3"/>
            </p:cNvCxnSpPr>
            <p:nvPr/>
          </p:nvCxnSpPr>
          <p:spPr>
            <a:xfrm flipH="1" flipV="1">
              <a:off x="6686394" y="3369119"/>
              <a:ext cx="306465" cy="1073972"/>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E7BE1AC8-F116-410F-94F2-9B21A7DA4A3A}"/>
              </a:ext>
            </a:extLst>
          </p:cNvPr>
          <p:cNvGrpSpPr/>
          <p:nvPr/>
        </p:nvGrpSpPr>
        <p:grpSpPr>
          <a:xfrm>
            <a:off x="330466" y="1372915"/>
            <a:ext cx="4114883" cy="4047601"/>
            <a:chOff x="330466" y="1372915"/>
            <a:chExt cx="4114883" cy="4047601"/>
          </a:xfrm>
        </p:grpSpPr>
        <p:grpSp>
          <p:nvGrpSpPr>
            <p:cNvPr id="7" name="Group 6">
              <a:extLst>
                <a:ext uri="{FF2B5EF4-FFF2-40B4-BE49-F238E27FC236}">
                  <a16:creationId xmlns:a16="http://schemas.microsoft.com/office/drawing/2014/main" id="{39E3C2F7-E2AD-4015-B5B8-11FC295BBB35}"/>
                </a:ext>
              </a:extLst>
            </p:cNvPr>
            <p:cNvGrpSpPr/>
            <p:nvPr/>
          </p:nvGrpSpPr>
          <p:grpSpPr>
            <a:xfrm>
              <a:off x="330466" y="1372915"/>
              <a:ext cx="4114883" cy="4047601"/>
              <a:chOff x="330466" y="1372915"/>
              <a:chExt cx="4114883" cy="4047601"/>
            </a:xfrm>
          </p:grpSpPr>
          <p:grpSp>
            <p:nvGrpSpPr>
              <p:cNvPr id="3" name="Group 2">
                <a:extLst>
                  <a:ext uri="{FF2B5EF4-FFF2-40B4-BE49-F238E27FC236}">
                    <a16:creationId xmlns:a16="http://schemas.microsoft.com/office/drawing/2014/main" id="{1D3C0008-B959-47F5-A725-085E24488D24}"/>
                  </a:ext>
                </a:extLst>
              </p:cNvPr>
              <p:cNvGrpSpPr/>
              <p:nvPr/>
            </p:nvGrpSpPr>
            <p:grpSpPr>
              <a:xfrm>
                <a:off x="330466" y="1372915"/>
                <a:ext cx="4114883" cy="4047601"/>
                <a:chOff x="330466" y="1372915"/>
                <a:chExt cx="4114883" cy="4047601"/>
              </a:xfrm>
            </p:grpSpPr>
            <p:grpSp>
              <p:nvGrpSpPr>
                <p:cNvPr id="6" name="Group 5">
                  <a:extLst>
                    <a:ext uri="{FF2B5EF4-FFF2-40B4-BE49-F238E27FC236}">
                      <a16:creationId xmlns:a16="http://schemas.microsoft.com/office/drawing/2014/main" id="{891E109C-8CF5-4969-8EFF-52B1AC011368}"/>
                    </a:ext>
                  </a:extLst>
                </p:cNvPr>
                <p:cNvGrpSpPr/>
                <p:nvPr/>
              </p:nvGrpSpPr>
              <p:grpSpPr>
                <a:xfrm>
                  <a:off x="330466" y="1375764"/>
                  <a:ext cx="1980000" cy="1980000"/>
                  <a:chOff x="824081" y="3781940"/>
                  <a:chExt cx="1980000" cy="2012503"/>
                </a:xfrm>
              </p:grpSpPr>
              <p:sp>
                <p:nvSpPr>
                  <p:cNvPr id="13" name="Rectangle 12">
                    <a:extLst>
                      <a:ext uri="{FF2B5EF4-FFF2-40B4-BE49-F238E27FC236}">
                        <a16:creationId xmlns:a16="http://schemas.microsoft.com/office/drawing/2014/main" id="{84D3D727-1CC7-4503-8303-4A47B979F032}"/>
                      </a:ext>
                    </a:extLst>
                  </p:cNvPr>
                  <p:cNvSpPr/>
                  <p:nvPr/>
                </p:nvSpPr>
                <p:spPr>
                  <a:xfrm>
                    <a:off x="824081" y="3781940"/>
                    <a:ext cx="1980000" cy="2012503"/>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i="1" dirty="0"/>
                      <a:t>Data Science</a:t>
                    </a:r>
                  </a:p>
                </p:txBody>
              </p:sp>
              <p:sp>
                <p:nvSpPr>
                  <p:cNvPr id="8" name="Rectangle: Rounded Corners 127">
                    <a:extLst>
                      <a:ext uri="{FF2B5EF4-FFF2-40B4-BE49-F238E27FC236}">
                        <a16:creationId xmlns:a16="http://schemas.microsoft.com/office/drawing/2014/main" id="{F776A3C3-037B-4B9C-AA94-62D36FD1C6A0}"/>
                      </a:ext>
                    </a:extLst>
                  </p:cNvPr>
                  <p:cNvSpPr/>
                  <p:nvPr/>
                </p:nvSpPr>
                <p:spPr>
                  <a:xfrm>
                    <a:off x="1486040" y="4129916"/>
                    <a:ext cx="1260000" cy="512273"/>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i="1" dirty="0"/>
                      <a:t>Workshop?</a:t>
                    </a:r>
                  </a:p>
                </p:txBody>
              </p:sp>
              <p:sp>
                <p:nvSpPr>
                  <p:cNvPr id="35" name="Rectangle: Top Corners Rounded 34">
                    <a:extLst>
                      <a:ext uri="{FF2B5EF4-FFF2-40B4-BE49-F238E27FC236}">
                        <a16:creationId xmlns:a16="http://schemas.microsoft.com/office/drawing/2014/main" id="{3570FC6D-DE9C-4284-AA1A-E23E2A40C2B8}"/>
                      </a:ext>
                    </a:extLst>
                  </p:cNvPr>
                  <p:cNvSpPr/>
                  <p:nvPr/>
                </p:nvSpPr>
                <p:spPr>
                  <a:xfrm>
                    <a:off x="899724" y="4726027"/>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6" name="Rectangle: Top Corners Rounded 35">
                    <a:extLst>
                      <a:ext uri="{FF2B5EF4-FFF2-40B4-BE49-F238E27FC236}">
                        <a16:creationId xmlns:a16="http://schemas.microsoft.com/office/drawing/2014/main" id="{7E80ABDF-D2AB-428B-98E9-4FC7B8838351}"/>
                      </a:ext>
                    </a:extLst>
                  </p:cNvPr>
                  <p:cNvSpPr/>
                  <p:nvPr/>
                </p:nvSpPr>
                <p:spPr>
                  <a:xfrm>
                    <a:off x="896383" y="5239194"/>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7" name="Rectangle: Top Corners Rounded 36">
                    <a:extLst>
                      <a:ext uri="{FF2B5EF4-FFF2-40B4-BE49-F238E27FC236}">
                        <a16:creationId xmlns:a16="http://schemas.microsoft.com/office/drawing/2014/main" id="{ABF8D467-277F-43EB-B84C-67FA9974DA4D}"/>
                      </a:ext>
                    </a:extLst>
                  </p:cNvPr>
                  <p:cNvSpPr/>
                  <p:nvPr/>
                </p:nvSpPr>
                <p:spPr>
                  <a:xfrm>
                    <a:off x="1858586" y="5239194"/>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8" name="Rectangle: Top Corners Rounded 37">
                    <a:extLst>
                      <a:ext uri="{FF2B5EF4-FFF2-40B4-BE49-F238E27FC236}">
                        <a16:creationId xmlns:a16="http://schemas.microsoft.com/office/drawing/2014/main" id="{CCE16D0B-C313-49E0-A3FA-4AADA6C2640C}"/>
                      </a:ext>
                    </a:extLst>
                  </p:cNvPr>
                  <p:cNvSpPr/>
                  <p:nvPr/>
                </p:nvSpPr>
                <p:spPr>
                  <a:xfrm>
                    <a:off x="1858586" y="4729225"/>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9" name="Rectangle: Rounded Corners 127">
                    <a:extLst>
                      <a:ext uri="{FF2B5EF4-FFF2-40B4-BE49-F238E27FC236}">
                        <a16:creationId xmlns:a16="http://schemas.microsoft.com/office/drawing/2014/main" id="{D3E068FA-AC73-459A-9C9D-0C110D05C5C6}"/>
                      </a:ext>
                    </a:extLst>
                  </p:cNvPr>
                  <p:cNvSpPr/>
                  <p:nvPr/>
                </p:nvSpPr>
                <p:spPr>
                  <a:xfrm>
                    <a:off x="906874" y="4203757"/>
                    <a:ext cx="540000" cy="439092"/>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endParaRPr lang="en-US" sz="1100" i="1" dirty="0"/>
                  </a:p>
                </p:txBody>
              </p:sp>
            </p:grpSp>
            <p:grpSp>
              <p:nvGrpSpPr>
                <p:cNvPr id="20" name="Group 19">
                  <a:extLst>
                    <a:ext uri="{FF2B5EF4-FFF2-40B4-BE49-F238E27FC236}">
                      <a16:creationId xmlns:a16="http://schemas.microsoft.com/office/drawing/2014/main" id="{CCCB77E9-0F36-4345-B074-544F7EF8838A}"/>
                    </a:ext>
                  </a:extLst>
                </p:cNvPr>
                <p:cNvGrpSpPr/>
                <p:nvPr/>
              </p:nvGrpSpPr>
              <p:grpSpPr>
                <a:xfrm>
                  <a:off x="2465349" y="3440516"/>
                  <a:ext cx="1980000" cy="1980000"/>
                  <a:chOff x="3071179" y="3601307"/>
                  <a:chExt cx="1980000" cy="2232000"/>
                </a:xfrm>
              </p:grpSpPr>
              <p:sp>
                <p:nvSpPr>
                  <p:cNvPr id="15" name="Rectangle 14">
                    <a:extLst>
                      <a:ext uri="{FF2B5EF4-FFF2-40B4-BE49-F238E27FC236}">
                        <a16:creationId xmlns:a16="http://schemas.microsoft.com/office/drawing/2014/main" id="{1CEB49A8-452D-49B5-9247-4F2F3A31E7A1}"/>
                      </a:ext>
                    </a:extLst>
                  </p:cNvPr>
                  <p:cNvSpPr/>
                  <p:nvPr/>
                </p:nvSpPr>
                <p:spPr>
                  <a:xfrm>
                    <a:off x="3071179" y="3601307"/>
                    <a:ext cx="1980000" cy="2232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80000"/>
                      </a:lnSpc>
                    </a:pPr>
                    <a:r>
                      <a:rPr lang="en-US" dirty="0"/>
                      <a:t>Supporting Standards</a:t>
                    </a:r>
                  </a:p>
                </p:txBody>
              </p:sp>
              <p:sp>
                <p:nvSpPr>
                  <p:cNvPr id="42" name="Rectangle: Rounded Corners 41">
                    <a:extLst>
                      <a:ext uri="{FF2B5EF4-FFF2-40B4-BE49-F238E27FC236}">
                        <a16:creationId xmlns:a16="http://schemas.microsoft.com/office/drawing/2014/main" id="{C55E2CC2-DD74-455D-937E-32C609E4FEDC}"/>
                      </a:ext>
                    </a:extLst>
                  </p:cNvPr>
                  <p:cNvSpPr/>
                  <p:nvPr/>
                </p:nvSpPr>
                <p:spPr>
                  <a:xfrm>
                    <a:off x="3736262" y="4147351"/>
                    <a:ext cx="1259999" cy="568145"/>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t>ModernStats World WS</a:t>
                    </a:r>
                    <a:endParaRPr lang="en-US" sz="1400" dirty="0"/>
                  </a:p>
                </p:txBody>
              </p:sp>
              <p:sp>
                <p:nvSpPr>
                  <p:cNvPr id="74" name="Rectangle: Top Corners Rounded 73">
                    <a:extLst>
                      <a:ext uri="{FF2B5EF4-FFF2-40B4-BE49-F238E27FC236}">
                        <a16:creationId xmlns:a16="http://schemas.microsoft.com/office/drawing/2014/main" id="{12158CF3-325C-4316-AF67-EC5614B8533F}"/>
                      </a:ext>
                    </a:extLst>
                  </p:cNvPr>
                  <p:cNvSpPr/>
                  <p:nvPr/>
                </p:nvSpPr>
                <p:spPr>
                  <a:xfrm>
                    <a:off x="4066634" y="4764546"/>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76" name="Rectangle: Top Corners Rounded 75">
                    <a:extLst>
                      <a:ext uri="{FF2B5EF4-FFF2-40B4-BE49-F238E27FC236}">
                        <a16:creationId xmlns:a16="http://schemas.microsoft.com/office/drawing/2014/main" id="{69071AC3-138B-4B64-9A43-E9BE3ED46AA7}"/>
                      </a:ext>
                    </a:extLst>
                  </p:cNvPr>
                  <p:cNvSpPr/>
                  <p:nvPr/>
                </p:nvSpPr>
                <p:spPr>
                  <a:xfrm>
                    <a:off x="4077013" y="5302429"/>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300"/>
                      <a:t>Task Team</a:t>
                    </a:r>
                  </a:p>
                </p:txBody>
              </p:sp>
              <p:sp>
                <p:nvSpPr>
                  <p:cNvPr id="44" name="Rectangle: Top Corners Rounded 43">
                    <a:extLst>
                      <a:ext uri="{FF2B5EF4-FFF2-40B4-BE49-F238E27FC236}">
                        <a16:creationId xmlns:a16="http://schemas.microsoft.com/office/drawing/2014/main" id="{5A57705F-9CDB-4C85-AE41-1A243A056D9F}"/>
                      </a:ext>
                    </a:extLst>
                  </p:cNvPr>
                  <p:cNvSpPr/>
                  <p:nvPr/>
                </p:nvSpPr>
                <p:spPr>
                  <a:xfrm>
                    <a:off x="3124559" y="4776368"/>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78" name="Rectangle: Rounded Corners 127">
                    <a:extLst>
                      <a:ext uri="{FF2B5EF4-FFF2-40B4-BE49-F238E27FC236}">
                        <a16:creationId xmlns:a16="http://schemas.microsoft.com/office/drawing/2014/main" id="{640774E6-1D35-4B5C-8A2F-09072794F51D}"/>
                      </a:ext>
                    </a:extLst>
                  </p:cNvPr>
                  <p:cNvSpPr/>
                  <p:nvPr/>
                </p:nvSpPr>
                <p:spPr>
                  <a:xfrm>
                    <a:off x="3156074" y="4213715"/>
                    <a:ext cx="540000" cy="486982"/>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p>
                </p:txBody>
              </p:sp>
            </p:grpSp>
            <p:grpSp>
              <p:nvGrpSpPr>
                <p:cNvPr id="33" name="Group 32">
                  <a:extLst>
                    <a:ext uri="{FF2B5EF4-FFF2-40B4-BE49-F238E27FC236}">
                      <a16:creationId xmlns:a16="http://schemas.microsoft.com/office/drawing/2014/main" id="{95B4A2C5-490B-45D4-A178-02D33123DED4}"/>
                    </a:ext>
                  </a:extLst>
                </p:cNvPr>
                <p:cNvGrpSpPr/>
                <p:nvPr/>
              </p:nvGrpSpPr>
              <p:grpSpPr>
                <a:xfrm>
                  <a:off x="332519" y="3440516"/>
                  <a:ext cx="1980000" cy="1980000"/>
                  <a:chOff x="5131070" y="4227975"/>
                  <a:chExt cx="1980000" cy="1980000"/>
                </a:xfrm>
              </p:grpSpPr>
              <p:sp>
                <p:nvSpPr>
                  <p:cNvPr id="14" name="Rectangle 13">
                    <a:extLst>
                      <a:ext uri="{FF2B5EF4-FFF2-40B4-BE49-F238E27FC236}">
                        <a16:creationId xmlns:a16="http://schemas.microsoft.com/office/drawing/2014/main" id="{3BEEAFA4-0174-4A58-970E-A091FDC0087E}"/>
                      </a:ext>
                    </a:extLst>
                  </p:cNvPr>
                  <p:cNvSpPr/>
                  <p:nvPr/>
                </p:nvSpPr>
                <p:spPr>
                  <a:xfrm>
                    <a:off x="5131070" y="4227975"/>
                    <a:ext cx="1980000" cy="1980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lnSpc>
                        <a:spcPct val="90000"/>
                      </a:lnSpc>
                    </a:pPr>
                    <a:r>
                      <a:rPr lang="en-US" sz="1700" dirty="0"/>
                      <a:t>Capability and Communication</a:t>
                    </a:r>
                  </a:p>
                </p:txBody>
              </p:sp>
              <p:sp>
                <p:nvSpPr>
                  <p:cNvPr id="94" name="Rectangle: Rounded Corners 93">
                    <a:extLst>
                      <a:ext uri="{FF2B5EF4-FFF2-40B4-BE49-F238E27FC236}">
                        <a16:creationId xmlns:a16="http://schemas.microsoft.com/office/drawing/2014/main" id="{6ADBEB2F-5B38-4790-83C4-436857EF2A59}"/>
                      </a:ext>
                    </a:extLst>
                  </p:cNvPr>
                  <p:cNvSpPr/>
                  <p:nvPr/>
                </p:nvSpPr>
                <p:spPr>
                  <a:xfrm rot="16200000">
                    <a:off x="6171184" y="4338187"/>
                    <a:ext cx="504000" cy="1259999"/>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normAutofit/>
                  </a:bodyPr>
                  <a:lstStyle/>
                  <a:p>
                    <a:pPr algn="ctr">
                      <a:lnSpc>
                        <a:spcPct val="90000"/>
                      </a:lnSpc>
                    </a:pPr>
                    <a:r>
                      <a:rPr lang="en-US" sz="1600" dirty="0"/>
                      <a:t>HRMT</a:t>
                    </a:r>
                  </a:p>
                  <a:p>
                    <a:pPr algn="ctr">
                      <a:lnSpc>
                        <a:spcPct val="90000"/>
                      </a:lnSpc>
                    </a:pPr>
                    <a:r>
                      <a:rPr lang="en-US" sz="1600" dirty="0"/>
                      <a:t>Workshop</a:t>
                    </a:r>
                  </a:p>
                </p:txBody>
              </p:sp>
              <p:sp>
                <p:nvSpPr>
                  <p:cNvPr id="77" name="Rectangle: Top Corners Rounded 76">
                    <a:extLst>
                      <a:ext uri="{FF2B5EF4-FFF2-40B4-BE49-F238E27FC236}">
                        <a16:creationId xmlns:a16="http://schemas.microsoft.com/office/drawing/2014/main" id="{23E656E5-224C-42F7-997E-EE2DE992E65E}"/>
                      </a:ext>
                    </a:extLst>
                  </p:cNvPr>
                  <p:cNvSpPr/>
                  <p:nvPr/>
                </p:nvSpPr>
                <p:spPr>
                  <a:xfrm>
                    <a:off x="5179536" y="5738850"/>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79" name="Rectangle: Top Corners Rounded 78">
                    <a:extLst>
                      <a:ext uri="{FF2B5EF4-FFF2-40B4-BE49-F238E27FC236}">
                        <a16:creationId xmlns:a16="http://schemas.microsoft.com/office/drawing/2014/main" id="{9309C71E-78D3-42D3-82FE-4863605CB653}"/>
                      </a:ext>
                    </a:extLst>
                  </p:cNvPr>
                  <p:cNvSpPr/>
                  <p:nvPr/>
                </p:nvSpPr>
                <p:spPr>
                  <a:xfrm>
                    <a:off x="6141458" y="5269243"/>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83" name="Rectangle: Top Corners Rounded 73">
                    <a:extLst>
                      <a:ext uri="{FF2B5EF4-FFF2-40B4-BE49-F238E27FC236}">
                        <a16:creationId xmlns:a16="http://schemas.microsoft.com/office/drawing/2014/main" id="{12158CF3-325C-4316-AF67-EC5614B8533F}"/>
                      </a:ext>
                    </a:extLst>
                  </p:cNvPr>
                  <p:cNvSpPr/>
                  <p:nvPr/>
                </p:nvSpPr>
                <p:spPr>
                  <a:xfrm>
                    <a:off x="6141458" y="5742833"/>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300"/>
                      <a:t>Task Team</a:t>
                    </a:r>
                  </a:p>
                </p:txBody>
              </p:sp>
              <p:sp>
                <p:nvSpPr>
                  <p:cNvPr id="45" name="Rectangle: Top Corners Rounded 44">
                    <a:extLst>
                      <a:ext uri="{FF2B5EF4-FFF2-40B4-BE49-F238E27FC236}">
                        <a16:creationId xmlns:a16="http://schemas.microsoft.com/office/drawing/2014/main" id="{6664BD3C-D71F-4D30-8A87-5AC4DB14C8E0}"/>
                      </a:ext>
                    </a:extLst>
                  </p:cNvPr>
                  <p:cNvSpPr/>
                  <p:nvPr/>
                </p:nvSpPr>
                <p:spPr>
                  <a:xfrm>
                    <a:off x="5167138" y="5264591"/>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80" name="Rectangle: Rounded Corners 127">
                    <a:extLst>
                      <a:ext uri="{FF2B5EF4-FFF2-40B4-BE49-F238E27FC236}">
                        <a16:creationId xmlns:a16="http://schemas.microsoft.com/office/drawing/2014/main" id="{E8EEEF5F-A85D-4E4B-A9ED-8D64A434E5C9}"/>
                      </a:ext>
                    </a:extLst>
                  </p:cNvPr>
                  <p:cNvSpPr/>
                  <p:nvPr/>
                </p:nvSpPr>
                <p:spPr>
                  <a:xfrm>
                    <a:off x="5206561" y="4721355"/>
                    <a:ext cx="540000" cy="432000"/>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p>
                </p:txBody>
              </p:sp>
            </p:grpSp>
            <p:grpSp>
              <p:nvGrpSpPr>
                <p:cNvPr id="54" name="Group 53">
                  <a:extLst>
                    <a:ext uri="{FF2B5EF4-FFF2-40B4-BE49-F238E27FC236}">
                      <a16:creationId xmlns:a16="http://schemas.microsoft.com/office/drawing/2014/main" id="{85245578-37C9-4B19-911F-B5CCE66A3FDD}"/>
                    </a:ext>
                  </a:extLst>
                </p:cNvPr>
                <p:cNvGrpSpPr/>
                <p:nvPr/>
              </p:nvGrpSpPr>
              <p:grpSpPr>
                <a:xfrm>
                  <a:off x="2456241" y="1372915"/>
                  <a:ext cx="1980000" cy="1980000"/>
                  <a:chOff x="4366090" y="3716547"/>
                  <a:chExt cx="1980000" cy="1872000"/>
                </a:xfrm>
              </p:grpSpPr>
              <p:sp>
                <p:nvSpPr>
                  <p:cNvPr id="22" name="Rectangle 21">
                    <a:extLst>
                      <a:ext uri="{FF2B5EF4-FFF2-40B4-BE49-F238E27FC236}">
                        <a16:creationId xmlns:a16="http://schemas.microsoft.com/office/drawing/2014/main" id="{6606A141-EDC9-4E4C-B270-06752533D0BE}"/>
                      </a:ext>
                    </a:extLst>
                  </p:cNvPr>
                  <p:cNvSpPr/>
                  <p:nvPr/>
                </p:nvSpPr>
                <p:spPr>
                  <a:xfrm>
                    <a:off x="4366090" y="3716547"/>
                    <a:ext cx="1980000" cy="1872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lnSpc>
                        <a:spcPct val="90000"/>
                      </a:lnSpc>
                    </a:pPr>
                    <a:r>
                      <a:rPr lang="en-US" dirty="0">
                        <a:solidFill>
                          <a:schemeClr val="bg1"/>
                        </a:solidFill>
                      </a:rPr>
                      <a:t>Blue Skies Thinking Network</a:t>
                    </a:r>
                  </a:p>
                </p:txBody>
              </p:sp>
              <p:sp>
                <p:nvSpPr>
                  <p:cNvPr id="16" name="Rectangle: Top Corners Rounded 73">
                    <a:extLst>
                      <a:ext uri="{FF2B5EF4-FFF2-40B4-BE49-F238E27FC236}">
                        <a16:creationId xmlns:a16="http://schemas.microsoft.com/office/drawing/2014/main" id="{B56D303F-D909-4DDA-9BA9-B402FC2DEFF0}"/>
                      </a:ext>
                    </a:extLst>
                  </p:cNvPr>
                  <p:cNvSpPr/>
                  <p:nvPr/>
                </p:nvSpPr>
                <p:spPr>
                  <a:xfrm>
                    <a:off x="4471682" y="5098587"/>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Pitch Talks</a:t>
                    </a:r>
                  </a:p>
                </p:txBody>
              </p:sp>
              <p:sp>
                <p:nvSpPr>
                  <p:cNvPr id="102" name="Rectangle: Top Corners Rounded 73">
                    <a:extLst>
                      <a:ext uri="{FF2B5EF4-FFF2-40B4-BE49-F238E27FC236}">
                        <a16:creationId xmlns:a16="http://schemas.microsoft.com/office/drawing/2014/main" id="{1584630A-B5CF-4093-808B-4B0330941E17}"/>
                      </a:ext>
                    </a:extLst>
                  </p:cNvPr>
                  <p:cNvSpPr/>
                  <p:nvPr/>
                </p:nvSpPr>
                <p:spPr>
                  <a:xfrm>
                    <a:off x="5406312" y="5101471"/>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Task Team</a:t>
                    </a:r>
                  </a:p>
                </p:txBody>
              </p:sp>
              <p:sp>
                <p:nvSpPr>
                  <p:cNvPr id="103" name="Rectangle: Top Corners Rounded 73">
                    <a:extLst>
                      <a:ext uri="{FF2B5EF4-FFF2-40B4-BE49-F238E27FC236}">
                        <a16:creationId xmlns:a16="http://schemas.microsoft.com/office/drawing/2014/main" id="{19EBD9FF-5FD8-40F6-B8D3-9D55FB8BAD01}"/>
                      </a:ext>
                    </a:extLst>
                  </p:cNvPr>
                  <p:cNvSpPr/>
                  <p:nvPr/>
                </p:nvSpPr>
                <p:spPr>
                  <a:xfrm>
                    <a:off x="5413725" y="4576465"/>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Task Team</a:t>
                    </a:r>
                  </a:p>
                </p:txBody>
              </p:sp>
              <p:sp>
                <p:nvSpPr>
                  <p:cNvPr id="104" name="Rectangle: Top Corners Rounded 73">
                    <a:extLst>
                      <a:ext uri="{FF2B5EF4-FFF2-40B4-BE49-F238E27FC236}">
                        <a16:creationId xmlns:a16="http://schemas.microsoft.com/office/drawing/2014/main" id="{92813B27-549F-46E4-A176-918DF86C0864}"/>
                      </a:ext>
                    </a:extLst>
                  </p:cNvPr>
                  <p:cNvSpPr/>
                  <p:nvPr/>
                </p:nvSpPr>
                <p:spPr>
                  <a:xfrm>
                    <a:off x="4457908" y="4573852"/>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400" dirty="0"/>
                      <a:t>Core team</a:t>
                    </a:r>
                  </a:p>
                </p:txBody>
              </p:sp>
            </p:grpSp>
          </p:grpSp>
          <p:sp>
            <p:nvSpPr>
              <p:cNvPr id="97" name="Rectangle: Top Corners Rounded 96">
                <a:extLst>
                  <a:ext uri="{FF2B5EF4-FFF2-40B4-BE49-F238E27FC236}">
                    <a16:creationId xmlns:a16="http://schemas.microsoft.com/office/drawing/2014/main" id="{4095E4EC-DC1D-4FAE-AACE-8E90EBF905B5}"/>
                  </a:ext>
                </a:extLst>
              </p:cNvPr>
              <p:cNvSpPr/>
              <p:nvPr/>
            </p:nvSpPr>
            <p:spPr>
              <a:xfrm>
                <a:off x="2518729" y="4946244"/>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grpSp>
        <p:sp>
          <p:nvSpPr>
            <p:cNvPr id="119" name="Rectangle: Rounded Corners 127">
              <a:extLst>
                <a:ext uri="{FF2B5EF4-FFF2-40B4-BE49-F238E27FC236}">
                  <a16:creationId xmlns:a16="http://schemas.microsoft.com/office/drawing/2014/main" id="{CB85513D-3870-499F-BED8-7F9F5F9DB197}"/>
                </a:ext>
              </a:extLst>
            </p:cNvPr>
            <p:cNvSpPr/>
            <p:nvPr/>
          </p:nvSpPr>
          <p:spPr>
            <a:xfrm>
              <a:off x="2566672" y="1771606"/>
              <a:ext cx="845387" cy="409989"/>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400" i="1" dirty="0"/>
                <a:t>Pitches</a:t>
              </a:r>
            </a:p>
          </p:txBody>
        </p:sp>
      </p:grpSp>
    </p:spTree>
    <p:extLst>
      <p:ext uri="{BB962C8B-B14F-4D97-AF65-F5344CB8AC3E}">
        <p14:creationId xmlns:p14="http://schemas.microsoft.com/office/powerpoint/2010/main" val="793831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E96DA-58C3-4349-B83C-88BD84C19692}"/>
              </a:ext>
            </a:extLst>
          </p:cNvPr>
          <p:cNvSpPr>
            <a:spLocks noGrp="1"/>
          </p:cNvSpPr>
          <p:nvPr>
            <p:ph type="title"/>
          </p:nvPr>
        </p:nvSpPr>
        <p:spPr>
          <a:xfrm>
            <a:off x="1754790" y="89604"/>
            <a:ext cx="8640960" cy="308577"/>
          </a:xfrm>
        </p:spPr>
        <p:txBody>
          <a:bodyPr anchor="ctr">
            <a:normAutofit fontScale="90000"/>
          </a:bodyPr>
          <a:lstStyle/>
          <a:p>
            <a:pPr algn="ctr"/>
            <a:r>
              <a:rPr lang="en-US" sz="2800" b="1" dirty="0">
                <a:solidFill>
                  <a:srgbClr val="1B75BB"/>
                </a:solidFill>
              </a:rPr>
              <a:t>ModernStats World 2022</a:t>
            </a:r>
          </a:p>
        </p:txBody>
      </p:sp>
      <p:sp>
        <p:nvSpPr>
          <p:cNvPr id="9" name="Rectangle 8">
            <a:extLst>
              <a:ext uri="{FF2B5EF4-FFF2-40B4-BE49-F238E27FC236}">
                <a16:creationId xmlns:a16="http://schemas.microsoft.com/office/drawing/2014/main" id="{838DFC83-1D0C-4542-9B17-62C360732F9D}"/>
              </a:ext>
            </a:extLst>
          </p:cNvPr>
          <p:cNvSpPr/>
          <p:nvPr/>
        </p:nvSpPr>
        <p:spPr>
          <a:xfrm>
            <a:off x="3215680" y="1988840"/>
            <a:ext cx="792088" cy="432048"/>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err="1"/>
          </a:p>
        </p:txBody>
      </p:sp>
      <p:pic>
        <p:nvPicPr>
          <p:cNvPr id="134" name="Picture 133">
            <a:extLst>
              <a:ext uri="{FF2B5EF4-FFF2-40B4-BE49-F238E27FC236}">
                <a16:creationId xmlns:a16="http://schemas.microsoft.com/office/drawing/2014/main" id="{00000000-0008-0000-0000-000006000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grpSp>
        <p:nvGrpSpPr>
          <p:cNvPr id="4" name="Group 3">
            <a:extLst>
              <a:ext uri="{FF2B5EF4-FFF2-40B4-BE49-F238E27FC236}">
                <a16:creationId xmlns:a16="http://schemas.microsoft.com/office/drawing/2014/main" id="{D5DDB58B-76AB-4ED0-B09F-E3DE22FEFAAB}"/>
              </a:ext>
            </a:extLst>
          </p:cNvPr>
          <p:cNvGrpSpPr/>
          <p:nvPr/>
        </p:nvGrpSpPr>
        <p:grpSpPr>
          <a:xfrm>
            <a:off x="6992859" y="1356652"/>
            <a:ext cx="4205944" cy="4076439"/>
            <a:chOff x="6992859" y="1356652"/>
            <a:chExt cx="4205944" cy="4076439"/>
          </a:xfrm>
        </p:grpSpPr>
        <p:grpSp>
          <p:nvGrpSpPr>
            <p:cNvPr id="262" name="Group 261">
              <a:extLst>
                <a:ext uri="{FF2B5EF4-FFF2-40B4-BE49-F238E27FC236}">
                  <a16:creationId xmlns:a16="http://schemas.microsoft.com/office/drawing/2014/main" id="{EC40DD60-0189-4403-BA8E-8348423120D5}"/>
                </a:ext>
              </a:extLst>
            </p:cNvPr>
            <p:cNvGrpSpPr/>
            <p:nvPr/>
          </p:nvGrpSpPr>
          <p:grpSpPr>
            <a:xfrm>
              <a:off x="9218804" y="1356652"/>
              <a:ext cx="1979999" cy="1980000"/>
              <a:chOff x="6991010" y="4417313"/>
              <a:chExt cx="1979999" cy="1980000"/>
            </a:xfrm>
          </p:grpSpPr>
          <p:sp>
            <p:nvSpPr>
              <p:cNvPr id="96" name="Rectangle: Diagonal Corners Rounded 95">
                <a:extLst>
                  <a:ext uri="{FF2B5EF4-FFF2-40B4-BE49-F238E27FC236}">
                    <a16:creationId xmlns:a16="http://schemas.microsoft.com/office/drawing/2014/main" id="{DAC4398F-6BAE-4CF9-85A7-D61FCF962885}"/>
                  </a:ext>
                </a:extLst>
              </p:cNvPr>
              <p:cNvSpPr/>
              <p:nvPr/>
            </p:nvSpPr>
            <p:spPr>
              <a:xfrm>
                <a:off x="6991010" y="4417313"/>
                <a:ext cx="1979999" cy="1980000"/>
              </a:xfrm>
              <a:prstGeom prst="round2DiagRect">
                <a:avLst/>
              </a:prstGeom>
              <a:solidFill>
                <a:srgbClr val="00A38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dirty="0"/>
                  <a:t>(ONS/HLG-MOS)</a:t>
                </a:r>
              </a:p>
              <a:p>
                <a:pPr algn="ctr">
                  <a:lnSpc>
                    <a:spcPct val="90000"/>
                  </a:lnSpc>
                </a:pPr>
                <a:r>
                  <a:rPr lang="en-US" sz="1600" dirty="0"/>
                  <a:t>Machine Learning Community</a:t>
                </a:r>
              </a:p>
            </p:txBody>
          </p:sp>
          <p:sp>
            <p:nvSpPr>
              <p:cNvPr id="120" name="Rectangle: Rounded Corners 119">
                <a:extLst>
                  <a:ext uri="{FF2B5EF4-FFF2-40B4-BE49-F238E27FC236}">
                    <a16:creationId xmlns:a16="http://schemas.microsoft.com/office/drawing/2014/main" id="{36C3C076-21A2-4DF8-AFAA-C81E684F104D}"/>
                  </a:ext>
                </a:extLst>
              </p:cNvPr>
              <p:cNvSpPr/>
              <p:nvPr/>
            </p:nvSpPr>
            <p:spPr>
              <a:xfrm>
                <a:off x="7062862" y="5254306"/>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sp>
            <p:nvSpPr>
              <p:cNvPr id="127" name="Rectangle: Rounded Corners 126">
                <a:extLst>
                  <a:ext uri="{FF2B5EF4-FFF2-40B4-BE49-F238E27FC236}">
                    <a16:creationId xmlns:a16="http://schemas.microsoft.com/office/drawing/2014/main" id="{1E986C2B-1810-4743-9D45-5488E90DE4CA}"/>
                  </a:ext>
                </a:extLst>
              </p:cNvPr>
              <p:cNvSpPr/>
              <p:nvPr/>
            </p:nvSpPr>
            <p:spPr>
              <a:xfrm>
                <a:off x="8007293" y="5764032"/>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Webinar</a:t>
                </a:r>
              </a:p>
            </p:txBody>
          </p:sp>
          <p:sp>
            <p:nvSpPr>
              <p:cNvPr id="130" name="Rectangle: Rounded Corners 129">
                <a:extLst>
                  <a:ext uri="{FF2B5EF4-FFF2-40B4-BE49-F238E27FC236}">
                    <a16:creationId xmlns:a16="http://schemas.microsoft.com/office/drawing/2014/main" id="{40D3D6A4-3B30-4B5C-9E74-FBE471791939}"/>
                  </a:ext>
                </a:extLst>
              </p:cNvPr>
              <p:cNvSpPr/>
              <p:nvPr/>
            </p:nvSpPr>
            <p:spPr>
              <a:xfrm>
                <a:off x="8007293" y="5245355"/>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sp>
            <p:nvSpPr>
              <p:cNvPr id="132" name="Rectangle: Rounded Corners 131">
                <a:extLst>
                  <a:ext uri="{FF2B5EF4-FFF2-40B4-BE49-F238E27FC236}">
                    <a16:creationId xmlns:a16="http://schemas.microsoft.com/office/drawing/2014/main" id="{3B1CFE8A-D186-4EF5-80A8-1EE537DD02B6}"/>
                  </a:ext>
                </a:extLst>
              </p:cNvPr>
              <p:cNvSpPr/>
              <p:nvPr/>
            </p:nvSpPr>
            <p:spPr>
              <a:xfrm>
                <a:off x="7081010" y="5765122"/>
                <a:ext cx="900000" cy="432000"/>
              </a:xfrm>
              <a:prstGeom prst="roundRect">
                <a:avLst/>
              </a:prstGeom>
              <a:solidFill>
                <a:srgbClr val="00E1D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80000"/>
                  </a:lnSpc>
                </a:pPr>
                <a:r>
                  <a:rPr lang="en-US" sz="1600"/>
                  <a:t>Work Stream</a:t>
                </a:r>
              </a:p>
            </p:txBody>
          </p:sp>
        </p:grpSp>
        <p:grpSp>
          <p:nvGrpSpPr>
            <p:cNvPr id="111" name="Group 110">
              <a:extLst>
                <a:ext uri="{FF2B5EF4-FFF2-40B4-BE49-F238E27FC236}">
                  <a16:creationId xmlns:a16="http://schemas.microsoft.com/office/drawing/2014/main" id="{8D67E8DC-DC0A-4730-A49F-2D807040B9BE}"/>
                </a:ext>
              </a:extLst>
            </p:cNvPr>
            <p:cNvGrpSpPr/>
            <p:nvPr/>
          </p:nvGrpSpPr>
          <p:grpSpPr>
            <a:xfrm>
              <a:off x="6992859" y="3453091"/>
              <a:ext cx="1979999" cy="1980000"/>
              <a:chOff x="6992859" y="3453091"/>
              <a:chExt cx="1979999" cy="1980000"/>
            </a:xfrm>
          </p:grpSpPr>
          <p:grpSp>
            <p:nvGrpSpPr>
              <p:cNvPr id="99" name="Group 98">
                <a:extLst>
                  <a:ext uri="{FF2B5EF4-FFF2-40B4-BE49-F238E27FC236}">
                    <a16:creationId xmlns:a16="http://schemas.microsoft.com/office/drawing/2014/main" id="{56CF49BF-1A89-45C5-B24B-E38C121F9466}"/>
                  </a:ext>
                </a:extLst>
              </p:cNvPr>
              <p:cNvGrpSpPr/>
              <p:nvPr/>
            </p:nvGrpSpPr>
            <p:grpSpPr>
              <a:xfrm>
                <a:off x="6992859" y="3453091"/>
                <a:ext cx="1979999" cy="1980000"/>
                <a:chOff x="9091121" y="3506577"/>
                <a:chExt cx="1979999" cy="1980000"/>
              </a:xfrm>
            </p:grpSpPr>
            <p:sp>
              <p:nvSpPr>
                <p:cNvPr id="101" name="Rectangle: Diagonal Corners Rounded 100">
                  <a:extLst>
                    <a:ext uri="{FF2B5EF4-FFF2-40B4-BE49-F238E27FC236}">
                      <a16:creationId xmlns:a16="http://schemas.microsoft.com/office/drawing/2014/main" id="{DEA73851-354B-42B0-8365-10400ED48293}"/>
                    </a:ext>
                  </a:extLst>
                </p:cNvPr>
                <p:cNvSpPr/>
                <p:nvPr/>
              </p:nvSpPr>
              <p:spPr>
                <a:xfrm>
                  <a:off x="9091121" y="3506577"/>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dirty="0"/>
                    <a:t>Data Governance for Interoperability Framework</a:t>
                  </a:r>
                </a:p>
              </p:txBody>
            </p:sp>
            <p:sp>
              <p:nvSpPr>
                <p:cNvPr id="105" name="Rectangle: Rounded Corners 104">
                  <a:extLst>
                    <a:ext uri="{FF2B5EF4-FFF2-40B4-BE49-F238E27FC236}">
                      <a16:creationId xmlns:a16="http://schemas.microsoft.com/office/drawing/2014/main" id="{3FFDA6E1-2D68-4E07-B8E0-DC2592570DDB}"/>
                    </a:ext>
                  </a:extLst>
                </p:cNvPr>
                <p:cNvSpPr/>
                <p:nvPr/>
              </p:nvSpPr>
              <p:spPr>
                <a:xfrm>
                  <a:off x="9146831" y="4258174"/>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107" name="Rectangle: Rounded Corners 106">
                  <a:extLst>
                    <a:ext uri="{FF2B5EF4-FFF2-40B4-BE49-F238E27FC236}">
                      <a16:creationId xmlns:a16="http://schemas.microsoft.com/office/drawing/2014/main" id="{DBA603AC-AE58-4906-BE13-6FF38F126B74}"/>
                    </a:ext>
                  </a:extLst>
                </p:cNvPr>
                <p:cNvSpPr/>
                <p:nvPr/>
              </p:nvSpPr>
              <p:spPr>
                <a:xfrm>
                  <a:off x="10102540" y="4266125"/>
                  <a:ext cx="900000" cy="33297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WP1</a:t>
                  </a:r>
                </a:p>
              </p:txBody>
            </p:sp>
            <p:sp>
              <p:nvSpPr>
                <p:cNvPr id="108" name="Rectangle: Rounded Corners 107">
                  <a:extLst>
                    <a:ext uri="{FF2B5EF4-FFF2-40B4-BE49-F238E27FC236}">
                      <a16:creationId xmlns:a16="http://schemas.microsoft.com/office/drawing/2014/main" id="{DAA77880-54CF-4261-9DF6-95B5AA43A7E6}"/>
                    </a:ext>
                  </a:extLst>
                </p:cNvPr>
                <p:cNvSpPr/>
                <p:nvPr/>
              </p:nvSpPr>
              <p:spPr>
                <a:xfrm>
                  <a:off x="9152490" y="4672917"/>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WP2</a:t>
                  </a:r>
                </a:p>
              </p:txBody>
            </p:sp>
            <p:sp>
              <p:nvSpPr>
                <p:cNvPr id="109" name="Rectangle: Rounded Corners 108">
                  <a:extLst>
                    <a:ext uri="{FF2B5EF4-FFF2-40B4-BE49-F238E27FC236}">
                      <a16:creationId xmlns:a16="http://schemas.microsoft.com/office/drawing/2014/main" id="{1FCD294F-DF5D-49FC-9175-4DEB9CB3D34E}"/>
                    </a:ext>
                  </a:extLst>
                </p:cNvPr>
                <p:cNvSpPr/>
                <p:nvPr/>
              </p:nvSpPr>
              <p:spPr>
                <a:xfrm>
                  <a:off x="10107404" y="465936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87" name="Rectangle: Rounded Corners 86">
                <a:extLst>
                  <a:ext uri="{FF2B5EF4-FFF2-40B4-BE49-F238E27FC236}">
                    <a16:creationId xmlns:a16="http://schemas.microsoft.com/office/drawing/2014/main" id="{A6640FCA-DCF6-4758-B956-D011AB51284D}"/>
                  </a:ext>
                </a:extLst>
              </p:cNvPr>
              <p:cNvSpPr/>
              <p:nvPr/>
            </p:nvSpPr>
            <p:spPr>
              <a:xfrm>
                <a:off x="7069991" y="5032759"/>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Webinar</a:t>
                </a:r>
              </a:p>
            </p:txBody>
          </p:sp>
        </p:grpSp>
        <p:grpSp>
          <p:nvGrpSpPr>
            <p:cNvPr id="114" name="Group 113">
              <a:extLst>
                <a:ext uri="{FF2B5EF4-FFF2-40B4-BE49-F238E27FC236}">
                  <a16:creationId xmlns:a16="http://schemas.microsoft.com/office/drawing/2014/main" id="{3CB016A9-7CDA-471E-BA76-8010B80BC108}"/>
                </a:ext>
              </a:extLst>
            </p:cNvPr>
            <p:cNvGrpSpPr/>
            <p:nvPr/>
          </p:nvGrpSpPr>
          <p:grpSpPr>
            <a:xfrm>
              <a:off x="9218804" y="3403506"/>
              <a:ext cx="1979999" cy="1980000"/>
              <a:chOff x="9218804" y="3403506"/>
              <a:chExt cx="1979999" cy="1980000"/>
            </a:xfrm>
          </p:grpSpPr>
          <p:grpSp>
            <p:nvGrpSpPr>
              <p:cNvPr id="50" name="Group 49">
                <a:extLst>
                  <a:ext uri="{FF2B5EF4-FFF2-40B4-BE49-F238E27FC236}">
                    <a16:creationId xmlns:a16="http://schemas.microsoft.com/office/drawing/2014/main" id="{C8D0F089-7DEF-4331-B3A4-C6A24CD848CE}"/>
                  </a:ext>
                </a:extLst>
              </p:cNvPr>
              <p:cNvGrpSpPr/>
              <p:nvPr/>
            </p:nvGrpSpPr>
            <p:grpSpPr>
              <a:xfrm>
                <a:off x="9218804" y="3403506"/>
                <a:ext cx="1979999" cy="1980000"/>
                <a:chOff x="6998298" y="3438933"/>
                <a:chExt cx="1979999" cy="1980000"/>
              </a:xfrm>
            </p:grpSpPr>
            <p:sp>
              <p:nvSpPr>
                <p:cNvPr id="117" name="Rectangle: Diagonal Corners Rounded 116">
                  <a:extLst>
                    <a:ext uri="{FF2B5EF4-FFF2-40B4-BE49-F238E27FC236}">
                      <a16:creationId xmlns:a16="http://schemas.microsoft.com/office/drawing/2014/main" id="{D463F701-D6B7-46DA-BD2A-83689347F284}"/>
                    </a:ext>
                  </a:extLst>
                </p:cNvPr>
                <p:cNvSpPr/>
                <p:nvPr/>
              </p:nvSpPr>
              <p:spPr>
                <a:xfrm>
                  <a:off x="6998298" y="3438933"/>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t>Input Privacy-preserving techniques</a:t>
                  </a:r>
                </a:p>
              </p:txBody>
            </p:sp>
            <p:sp>
              <p:nvSpPr>
                <p:cNvPr id="128" name="Rectangle: Rounded Corners 127">
                  <a:extLst>
                    <a:ext uri="{FF2B5EF4-FFF2-40B4-BE49-F238E27FC236}">
                      <a16:creationId xmlns:a16="http://schemas.microsoft.com/office/drawing/2014/main" id="{6A033730-9F2C-46B2-8939-ED3A5C12AB49}"/>
                    </a:ext>
                  </a:extLst>
                </p:cNvPr>
                <p:cNvSpPr/>
                <p:nvPr/>
              </p:nvSpPr>
              <p:spPr>
                <a:xfrm>
                  <a:off x="7991608" y="4227818"/>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WP1</a:t>
                  </a:r>
                </a:p>
              </p:txBody>
            </p:sp>
            <p:sp>
              <p:nvSpPr>
                <p:cNvPr id="221" name="Rectangle: Rounded Corners 220">
                  <a:extLst>
                    <a:ext uri="{FF2B5EF4-FFF2-40B4-BE49-F238E27FC236}">
                      <a16:creationId xmlns:a16="http://schemas.microsoft.com/office/drawing/2014/main" id="{D918732E-42C3-4914-8DA4-ACB96D8804CB}"/>
                    </a:ext>
                  </a:extLst>
                </p:cNvPr>
                <p:cNvSpPr/>
                <p:nvPr/>
              </p:nvSpPr>
              <p:spPr>
                <a:xfrm>
                  <a:off x="7040278" y="4232335"/>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27" name="Rectangle: Rounded Corners 26">
                  <a:extLst>
                    <a:ext uri="{FF2B5EF4-FFF2-40B4-BE49-F238E27FC236}">
                      <a16:creationId xmlns:a16="http://schemas.microsoft.com/office/drawing/2014/main" id="{A7144985-FFB0-4629-A10D-6E78207B4A56}"/>
                    </a:ext>
                  </a:extLst>
                </p:cNvPr>
                <p:cNvSpPr/>
                <p:nvPr/>
              </p:nvSpPr>
              <p:spPr>
                <a:xfrm>
                  <a:off x="7036028" y="462844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WP2</a:t>
                  </a:r>
                </a:p>
              </p:txBody>
            </p:sp>
            <p:sp>
              <p:nvSpPr>
                <p:cNvPr id="29" name="Rectangle: Rounded Corners 28">
                  <a:extLst>
                    <a:ext uri="{FF2B5EF4-FFF2-40B4-BE49-F238E27FC236}">
                      <a16:creationId xmlns:a16="http://schemas.microsoft.com/office/drawing/2014/main" id="{131EC2DE-6F48-4B26-AD06-23B25500F5DE}"/>
                    </a:ext>
                  </a:extLst>
                </p:cNvPr>
                <p:cNvSpPr/>
                <p:nvPr/>
              </p:nvSpPr>
              <p:spPr>
                <a:xfrm>
                  <a:off x="7991608" y="4619076"/>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89" name="Rectangle: Rounded Corners 88">
                <a:extLst>
                  <a:ext uri="{FF2B5EF4-FFF2-40B4-BE49-F238E27FC236}">
                    <a16:creationId xmlns:a16="http://schemas.microsoft.com/office/drawing/2014/main" id="{F6062F1C-9344-431E-AC46-5D55F5C2D3F1}"/>
                  </a:ext>
                </a:extLst>
              </p:cNvPr>
              <p:cNvSpPr/>
              <p:nvPr/>
            </p:nvSpPr>
            <p:spPr>
              <a:xfrm>
                <a:off x="9276651" y="4980872"/>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GB" sz="1600" dirty="0"/>
                  <a:t>Webinar</a:t>
                </a:r>
                <a:endParaRPr lang="en-US" sz="1600" dirty="0"/>
              </a:p>
            </p:txBody>
          </p:sp>
        </p:grpSp>
        <p:grpSp>
          <p:nvGrpSpPr>
            <p:cNvPr id="86" name="Group 85">
              <a:extLst>
                <a:ext uri="{FF2B5EF4-FFF2-40B4-BE49-F238E27FC236}">
                  <a16:creationId xmlns:a16="http://schemas.microsoft.com/office/drawing/2014/main" id="{ABC5AC80-CCFE-45F2-BE73-3F4D9F4B459D}"/>
                </a:ext>
              </a:extLst>
            </p:cNvPr>
            <p:cNvGrpSpPr/>
            <p:nvPr/>
          </p:nvGrpSpPr>
          <p:grpSpPr>
            <a:xfrm>
              <a:off x="6992859" y="1369179"/>
              <a:ext cx="1979999" cy="1980000"/>
              <a:chOff x="6992859" y="1369179"/>
              <a:chExt cx="1979999" cy="1980000"/>
            </a:xfrm>
          </p:grpSpPr>
          <p:grpSp>
            <p:nvGrpSpPr>
              <p:cNvPr id="49" name="Group 48">
                <a:extLst>
                  <a:ext uri="{FF2B5EF4-FFF2-40B4-BE49-F238E27FC236}">
                    <a16:creationId xmlns:a16="http://schemas.microsoft.com/office/drawing/2014/main" id="{B0071DA3-E654-44CD-B5D0-C283C41438E2}"/>
                  </a:ext>
                </a:extLst>
              </p:cNvPr>
              <p:cNvGrpSpPr/>
              <p:nvPr/>
            </p:nvGrpSpPr>
            <p:grpSpPr>
              <a:xfrm>
                <a:off x="6992859" y="1369179"/>
                <a:ext cx="1979999" cy="1980000"/>
                <a:chOff x="9091121" y="3522315"/>
                <a:chExt cx="1979999" cy="1980000"/>
              </a:xfrm>
            </p:grpSpPr>
            <p:sp>
              <p:nvSpPr>
                <p:cNvPr id="116" name="Rectangle: Diagonal Corners Rounded 115">
                  <a:extLst>
                    <a:ext uri="{FF2B5EF4-FFF2-40B4-BE49-F238E27FC236}">
                      <a16:creationId xmlns:a16="http://schemas.microsoft.com/office/drawing/2014/main" id="{43BA6D5D-7CCA-48A7-A83E-6EF9DADF126E}"/>
                    </a:ext>
                  </a:extLst>
                </p:cNvPr>
                <p:cNvSpPr/>
                <p:nvPr/>
              </p:nvSpPr>
              <p:spPr>
                <a:xfrm>
                  <a:off x="9091121" y="3522315"/>
                  <a:ext cx="1979999" cy="1980000"/>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lnSpc>
                      <a:spcPct val="90000"/>
                    </a:lnSpc>
                  </a:pPr>
                  <a:r>
                    <a:rPr lang="en-US" sz="1600"/>
                    <a:t>Meta Academy</a:t>
                  </a:r>
                </a:p>
              </p:txBody>
            </p:sp>
            <p:sp>
              <p:nvSpPr>
                <p:cNvPr id="220" name="Rectangle: Rounded Corners 219">
                  <a:extLst>
                    <a:ext uri="{FF2B5EF4-FFF2-40B4-BE49-F238E27FC236}">
                      <a16:creationId xmlns:a16="http://schemas.microsoft.com/office/drawing/2014/main" id="{77EDF6A9-59AC-4B20-9037-C3A181740B5C}"/>
                    </a:ext>
                  </a:extLst>
                </p:cNvPr>
                <p:cNvSpPr/>
                <p:nvPr/>
              </p:nvSpPr>
              <p:spPr>
                <a:xfrm>
                  <a:off x="9146831" y="4286455"/>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t>Sprints</a:t>
                  </a:r>
                </a:p>
              </p:txBody>
            </p:sp>
            <p:sp>
              <p:nvSpPr>
                <p:cNvPr id="68" name="Rectangle: Rounded Corners 67">
                  <a:extLst>
                    <a:ext uri="{FF2B5EF4-FFF2-40B4-BE49-F238E27FC236}">
                      <a16:creationId xmlns:a16="http://schemas.microsoft.com/office/drawing/2014/main" id="{128F250C-AFDE-4C4D-808C-EE452D098AF5}"/>
                    </a:ext>
                  </a:extLst>
                </p:cNvPr>
                <p:cNvSpPr/>
                <p:nvPr/>
              </p:nvSpPr>
              <p:spPr>
                <a:xfrm>
                  <a:off x="10102540" y="4303833"/>
                  <a:ext cx="900000" cy="33297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WP1</a:t>
                  </a:r>
                </a:p>
              </p:txBody>
            </p:sp>
            <p:sp>
              <p:nvSpPr>
                <p:cNvPr id="31" name="Rectangle: Rounded Corners 30">
                  <a:extLst>
                    <a:ext uri="{FF2B5EF4-FFF2-40B4-BE49-F238E27FC236}">
                      <a16:creationId xmlns:a16="http://schemas.microsoft.com/office/drawing/2014/main" id="{59DA14E6-F487-4EE8-997E-68A18C5F7EE4}"/>
                    </a:ext>
                  </a:extLst>
                </p:cNvPr>
                <p:cNvSpPr/>
                <p:nvPr/>
              </p:nvSpPr>
              <p:spPr>
                <a:xfrm>
                  <a:off x="9152490" y="4701198"/>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WP2</a:t>
                  </a:r>
                </a:p>
              </p:txBody>
            </p:sp>
            <p:sp>
              <p:nvSpPr>
                <p:cNvPr id="32" name="Rectangle: Rounded Corners 31">
                  <a:extLst>
                    <a:ext uri="{FF2B5EF4-FFF2-40B4-BE49-F238E27FC236}">
                      <a16:creationId xmlns:a16="http://schemas.microsoft.com/office/drawing/2014/main" id="{476F1AF7-93E9-443D-AD28-492CD5ACF1A0}"/>
                    </a:ext>
                  </a:extLst>
                </p:cNvPr>
                <p:cNvSpPr/>
                <p:nvPr/>
              </p:nvSpPr>
              <p:spPr>
                <a:xfrm>
                  <a:off x="10107404" y="4687647"/>
                  <a:ext cx="900000" cy="360000"/>
                </a:xfrm>
                <a:prstGeom prst="roundRect">
                  <a:avLst/>
                </a:prstGeom>
                <a:solidFill>
                  <a:srgbClr val="EB94C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a:t>WP3</a:t>
                  </a:r>
                </a:p>
              </p:txBody>
            </p:sp>
          </p:grpSp>
          <p:sp>
            <p:nvSpPr>
              <p:cNvPr id="95" name="Rectangle: Rounded Corners 94">
                <a:extLst>
                  <a:ext uri="{FF2B5EF4-FFF2-40B4-BE49-F238E27FC236}">
                    <a16:creationId xmlns:a16="http://schemas.microsoft.com/office/drawing/2014/main" id="{70D044D8-09FA-41A5-818C-3E420FB89AE8}"/>
                  </a:ext>
                </a:extLst>
              </p:cNvPr>
              <p:cNvSpPr/>
              <p:nvPr/>
            </p:nvSpPr>
            <p:spPr>
              <a:xfrm>
                <a:off x="7069991" y="2946691"/>
                <a:ext cx="900000" cy="360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GB" sz="1600" dirty="0"/>
                  <a:t>Webinar</a:t>
                </a:r>
                <a:endParaRPr lang="en-US" sz="1600" dirty="0"/>
              </a:p>
            </p:txBody>
          </p:sp>
        </p:grpSp>
      </p:grpSp>
      <p:grpSp>
        <p:nvGrpSpPr>
          <p:cNvPr id="121" name="Group 120">
            <a:extLst>
              <a:ext uri="{FF2B5EF4-FFF2-40B4-BE49-F238E27FC236}">
                <a16:creationId xmlns:a16="http://schemas.microsoft.com/office/drawing/2014/main" id="{17AC7FE1-7E62-4EB5-8589-EA9D11C70F31}"/>
              </a:ext>
            </a:extLst>
          </p:cNvPr>
          <p:cNvGrpSpPr/>
          <p:nvPr/>
        </p:nvGrpSpPr>
        <p:grpSpPr>
          <a:xfrm>
            <a:off x="599741" y="5409579"/>
            <a:ext cx="9609062" cy="882286"/>
            <a:chOff x="599741" y="5409579"/>
            <a:chExt cx="9609062" cy="882286"/>
          </a:xfrm>
        </p:grpSpPr>
        <p:sp>
          <p:nvSpPr>
            <p:cNvPr id="90" name="Rectangle: Rounded Corners 89">
              <a:extLst>
                <a:ext uri="{FF2B5EF4-FFF2-40B4-BE49-F238E27FC236}">
                  <a16:creationId xmlns:a16="http://schemas.microsoft.com/office/drawing/2014/main" id="{27F735D1-3BCA-4A29-AF52-428320F51EBA}"/>
                </a:ext>
              </a:extLst>
            </p:cNvPr>
            <p:cNvSpPr/>
            <p:nvPr/>
          </p:nvSpPr>
          <p:spPr>
            <a:xfrm>
              <a:off x="6658345" y="5627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Data Collection Expert meeting</a:t>
              </a:r>
            </a:p>
          </p:txBody>
        </p:sp>
        <p:sp>
          <p:nvSpPr>
            <p:cNvPr id="91" name="Rectangle: Rounded Corners 90">
              <a:extLst>
                <a:ext uri="{FF2B5EF4-FFF2-40B4-BE49-F238E27FC236}">
                  <a16:creationId xmlns:a16="http://schemas.microsoft.com/office/drawing/2014/main" id="{93939EA4-B83A-41C5-B00B-A0C1BFD28F99}"/>
                </a:ext>
              </a:extLst>
            </p:cNvPr>
            <p:cNvSpPr/>
            <p:nvPr/>
          </p:nvSpPr>
          <p:spPr>
            <a:xfrm>
              <a:off x="8768803" y="5627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Confidentiality</a:t>
              </a:r>
            </a:p>
            <a:p>
              <a:pPr algn="ctr">
                <a:lnSpc>
                  <a:spcPct val="90000"/>
                </a:lnSpc>
              </a:pPr>
              <a:r>
                <a:rPr lang="en-US" sz="1600" dirty="0">
                  <a:solidFill>
                    <a:srgbClr val="1B270C"/>
                  </a:solidFill>
                </a:rPr>
                <a:t>Expert meeting</a:t>
              </a:r>
            </a:p>
          </p:txBody>
        </p:sp>
        <p:sp>
          <p:nvSpPr>
            <p:cNvPr id="92" name="Rectangle: Rounded Corners 91">
              <a:extLst>
                <a:ext uri="{FF2B5EF4-FFF2-40B4-BE49-F238E27FC236}">
                  <a16:creationId xmlns:a16="http://schemas.microsoft.com/office/drawing/2014/main" id="{2F8FE68B-A031-4F2A-8651-CDA3B91699D0}"/>
                </a:ext>
              </a:extLst>
            </p:cNvPr>
            <p:cNvSpPr/>
            <p:nvPr/>
          </p:nvSpPr>
          <p:spPr>
            <a:xfrm>
              <a:off x="3440226" y="5677558"/>
              <a:ext cx="1440000" cy="612000"/>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002060"/>
                  </a:solidFill>
                </a:rPr>
                <a:t>Data Editing Expert meeting</a:t>
              </a:r>
            </a:p>
          </p:txBody>
        </p:sp>
        <p:sp>
          <p:nvSpPr>
            <p:cNvPr id="93" name="Rectangle: Rounded Corners 92">
              <a:extLst>
                <a:ext uri="{FF2B5EF4-FFF2-40B4-BE49-F238E27FC236}">
                  <a16:creationId xmlns:a16="http://schemas.microsoft.com/office/drawing/2014/main" id="{F2148D74-E600-4863-9C78-AF1643AC8983}"/>
                </a:ext>
              </a:extLst>
            </p:cNvPr>
            <p:cNvSpPr/>
            <p:nvPr/>
          </p:nvSpPr>
          <p:spPr>
            <a:xfrm>
              <a:off x="599741" y="5679865"/>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500" dirty="0">
                  <a:solidFill>
                    <a:srgbClr val="1B270C"/>
                  </a:solidFill>
                </a:rPr>
                <a:t>Dissemination  Communication Expert meeting</a:t>
              </a:r>
            </a:p>
          </p:txBody>
        </p:sp>
        <p:sp>
          <p:nvSpPr>
            <p:cNvPr id="72" name="Rectangle: Top Corners Rounded 71">
              <a:extLst>
                <a:ext uri="{FF2B5EF4-FFF2-40B4-BE49-F238E27FC236}">
                  <a16:creationId xmlns:a16="http://schemas.microsoft.com/office/drawing/2014/main" id="{ED8C882C-D28D-4E03-B64B-3B14466BAEE7}"/>
                </a:ext>
              </a:extLst>
            </p:cNvPr>
            <p:cNvSpPr/>
            <p:nvPr/>
          </p:nvSpPr>
          <p:spPr>
            <a:xfrm>
              <a:off x="2496189" y="5409579"/>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dirty="0"/>
                <a:t>GSDEMs</a:t>
              </a:r>
              <a:endParaRPr lang="en-US" sz="1000" dirty="0"/>
            </a:p>
          </p:txBody>
        </p:sp>
        <p:cxnSp>
          <p:nvCxnSpPr>
            <p:cNvPr id="88" name="Straight Connector 87">
              <a:extLst>
                <a:ext uri="{FF2B5EF4-FFF2-40B4-BE49-F238E27FC236}">
                  <a16:creationId xmlns:a16="http://schemas.microsoft.com/office/drawing/2014/main" id="{5DB9B452-2A0B-4A50-9A7A-0A4669BE25D0}"/>
                </a:ext>
              </a:extLst>
            </p:cNvPr>
            <p:cNvCxnSpPr>
              <a:cxnSpLocks/>
              <a:stCxn id="72" idx="1"/>
              <a:endCxn id="92" idx="1"/>
            </p:cNvCxnSpPr>
            <p:nvPr/>
          </p:nvCxnSpPr>
          <p:spPr>
            <a:xfrm>
              <a:off x="2946189" y="5841579"/>
              <a:ext cx="494037" cy="141979"/>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28B7137C-AAEE-43DD-9E31-778E24488BF7}"/>
                </a:ext>
              </a:extLst>
            </p:cNvPr>
            <p:cNvCxnSpPr>
              <a:cxnSpLocks/>
              <a:stCxn id="93" idx="0"/>
              <a:endCxn id="14" idx="2"/>
            </p:cNvCxnSpPr>
            <p:nvPr/>
          </p:nvCxnSpPr>
          <p:spPr>
            <a:xfrm flipV="1">
              <a:off x="1319741" y="5420516"/>
              <a:ext cx="2778" cy="259349"/>
            </a:xfrm>
            <a:prstGeom prst="straightConnector1">
              <a:avLst/>
            </a:prstGeom>
            <a:ln w="9525">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D5ED3ADE-BB2D-4F1D-ADDF-B66367735D9B}"/>
              </a:ext>
            </a:extLst>
          </p:cNvPr>
          <p:cNvGrpSpPr/>
          <p:nvPr/>
        </p:nvGrpSpPr>
        <p:grpSpPr>
          <a:xfrm>
            <a:off x="1754790" y="490575"/>
            <a:ext cx="6600928" cy="5136868"/>
            <a:chOff x="1754790" y="490575"/>
            <a:chExt cx="6600928" cy="5136868"/>
          </a:xfrm>
        </p:grpSpPr>
        <p:grpSp>
          <p:nvGrpSpPr>
            <p:cNvPr id="25" name="Group 24">
              <a:extLst>
                <a:ext uri="{FF2B5EF4-FFF2-40B4-BE49-F238E27FC236}">
                  <a16:creationId xmlns:a16="http://schemas.microsoft.com/office/drawing/2014/main" id="{46A54472-D834-4D4E-970E-529ECB251321}"/>
                </a:ext>
              </a:extLst>
            </p:cNvPr>
            <p:cNvGrpSpPr/>
            <p:nvPr/>
          </p:nvGrpSpPr>
          <p:grpSpPr>
            <a:xfrm>
              <a:off x="1754790" y="490575"/>
              <a:ext cx="6600928" cy="5136868"/>
              <a:chOff x="1688801" y="490575"/>
              <a:chExt cx="6600928" cy="5136868"/>
            </a:xfrm>
          </p:grpSpPr>
          <p:sp>
            <p:nvSpPr>
              <p:cNvPr id="135" name="Rectangle: Rounded Corners 134">
                <a:extLst>
                  <a:ext uri="{FF2B5EF4-FFF2-40B4-BE49-F238E27FC236}">
                    <a16:creationId xmlns:a16="http://schemas.microsoft.com/office/drawing/2014/main" id="{A437FCEC-D085-4D89-A8E1-DBB775D7CD16}"/>
                  </a:ext>
                </a:extLst>
              </p:cNvPr>
              <p:cNvSpPr/>
              <p:nvPr/>
            </p:nvSpPr>
            <p:spPr>
              <a:xfrm>
                <a:off x="4945858" y="5015443"/>
                <a:ext cx="144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600" dirty="0">
                    <a:solidFill>
                      <a:schemeClr val="tx1"/>
                    </a:solidFill>
                  </a:rPr>
                  <a:t>Modernisation Workshop</a:t>
                </a:r>
              </a:p>
            </p:txBody>
          </p:sp>
          <p:cxnSp>
            <p:nvCxnSpPr>
              <p:cNvPr id="113" name="Straight Arrow Connector 112">
                <a:extLst>
                  <a:ext uri="{FF2B5EF4-FFF2-40B4-BE49-F238E27FC236}">
                    <a16:creationId xmlns:a16="http://schemas.microsoft.com/office/drawing/2014/main" id="{5673C397-0A53-4347-9E87-FDBF8CD1944A}"/>
                  </a:ext>
                </a:extLst>
              </p:cNvPr>
              <p:cNvCxnSpPr>
                <a:cxnSpLocks/>
                <a:stCxn id="12" idx="2"/>
                <a:endCxn id="135" idx="0"/>
              </p:cNvCxnSpPr>
              <p:nvPr/>
            </p:nvCxnSpPr>
            <p:spPr>
              <a:xfrm>
                <a:off x="5646700" y="4153938"/>
                <a:ext cx="19158" cy="861505"/>
              </a:xfrm>
              <a:prstGeom prst="straightConnector1">
                <a:avLst/>
              </a:prstGeom>
              <a:ln w="19050">
                <a:solidFill>
                  <a:schemeClr val="tx1"/>
                </a:solidFill>
                <a:miter lim="800000"/>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576409E6-3EAB-49E0-AB50-4C8FF4A74A76}"/>
                  </a:ext>
                </a:extLst>
              </p:cNvPr>
              <p:cNvGrpSpPr/>
              <p:nvPr/>
            </p:nvGrpSpPr>
            <p:grpSpPr>
              <a:xfrm>
                <a:off x="1688801" y="490575"/>
                <a:ext cx="6600928" cy="3663363"/>
                <a:chOff x="1688801" y="490575"/>
                <a:chExt cx="6600928" cy="3663363"/>
              </a:xfrm>
            </p:grpSpPr>
            <p:grpSp>
              <p:nvGrpSpPr>
                <p:cNvPr id="51" name="Group 50">
                  <a:extLst>
                    <a:ext uri="{FF2B5EF4-FFF2-40B4-BE49-F238E27FC236}">
                      <a16:creationId xmlns:a16="http://schemas.microsoft.com/office/drawing/2014/main" id="{0A3EC591-6C74-4B21-BCF3-4FE6D8EC5AC4}"/>
                    </a:ext>
                  </a:extLst>
                </p:cNvPr>
                <p:cNvGrpSpPr/>
                <p:nvPr/>
              </p:nvGrpSpPr>
              <p:grpSpPr>
                <a:xfrm>
                  <a:off x="1688801" y="500307"/>
                  <a:ext cx="4931604" cy="3653631"/>
                  <a:chOff x="5347936" y="-1033641"/>
                  <a:chExt cx="4931604" cy="3653631"/>
                </a:xfrm>
              </p:grpSpPr>
              <p:cxnSp>
                <p:nvCxnSpPr>
                  <p:cNvPr id="75" name="Straight Arrow Connector 74">
                    <a:extLst>
                      <a:ext uri="{FF2B5EF4-FFF2-40B4-BE49-F238E27FC236}">
                        <a16:creationId xmlns:a16="http://schemas.microsoft.com/office/drawing/2014/main" id="{490FB41B-D6CB-45F6-A4A0-04B5EFE96F05}"/>
                      </a:ext>
                    </a:extLst>
                  </p:cNvPr>
                  <p:cNvCxnSpPr>
                    <a:cxnSpLocks/>
                    <a:stCxn id="11" idx="3"/>
                    <a:endCxn id="10" idx="1"/>
                  </p:cNvCxnSpPr>
                  <p:nvPr/>
                </p:nvCxnSpPr>
                <p:spPr>
                  <a:xfrm flipV="1">
                    <a:off x="6427936" y="-731117"/>
                    <a:ext cx="2130464" cy="2490"/>
                  </a:xfrm>
                  <a:prstGeom prst="straightConnector1">
                    <a:avLst/>
                  </a:prstGeom>
                  <a:ln w="9525">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54D49BF-1EBC-4876-BC8E-7ECFAEBDFA1D}"/>
                      </a:ext>
                    </a:extLst>
                  </p:cNvPr>
                  <p:cNvSpPr/>
                  <p:nvPr/>
                </p:nvSpPr>
                <p:spPr>
                  <a:xfrm>
                    <a:off x="5347936" y="-944627"/>
                    <a:ext cx="1080000" cy="432000"/>
                  </a:xfrm>
                  <a:prstGeom prst="rect">
                    <a:avLst/>
                  </a:prstGeom>
                  <a:solidFill>
                    <a:srgbClr val="C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dirty="0">
                        <a:solidFill>
                          <a:schemeClr val="bg1"/>
                        </a:solidFill>
                      </a:rPr>
                      <a:t>CES</a:t>
                    </a:r>
                  </a:p>
                </p:txBody>
              </p:sp>
              <p:sp>
                <p:nvSpPr>
                  <p:cNvPr id="10" name="Rectangle 9">
                    <a:extLst>
                      <a:ext uri="{FF2B5EF4-FFF2-40B4-BE49-F238E27FC236}">
                        <a16:creationId xmlns:a16="http://schemas.microsoft.com/office/drawing/2014/main" id="{C9B9FB45-4F3A-4140-8884-07B0FF23540F}"/>
                      </a:ext>
                    </a:extLst>
                  </p:cNvPr>
                  <p:cNvSpPr/>
                  <p:nvPr/>
                </p:nvSpPr>
                <p:spPr>
                  <a:xfrm>
                    <a:off x="8558400" y="-1033641"/>
                    <a:ext cx="1440000" cy="605048"/>
                  </a:xfrm>
                  <a:prstGeom prst="rect">
                    <a:avLst/>
                  </a:prstGeom>
                  <a:solidFill>
                    <a:srgbClr val="ED1C2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rPr>
                      <a:t>HLG-MOS</a:t>
                    </a:r>
                  </a:p>
                </p:txBody>
              </p:sp>
              <p:sp>
                <p:nvSpPr>
                  <p:cNvPr id="12" name="Rectangle 11">
                    <a:extLst>
                      <a:ext uri="{FF2B5EF4-FFF2-40B4-BE49-F238E27FC236}">
                        <a16:creationId xmlns:a16="http://schemas.microsoft.com/office/drawing/2014/main" id="{0BE202F2-3990-4466-94AF-BDABE4EBE46E}"/>
                      </a:ext>
                    </a:extLst>
                  </p:cNvPr>
                  <p:cNvSpPr/>
                  <p:nvPr/>
                </p:nvSpPr>
                <p:spPr>
                  <a:xfrm>
                    <a:off x="8332129" y="1050352"/>
                    <a:ext cx="1947411" cy="1569638"/>
                  </a:xfrm>
                  <a:prstGeom prst="rect">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rPr>
                      <a:t>Executive Board</a:t>
                    </a:r>
                  </a:p>
                </p:txBody>
              </p:sp>
              <p:cxnSp>
                <p:nvCxnSpPr>
                  <p:cNvPr id="133" name="Straight Arrow Connector 132">
                    <a:extLst>
                      <a:ext uri="{FF2B5EF4-FFF2-40B4-BE49-F238E27FC236}">
                        <a16:creationId xmlns:a16="http://schemas.microsoft.com/office/drawing/2014/main" id="{490FB41B-D6CB-45F6-A4A0-04B5EFE96F05}"/>
                      </a:ext>
                    </a:extLst>
                  </p:cNvPr>
                  <p:cNvCxnSpPr>
                    <a:cxnSpLocks/>
                    <a:stCxn id="10" idx="2"/>
                    <a:endCxn id="12" idx="0"/>
                  </p:cNvCxnSpPr>
                  <p:nvPr/>
                </p:nvCxnSpPr>
                <p:spPr>
                  <a:xfrm>
                    <a:off x="9278400" y="-428593"/>
                    <a:ext cx="27435" cy="1478945"/>
                  </a:xfrm>
                  <a:prstGeom prst="straightConnector1">
                    <a:avLst/>
                  </a:prstGeom>
                  <a:ln w="19050">
                    <a:solidFill>
                      <a:schemeClr val="tx1"/>
                    </a:solidFill>
                    <a:miter lim="800000"/>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8" name="Rectangle: Rounded Corners 157">
                  <a:extLst>
                    <a:ext uri="{FF2B5EF4-FFF2-40B4-BE49-F238E27FC236}">
                      <a16:creationId xmlns:a16="http://schemas.microsoft.com/office/drawing/2014/main" id="{D10C8E49-2114-4B7A-B0E3-BAB732885A9A}"/>
                    </a:ext>
                  </a:extLst>
                </p:cNvPr>
                <p:cNvSpPr/>
                <p:nvPr/>
              </p:nvSpPr>
              <p:spPr>
                <a:xfrm>
                  <a:off x="7029729" y="490575"/>
                  <a:ext cx="1260000" cy="612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400" dirty="0">
                      <a:solidFill>
                        <a:schemeClr val="tx1"/>
                      </a:solidFill>
                    </a:rPr>
                    <a:t>HLG-MOS Seminars &amp; Sprints</a:t>
                  </a:r>
                </a:p>
              </p:txBody>
            </p:sp>
            <p:cxnSp>
              <p:nvCxnSpPr>
                <p:cNvPr id="118" name="Straight Arrow Connector 117">
                  <a:extLst>
                    <a:ext uri="{FF2B5EF4-FFF2-40B4-BE49-F238E27FC236}">
                      <a16:creationId xmlns:a16="http://schemas.microsoft.com/office/drawing/2014/main" id="{7C491D89-694F-4B27-BC2B-FDF90E238BE9}"/>
                    </a:ext>
                  </a:extLst>
                </p:cNvPr>
                <p:cNvCxnSpPr>
                  <a:cxnSpLocks/>
                  <a:stCxn id="10" idx="3"/>
                  <a:endCxn id="158" idx="1"/>
                </p:cNvCxnSpPr>
                <p:nvPr/>
              </p:nvCxnSpPr>
              <p:spPr>
                <a:xfrm flipV="1">
                  <a:off x="6339265" y="796575"/>
                  <a:ext cx="690464" cy="6256"/>
                </a:xfrm>
                <a:prstGeom prst="straightConnector1">
                  <a:avLst/>
                </a:prstGeom>
                <a:ln w="19050">
                  <a:solidFill>
                    <a:schemeClr val="tx1"/>
                  </a:solidFill>
                  <a:miter lim="800000"/>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cxnSp>
          <p:nvCxnSpPr>
            <p:cNvPr id="106" name="Straight Arrow Connector 105">
              <a:extLst>
                <a:ext uri="{FF2B5EF4-FFF2-40B4-BE49-F238E27FC236}">
                  <a16:creationId xmlns:a16="http://schemas.microsoft.com/office/drawing/2014/main" id="{AAC107C3-B756-4FEB-BCDE-41B151622648}"/>
                </a:ext>
              </a:extLst>
            </p:cNvPr>
            <p:cNvCxnSpPr>
              <a:cxnSpLocks/>
              <a:stCxn id="22" idx="3"/>
              <a:endCxn id="12" idx="1"/>
            </p:cNvCxnSpPr>
            <p:nvPr/>
          </p:nvCxnSpPr>
          <p:spPr>
            <a:xfrm>
              <a:off x="4436241" y="2362915"/>
              <a:ext cx="302742" cy="1006204"/>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84A76A1D-53F1-4260-AF65-0E14E2FFB666}"/>
                </a:ext>
              </a:extLst>
            </p:cNvPr>
            <p:cNvCxnSpPr>
              <a:cxnSpLocks/>
              <a:stCxn id="15" idx="3"/>
              <a:endCxn id="12" idx="1"/>
            </p:cNvCxnSpPr>
            <p:nvPr/>
          </p:nvCxnSpPr>
          <p:spPr>
            <a:xfrm flipV="1">
              <a:off x="4445349" y="3369119"/>
              <a:ext cx="293634" cy="1061397"/>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B85CFFCF-4C2F-447D-8FB2-8A2C679C61FE}"/>
                </a:ext>
              </a:extLst>
            </p:cNvPr>
            <p:cNvCxnSpPr>
              <a:cxnSpLocks/>
              <a:stCxn id="116" idx="2"/>
              <a:endCxn id="12" idx="3"/>
            </p:cNvCxnSpPr>
            <p:nvPr/>
          </p:nvCxnSpPr>
          <p:spPr>
            <a:xfrm flipH="1">
              <a:off x="6686394" y="2359179"/>
              <a:ext cx="306465" cy="1009940"/>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AA414086-2C4B-46D0-A3A7-F7A03989F41A}"/>
                </a:ext>
              </a:extLst>
            </p:cNvPr>
            <p:cNvCxnSpPr>
              <a:cxnSpLocks/>
              <a:stCxn id="101" idx="2"/>
              <a:endCxn id="12" idx="3"/>
            </p:cNvCxnSpPr>
            <p:nvPr/>
          </p:nvCxnSpPr>
          <p:spPr>
            <a:xfrm flipH="1" flipV="1">
              <a:off x="6686394" y="3369119"/>
              <a:ext cx="306465" cy="1073972"/>
            </a:xfrm>
            <a:prstGeom prst="straightConnector1">
              <a:avLst/>
            </a:prstGeom>
            <a:ln w="9525">
              <a:solidFill>
                <a:schemeClr val="tx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E7BE1AC8-F116-410F-94F2-9B21A7DA4A3A}"/>
              </a:ext>
            </a:extLst>
          </p:cNvPr>
          <p:cNvGrpSpPr/>
          <p:nvPr/>
        </p:nvGrpSpPr>
        <p:grpSpPr>
          <a:xfrm>
            <a:off x="330466" y="1372915"/>
            <a:ext cx="4114883" cy="4047601"/>
            <a:chOff x="330466" y="1372915"/>
            <a:chExt cx="4114883" cy="4047601"/>
          </a:xfrm>
        </p:grpSpPr>
        <p:grpSp>
          <p:nvGrpSpPr>
            <p:cNvPr id="7" name="Group 6">
              <a:extLst>
                <a:ext uri="{FF2B5EF4-FFF2-40B4-BE49-F238E27FC236}">
                  <a16:creationId xmlns:a16="http://schemas.microsoft.com/office/drawing/2014/main" id="{39E3C2F7-E2AD-4015-B5B8-11FC295BBB35}"/>
                </a:ext>
              </a:extLst>
            </p:cNvPr>
            <p:cNvGrpSpPr/>
            <p:nvPr/>
          </p:nvGrpSpPr>
          <p:grpSpPr>
            <a:xfrm>
              <a:off x="330466" y="1372915"/>
              <a:ext cx="4114883" cy="4047601"/>
              <a:chOff x="330466" y="1372915"/>
              <a:chExt cx="4114883" cy="4047601"/>
            </a:xfrm>
          </p:grpSpPr>
          <p:grpSp>
            <p:nvGrpSpPr>
              <p:cNvPr id="3" name="Group 2">
                <a:extLst>
                  <a:ext uri="{FF2B5EF4-FFF2-40B4-BE49-F238E27FC236}">
                    <a16:creationId xmlns:a16="http://schemas.microsoft.com/office/drawing/2014/main" id="{1D3C0008-B959-47F5-A725-085E24488D24}"/>
                  </a:ext>
                </a:extLst>
              </p:cNvPr>
              <p:cNvGrpSpPr/>
              <p:nvPr/>
            </p:nvGrpSpPr>
            <p:grpSpPr>
              <a:xfrm>
                <a:off x="330466" y="1372915"/>
                <a:ext cx="4114883" cy="4047601"/>
                <a:chOff x="330466" y="1372915"/>
                <a:chExt cx="4114883" cy="4047601"/>
              </a:xfrm>
            </p:grpSpPr>
            <p:grpSp>
              <p:nvGrpSpPr>
                <p:cNvPr id="6" name="Group 5">
                  <a:extLst>
                    <a:ext uri="{FF2B5EF4-FFF2-40B4-BE49-F238E27FC236}">
                      <a16:creationId xmlns:a16="http://schemas.microsoft.com/office/drawing/2014/main" id="{891E109C-8CF5-4969-8EFF-52B1AC011368}"/>
                    </a:ext>
                  </a:extLst>
                </p:cNvPr>
                <p:cNvGrpSpPr/>
                <p:nvPr/>
              </p:nvGrpSpPr>
              <p:grpSpPr>
                <a:xfrm>
                  <a:off x="330466" y="1375764"/>
                  <a:ext cx="1980000" cy="1980000"/>
                  <a:chOff x="824081" y="3781940"/>
                  <a:chExt cx="1980000" cy="2012503"/>
                </a:xfrm>
              </p:grpSpPr>
              <p:sp>
                <p:nvSpPr>
                  <p:cNvPr id="13" name="Rectangle 12">
                    <a:extLst>
                      <a:ext uri="{FF2B5EF4-FFF2-40B4-BE49-F238E27FC236}">
                        <a16:creationId xmlns:a16="http://schemas.microsoft.com/office/drawing/2014/main" id="{84D3D727-1CC7-4503-8303-4A47B979F032}"/>
                      </a:ext>
                    </a:extLst>
                  </p:cNvPr>
                  <p:cNvSpPr/>
                  <p:nvPr/>
                </p:nvSpPr>
                <p:spPr>
                  <a:xfrm>
                    <a:off x="824081" y="3781940"/>
                    <a:ext cx="1980000" cy="2012503"/>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i="1" dirty="0"/>
                      <a:t>Data Science</a:t>
                    </a:r>
                  </a:p>
                </p:txBody>
              </p:sp>
              <p:sp>
                <p:nvSpPr>
                  <p:cNvPr id="8" name="Rectangle: Rounded Corners 127">
                    <a:extLst>
                      <a:ext uri="{FF2B5EF4-FFF2-40B4-BE49-F238E27FC236}">
                        <a16:creationId xmlns:a16="http://schemas.microsoft.com/office/drawing/2014/main" id="{F776A3C3-037B-4B9C-AA94-62D36FD1C6A0}"/>
                      </a:ext>
                    </a:extLst>
                  </p:cNvPr>
                  <p:cNvSpPr/>
                  <p:nvPr/>
                </p:nvSpPr>
                <p:spPr>
                  <a:xfrm>
                    <a:off x="1486040" y="4129916"/>
                    <a:ext cx="1260000" cy="512273"/>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i="1" dirty="0"/>
                      <a:t>Workshop?</a:t>
                    </a:r>
                  </a:p>
                </p:txBody>
              </p:sp>
              <p:sp>
                <p:nvSpPr>
                  <p:cNvPr id="35" name="Rectangle: Top Corners Rounded 34">
                    <a:extLst>
                      <a:ext uri="{FF2B5EF4-FFF2-40B4-BE49-F238E27FC236}">
                        <a16:creationId xmlns:a16="http://schemas.microsoft.com/office/drawing/2014/main" id="{3570FC6D-DE9C-4284-AA1A-E23E2A40C2B8}"/>
                      </a:ext>
                    </a:extLst>
                  </p:cNvPr>
                  <p:cNvSpPr/>
                  <p:nvPr/>
                </p:nvSpPr>
                <p:spPr>
                  <a:xfrm>
                    <a:off x="899724" y="4726027"/>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6" name="Rectangle: Top Corners Rounded 35">
                    <a:extLst>
                      <a:ext uri="{FF2B5EF4-FFF2-40B4-BE49-F238E27FC236}">
                        <a16:creationId xmlns:a16="http://schemas.microsoft.com/office/drawing/2014/main" id="{7E80ABDF-D2AB-428B-98E9-4FC7B8838351}"/>
                      </a:ext>
                    </a:extLst>
                  </p:cNvPr>
                  <p:cNvSpPr/>
                  <p:nvPr/>
                </p:nvSpPr>
                <p:spPr>
                  <a:xfrm>
                    <a:off x="896383" y="5239194"/>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7" name="Rectangle: Top Corners Rounded 36">
                    <a:extLst>
                      <a:ext uri="{FF2B5EF4-FFF2-40B4-BE49-F238E27FC236}">
                        <a16:creationId xmlns:a16="http://schemas.microsoft.com/office/drawing/2014/main" id="{ABF8D467-277F-43EB-B84C-67FA9974DA4D}"/>
                      </a:ext>
                    </a:extLst>
                  </p:cNvPr>
                  <p:cNvSpPr/>
                  <p:nvPr/>
                </p:nvSpPr>
                <p:spPr>
                  <a:xfrm>
                    <a:off x="1858586" y="5239194"/>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8" name="Rectangle: Top Corners Rounded 37">
                    <a:extLst>
                      <a:ext uri="{FF2B5EF4-FFF2-40B4-BE49-F238E27FC236}">
                        <a16:creationId xmlns:a16="http://schemas.microsoft.com/office/drawing/2014/main" id="{CCE16D0B-C313-49E0-A3FA-4AADA6C2640C}"/>
                      </a:ext>
                    </a:extLst>
                  </p:cNvPr>
                  <p:cNvSpPr/>
                  <p:nvPr/>
                </p:nvSpPr>
                <p:spPr>
                  <a:xfrm>
                    <a:off x="1858586" y="4729225"/>
                    <a:ext cx="900000" cy="43909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39" name="Rectangle: Rounded Corners 127">
                    <a:extLst>
                      <a:ext uri="{FF2B5EF4-FFF2-40B4-BE49-F238E27FC236}">
                        <a16:creationId xmlns:a16="http://schemas.microsoft.com/office/drawing/2014/main" id="{D3E068FA-AC73-459A-9C9D-0C110D05C5C6}"/>
                      </a:ext>
                    </a:extLst>
                  </p:cNvPr>
                  <p:cNvSpPr/>
                  <p:nvPr/>
                </p:nvSpPr>
                <p:spPr>
                  <a:xfrm>
                    <a:off x="906874" y="4203757"/>
                    <a:ext cx="540000" cy="439092"/>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endParaRPr lang="en-US" sz="1100" i="1" dirty="0"/>
                  </a:p>
                </p:txBody>
              </p:sp>
            </p:grpSp>
            <p:grpSp>
              <p:nvGrpSpPr>
                <p:cNvPr id="20" name="Group 19">
                  <a:extLst>
                    <a:ext uri="{FF2B5EF4-FFF2-40B4-BE49-F238E27FC236}">
                      <a16:creationId xmlns:a16="http://schemas.microsoft.com/office/drawing/2014/main" id="{CCCB77E9-0F36-4345-B074-544F7EF8838A}"/>
                    </a:ext>
                  </a:extLst>
                </p:cNvPr>
                <p:cNvGrpSpPr/>
                <p:nvPr/>
              </p:nvGrpSpPr>
              <p:grpSpPr>
                <a:xfrm>
                  <a:off x="2465349" y="3440516"/>
                  <a:ext cx="1980000" cy="1980000"/>
                  <a:chOff x="3071179" y="3601307"/>
                  <a:chExt cx="1980000" cy="2232000"/>
                </a:xfrm>
              </p:grpSpPr>
              <p:sp>
                <p:nvSpPr>
                  <p:cNvPr id="15" name="Rectangle 14">
                    <a:extLst>
                      <a:ext uri="{FF2B5EF4-FFF2-40B4-BE49-F238E27FC236}">
                        <a16:creationId xmlns:a16="http://schemas.microsoft.com/office/drawing/2014/main" id="{1CEB49A8-452D-49B5-9247-4F2F3A31E7A1}"/>
                      </a:ext>
                    </a:extLst>
                  </p:cNvPr>
                  <p:cNvSpPr/>
                  <p:nvPr/>
                </p:nvSpPr>
                <p:spPr>
                  <a:xfrm>
                    <a:off x="3071179" y="3601307"/>
                    <a:ext cx="1980000" cy="2232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80000"/>
                      </a:lnSpc>
                    </a:pPr>
                    <a:r>
                      <a:rPr lang="en-US" dirty="0"/>
                      <a:t>Supporting Standards</a:t>
                    </a:r>
                  </a:p>
                </p:txBody>
              </p:sp>
              <p:sp>
                <p:nvSpPr>
                  <p:cNvPr id="42" name="Rectangle: Rounded Corners 41">
                    <a:extLst>
                      <a:ext uri="{FF2B5EF4-FFF2-40B4-BE49-F238E27FC236}">
                        <a16:creationId xmlns:a16="http://schemas.microsoft.com/office/drawing/2014/main" id="{C55E2CC2-DD74-455D-937E-32C609E4FEDC}"/>
                      </a:ext>
                    </a:extLst>
                  </p:cNvPr>
                  <p:cNvSpPr/>
                  <p:nvPr/>
                </p:nvSpPr>
                <p:spPr>
                  <a:xfrm>
                    <a:off x="3736262" y="4147351"/>
                    <a:ext cx="1259999" cy="568145"/>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t>ModernStats World WS</a:t>
                    </a:r>
                    <a:endParaRPr lang="en-US" sz="1400" dirty="0"/>
                  </a:p>
                </p:txBody>
              </p:sp>
              <p:sp>
                <p:nvSpPr>
                  <p:cNvPr id="74" name="Rectangle: Top Corners Rounded 73">
                    <a:extLst>
                      <a:ext uri="{FF2B5EF4-FFF2-40B4-BE49-F238E27FC236}">
                        <a16:creationId xmlns:a16="http://schemas.microsoft.com/office/drawing/2014/main" id="{12158CF3-325C-4316-AF67-EC5614B8533F}"/>
                      </a:ext>
                    </a:extLst>
                  </p:cNvPr>
                  <p:cNvSpPr/>
                  <p:nvPr/>
                </p:nvSpPr>
                <p:spPr>
                  <a:xfrm>
                    <a:off x="4066634" y="4764546"/>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76" name="Rectangle: Top Corners Rounded 75">
                    <a:extLst>
                      <a:ext uri="{FF2B5EF4-FFF2-40B4-BE49-F238E27FC236}">
                        <a16:creationId xmlns:a16="http://schemas.microsoft.com/office/drawing/2014/main" id="{69071AC3-138B-4B64-9A43-E9BE3ED46AA7}"/>
                      </a:ext>
                    </a:extLst>
                  </p:cNvPr>
                  <p:cNvSpPr/>
                  <p:nvPr/>
                </p:nvSpPr>
                <p:spPr>
                  <a:xfrm>
                    <a:off x="4077013" y="5302429"/>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300"/>
                      <a:t>Task Team</a:t>
                    </a:r>
                  </a:p>
                </p:txBody>
              </p:sp>
              <p:sp>
                <p:nvSpPr>
                  <p:cNvPr id="44" name="Rectangle: Top Corners Rounded 43">
                    <a:extLst>
                      <a:ext uri="{FF2B5EF4-FFF2-40B4-BE49-F238E27FC236}">
                        <a16:creationId xmlns:a16="http://schemas.microsoft.com/office/drawing/2014/main" id="{5A57705F-9CDB-4C85-AE41-1A243A056D9F}"/>
                      </a:ext>
                    </a:extLst>
                  </p:cNvPr>
                  <p:cNvSpPr/>
                  <p:nvPr/>
                </p:nvSpPr>
                <p:spPr>
                  <a:xfrm>
                    <a:off x="3124559" y="4776368"/>
                    <a:ext cx="900000" cy="486982"/>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78" name="Rectangle: Rounded Corners 127">
                    <a:extLst>
                      <a:ext uri="{FF2B5EF4-FFF2-40B4-BE49-F238E27FC236}">
                        <a16:creationId xmlns:a16="http://schemas.microsoft.com/office/drawing/2014/main" id="{640774E6-1D35-4B5C-8A2F-09072794F51D}"/>
                      </a:ext>
                    </a:extLst>
                  </p:cNvPr>
                  <p:cNvSpPr/>
                  <p:nvPr/>
                </p:nvSpPr>
                <p:spPr>
                  <a:xfrm>
                    <a:off x="3156074" y="4213715"/>
                    <a:ext cx="540000" cy="486982"/>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p>
                </p:txBody>
              </p:sp>
            </p:grpSp>
            <p:grpSp>
              <p:nvGrpSpPr>
                <p:cNvPr id="33" name="Group 32">
                  <a:extLst>
                    <a:ext uri="{FF2B5EF4-FFF2-40B4-BE49-F238E27FC236}">
                      <a16:creationId xmlns:a16="http://schemas.microsoft.com/office/drawing/2014/main" id="{95B4A2C5-490B-45D4-A178-02D33123DED4}"/>
                    </a:ext>
                  </a:extLst>
                </p:cNvPr>
                <p:cNvGrpSpPr/>
                <p:nvPr/>
              </p:nvGrpSpPr>
              <p:grpSpPr>
                <a:xfrm>
                  <a:off x="332519" y="3440516"/>
                  <a:ext cx="1980000" cy="1980000"/>
                  <a:chOff x="5131070" y="4227975"/>
                  <a:chExt cx="1980000" cy="1980000"/>
                </a:xfrm>
              </p:grpSpPr>
              <p:sp>
                <p:nvSpPr>
                  <p:cNvPr id="14" name="Rectangle 13">
                    <a:extLst>
                      <a:ext uri="{FF2B5EF4-FFF2-40B4-BE49-F238E27FC236}">
                        <a16:creationId xmlns:a16="http://schemas.microsoft.com/office/drawing/2014/main" id="{3BEEAFA4-0174-4A58-970E-A091FDC0087E}"/>
                      </a:ext>
                    </a:extLst>
                  </p:cNvPr>
                  <p:cNvSpPr/>
                  <p:nvPr/>
                </p:nvSpPr>
                <p:spPr>
                  <a:xfrm>
                    <a:off x="5131070" y="4227975"/>
                    <a:ext cx="1980000" cy="1980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lnSpc>
                        <a:spcPct val="90000"/>
                      </a:lnSpc>
                    </a:pPr>
                    <a:r>
                      <a:rPr lang="en-US" sz="1700" dirty="0"/>
                      <a:t>Capability and Communication</a:t>
                    </a:r>
                  </a:p>
                </p:txBody>
              </p:sp>
              <p:sp>
                <p:nvSpPr>
                  <p:cNvPr id="94" name="Rectangle: Rounded Corners 93">
                    <a:extLst>
                      <a:ext uri="{FF2B5EF4-FFF2-40B4-BE49-F238E27FC236}">
                        <a16:creationId xmlns:a16="http://schemas.microsoft.com/office/drawing/2014/main" id="{6ADBEB2F-5B38-4790-83C4-436857EF2A59}"/>
                      </a:ext>
                    </a:extLst>
                  </p:cNvPr>
                  <p:cNvSpPr/>
                  <p:nvPr/>
                </p:nvSpPr>
                <p:spPr>
                  <a:xfrm rot="16200000">
                    <a:off x="6171184" y="4338187"/>
                    <a:ext cx="504000" cy="1259999"/>
                  </a:xfrm>
                  <a:prstGeom prst="roundRect">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vert="vert" lIns="0" tIns="0" rIns="0" bIns="0" rtlCol="0" anchor="ctr">
                    <a:normAutofit/>
                  </a:bodyPr>
                  <a:lstStyle/>
                  <a:p>
                    <a:pPr algn="ctr">
                      <a:lnSpc>
                        <a:spcPct val="90000"/>
                      </a:lnSpc>
                    </a:pPr>
                    <a:r>
                      <a:rPr lang="en-US" sz="1600" dirty="0"/>
                      <a:t>HRMT</a:t>
                    </a:r>
                  </a:p>
                  <a:p>
                    <a:pPr algn="ctr">
                      <a:lnSpc>
                        <a:spcPct val="90000"/>
                      </a:lnSpc>
                    </a:pPr>
                    <a:r>
                      <a:rPr lang="en-US" sz="1600" dirty="0"/>
                      <a:t>Workshop</a:t>
                    </a:r>
                  </a:p>
                </p:txBody>
              </p:sp>
              <p:sp>
                <p:nvSpPr>
                  <p:cNvPr id="77" name="Rectangle: Top Corners Rounded 76">
                    <a:extLst>
                      <a:ext uri="{FF2B5EF4-FFF2-40B4-BE49-F238E27FC236}">
                        <a16:creationId xmlns:a16="http://schemas.microsoft.com/office/drawing/2014/main" id="{23E656E5-224C-42F7-997E-EE2DE992E65E}"/>
                      </a:ext>
                    </a:extLst>
                  </p:cNvPr>
                  <p:cNvSpPr/>
                  <p:nvPr/>
                </p:nvSpPr>
                <p:spPr>
                  <a:xfrm>
                    <a:off x="5179536" y="5738850"/>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79" name="Rectangle: Top Corners Rounded 78">
                    <a:extLst>
                      <a:ext uri="{FF2B5EF4-FFF2-40B4-BE49-F238E27FC236}">
                        <a16:creationId xmlns:a16="http://schemas.microsoft.com/office/drawing/2014/main" id="{9309C71E-78D3-42D3-82FE-4863605CB653}"/>
                      </a:ext>
                    </a:extLst>
                  </p:cNvPr>
                  <p:cNvSpPr/>
                  <p:nvPr/>
                </p:nvSpPr>
                <p:spPr>
                  <a:xfrm>
                    <a:off x="6141458" y="5269243"/>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a:t>Task Team</a:t>
                    </a:r>
                  </a:p>
                </p:txBody>
              </p:sp>
              <p:sp>
                <p:nvSpPr>
                  <p:cNvPr id="83" name="Rectangle: Top Corners Rounded 73">
                    <a:extLst>
                      <a:ext uri="{FF2B5EF4-FFF2-40B4-BE49-F238E27FC236}">
                        <a16:creationId xmlns:a16="http://schemas.microsoft.com/office/drawing/2014/main" id="{12158CF3-325C-4316-AF67-EC5614B8533F}"/>
                      </a:ext>
                    </a:extLst>
                  </p:cNvPr>
                  <p:cNvSpPr/>
                  <p:nvPr/>
                </p:nvSpPr>
                <p:spPr>
                  <a:xfrm>
                    <a:off x="6141458" y="5742833"/>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300"/>
                      <a:t>Task Team</a:t>
                    </a:r>
                  </a:p>
                </p:txBody>
              </p:sp>
              <p:sp>
                <p:nvSpPr>
                  <p:cNvPr id="45" name="Rectangle: Top Corners Rounded 44">
                    <a:extLst>
                      <a:ext uri="{FF2B5EF4-FFF2-40B4-BE49-F238E27FC236}">
                        <a16:creationId xmlns:a16="http://schemas.microsoft.com/office/drawing/2014/main" id="{6664BD3C-D71F-4D30-8A87-5AC4DB14C8E0}"/>
                      </a:ext>
                    </a:extLst>
                  </p:cNvPr>
                  <p:cNvSpPr/>
                  <p:nvPr/>
                </p:nvSpPr>
                <p:spPr>
                  <a:xfrm>
                    <a:off x="5167138" y="5264591"/>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sp>
                <p:nvSpPr>
                  <p:cNvPr id="80" name="Rectangle: Rounded Corners 127">
                    <a:extLst>
                      <a:ext uri="{FF2B5EF4-FFF2-40B4-BE49-F238E27FC236}">
                        <a16:creationId xmlns:a16="http://schemas.microsoft.com/office/drawing/2014/main" id="{E8EEEF5F-A85D-4E4B-A9ED-8D64A434E5C9}"/>
                      </a:ext>
                    </a:extLst>
                  </p:cNvPr>
                  <p:cNvSpPr/>
                  <p:nvPr/>
                </p:nvSpPr>
                <p:spPr>
                  <a:xfrm>
                    <a:off x="5206561" y="4721355"/>
                    <a:ext cx="540000" cy="432000"/>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200" i="1" dirty="0"/>
                      <a:t>Sprints</a:t>
                    </a:r>
                  </a:p>
                </p:txBody>
              </p:sp>
            </p:grpSp>
            <p:grpSp>
              <p:nvGrpSpPr>
                <p:cNvPr id="54" name="Group 53">
                  <a:extLst>
                    <a:ext uri="{FF2B5EF4-FFF2-40B4-BE49-F238E27FC236}">
                      <a16:creationId xmlns:a16="http://schemas.microsoft.com/office/drawing/2014/main" id="{85245578-37C9-4B19-911F-B5CCE66A3FDD}"/>
                    </a:ext>
                  </a:extLst>
                </p:cNvPr>
                <p:cNvGrpSpPr/>
                <p:nvPr/>
              </p:nvGrpSpPr>
              <p:grpSpPr>
                <a:xfrm>
                  <a:off x="2456241" y="1372915"/>
                  <a:ext cx="1980000" cy="1980000"/>
                  <a:chOff x="4366090" y="3716547"/>
                  <a:chExt cx="1980000" cy="1872000"/>
                </a:xfrm>
              </p:grpSpPr>
              <p:sp>
                <p:nvSpPr>
                  <p:cNvPr id="22" name="Rectangle 21">
                    <a:extLst>
                      <a:ext uri="{FF2B5EF4-FFF2-40B4-BE49-F238E27FC236}">
                        <a16:creationId xmlns:a16="http://schemas.microsoft.com/office/drawing/2014/main" id="{6606A141-EDC9-4E4C-B270-06752533D0BE}"/>
                      </a:ext>
                    </a:extLst>
                  </p:cNvPr>
                  <p:cNvSpPr/>
                  <p:nvPr/>
                </p:nvSpPr>
                <p:spPr>
                  <a:xfrm>
                    <a:off x="4366090" y="3716547"/>
                    <a:ext cx="1980000" cy="1872000"/>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r">
                      <a:lnSpc>
                        <a:spcPct val="90000"/>
                      </a:lnSpc>
                    </a:pPr>
                    <a:r>
                      <a:rPr lang="en-US" dirty="0">
                        <a:solidFill>
                          <a:schemeClr val="bg1"/>
                        </a:solidFill>
                      </a:rPr>
                      <a:t>Blue Skies Thinking Network</a:t>
                    </a:r>
                  </a:p>
                </p:txBody>
              </p:sp>
              <p:sp>
                <p:nvSpPr>
                  <p:cNvPr id="16" name="Rectangle: Top Corners Rounded 73">
                    <a:extLst>
                      <a:ext uri="{FF2B5EF4-FFF2-40B4-BE49-F238E27FC236}">
                        <a16:creationId xmlns:a16="http://schemas.microsoft.com/office/drawing/2014/main" id="{B56D303F-D909-4DDA-9BA9-B402FC2DEFF0}"/>
                      </a:ext>
                    </a:extLst>
                  </p:cNvPr>
                  <p:cNvSpPr/>
                  <p:nvPr/>
                </p:nvSpPr>
                <p:spPr>
                  <a:xfrm>
                    <a:off x="4471682" y="5098587"/>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Pitch Talks</a:t>
                    </a:r>
                  </a:p>
                </p:txBody>
              </p:sp>
              <p:sp>
                <p:nvSpPr>
                  <p:cNvPr id="102" name="Rectangle: Top Corners Rounded 73">
                    <a:extLst>
                      <a:ext uri="{FF2B5EF4-FFF2-40B4-BE49-F238E27FC236}">
                        <a16:creationId xmlns:a16="http://schemas.microsoft.com/office/drawing/2014/main" id="{1584630A-B5CF-4093-808B-4B0330941E17}"/>
                      </a:ext>
                    </a:extLst>
                  </p:cNvPr>
                  <p:cNvSpPr/>
                  <p:nvPr/>
                </p:nvSpPr>
                <p:spPr>
                  <a:xfrm>
                    <a:off x="5406312" y="5101471"/>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Task Team</a:t>
                    </a:r>
                  </a:p>
                </p:txBody>
              </p:sp>
              <p:sp>
                <p:nvSpPr>
                  <p:cNvPr id="103" name="Rectangle: Top Corners Rounded 73">
                    <a:extLst>
                      <a:ext uri="{FF2B5EF4-FFF2-40B4-BE49-F238E27FC236}">
                        <a16:creationId xmlns:a16="http://schemas.microsoft.com/office/drawing/2014/main" id="{19EBD9FF-5FD8-40F6-B8D3-9D55FB8BAD01}"/>
                      </a:ext>
                    </a:extLst>
                  </p:cNvPr>
                  <p:cNvSpPr/>
                  <p:nvPr/>
                </p:nvSpPr>
                <p:spPr>
                  <a:xfrm>
                    <a:off x="5413725" y="4576465"/>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100"/>
                      <a:t>Task Team</a:t>
                    </a:r>
                  </a:p>
                </p:txBody>
              </p:sp>
              <p:sp>
                <p:nvSpPr>
                  <p:cNvPr id="104" name="Rectangle: Top Corners Rounded 73">
                    <a:extLst>
                      <a:ext uri="{FF2B5EF4-FFF2-40B4-BE49-F238E27FC236}">
                        <a16:creationId xmlns:a16="http://schemas.microsoft.com/office/drawing/2014/main" id="{92813B27-549F-46E4-A176-918DF86C0864}"/>
                      </a:ext>
                    </a:extLst>
                  </p:cNvPr>
                  <p:cNvSpPr/>
                  <p:nvPr/>
                </p:nvSpPr>
                <p:spPr>
                  <a:xfrm>
                    <a:off x="4457908" y="4573852"/>
                    <a:ext cx="864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400" dirty="0"/>
                      <a:t>Core team</a:t>
                    </a:r>
                  </a:p>
                </p:txBody>
              </p:sp>
            </p:grpSp>
          </p:grpSp>
          <p:sp>
            <p:nvSpPr>
              <p:cNvPr id="97" name="Rectangle: Top Corners Rounded 96">
                <a:extLst>
                  <a:ext uri="{FF2B5EF4-FFF2-40B4-BE49-F238E27FC236}">
                    <a16:creationId xmlns:a16="http://schemas.microsoft.com/office/drawing/2014/main" id="{4095E4EC-DC1D-4FAE-AACE-8E90EBF905B5}"/>
                  </a:ext>
                </a:extLst>
              </p:cNvPr>
              <p:cNvSpPr/>
              <p:nvPr/>
            </p:nvSpPr>
            <p:spPr>
              <a:xfrm>
                <a:off x="2518729" y="4946244"/>
                <a:ext cx="900000" cy="432000"/>
              </a:xfrm>
              <a:prstGeom prst="round2Same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200" dirty="0"/>
                  <a:t>Task Team</a:t>
                </a:r>
              </a:p>
            </p:txBody>
          </p:sp>
        </p:grpSp>
        <p:sp>
          <p:nvSpPr>
            <p:cNvPr id="119" name="Rectangle: Rounded Corners 127">
              <a:extLst>
                <a:ext uri="{FF2B5EF4-FFF2-40B4-BE49-F238E27FC236}">
                  <a16:creationId xmlns:a16="http://schemas.microsoft.com/office/drawing/2014/main" id="{CB85513D-3870-499F-BED8-7F9F5F9DB197}"/>
                </a:ext>
              </a:extLst>
            </p:cNvPr>
            <p:cNvSpPr/>
            <p:nvPr/>
          </p:nvSpPr>
          <p:spPr>
            <a:xfrm>
              <a:off x="2566672" y="1771606"/>
              <a:ext cx="845387" cy="409989"/>
            </a:xfrm>
            <a:prstGeom prst="roundRect">
              <a:avLst/>
            </a:prstGeom>
            <a:solidFill>
              <a:srgbClr val="8FD3F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400" i="1" dirty="0"/>
                <a:t>Pitches</a:t>
              </a:r>
            </a:p>
          </p:txBody>
        </p:sp>
      </p:grpSp>
      <p:sp>
        <p:nvSpPr>
          <p:cNvPr id="18" name="Rectangle: Rounded Corners 17">
            <a:extLst>
              <a:ext uri="{FF2B5EF4-FFF2-40B4-BE49-F238E27FC236}">
                <a16:creationId xmlns:a16="http://schemas.microsoft.com/office/drawing/2014/main" id="{EDE4A721-5F9E-4877-9437-6C8BF8FE459D}"/>
              </a:ext>
            </a:extLst>
          </p:cNvPr>
          <p:cNvSpPr/>
          <p:nvPr/>
        </p:nvSpPr>
        <p:spPr>
          <a:xfrm>
            <a:off x="211746" y="3241483"/>
            <a:ext cx="2215989" cy="3269303"/>
          </a:xfrm>
          <a:prstGeom prst="roundRect">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Rounded Corners 97">
            <a:extLst>
              <a:ext uri="{FF2B5EF4-FFF2-40B4-BE49-F238E27FC236}">
                <a16:creationId xmlns:a16="http://schemas.microsoft.com/office/drawing/2014/main" id="{8D19E6F7-4D6A-47D3-BBF6-328C7A2767B1}"/>
              </a:ext>
            </a:extLst>
          </p:cNvPr>
          <p:cNvSpPr/>
          <p:nvPr/>
        </p:nvSpPr>
        <p:spPr>
          <a:xfrm>
            <a:off x="6847128" y="1206487"/>
            <a:ext cx="2240349" cy="2316298"/>
          </a:xfrm>
          <a:prstGeom prst="roundRect">
            <a:avLst/>
          </a:prstGeom>
          <a:noFill/>
          <a:ln w="571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926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E3A5D1-7F52-437F-AD8F-758E68706FB1}"/>
              </a:ext>
            </a:extLst>
          </p:cNvPr>
          <p:cNvSpPr>
            <a:spLocks noGrp="1"/>
          </p:cNvSpPr>
          <p:nvPr>
            <p:ph type="sldNum" sz="quarter" idx="4"/>
          </p:nvPr>
        </p:nvSpPr>
        <p:spPr>
          <a:xfrm>
            <a:off x="3983765" y="637063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4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DE0FCC-CF48-445D-95E7-D66B166247A4}" type="slidenum">
              <a:rPr lang="en-US" smtClean="0"/>
              <a:pPr/>
              <a:t>5</a:t>
            </a:fld>
            <a:endParaRPr lang="en-US" dirty="0"/>
          </a:p>
        </p:txBody>
      </p:sp>
      <p:grpSp>
        <p:nvGrpSpPr>
          <p:cNvPr id="61" name="Group 60">
            <a:extLst>
              <a:ext uri="{FF2B5EF4-FFF2-40B4-BE49-F238E27FC236}">
                <a16:creationId xmlns:a16="http://schemas.microsoft.com/office/drawing/2014/main" id="{66328C15-5C2B-4237-B906-72E4AAEAF01C}"/>
              </a:ext>
            </a:extLst>
          </p:cNvPr>
          <p:cNvGrpSpPr/>
          <p:nvPr/>
        </p:nvGrpSpPr>
        <p:grpSpPr>
          <a:xfrm>
            <a:off x="381000" y="1072110"/>
            <a:ext cx="2608864" cy="4983732"/>
            <a:chOff x="392663" y="821532"/>
            <a:chExt cx="2605720" cy="4983732"/>
          </a:xfrm>
        </p:grpSpPr>
        <p:grpSp>
          <p:nvGrpSpPr>
            <p:cNvPr id="60" name="Group 59">
              <a:extLst>
                <a:ext uri="{FF2B5EF4-FFF2-40B4-BE49-F238E27FC236}">
                  <a16:creationId xmlns:a16="http://schemas.microsoft.com/office/drawing/2014/main" id="{E095EDDF-EFE8-416C-AD08-3BA139E1E674}"/>
                </a:ext>
              </a:extLst>
            </p:cNvPr>
            <p:cNvGrpSpPr/>
            <p:nvPr/>
          </p:nvGrpSpPr>
          <p:grpSpPr>
            <a:xfrm>
              <a:off x="392663" y="821532"/>
              <a:ext cx="2595053" cy="4983732"/>
              <a:chOff x="392663" y="821532"/>
              <a:chExt cx="2595053" cy="4983732"/>
            </a:xfrm>
          </p:grpSpPr>
          <p:sp>
            <p:nvSpPr>
              <p:cNvPr id="120" name="Rectangle: Rounded Corners 119">
                <a:extLst>
                  <a:ext uri="{FF2B5EF4-FFF2-40B4-BE49-F238E27FC236}">
                    <a16:creationId xmlns:a16="http://schemas.microsoft.com/office/drawing/2014/main" id="{87F4FBD9-AC34-405D-87F2-3A85BD509951}"/>
                  </a:ext>
                </a:extLst>
              </p:cNvPr>
              <p:cNvSpPr/>
              <p:nvPr/>
            </p:nvSpPr>
            <p:spPr>
              <a:xfrm>
                <a:off x="392663" y="821532"/>
                <a:ext cx="1800000" cy="4976142"/>
              </a:xfrm>
              <a:prstGeom prst="roundRect">
                <a:avLst/>
              </a:prstGeom>
              <a:solidFill>
                <a:srgbClr val="00A38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algn="ctr">
                  <a:lnSpc>
                    <a:spcPct val="90000"/>
                  </a:lnSpc>
                </a:pPr>
                <a:r>
                  <a:rPr lang="en-US" sz="1600" dirty="0">
                    <a:solidFill>
                      <a:srgbClr val="1B270C"/>
                    </a:solidFill>
                  </a:rPr>
                  <a:t>Official Statistics Community</a:t>
                </a:r>
              </a:p>
            </p:txBody>
          </p:sp>
          <p:sp>
            <p:nvSpPr>
              <p:cNvPr id="117" name="Rectangle: Rounded Corners 116">
                <a:extLst>
                  <a:ext uri="{FF2B5EF4-FFF2-40B4-BE49-F238E27FC236}">
                    <a16:creationId xmlns:a16="http://schemas.microsoft.com/office/drawing/2014/main" id="{DAD4BA7B-BE6B-4B9B-BD54-3A50AD302E5C}"/>
                  </a:ext>
                </a:extLst>
              </p:cNvPr>
              <p:cNvSpPr/>
              <p:nvPr/>
            </p:nvSpPr>
            <p:spPr>
              <a:xfrm>
                <a:off x="392880" y="829122"/>
                <a:ext cx="1800000" cy="4976142"/>
              </a:xfrm>
              <a:prstGeom prst="roundRect">
                <a:avLst/>
              </a:prstGeom>
              <a:noFill/>
              <a:ln w="571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4" name="Arrow: Right 23">
                <a:extLst>
                  <a:ext uri="{FF2B5EF4-FFF2-40B4-BE49-F238E27FC236}">
                    <a16:creationId xmlns:a16="http://schemas.microsoft.com/office/drawing/2014/main" id="{0FA5362E-6E76-451F-AFCD-0CEAA3874C47}"/>
                  </a:ext>
                </a:extLst>
              </p:cNvPr>
              <p:cNvSpPr>
                <a:spLocks/>
              </p:cNvSpPr>
              <p:nvPr/>
            </p:nvSpPr>
            <p:spPr>
              <a:xfrm>
                <a:off x="2087716" y="2249370"/>
                <a:ext cx="900000" cy="540000"/>
              </a:xfrm>
              <a:prstGeom prst="rightArrow">
                <a:avLst/>
              </a:prstGeom>
              <a:gradFill flip="none" rotWithShape="1">
                <a:gsLst>
                  <a:gs pos="0">
                    <a:srgbClr val="27A9E1"/>
                  </a:gs>
                  <a:gs pos="100000">
                    <a:srgbClr val="00A388"/>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4" name="Group 53">
              <a:extLst>
                <a:ext uri="{FF2B5EF4-FFF2-40B4-BE49-F238E27FC236}">
                  <a16:creationId xmlns:a16="http://schemas.microsoft.com/office/drawing/2014/main" id="{8FEE84DA-7C45-450A-8C05-4C2EED66A298}"/>
                </a:ext>
              </a:extLst>
            </p:cNvPr>
            <p:cNvGrpSpPr/>
            <p:nvPr/>
          </p:nvGrpSpPr>
          <p:grpSpPr>
            <a:xfrm>
              <a:off x="479708" y="4688384"/>
              <a:ext cx="2515602" cy="551052"/>
              <a:chOff x="479708" y="4688384"/>
              <a:chExt cx="2515602" cy="551052"/>
            </a:xfrm>
          </p:grpSpPr>
          <p:sp>
            <p:nvSpPr>
              <p:cNvPr id="18" name="Content Placeholder 17">
                <a:extLst>
                  <a:ext uri="{FF2B5EF4-FFF2-40B4-BE49-F238E27FC236}">
                    <a16:creationId xmlns:a16="http://schemas.microsoft.com/office/drawing/2014/main" id="{27170704-0002-465D-948F-F252EAEE6758}"/>
                  </a:ext>
                </a:extLst>
              </p:cNvPr>
              <p:cNvSpPr>
                <a:spLocks noGrp="1"/>
              </p:cNvSpPr>
              <p:nvPr>
                <p:ph idx="1"/>
              </p:nvPr>
            </p:nvSpPr>
            <p:spPr>
              <a:xfrm>
                <a:off x="479708" y="4688384"/>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ormAutofit lnSpcReduction="10000"/>
              </a:bodyPr>
              <a:lstStyle/>
              <a:p>
                <a:pPr marL="0" indent="0" algn="ctr">
                  <a:lnSpc>
                    <a:spcPct val="90000"/>
                  </a:lnSpc>
                  <a:buNone/>
                </a:pPr>
                <a:r>
                  <a:rPr lang="en-US" sz="1600" dirty="0" err="1">
                    <a:solidFill>
                      <a:schemeClr val="tx1"/>
                    </a:solidFill>
                  </a:rPr>
                  <a:t>ModernStats</a:t>
                </a:r>
                <a:r>
                  <a:rPr lang="en-US" sz="1600" dirty="0">
                    <a:solidFill>
                      <a:schemeClr val="tx1"/>
                    </a:solidFill>
                  </a:rPr>
                  <a:t> World </a:t>
                </a:r>
                <a:r>
                  <a:rPr lang="en-US" sz="1400" dirty="0">
                    <a:solidFill>
                      <a:schemeClr val="tx1"/>
                    </a:solidFill>
                  </a:rPr>
                  <a:t>WS</a:t>
                </a:r>
                <a:endParaRPr lang="en-US" sz="1600" dirty="0">
                  <a:solidFill>
                    <a:schemeClr val="tx1"/>
                  </a:solidFill>
                </a:endParaRPr>
              </a:p>
            </p:txBody>
          </p:sp>
          <p:sp>
            <p:nvSpPr>
              <p:cNvPr id="150" name="Flowchart: Connector 149">
                <a:extLst>
                  <a:ext uri="{FF2B5EF4-FFF2-40B4-BE49-F238E27FC236}">
                    <a16:creationId xmlns:a16="http://schemas.microsoft.com/office/drawing/2014/main" id="{62548CF3-7324-4F25-BF19-E3EEBA2ACF97}"/>
                  </a:ext>
                </a:extLst>
              </p:cNvPr>
              <p:cNvSpPr>
                <a:spLocks/>
              </p:cNvSpPr>
              <p:nvPr/>
            </p:nvSpPr>
            <p:spPr>
              <a:xfrm>
                <a:off x="1812970" y="5059436"/>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7" name="Arrow: Left-Right 136">
                <a:extLst>
                  <a:ext uri="{FF2B5EF4-FFF2-40B4-BE49-F238E27FC236}">
                    <a16:creationId xmlns:a16="http://schemas.microsoft.com/office/drawing/2014/main" id="{5FC72BB9-5656-4FAF-8047-7385656E6344}"/>
                  </a:ext>
                </a:extLst>
              </p:cNvPr>
              <p:cNvSpPr>
                <a:spLocks/>
              </p:cNvSpPr>
              <p:nvPr/>
            </p:nvSpPr>
            <p:spPr>
              <a:xfrm rot="10800000">
                <a:off x="2095310" y="4767739"/>
                <a:ext cx="900000" cy="432000"/>
              </a:xfrm>
              <a:prstGeom prst="leftRightArrow">
                <a:avLst/>
              </a:prstGeom>
              <a:gradFill>
                <a:gsLst>
                  <a:gs pos="0">
                    <a:srgbClr val="8CC63E"/>
                  </a:gs>
                  <a:gs pos="100000">
                    <a:srgbClr val="27A9E1"/>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5" name="Group 54">
              <a:extLst>
                <a:ext uri="{FF2B5EF4-FFF2-40B4-BE49-F238E27FC236}">
                  <a16:creationId xmlns:a16="http://schemas.microsoft.com/office/drawing/2014/main" id="{A6A4B0C2-0265-47F7-9273-01F31FDFBC9E}"/>
                </a:ext>
              </a:extLst>
            </p:cNvPr>
            <p:cNvGrpSpPr/>
            <p:nvPr/>
          </p:nvGrpSpPr>
          <p:grpSpPr>
            <a:xfrm>
              <a:off x="495289" y="4095898"/>
              <a:ext cx="2503094" cy="551397"/>
              <a:chOff x="495289" y="4095898"/>
              <a:chExt cx="2503094" cy="551397"/>
            </a:xfrm>
          </p:grpSpPr>
          <p:sp>
            <p:nvSpPr>
              <p:cNvPr id="19" name="Rectangle: Rounded Corners 18">
                <a:extLst>
                  <a:ext uri="{FF2B5EF4-FFF2-40B4-BE49-F238E27FC236}">
                    <a16:creationId xmlns:a16="http://schemas.microsoft.com/office/drawing/2014/main" id="{8C6BC0E8-58A9-419D-84A3-C36CD1A6F71E}"/>
                  </a:ext>
                </a:extLst>
              </p:cNvPr>
              <p:cNvSpPr/>
              <p:nvPr/>
            </p:nvSpPr>
            <p:spPr>
              <a:xfrm>
                <a:off x="495289" y="4095898"/>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solidFill>
                      <a:schemeClr val="tx1"/>
                    </a:solidFill>
                  </a:rPr>
                  <a:t>HRMT </a:t>
                </a:r>
                <a:r>
                  <a:rPr lang="en-US" sz="1400" dirty="0">
                    <a:solidFill>
                      <a:schemeClr val="tx1"/>
                    </a:solidFill>
                  </a:rPr>
                  <a:t>Workshop</a:t>
                </a:r>
              </a:p>
            </p:txBody>
          </p:sp>
          <p:sp>
            <p:nvSpPr>
              <p:cNvPr id="149" name="Flowchart: Connector 148">
                <a:extLst>
                  <a:ext uri="{FF2B5EF4-FFF2-40B4-BE49-F238E27FC236}">
                    <a16:creationId xmlns:a16="http://schemas.microsoft.com/office/drawing/2014/main" id="{45CED4B7-1EB8-4AAD-B35A-56BE17E97F31}"/>
                  </a:ext>
                </a:extLst>
              </p:cNvPr>
              <p:cNvSpPr/>
              <p:nvPr/>
            </p:nvSpPr>
            <p:spPr>
              <a:xfrm>
                <a:off x="1845261" y="4467295"/>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8" name="Arrow: Left-Right 137">
                <a:extLst>
                  <a:ext uri="{FF2B5EF4-FFF2-40B4-BE49-F238E27FC236}">
                    <a16:creationId xmlns:a16="http://schemas.microsoft.com/office/drawing/2014/main" id="{A32EA6AB-DBB4-4593-B462-25E451042EA8}"/>
                  </a:ext>
                </a:extLst>
              </p:cNvPr>
              <p:cNvSpPr>
                <a:spLocks/>
              </p:cNvSpPr>
              <p:nvPr/>
            </p:nvSpPr>
            <p:spPr>
              <a:xfrm rot="10800000">
                <a:off x="2123269" y="4170319"/>
                <a:ext cx="875114" cy="360000"/>
              </a:xfrm>
              <a:prstGeom prst="leftRightArrow">
                <a:avLst/>
              </a:prstGeom>
              <a:gradFill>
                <a:gsLst>
                  <a:gs pos="0">
                    <a:srgbClr val="8CC63E"/>
                  </a:gs>
                  <a:gs pos="100000">
                    <a:srgbClr val="27A9E1"/>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6" name="Group 55">
              <a:extLst>
                <a:ext uri="{FF2B5EF4-FFF2-40B4-BE49-F238E27FC236}">
                  <a16:creationId xmlns:a16="http://schemas.microsoft.com/office/drawing/2014/main" id="{8BEA95C9-6557-4203-9F5F-00681FC4B471}"/>
                </a:ext>
              </a:extLst>
            </p:cNvPr>
            <p:cNvGrpSpPr/>
            <p:nvPr/>
          </p:nvGrpSpPr>
          <p:grpSpPr>
            <a:xfrm>
              <a:off x="476992" y="3127099"/>
              <a:ext cx="2503094" cy="917138"/>
              <a:chOff x="476992" y="3127099"/>
              <a:chExt cx="2503094" cy="917138"/>
            </a:xfrm>
          </p:grpSpPr>
          <p:sp>
            <p:nvSpPr>
              <p:cNvPr id="8" name="Rectangle: Rounded Corners 7">
                <a:extLst>
                  <a:ext uri="{FF2B5EF4-FFF2-40B4-BE49-F238E27FC236}">
                    <a16:creationId xmlns:a16="http://schemas.microsoft.com/office/drawing/2014/main" id="{ACBC0CE5-A0FF-4812-90B6-B38D04552B28}"/>
                  </a:ext>
                </a:extLst>
              </p:cNvPr>
              <p:cNvSpPr/>
              <p:nvPr/>
            </p:nvSpPr>
            <p:spPr>
              <a:xfrm>
                <a:off x="476992" y="3127099"/>
                <a:ext cx="1620000" cy="917138"/>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600" dirty="0">
                    <a:solidFill>
                      <a:srgbClr val="1B270C"/>
                    </a:solidFill>
                  </a:rPr>
                  <a:t>Dissemination  Communication </a:t>
                </a:r>
                <a:r>
                  <a:rPr lang="en-US" sz="1400" dirty="0">
                    <a:solidFill>
                      <a:srgbClr val="1B270C"/>
                    </a:solidFill>
                  </a:rPr>
                  <a:t>Expert Meeting</a:t>
                </a:r>
                <a:endParaRPr lang="en-US" sz="1600" dirty="0">
                  <a:solidFill>
                    <a:srgbClr val="1B270C"/>
                  </a:solidFill>
                </a:endParaRPr>
              </a:p>
            </p:txBody>
          </p:sp>
          <p:sp>
            <p:nvSpPr>
              <p:cNvPr id="148" name="Flowchart: Connector 147">
                <a:extLst>
                  <a:ext uri="{FF2B5EF4-FFF2-40B4-BE49-F238E27FC236}">
                    <a16:creationId xmlns:a16="http://schemas.microsoft.com/office/drawing/2014/main" id="{899EF77B-579A-435F-8E52-69E221BB9581}"/>
                  </a:ext>
                </a:extLst>
              </p:cNvPr>
              <p:cNvSpPr/>
              <p:nvPr/>
            </p:nvSpPr>
            <p:spPr>
              <a:xfrm>
                <a:off x="1851499" y="3853241"/>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6" name="Arrow: Left-Right 135">
                <a:extLst>
                  <a:ext uri="{FF2B5EF4-FFF2-40B4-BE49-F238E27FC236}">
                    <a16:creationId xmlns:a16="http://schemas.microsoft.com/office/drawing/2014/main" id="{8F6DEBDE-66C2-456E-A9BC-F70397F1B0AF}"/>
                  </a:ext>
                </a:extLst>
              </p:cNvPr>
              <p:cNvSpPr>
                <a:spLocks/>
              </p:cNvSpPr>
              <p:nvPr/>
            </p:nvSpPr>
            <p:spPr>
              <a:xfrm rot="10800000">
                <a:off x="2073336" y="3648718"/>
                <a:ext cx="906750" cy="360000"/>
              </a:xfrm>
              <a:prstGeom prst="leftRightArrow">
                <a:avLst/>
              </a:prstGeom>
              <a:gradFill>
                <a:gsLst>
                  <a:gs pos="0">
                    <a:srgbClr val="8CC63E"/>
                  </a:gs>
                  <a:gs pos="100000">
                    <a:srgbClr val="27A9E1"/>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3" name="Arrow: Right 112">
                <a:extLst>
                  <a:ext uri="{FF2B5EF4-FFF2-40B4-BE49-F238E27FC236}">
                    <a16:creationId xmlns:a16="http://schemas.microsoft.com/office/drawing/2014/main" id="{79024427-5BD4-4E61-BFC6-B9026E88F8D2}"/>
                  </a:ext>
                </a:extLst>
              </p:cNvPr>
              <p:cNvSpPr>
                <a:spLocks/>
              </p:cNvSpPr>
              <p:nvPr/>
            </p:nvSpPr>
            <p:spPr>
              <a:xfrm>
                <a:off x="2066740" y="3193299"/>
                <a:ext cx="896808"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7" name="Group 56">
              <a:extLst>
                <a:ext uri="{FF2B5EF4-FFF2-40B4-BE49-F238E27FC236}">
                  <a16:creationId xmlns:a16="http://schemas.microsoft.com/office/drawing/2014/main" id="{2D84C7D2-3391-4F80-B368-8B3C2FE6C213}"/>
                </a:ext>
              </a:extLst>
            </p:cNvPr>
            <p:cNvGrpSpPr/>
            <p:nvPr/>
          </p:nvGrpSpPr>
          <p:grpSpPr>
            <a:xfrm>
              <a:off x="461296" y="1126735"/>
              <a:ext cx="2530230" cy="1909458"/>
              <a:chOff x="461296" y="1126735"/>
              <a:chExt cx="2530230" cy="1909458"/>
            </a:xfrm>
          </p:grpSpPr>
          <p:sp>
            <p:nvSpPr>
              <p:cNvPr id="7" name="Rectangle: Rounded Corners 6">
                <a:extLst>
                  <a:ext uri="{FF2B5EF4-FFF2-40B4-BE49-F238E27FC236}">
                    <a16:creationId xmlns:a16="http://schemas.microsoft.com/office/drawing/2014/main" id="{80EEB0DD-2823-48ED-B1FB-CCF0691BC3A1}"/>
                  </a:ext>
                </a:extLst>
              </p:cNvPr>
              <p:cNvSpPr/>
              <p:nvPr/>
            </p:nvSpPr>
            <p:spPr>
              <a:xfrm>
                <a:off x="461296" y="1126735"/>
                <a:ext cx="1620000" cy="729556"/>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002060"/>
                    </a:solidFill>
                  </a:rPr>
                  <a:t>Data Editing </a:t>
                </a:r>
                <a:r>
                  <a:rPr lang="en-US" sz="1400" dirty="0">
                    <a:solidFill>
                      <a:srgbClr val="002060"/>
                    </a:solidFill>
                  </a:rPr>
                  <a:t>Expert Meeting</a:t>
                </a:r>
              </a:p>
            </p:txBody>
          </p:sp>
          <p:sp>
            <p:nvSpPr>
              <p:cNvPr id="27" name="Arrow: Right 26">
                <a:extLst>
                  <a:ext uri="{FF2B5EF4-FFF2-40B4-BE49-F238E27FC236}">
                    <a16:creationId xmlns:a16="http://schemas.microsoft.com/office/drawing/2014/main" id="{2F55D5F5-3AB8-46A0-9A21-90D61439973A}"/>
                  </a:ext>
                </a:extLst>
              </p:cNvPr>
              <p:cNvSpPr>
                <a:spLocks/>
              </p:cNvSpPr>
              <p:nvPr/>
            </p:nvSpPr>
            <p:spPr>
              <a:xfrm>
                <a:off x="2091206" y="2748193"/>
                <a:ext cx="90032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47" name="Flowchart: Connector 146">
                <a:extLst>
                  <a:ext uri="{FF2B5EF4-FFF2-40B4-BE49-F238E27FC236}">
                    <a16:creationId xmlns:a16="http://schemas.microsoft.com/office/drawing/2014/main" id="{64189A3B-4FDF-4CFF-89F0-6AD6DDB4CE5E}"/>
                  </a:ext>
                </a:extLst>
              </p:cNvPr>
              <p:cNvSpPr/>
              <p:nvPr/>
            </p:nvSpPr>
            <p:spPr>
              <a:xfrm>
                <a:off x="1889987" y="1512280"/>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8" name="Group 57">
              <a:extLst>
                <a:ext uri="{FF2B5EF4-FFF2-40B4-BE49-F238E27FC236}">
                  <a16:creationId xmlns:a16="http://schemas.microsoft.com/office/drawing/2014/main" id="{CA6F6B90-0CF6-4CFA-AFDD-695DC9C8D8E9}"/>
                </a:ext>
              </a:extLst>
            </p:cNvPr>
            <p:cNvGrpSpPr/>
            <p:nvPr/>
          </p:nvGrpSpPr>
          <p:grpSpPr>
            <a:xfrm>
              <a:off x="505615" y="1915429"/>
              <a:ext cx="2485631" cy="540000"/>
              <a:chOff x="505615" y="1915429"/>
              <a:chExt cx="2485631" cy="540000"/>
            </a:xfrm>
          </p:grpSpPr>
          <p:sp>
            <p:nvSpPr>
              <p:cNvPr id="5" name="Rectangle: Rounded Corners 4">
                <a:extLst>
                  <a:ext uri="{FF2B5EF4-FFF2-40B4-BE49-F238E27FC236}">
                    <a16:creationId xmlns:a16="http://schemas.microsoft.com/office/drawing/2014/main" id="{E00F3398-9C80-4242-9C32-63A6C69797E6}"/>
                  </a:ext>
                </a:extLst>
              </p:cNvPr>
              <p:cNvSpPr/>
              <p:nvPr/>
            </p:nvSpPr>
            <p:spPr>
              <a:xfrm>
                <a:off x="505615" y="1915429"/>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Data Collection </a:t>
                </a:r>
                <a:r>
                  <a:rPr lang="en-US" sz="1400" dirty="0">
                    <a:solidFill>
                      <a:srgbClr val="1B270C"/>
                    </a:solidFill>
                  </a:rPr>
                  <a:t>Expert Meeting</a:t>
                </a:r>
              </a:p>
            </p:txBody>
          </p:sp>
          <p:sp>
            <p:nvSpPr>
              <p:cNvPr id="146" name="Flowchart: Connector 145">
                <a:extLst>
                  <a:ext uri="{FF2B5EF4-FFF2-40B4-BE49-F238E27FC236}">
                    <a16:creationId xmlns:a16="http://schemas.microsoft.com/office/drawing/2014/main" id="{34E91786-C1F6-4310-A9D9-D2212D6CFF6A}"/>
                  </a:ext>
                </a:extLst>
              </p:cNvPr>
              <p:cNvSpPr/>
              <p:nvPr/>
            </p:nvSpPr>
            <p:spPr>
              <a:xfrm>
                <a:off x="1895296" y="2251139"/>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5" name="Arrow: Right 24">
                <a:extLst>
                  <a:ext uri="{FF2B5EF4-FFF2-40B4-BE49-F238E27FC236}">
                    <a16:creationId xmlns:a16="http://schemas.microsoft.com/office/drawing/2014/main" id="{BA3EF9C7-4EF3-4B28-A437-AE1A4A8E41CA}"/>
                  </a:ext>
                </a:extLst>
              </p:cNvPr>
              <p:cNvSpPr>
                <a:spLocks/>
              </p:cNvSpPr>
              <p:nvPr/>
            </p:nvSpPr>
            <p:spPr>
              <a:xfrm>
                <a:off x="2091246" y="1953054"/>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9" name="Group 58">
              <a:extLst>
                <a:ext uri="{FF2B5EF4-FFF2-40B4-BE49-F238E27FC236}">
                  <a16:creationId xmlns:a16="http://schemas.microsoft.com/office/drawing/2014/main" id="{0A1550FC-8D04-4A9B-BE0F-ECF39771537B}"/>
                </a:ext>
              </a:extLst>
            </p:cNvPr>
            <p:cNvGrpSpPr/>
            <p:nvPr/>
          </p:nvGrpSpPr>
          <p:grpSpPr>
            <a:xfrm>
              <a:off x="492179" y="1231493"/>
              <a:ext cx="2490900" cy="1850619"/>
              <a:chOff x="492179" y="1231493"/>
              <a:chExt cx="2490900" cy="1850619"/>
            </a:xfrm>
          </p:grpSpPr>
          <p:sp>
            <p:nvSpPr>
              <p:cNvPr id="6" name="Rectangle: Rounded Corners 5">
                <a:extLst>
                  <a:ext uri="{FF2B5EF4-FFF2-40B4-BE49-F238E27FC236}">
                    <a16:creationId xmlns:a16="http://schemas.microsoft.com/office/drawing/2014/main" id="{43192737-BD84-40B1-BAFA-D65C81AFEBF1}"/>
                  </a:ext>
                </a:extLst>
              </p:cNvPr>
              <p:cNvSpPr/>
              <p:nvPr/>
            </p:nvSpPr>
            <p:spPr>
              <a:xfrm>
                <a:off x="492179" y="2525966"/>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Confidentiality </a:t>
                </a:r>
                <a:r>
                  <a:rPr lang="en-US" sz="1400" dirty="0">
                    <a:solidFill>
                      <a:srgbClr val="1B270C"/>
                    </a:solidFill>
                  </a:rPr>
                  <a:t>Expert Meeting</a:t>
                </a:r>
              </a:p>
            </p:txBody>
          </p:sp>
          <p:sp>
            <p:nvSpPr>
              <p:cNvPr id="145" name="Flowchart: Connector 144">
                <a:extLst>
                  <a:ext uri="{FF2B5EF4-FFF2-40B4-BE49-F238E27FC236}">
                    <a16:creationId xmlns:a16="http://schemas.microsoft.com/office/drawing/2014/main" id="{5D7C9DC3-49F7-43EB-A223-7646301FAEC5}"/>
                  </a:ext>
                </a:extLst>
              </p:cNvPr>
              <p:cNvSpPr/>
              <p:nvPr/>
            </p:nvSpPr>
            <p:spPr>
              <a:xfrm>
                <a:off x="1882421" y="2902112"/>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1" name="Arrow: Right 120">
                <a:extLst>
                  <a:ext uri="{FF2B5EF4-FFF2-40B4-BE49-F238E27FC236}">
                    <a16:creationId xmlns:a16="http://schemas.microsoft.com/office/drawing/2014/main" id="{B04EFBA6-CC96-4E18-B0CB-CD1A1ED21AE0}"/>
                  </a:ext>
                </a:extLst>
              </p:cNvPr>
              <p:cNvSpPr>
                <a:spLocks/>
              </p:cNvSpPr>
              <p:nvPr/>
            </p:nvSpPr>
            <p:spPr>
              <a:xfrm>
                <a:off x="2083079" y="1231493"/>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grpSp>
        <p:nvGrpSpPr>
          <p:cNvPr id="42" name="Group 41">
            <a:extLst>
              <a:ext uri="{FF2B5EF4-FFF2-40B4-BE49-F238E27FC236}">
                <a16:creationId xmlns:a16="http://schemas.microsoft.com/office/drawing/2014/main" id="{7A75A496-59EF-4E17-BCD4-2F4DAC5301AF}"/>
              </a:ext>
            </a:extLst>
          </p:cNvPr>
          <p:cNvGrpSpPr/>
          <p:nvPr/>
        </p:nvGrpSpPr>
        <p:grpSpPr>
          <a:xfrm>
            <a:off x="5843873" y="1072110"/>
            <a:ext cx="3058741" cy="4759427"/>
            <a:chOff x="5843873" y="1072110"/>
            <a:chExt cx="3058741" cy="4759427"/>
          </a:xfrm>
        </p:grpSpPr>
        <p:sp>
          <p:nvSpPr>
            <p:cNvPr id="31" name="Rectangle 30">
              <a:extLst>
                <a:ext uri="{FF2B5EF4-FFF2-40B4-BE49-F238E27FC236}">
                  <a16:creationId xmlns:a16="http://schemas.microsoft.com/office/drawing/2014/main" id="{CC99414D-2798-4230-91CE-7AA637832D33}"/>
                </a:ext>
              </a:extLst>
            </p:cNvPr>
            <p:cNvSpPr/>
            <p:nvPr/>
          </p:nvSpPr>
          <p:spPr>
            <a:xfrm>
              <a:off x="5843873" y="1072110"/>
              <a:ext cx="2204220" cy="4759427"/>
            </a:xfrm>
            <a:prstGeom prst="rect">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pPr>
              <a:r>
                <a:rPr lang="en-US" sz="1600" dirty="0">
                  <a:solidFill>
                    <a:schemeClr val="tx1"/>
                  </a:solidFill>
                </a:rPr>
                <a:t>HLG-MOS Executive Board</a:t>
              </a:r>
            </a:p>
          </p:txBody>
        </p:sp>
        <p:sp>
          <p:nvSpPr>
            <p:cNvPr id="108" name="Rectangle: Rounded Corners 107">
              <a:extLst>
                <a:ext uri="{FF2B5EF4-FFF2-40B4-BE49-F238E27FC236}">
                  <a16:creationId xmlns:a16="http://schemas.microsoft.com/office/drawing/2014/main" id="{F09F27DA-32A8-40CF-B936-449418344AA1}"/>
                </a:ext>
              </a:extLst>
            </p:cNvPr>
            <p:cNvSpPr/>
            <p:nvPr/>
          </p:nvSpPr>
          <p:spPr>
            <a:xfrm rot="16200000">
              <a:off x="5174972" y="3121366"/>
              <a:ext cx="4102639" cy="998648"/>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vert="horz" lIns="36000" tIns="36000" rIns="36000" bIns="36000" rtlCol="0" anchor="ctr"/>
            <a:lstStyle/>
            <a:p>
              <a:pPr algn="ctr">
                <a:lnSpc>
                  <a:spcPct val="90000"/>
                </a:lnSpc>
              </a:pPr>
              <a:r>
                <a:rPr lang="en-US" dirty="0">
                  <a:solidFill>
                    <a:srgbClr val="1B270C"/>
                  </a:solidFill>
                </a:rPr>
                <a:t>HLG-MOS </a:t>
              </a:r>
              <a:r>
                <a:rPr lang="en-US" dirty="0" err="1">
                  <a:solidFill>
                    <a:srgbClr val="1B270C"/>
                  </a:solidFill>
                </a:rPr>
                <a:t>Modernisation</a:t>
              </a:r>
              <a:r>
                <a:rPr lang="en-US" dirty="0">
                  <a:solidFill>
                    <a:srgbClr val="1B270C"/>
                  </a:solidFill>
                </a:rPr>
                <a:t> Workshop</a:t>
              </a:r>
            </a:p>
          </p:txBody>
        </p:sp>
        <p:sp>
          <p:nvSpPr>
            <p:cNvPr id="126" name="Arrow: Left-Right 125">
              <a:extLst>
                <a:ext uri="{FF2B5EF4-FFF2-40B4-BE49-F238E27FC236}">
                  <a16:creationId xmlns:a16="http://schemas.microsoft.com/office/drawing/2014/main" id="{8953B093-FD67-49C9-8324-CC42A62F2E2F}"/>
                </a:ext>
              </a:extLst>
            </p:cNvPr>
            <p:cNvSpPr/>
            <p:nvPr/>
          </p:nvSpPr>
          <p:spPr>
            <a:xfrm>
              <a:off x="8061223" y="2685051"/>
              <a:ext cx="841391" cy="540000"/>
            </a:xfrm>
            <a:prstGeom prst="leftRightArrow">
              <a:avLst/>
            </a:prstGeom>
            <a:gradFill>
              <a:gsLst>
                <a:gs pos="0">
                  <a:srgbClr val="FF0000"/>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7" name="Arrow: Left-Right 126">
              <a:extLst>
                <a:ext uri="{FF2B5EF4-FFF2-40B4-BE49-F238E27FC236}">
                  <a16:creationId xmlns:a16="http://schemas.microsoft.com/office/drawing/2014/main" id="{A4729899-AB51-467C-A31E-8F689658FE4C}"/>
                </a:ext>
              </a:extLst>
            </p:cNvPr>
            <p:cNvSpPr/>
            <p:nvPr/>
          </p:nvSpPr>
          <p:spPr>
            <a:xfrm>
              <a:off x="8032598" y="1187016"/>
              <a:ext cx="841391" cy="324000"/>
            </a:xfrm>
            <a:prstGeom prst="leftRightArrow">
              <a:avLst/>
            </a:prstGeom>
            <a:gradFill>
              <a:gsLst>
                <a:gs pos="0">
                  <a:srgbClr val="C00000"/>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8" name="Arrow: Left-Right 127">
              <a:extLst>
                <a:ext uri="{FF2B5EF4-FFF2-40B4-BE49-F238E27FC236}">
                  <a16:creationId xmlns:a16="http://schemas.microsoft.com/office/drawing/2014/main" id="{BE7420C8-D4A5-4837-9532-9020DDFD2949}"/>
                </a:ext>
              </a:extLst>
            </p:cNvPr>
            <p:cNvSpPr/>
            <p:nvPr/>
          </p:nvSpPr>
          <p:spPr>
            <a:xfrm>
              <a:off x="8029949" y="4283384"/>
              <a:ext cx="841391" cy="540000"/>
            </a:xfrm>
            <a:prstGeom prst="leftRightArrow">
              <a:avLst/>
            </a:prstGeom>
            <a:gradFill>
              <a:gsLst>
                <a:gs pos="0">
                  <a:srgbClr val="FF0000"/>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sp>
        <p:nvSpPr>
          <p:cNvPr id="22" name="Rectangle 21">
            <a:extLst>
              <a:ext uri="{FF2B5EF4-FFF2-40B4-BE49-F238E27FC236}">
                <a16:creationId xmlns:a16="http://schemas.microsoft.com/office/drawing/2014/main" id="{02C712DF-DF6E-44E1-9680-4DC107C17605}"/>
              </a:ext>
            </a:extLst>
          </p:cNvPr>
          <p:cNvSpPr/>
          <p:nvPr/>
        </p:nvSpPr>
        <p:spPr>
          <a:xfrm>
            <a:off x="2974487" y="4854251"/>
            <a:ext cx="1980000" cy="851809"/>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Supporting Standards Group</a:t>
            </a:r>
          </a:p>
        </p:txBody>
      </p:sp>
      <p:sp>
        <p:nvSpPr>
          <p:cNvPr id="21" name="Rectangle 20">
            <a:extLst>
              <a:ext uri="{FF2B5EF4-FFF2-40B4-BE49-F238E27FC236}">
                <a16:creationId xmlns:a16="http://schemas.microsoft.com/office/drawing/2014/main" id="{816DD304-CC32-4366-BAED-A3B66ABB3153}"/>
              </a:ext>
            </a:extLst>
          </p:cNvPr>
          <p:cNvSpPr/>
          <p:nvPr/>
        </p:nvSpPr>
        <p:spPr>
          <a:xfrm>
            <a:off x="2966225" y="1836521"/>
            <a:ext cx="1980000" cy="1953539"/>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2000" dirty="0">
                <a:solidFill>
                  <a:schemeClr val="bg1"/>
                </a:solidFill>
              </a:rPr>
              <a:t>Blue Skies Thinking Network</a:t>
            </a:r>
          </a:p>
        </p:txBody>
      </p:sp>
      <p:sp>
        <p:nvSpPr>
          <p:cNvPr id="23" name="Rectangle 22">
            <a:extLst>
              <a:ext uri="{FF2B5EF4-FFF2-40B4-BE49-F238E27FC236}">
                <a16:creationId xmlns:a16="http://schemas.microsoft.com/office/drawing/2014/main" id="{26691F7E-F7A3-46F2-9798-C0CC6D950F8A}"/>
              </a:ext>
            </a:extLst>
          </p:cNvPr>
          <p:cNvSpPr/>
          <p:nvPr/>
        </p:nvSpPr>
        <p:spPr>
          <a:xfrm>
            <a:off x="2983256" y="3842426"/>
            <a:ext cx="1980000" cy="928657"/>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Capability and Communication  Group</a:t>
            </a:r>
          </a:p>
        </p:txBody>
      </p:sp>
      <p:sp>
        <p:nvSpPr>
          <p:cNvPr id="32" name="Arrow: Right 31">
            <a:extLst>
              <a:ext uri="{FF2B5EF4-FFF2-40B4-BE49-F238E27FC236}">
                <a16:creationId xmlns:a16="http://schemas.microsoft.com/office/drawing/2014/main" id="{26DED767-7994-463F-AA59-7E01FE2CA9E4}"/>
              </a:ext>
            </a:extLst>
          </p:cNvPr>
          <p:cNvSpPr/>
          <p:nvPr/>
        </p:nvSpPr>
        <p:spPr>
          <a:xfrm>
            <a:off x="4924514" y="1349016"/>
            <a:ext cx="942885" cy="360000"/>
          </a:xfrm>
          <a:prstGeom prst="rightArrow">
            <a:avLst/>
          </a:prstGeom>
          <a:gradFill flip="none" rotWithShape="1">
            <a:gsLst>
              <a:gs pos="0">
                <a:srgbClr val="F1613D"/>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3" name="Arrow: Right 32">
            <a:extLst>
              <a:ext uri="{FF2B5EF4-FFF2-40B4-BE49-F238E27FC236}">
                <a16:creationId xmlns:a16="http://schemas.microsoft.com/office/drawing/2014/main" id="{0A94BC9C-D94E-4139-B437-C159634DB205}"/>
              </a:ext>
            </a:extLst>
          </p:cNvPr>
          <p:cNvSpPr/>
          <p:nvPr/>
        </p:nvSpPr>
        <p:spPr>
          <a:xfrm rot="10800000">
            <a:off x="4950690" y="3005926"/>
            <a:ext cx="932684" cy="360000"/>
          </a:xfrm>
          <a:prstGeom prst="rightArrow">
            <a:avLst/>
          </a:prstGeom>
          <a:gradFill flip="none" rotWithShape="1">
            <a:gsLst>
              <a:gs pos="0">
                <a:srgbClr val="27A9E1"/>
              </a:gs>
              <a:gs pos="100000">
                <a:srgbClr val="F1613D"/>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7" name="Arrow: Left-Right 36">
            <a:extLst>
              <a:ext uri="{FF2B5EF4-FFF2-40B4-BE49-F238E27FC236}">
                <a16:creationId xmlns:a16="http://schemas.microsoft.com/office/drawing/2014/main" id="{B705D0B3-D470-40A8-9127-2FB3DE94C280}"/>
              </a:ext>
            </a:extLst>
          </p:cNvPr>
          <p:cNvSpPr/>
          <p:nvPr/>
        </p:nvSpPr>
        <p:spPr>
          <a:xfrm rot="10800000">
            <a:off x="4924514" y="1846283"/>
            <a:ext cx="974170" cy="432000"/>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8" name="Arrow: Left-Right 37">
            <a:extLst>
              <a:ext uri="{FF2B5EF4-FFF2-40B4-BE49-F238E27FC236}">
                <a16:creationId xmlns:a16="http://schemas.microsoft.com/office/drawing/2014/main" id="{A72DC4CE-E7CD-4EF6-A1BF-964F8FEB7C75}"/>
              </a:ext>
            </a:extLst>
          </p:cNvPr>
          <p:cNvSpPr/>
          <p:nvPr/>
        </p:nvSpPr>
        <p:spPr>
          <a:xfrm rot="10800000">
            <a:off x="4975719" y="3872989"/>
            <a:ext cx="900000" cy="359999"/>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6" name="Arrow: Left-Right 115">
            <a:extLst>
              <a:ext uri="{FF2B5EF4-FFF2-40B4-BE49-F238E27FC236}">
                <a16:creationId xmlns:a16="http://schemas.microsoft.com/office/drawing/2014/main" id="{61A786B2-A3BE-44AD-8491-89E1A7230EF7}"/>
              </a:ext>
            </a:extLst>
          </p:cNvPr>
          <p:cNvSpPr/>
          <p:nvPr/>
        </p:nvSpPr>
        <p:spPr>
          <a:xfrm rot="10800000">
            <a:off x="4933950" y="4913476"/>
            <a:ext cx="945612" cy="359999"/>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1" name="Flowchart: Connector 150">
            <a:extLst>
              <a:ext uri="{FF2B5EF4-FFF2-40B4-BE49-F238E27FC236}">
                <a16:creationId xmlns:a16="http://schemas.microsoft.com/office/drawing/2014/main" id="{855634CF-CBB8-4D74-8B34-033677E38264}"/>
              </a:ext>
            </a:extLst>
          </p:cNvPr>
          <p:cNvSpPr/>
          <p:nvPr/>
        </p:nvSpPr>
        <p:spPr>
          <a:xfrm>
            <a:off x="4731365" y="322217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2" name="Flowchart: Connector 151">
            <a:extLst>
              <a:ext uri="{FF2B5EF4-FFF2-40B4-BE49-F238E27FC236}">
                <a16:creationId xmlns:a16="http://schemas.microsoft.com/office/drawing/2014/main" id="{CB1BD9D6-48DF-4AD8-B182-6A6A6FBC8B57}"/>
              </a:ext>
            </a:extLst>
          </p:cNvPr>
          <p:cNvSpPr/>
          <p:nvPr/>
        </p:nvSpPr>
        <p:spPr>
          <a:xfrm>
            <a:off x="4722508" y="429640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3" name="Flowchart: Connector 152">
            <a:extLst>
              <a:ext uri="{FF2B5EF4-FFF2-40B4-BE49-F238E27FC236}">
                <a16:creationId xmlns:a16="http://schemas.microsoft.com/office/drawing/2014/main" id="{28D8DDEB-3B2C-423A-9118-0A1BE4B5E162}"/>
              </a:ext>
            </a:extLst>
          </p:cNvPr>
          <p:cNvSpPr/>
          <p:nvPr/>
        </p:nvSpPr>
        <p:spPr>
          <a:xfrm>
            <a:off x="4722508" y="519268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4" name="Arrow: Right 123">
            <a:extLst>
              <a:ext uri="{FF2B5EF4-FFF2-40B4-BE49-F238E27FC236}">
                <a16:creationId xmlns:a16="http://schemas.microsoft.com/office/drawing/2014/main" id="{86F95788-FA8B-4CF1-AEE1-7EEBE0494CFE}"/>
              </a:ext>
            </a:extLst>
          </p:cNvPr>
          <p:cNvSpPr/>
          <p:nvPr/>
        </p:nvSpPr>
        <p:spPr>
          <a:xfrm>
            <a:off x="4932046" y="4297271"/>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5" name="Arrow: Right 124">
            <a:extLst>
              <a:ext uri="{FF2B5EF4-FFF2-40B4-BE49-F238E27FC236}">
                <a16:creationId xmlns:a16="http://schemas.microsoft.com/office/drawing/2014/main" id="{40922591-EBB0-4E26-9227-A857B57C92D2}"/>
              </a:ext>
            </a:extLst>
          </p:cNvPr>
          <p:cNvSpPr/>
          <p:nvPr/>
        </p:nvSpPr>
        <p:spPr>
          <a:xfrm>
            <a:off x="4931591" y="5311684"/>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3" name="Arrow: Right 122">
            <a:extLst>
              <a:ext uri="{FF2B5EF4-FFF2-40B4-BE49-F238E27FC236}">
                <a16:creationId xmlns:a16="http://schemas.microsoft.com/office/drawing/2014/main" id="{3D53C55C-0861-4274-9375-572D9A918FE7}"/>
              </a:ext>
            </a:extLst>
          </p:cNvPr>
          <p:cNvSpPr/>
          <p:nvPr/>
        </p:nvSpPr>
        <p:spPr>
          <a:xfrm>
            <a:off x="4931591" y="2296557"/>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nvGrpSpPr>
          <p:cNvPr id="43" name="Group 42">
            <a:extLst>
              <a:ext uri="{FF2B5EF4-FFF2-40B4-BE49-F238E27FC236}">
                <a16:creationId xmlns:a16="http://schemas.microsoft.com/office/drawing/2014/main" id="{4699D4D5-1D7F-44AC-BEF8-B925B822655E}"/>
              </a:ext>
            </a:extLst>
          </p:cNvPr>
          <p:cNvGrpSpPr/>
          <p:nvPr/>
        </p:nvGrpSpPr>
        <p:grpSpPr>
          <a:xfrm>
            <a:off x="8873988" y="1098399"/>
            <a:ext cx="3118532" cy="4778873"/>
            <a:chOff x="8873988" y="1098399"/>
            <a:chExt cx="3118532" cy="4778873"/>
          </a:xfrm>
        </p:grpSpPr>
        <p:sp>
          <p:nvSpPr>
            <p:cNvPr id="111" name="Rectangle 110">
              <a:extLst>
                <a:ext uri="{FF2B5EF4-FFF2-40B4-BE49-F238E27FC236}">
                  <a16:creationId xmlns:a16="http://schemas.microsoft.com/office/drawing/2014/main" id="{F604DFB7-6BE2-4AA7-999C-63158F57037D}"/>
                </a:ext>
              </a:extLst>
            </p:cNvPr>
            <p:cNvSpPr/>
            <p:nvPr/>
          </p:nvSpPr>
          <p:spPr>
            <a:xfrm>
              <a:off x="8873988" y="1098399"/>
              <a:ext cx="1481693" cy="540000"/>
            </a:xfrm>
            <a:prstGeom prst="rect">
              <a:avLst/>
            </a:prstGeom>
            <a:solidFill>
              <a:srgbClr val="C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bg1"/>
                  </a:solidFill>
                </a:rPr>
                <a:t>CES</a:t>
              </a:r>
            </a:p>
            <a:p>
              <a:pPr algn="ctr">
                <a:lnSpc>
                  <a:spcPct val="90000"/>
                </a:lnSpc>
              </a:pPr>
              <a:r>
                <a:rPr lang="en-US" dirty="0">
                  <a:solidFill>
                    <a:schemeClr val="bg1"/>
                  </a:solidFill>
                </a:rPr>
                <a:t>Bureau</a:t>
              </a:r>
            </a:p>
          </p:txBody>
        </p:sp>
        <p:sp>
          <p:nvSpPr>
            <p:cNvPr id="112" name="Arrow: Right 111">
              <a:extLst>
                <a:ext uri="{FF2B5EF4-FFF2-40B4-BE49-F238E27FC236}">
                  <a16:creationId xmlns:a16="http://schemas.microsoft.com/office/drawing/2014/main" id="{9C616514-BA39-445B-A7B8-85B63F5C8EE5}"/>
                </a:ext>
              </a:extLst>
            </p:cNvPr>
            <p:cNvSpPr/>
            <p:nvPr/>
          </p:nvSpPr>
          <p:spPr>
            <a:xfrm rot="5400000">
              <a:off x="9365429" y="1730168"/>
              <a:ext cx="520094" cy="336556"/>
            </a:xfrm>
            <a:prstGeom prst="rightArrow">
              <a:avLst/>
            </a:prstGeom>
            <a:gradFill flip="none" rotWithShape="1">
              <a:gsLst>
                <a:gs pos="0">
                  <a:srgbClr val="FF0000"/>
                </a:gs>
                <a:gs pos="100000">
                  <a:srgbClr val="C00000"/>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5" name="Rectangle 114">
              <a:extLst>
                <a:ext uri="{FF2B5EF4-FFF2-40B4-BE49-F238E27FC236}">
                  <a16:creationId xmlns:a16="http://schemas.microsoft.com/office/drawing/2014/main" id="{E51ACB91-DE24-48AF-B86D-1002AD4DC3C0}"/>
                </a:ext>
              </a:extLst>
            </p:cNvPr>
            <p:cNvSpPr/>
            <p:nvPr/>
          </p:nvSpPr>
          <p:spPr>
            <a:xfrm>
              <a:off x="8888300" y="2158493"/>
              <a:ext cx="1474350" cy="3699332"/>
            </a:xfrm>
            <a:prstGeom prst="rect">
              <a:avLst/>
            </a:prstGeom>
            <a:solidFill>
              <a:srgbClr val="ED1C2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bg1"/>
                  </a:solidFill>
                </a:rPr>
                <a:t>HLG-MOS</a:t>
              </a:r>
            </a:p>
          </p:txBody>
        </p:sp>
        <p:sp>
          <p:nvSpPr>
            <p:cNvPr id="155" name="Rectangle: Diagonal Corners Rounded 154">
              <a:extLst>
                <a:ext uri="{FF2B5EF4-FFF2-40B4-BE49-F238E27FC236}">
                  <a16:creationId xmlns:a16="http://schemas.microsoft.com/office/drawing/2014/main" id="{56C576C7-3461-4D7B-9A28-195A4DD5F4EE}"/>
                </a:ext>
              </a:extLst>
            </p:cNvPr>
            <p:cNvSpPr/>
            <p:nvPr/>
          </p:nvSpPr>
          <p:spPr>
            <a:xfrm>
              <a:off x="10893071" y="1098399"/>
              <a:ext cx="1099449" cy="4778873"/>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t>2022 Work</a:t>
              </a:r>
            </a:p>
            <a:p>
              <a:pPr algn="ctr">
                <a:lnSpc>
                  <a:spcPct val="90000"/>
                </a:lnSpc>
              </a:pPr>
              <a:r>
                <a:rPr lang="en-US" dirty="0"/>
                <a:t>Programme</a:t>
              </a:r>
              <a:endParaRPr lang="en-GB" dirty="0" err="1"/>
            </a:p>
          </p:txBody>
        </p:sp>
        <p:sp>
          <p:nvSpPr>
            <p:cNvPr id="156" name="Arrow: Right 155">
              <a:extLst>
                <a:ext uri="{FF2B5EF4-FFF2-40B4-BE49-F238E27FC236}">
                  <a16:creationId xmlns:a16="http://schemas.microsoft.com/office/drawing/2014/main" id="{C6D4DF1E-9541-48FD-BDA3-17AD30F25151}"/>
                </a:ext>
              </a:extLst>
            </p:cNvPr>
            <p:cNvSpPr/>
            <p:nvPr/>
          </p:nvSpPr>
          <p:spPr>
            <a:xfrm>
              <a:off x="10344472" y="3257869"/>
              <a:ext cx="612000" cy="900000"/>
            </a:xfrm>
            <a:prstGeom prst="rightArrow">
              <a:avLst/>
            </a:prstGeom>
            <a:gradFill flip="none" rotWithShape="1">
              <a:gsLst>
                <a:gs pos="50000">
                  <a:srgbClr val="BF1441"/>
                </a:gs>
                <a:gs pos="0">
                  <a:srgbClr val="9E1E62"/>
                </a:gs>
                <a:gs pos="100000">
                  <a:srgbClr val="FF0000"/>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sp>
        <p:nvSpPr>
          <p:cNvPr id="157" name="TextBox 156">
            <a:extLst>
              <a:ext uri="{FF2B5EF4-FFF2-40B4-BE49-F238E27FC236}">
                <a16:creationId xmlns:a16="http://schemas.microsoft.com/office/drawing/2014/main" id="{6A5E9FF2-E988-48B1-97FA-379A32380945}"/>
              </a:ext>
            </a:extLst>
          </p:cNvPr>
          <p:cNvSpPr txBox="1"/>
          <p:nvPr/>
        </p:nvSpPr>
        <p:spPr>
          <a:xfrm>
            <a:off x="505615" y="62007"/>
            <a:ext cx="10450857" cy="428960"/>
          </a:xfrm>
          <a:prstGeom prst="rect">
            <a:avLst/>
          </a:prstGeom>
          <a:noFill/>
        </p:spPr>
        <p:txBody>
          <a:bodyPr wrap="square" lIns="0" tIns="0" rIns="0" bIns="0" rtlCol="0">
            <a:noAutofit/>
          </a:bodyPr>
          <a:lstStyle/>
          <a:p>
            <a:pPr algn="ctr">
              <a:lnSpc>
                <a:spcPct val="90000"/>
              </a:lnSpc>
            </a:pPr>
            <a:r>
              <a:rPr lang="en-US" sz="3200" b="1" dirty="0">
                <a:solidFill>
                  <a:srgbClr val="0070C0"/>
                </a:solidFill>
              </a:rPr>
              <a:t>HLG-MOS Innovation Pipeline 2022</a:t>
            </a:r>
            <a:endParaRPr lang="en-GB" sz="3200" b="1" dirty="0" err="1">
              <a:solidFill>
                <a:srgbClr val="0070C0"/>
              </a:solidFill>
            </a:endParaRPr>
          </a:p>
        </p:txBody>
      </p:sp>
      <p:sp>
        <p:nvSpPr>
          <p:cNvPr id="62" name="Rectangle 61">
            <a:extLst>
              <a:ext uri="{FF2B5EF4-FFF2-40B4-BE49-F238E27FC236}">
                <a16:creationId xmlns:a16="http://schemas.microsoft.com/office/drawing/2014/main" id="{A07872C8-256A-427A-9F9A-4667B84415BE}"/>
              </a:ext>
            </a:extLst>
          </p:cNvPr>
          <p:cNvSpPr/>
          <p:nvPr/>
        </p:nvSpPr>
        <p:spPr>
          <a:xfrm>
            <a:off x="2964995" y="939884"/>
            <a:ext cx="1980000" cy="863652"/>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Data Science and Modern Methods Group</a:t>
            </a:r>
          </a:p>
        </p:txBody>
      </p:sp>
      <p:sp>
        <p:nvSpPr>
          <p:cNvPr id="63" name="Arrow: Right 62">
            <a:extLst>
              <a:ext uri="{FF2B5EF4-FFF2-40B4-BE49-F238E27FC236}">
                <a16:creationId xmlns:a16="http://schemas.microsoft.com/office/drawing/2014/main" id="{B5AF9854-8B27-484D-89F9-8164CBBBD7A9}"/>
              </a:ext>
            </a:extLst>
          </p:cNvPr>
          <p:cNvSpPr/>
          <p:nvPr/>
        </p:nvSpPr>
        <p:spPr>
          <a:xfrm>
            <a:off x="4941117" y="3406220"/>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65" name="Arrow: Right 64">
            <a:extLst>
              <a:ext uri="{FF2B5EF4-FFF2-40B4-BE49-F238E27FC236}">
                <a16:creationId xmlns:a16="http://schemas.microsoft.com/office/drawing/2014/main" id="{875AF5EE-8FD4-418C-A4D8-E5F374F5F75B}"/>
              </a:ext>
            </a:extLst>
          </p:cNvPr>
          <p:cNvSpPr>
            <a:spLocks/>
          </p:cNvSpPr>
          <p:nvPr/>
        </p:nvSpPr>
        <p:spPr>
          <a:xfrm>
            <a:off x="2061890" y="1812372"/>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pic>
        <p:nvPicPr>
          <p:cNvPr id="64" name="Picture 63">
            <a:extLst>
              <a:ext uri="{FF2B5EF4-FFF2-40B4-BE49-F238E27FC236}">
                <a16:creationId xmlns:a16="http://schemas.microsoft.com/office/drawing/2014/main" id="{E218F230-0BB1-427C-B198-0153510F10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spTree>
    <p:extLst>
      <p:ext uri="{BB962C8B-B14F-4D97-AF65-F5344CB8AC3E}">
        <p14:creationId xmlns:p14="http://schemas.microsoft.com/office/powerpoint/2010/main" val="332711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E3A5D1-7F52-437F-AD8F-758E68706FB1}"/>
              </a:ext>
            </a:extLst>
          </p:cNvPr>
          <p:cNvSpPr>
            <a:spLocks noGrp="1"/>
          </p:cNvSpPr>
          <p:nvPr>
            <p:ph type="sldNum" sz="quarter" idx="4"/>
          </p:nvPr>
        </p:nvSpPr>
        <p:spPr>
          <a:xfrm>
            <a:off x="3983765" y="637063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4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DE0FCC-CF48-445D-95E7-D66B166247A4}" type="slidenum">
              <a:rPr lang="en-US" smtClean="0"/>
              <a:pPr/>
              <a:t>6</a:t>
            </a:fld>
            <a:endParaRPr lang="en-US" dirty="0"/>
          </a:p>
        </p:txBody>
      </p:sp>
      <p:grpSp>
        <p:nvGrpSpPr>
          <p:cNvPr id="61" name="Group 60">
            <a:extLst>
              <a:ext uri="{FF2B5EF4-FFF2-40B4-BE49-F238E27FC236}">
                <a16:creationId xmlns:a16="http://schemas.microsoft.com/office/drawing/2014/main" id="{66328C15-5C2B-4237-B906-72E4AAEAF01C}"/>
              </a:ext>
            </a:extLst>
          </p:cNvPr>
          <p:cNvGrpSpPr/>
          <p:nvPr/>
        </p:nvGrpSpPr>
        <p:grpSpPr>
          <a:xfrm>
            <a:off x="374375" y="1072110"/>
            <a:ext cx="2608881" cy="4983732"/>
            <a:chOff x="392663" y="821532"/>
            <a:chExt cx="2605737" cy="4983732"/>
          </a:xfrm>
        </p:grpSpPr>
        <p:grpSp>
          <p:nvGrpSpPr>
            <p:cNvPr id="60" name="Group 59">
              <a:extLst>
                <a:ext uri="{FF2B5EF4-FFF2-40B4-BE49-F238E27FC236}">
                  <a16:creationId xmlns:a16="http://schemas.microsoft.com/office/drawing/2014/main" id="{E095EDDF-EFE8-416C-AD08-3BA139E1E674}"/>
                </a:ext>
              </a:extLst>
            </p:cNvPr>
            <p:cNvGrpSpPr/>
            <p:nvPr/>
          </p:nvGrpSpPr>
          <p:grpSpPr>
            <a:xfrm>
              <a:off x="392663" y="821532"/>
              <a:ext cx="2595053" cy="4983732"/>
              <a:chOff x="392663" y="821532"/>
              <a:chExt cx="2595053" cy="4983732"/>
            </a:xfrm>
          </p:grpSpPr>
          <p:sp>
            <p:nvSpPr>
              <p:cNvPr id="120" name="Rectangle: Rounded Corners 119">
                <a:extLst>
                  <a:ext uri="{FF2B5EF4-FFF2-40B4-BE49-F238E27FC236}">
                    <a16:creationId xmlns:a16="http://schemas.microsoft.com/office/drawing/2014/main" id="{87F4FBD9-AC34-405D-87F2-3A85BD509951}"/>
                  </a:ext>
                </a:extLst>
              </p:cNvPr>
              <p:cNvSpPr/>
              <p:nvPr/>
            </p:nvSpPr>
            <p:spPr>
              <a:xfrm>
                <a:off x="392663" y="821532"/>
                <a:ext cx="1800000" cy="4976142"/>
              </a:xfrm>
              <a:prstGeom prst="roundRect">
                <a:avLst/>
              </a:prstGeom>
              <a:solidFill>
                <a:srgbClr val="00A38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lstStyle/>
              <a:p>
                <a:pPr algn="ctr">
                  <a:lnSpc>
                    <a:spcPct val="90000"/>
                  </a:lnSpc>
                </a:pPr>
                <a:r>
                  <a:rPr lang="en-US" sz="1600" dirty="0">
                    <a:solidFill>
                      <a:srgbClr val="1B270C"/>
                    </a:solidFill>
                  </a:rPr>
                  <a:t>Official Statistics Community</a:t>
                </a:r>
              </a:p>
            </p:txBody>
          </p:sp>
          <p:sp>
            <p:nvSpPr>
              <p:cNvPr id="117" name="Rectangle: Rounded Corners 116">
                <a:extLst>
                  <a:ext uri="{FF2B5EF4-FFF2-40B4-BE49-F238E27FC236}">
                    <a16:creationId xmlns:a16="http://schemas.microsoft.com/office/drawing/2014/main" id="{DAD4BA7B-BE6B-4B9B-BD54-3A50AD302E5C}"/>
                  </a:ext>
                </a:extLst>
              </p:cNvPr>
              <p:cNvSpPr/>
              <p:nvPr/>
            </p:nvSpPr>
            <p:spPr>
              <a:xfrm>
                <a:off x="392880" y="829122"/>
                <a:ext cx="1800000" cy="4976142"/>
              </a:xfrm>
              <a:prstGeom prst="roundRect">
                <a:avLst/>
              </a:prstGeom>
              <a:noFill/>
              <a:ln w="571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4" name="Arrow: Right 23">
                <a:extLst>
                  <a:ext uri="{FF2B5EF4-FFF2-40B4-BE49-F238E27FC236}">
                    <a16:creationId xmlns:a16="http://schemas.microsoft.com/office/drawing/2014/main" id="{0FA5362E-6E76-451F-AFCD-0CEAA3874C47}"/>
                  </a:ext>
                </a:extLst>
              </p:cNvPr>
              <p:cNvSpPr>
                <a:spLocks/>
              </p:cNvSpPr>
              <p:nvPr/>
            </p:nvSpPr>
            <p:spPr>
              <a:xfrm>
                <a:off x="2087716" y="2249370"/>
                <a:ext cx="900000" cy="540000"/>
              </a:xfrm>
              <a:prstGeom prst="rightArrow">
                <a:avLst/>
              </a:prstGeom>
              <a:gradFill flip="none" rotWithShape="1">
                <a:gsLst>
                  <a:gs pos="0">
                    <a:srgbClr val="27A9E1"/>
                  </a:gs>
                  <a:gs pos="100000">
                    <a:srgbClr val="00A388"/>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4" name="Group 53">
              <a:extLst>
                <a:ext uri="{FF2B5EF4-FFF2-40B4-BE49-F238E27FC236}">
                  <a16:creationId xmlns:a16="http://schemas.microsoft.com/office/drawing/2014/main" id="{8FEE84DA-7C45-450A-8C05-4C2EED66A298}"/>
                </a:ext>
              </a:extLst>
            </p:cNvPr>
            <p:cNvGrpSpPr/>
            <p:nvPr/>
          </p:nvGrpSpPr>
          <p:grpSpPr>
            <a:xfrm>
              <a:off x="479708" y="4688384"/>
              <a:ext cx="2515602" cy="551052"/>
              <a:chOff x="479708" y="4688384"/>
              <a:chExt cx="2515602" cy="551052"/>
            </a:xfrm>
          </p:grpSpPr>
          <p:sp>
            <p:nvSpPr>
              <p:cNvPr id="18" name="Content Placeholder 17">
                <a:extLst>
                  <a:ext uri="{FF2B5EF4-FFF2-40B4-BE49-F238E27FC236}">
                    <a16:creationId xmlns:a16="http://schemas.microsoft.com/office/drawing/2014/main" id="{27170704-0002-465D-948F-F252EAEE6758}"/>
                  </a:ext>
                </a:extLst>
              </p:cNvPr>
              <p:cNvSpPr>
                <a:spLocks noGrp="1"/>
              </p:cNvSpPr>
              <p:nvPr>
                <p:ph idx="1"/>
              </p:nvPr>
            </p:nvSpPr>
            <p:spPr>
              <a:xfrm>
                <a:off x="479708" y="4688384"/>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ormAutofit lnSpcReduction="10000"/>
              </a:bodyPr>
              <a:lstStyle/>
              <a:p>
                <a:pPr marL="0" indent="0" algn="ctr">
                  <a:lnSpc>
                    <a:spcPct val="90000"/>
                  </a:lnSpc>
                  <a:buNone/>
                </a:pPr>
                <a:r>
                  <a:rPr lang="en-US" sz="1600" dirty="0" err="1">
                    <a:solidFill>
                      <a:schemeClr val="tx1"/>
                    </a:solidFill>
                  </a:rPr>
                  <a:t>ModernStats</a:t>
                </a:r>
                <a:r>
                  <a:rPr lang="en-US" sz="1600" dirty="0">
                    <a:solidFill>
                      <a:schemeClr val="tx1"/>
                    </a:solidFill>
                  </a:rPr>
                  <a:t> World </a:t>
                </a:r>
                <a:r>
                  <a:rPr lang="en-US" sz="1400" dirty="0">
                    <a:solidFill>
                      <a:schemeClr val="tx1"/>
                    </a:solidFill>
                  </a:rPr>
                  <a:t>WS</a:t>
                </a:r>
                <a:endParaRPr lang="en-US" sz="1600" dirty="0">
                  <a:solidFill>
                    <a:schemeClr val="tx1"/>
                  </a:solidFill>
                </a:endParaRPr>
              </a:p>
            </p:txBody>
          </p:sp>
          <p:sp>
            <p:nvSpPr>
              <p:cNvPr id="150" name="Flowchart: Connector 149">
                <a:extLst>
                  <a:ext uri="{FF2B5EF4-FFF2-40B4-BE49-F238E27FC236}">
                    <a16:creationId xmlns:a16="http://schemas.microsoft.com/office/drawing/2014/main" id="{62548CF3-7324-4F25-BF19-E3EEBA2ACF97}"/>
                  </a:ext>
                </a:extLst>
              </p:cNvPr>
              <p:cNvSpPr>
                <a:spLocks/>
              </p:cNvSpPr>
              <p:nvPr/>
            </p:nvSpPr>
            <p:spPr>
              <a:xfrm>
                <a:off x="1812970" y="5059436"/>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7" name="Arrow: Left-Right 136">
                <a:extLst>
                  <a:ext uri="{FF2B5EF4-FFF2-40B4-BE49-F238E27FC236}">
                    <a16:creationId xmlns:a16="http://schemas.microsoft.com/office/drawing/2014/main" id="{5FC72BB9-5656-4FAF-8047-7385656E6344}"/>
                  </a:ext>
                </a:extLst>
              </p:cNvPr>
              <p:cNvSpPr>
                <a:spLocks/>
              </p:cNvSpPr>
              <p:nvPr/>
            </p:nvSpPr>
            <p:spPr>
              <a:xfrm rot="10800000">
                <a:off x="2095310" y="4767739"/>
                <a:ext cx="900000" cy="432000"/>
              </a:xfrm>
              <a:prstGeom prst="leftRightArrow">
                <a:avLst/>
              </a:prstGeom>
              <a:gradFill>
                <a:gsLst>
                  <a:gs pos="0">
                    <a:srgbClr val="8CC63E"/>
                  </a:gs>
                  <a:gs pos="100000">
                    <a:srgbClr val="27A9E1"/>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5" name="Group 54">
              <a:extLst>
                <a:ext uri="{FF2B5EF4-FFF2-40B4-BE49-F238E27FC236}">
                  <a16:creationId xmlns:a16="http://schemas.microsoft.com/office/drawing/2014/main" id="{A6A4B0C2-0265-47F7-9273-01F31FDFBC9E}"/>
                </a:ext>
              </a:extLst>
            </p:cNvPr>
            <p:cNvGrpSpPr/>
            <p:nvPr/>
          </p:nvGrpSpPr>
          <p:grpSpPr>
            <a:xfrm>
              <a:off x="495289" y="4030975"/>
              <a:ext cx="2503111" cy="616320"/>
              <a:chOff x="495289" y="4030975"/>
              <a:chExt cx="2503111" cy="616320"/>
            </a:xfrm>
          </p:grpSpPr>
          <p:sp>
            <p:nvSpPr>
              <p:cNvPr id="19" name="Rectangle: Rounded Corners 18">
                <a:extLst>
                  <a:ext uri="{FF2B5EF4-FFF2-40B4-BE49-F238E27FC236}">
                    <a16:creationId xmlns:a16="http://schemas.microsoft.com/office/drawing/2014/main" id="{8C6BC0E8-58A9-419D-84A3-C36CD1A6F71E}"/>
                  </a:ext>
                </a:extLst>
              </p:cNvPr>
              <p:cNvSpPr/>
              <p:nvPr/>
            </p:nvSpPr>
            <p:spPr>
              <a:xfrm>
                <a:off x="495289" y="4030975"/>
                <a:ext cx="1620000" cy="604923"/>
              </a:xfrm>
              <a:prstGeom prst="roundRect">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lnSpc>
                    <a:spcPct val="90000"/>
                  </a:lnSpc>
                </a:pPr>
                <a:r>
                  <a:rPr lang="en-US" sz="1600" dirty="0">
                    <a:solidFill>
                      <a:schemeClr val="tx1"/>
                    </a:solidFill>
                  </a:rPr>
                  <a:t>HRMT </a:t>
                </a:r>
                <a:r>
                  <a:rPr lang="en-US" sz="1400" dirty="0">
                    <a:solidFill>
                      <a:schemeClr val="tx1"/>
                    </a:solidFill>
                  </a:rPr>
                  <a:t>Workshop</a:t>
                </a:r>
              </a:p>
            </p:txBody>
          </p:sp>
          <p:sp>
            <p:nvSpPr>
              <p:cNvPr id="149" name="Flowchart: Connector 148">
                <a:extLst>
                  <a:ext uri="{FF2B5EF4-FFF2-40B4-BE49-F238E27FC236}">
                    <a16:creationId xmlns:a16="http://schemas.microsoft.com/office/drawing/2014/main" id="{45CED4B7-1EB8-4AAD-B35A-56BE17E97F31}"/>
                  </a:ext>
                </a:extLst>
              </p:cNvPr>
              <p:cNvSpPr/>
              <p:nvPr/>
            </p:nvSpPr>
            <p:spPr>
              <a:xfrm>
                <a:off x="1845261" y="4467295"/>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8" name="Arrow: Left-Right 137">
                <a:extLst>
                  <a:ext uri="{FF2B5EF4-FFF2-40B4-BE49-F238E27FC236}">
                    <a16:creationId xmlns:a16="http://schemas.microsoft.com/office/drawing/2014/main" id="{A32EA6AB-DBB4-4593-B462-25E451042EA8}"/>
                  </a:ext>
                </a:extLst>
              </p:cNvPr>
              <p:cNvSpPr>
                <a:spLocks/>
              </p:cNvSpPr>
              <p:nvPr/>
            </p:nvSpPr>
            <p:spPr>
              <a:xfrm rot="10800000">
                <a:off x="2123286" y="4169804"/>
                <a:ext cx="875114" cy="360000"/>
              </a:xfrm>
              <a:prstGeom prst="leftRightArrow">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6" name="Group 55">
              <a:extLst>
                <a:ext uri="{FF2B5EF4-FFF2-40B4-BE49-F238E27FC236}">
                  <a16:creationId xmlns:a16="http://schemas.microsoft.com/office/drawing/2014/main" id="{8BEA95C9-6557-4203-9F5F-00681FC4B471}"/>
                </a:ext>
              </a:extLst>
            </p:cNvPr>
            <p:cNvGrpSpPr/>
            <p:nvPr/>
          </p:nvGrpSpPr>
          <p:grpSpPr>
            <a:xfrm>
              <a:off x="476992" y="3127099"/>
              <a:ext cx="2503094" cy="906142"/>
              <a:chOff x="476992" y="3127099"/>
              <a:chExt cx="2503094" cy="906142"/>
            </a:xfrm>
          </p:grpSpPr>
          <p:sp>
            <p:nvSpPr>
              <p:cNvPr id="8" name="Rectangle: Rounded Corners 7">
                <a:extLst>
                  <a:ext uri="{FF2B5EF4-FFF2-40B4-BE49-F238E27FC236}">
                    <a16:creationId xmlns:a16="http://schemas.microsoft.com/office/drawing/2014/main" id="{ACBC0CE5-A0FF-4812-90B6-B38D04552B28}"/>
                  </a:ext>
                </a:extLst>
              </p:cNvPr>
              <p:cNvSpPr/>
              <p:nvPr/>
            </p:nvSpPr>
            <p:spPr>
              <a:xfrm>
                <a:off x="476992" y="3127099"/>
                <a:ext cx="1620000" cy="824521"/>
              </a:xfrm>
              <a:prstGeom prst="roundRect">
                <a:avLst/>
              </a:prstGeom>
              <a:solidFill>
                <a:schemeClr val="accent4">
                  <a:lumMod val="40000"/>
                  <a:lumOff val="6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r>
                  <a:rPr lang="en-US" sz="1600" dirty="0">
                    <a:solidFill>
                      <a:srgbClr val="1B270C"/>
                    </a:solidFill>
                  </a:rPr>
                  <a:t>Dissemination  Communication </a:t>
                </a:r>
                <a:r>
                  <a:rPr lang="en-US" sz="1400" dirty="0">
                    <a:solidFill>
                      <a:srgbClr val="1B270C"/>
                    </a:solidFill>
                  </a:rPr>
                  <a:t>Expert Meeting</a:t>
                </a:r>
                <a:endParaRPr lang="en-US" sz="1600" dirty="0">
                  <a:solidFill>
                    <a:srgbClr val="1B270C"/>
                  </a:solidFill>
                </a:endParaRPr>
              </a:p>
            </p:txBody>
          </p:sp>
          <p:sp>
            <p:nvSpPr>
              <p:cNvPr id="148" name="Flowchart: Connector 147">
                <a:extLst>
                  <a:ext uri="{FF2B5EF4-FFF2-40B4-BE49-F238E27FC236}">
                    <a16:creationId xmlns:a16="http://schemas.microsoft.com/office/drawing/2014/main" id="{899EF77B-579A-435F-8E52-69E221BB9581}"/>
                  </a:ext>
                </a:extLst>
              </p:cNvPr>
              <p:cNvSpPr/>
              <p:nvPr/>
            </p:nvSpPr>
            <p:spPr>
              <a:xfrm>
                <a:off x="1851499" y="3853241"/>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36" name="Arrow: Left-Right 135">
                <a:extLst>
                  <a:ext uri="{FF2B5EF4-FFF2-40B4-BE49-F238E27FC236}">
                    <a16:creationId xmlns:a16="http://schemas.microsoft.com/office/drawing/2014/main" id="{8F6DEBDE-66C2-456E-A9BC-F70397F1B0AF}"/>
                  </a:ext>
                </a:extLst>
              </p:cNvPr>
              <p:cNvSpPr>
                <a:spLocks/>
              </p:cNvSpPr>
              <p:nvPr/>
            </p:nvSpPr>
            <p:spPr>
              <a:xfrm rot="10800000">
                <a:off x="2073336" y="3648718"/>
                <a:ext cx="906750" cy="360000"/>
              </a:xfrm>
              <a:prstGeom prst="leftRightArrow">
                <a:avLst/>
              </a:prstGeom>
              <a:solidFill>
                <a:schemeClr val="accent4">
                  <a:lumMod val="40000"/>
                  <a:lumOff val="6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3" name="Arrow: Right 112">
                <a:extLst>
                  <a:ext uri="{FF2B5EF4-FFF2-40B4-BE49-F238E27FC236}">
                    <a16:creationId xmlns:a16="http://schemas.microsoft.com/office/drawing/2014/main" id="{79024427-5BD4-4E61-BFC6-B9026E88F8D2}"/>
                  </a:ext>
                </a:extLst>
              </p:cNvPr>
              <p:cNvSpPr>
                <a:spLocks/>
              </p:cNvSpPr>
              <p:nvPr/>
            </p:nvSpPr>
            <p:spPr>
              <a:xfrm>
                <a:off x="2066740" y="3193299"/>
                <a:ext cx="896808"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7" name="Group 56">
              <a:extLst>
                <a:ext uri="{FF2B5EF4-FFF2-40B4-BE49-F238E27FC236}">
                  <a16:creationId xmlns:a16="http://schemas.microsoft.com/office/drawing/2014/main" id="{2D84C7D2-3391-4F80-B368-8B3C2FE6C213}"/>
                </a:ext>
              </a:extLst>
            </p:cNvPr>
            <p:cNvGrpSpPr/>
            <p:nvPr/>
          </p:nvGrpSpPr>
          <p:grpSpPr>
            <a:xfrm>
              <a:off x="461296" y="1126735"/>
              <a:ext cx="2530230" cy="1909458"/>
              <a:chOff x="461296" y="1126735"/>
              <a:chExt cx="2530230" cy="1909458"/>
            </a:xfrm>
          </p:grpSpPr>
          <p:sp>
            <p:nvSpPr>
              <p:cNvPr id="7" name="Rectangle: Rounded Corners 6">
                <a:extLst>
                  <a:ext uri="{FF2B5EF4-FFF2-40B4-BE49-F238E27FC236}">
                    <a16:creationId xmlns:a16="http://schemas.microsoft.com/office/drawing/2014/main" id="{80EEB0DD-2823-48ED-B1FB-CCF0691BC3A1}"/>
                  </a:ext>
                </a:extLst>
              </p:cNvPr>
              <p:cNvSpPr/>
              <p:nvPr/>
            </p:nvSpPr>
            <p:spPr>
              <a:xfrm>
                <a:off x="461296" y="1126735"/>
                <a:ext cx="1620000" cy="729556"/>
              </a:xfrm>
              <a:prstGeom prst="roundRect">
                <a:avLst/>
              </a:prstGeom>
              <a:solidFill>
                <a:srgbClr val="92D0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002060"/>
                    </a:solidFill>
                  </a:rPr>
                  <a:t>Data Editing </a:t>
                </a:r>
                <a:r>
                  <a:rPr lang="en-US" sz="1400" dirty="0">
                    <a:solidFill>
                      <a:srgbClr val="002060"/>
                    </a:solidFill>
                  </a:rPr>
                  <a:t>Expert Meeting</a:t>
                </a:r>
              </a:p>
            </p:txBody>
          </p:sp>
          <p:sp>
            <p:nvSpPr>
              <p:cNvPr id="27" name="Arrow: Right 26">
                <a:extLst>
                  <a:ext uri="{FF2B5EF4-FFF2-40B4-BE49-F238E27FC236}">
                    <a16:creationId xmlns:a16="http://schemas.microsoft.com/office/drawing/2014/main" id="{2F55D5F5-3AB8-46A0-9A21-90D61439973A}"/>
                  </a:ext>
                </a:extLst>
              </p:cNvPr>
              <p:cNvSpPr>
                <a:spLocks/>
              </p:cNvSpPr>
              <p:nvPr/>
            </p:nvSpPr>
            <p:spPr>
              <a:xfrm>
                <a:off x="2091206" y="2748193"/>
                <a:ext cx="90032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47" name="Flowchart: Connector 146">
                <a:extLst>
                  <a:ext uri="{FF2B5EF4-FFF2-40B4-BE49-F238E27FC236}">
                    <a16:creationId xmlns:a16="http://schemas.microsoft.com/office/drawing/2014/main" id="{64189A3B-4FDF-4CFF-89F0-6AD6DDB4CE5E}"/>
                  </a:ext>
                </a:extLst>
              </p:cNvPr>
              <p:cNvSpPr/>
              <p:nvPr/>
            </p:nvSpPr>
            <p:spPr>
              <a:xfrm>
                <a:off x="1889987" y="1512280"/>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8" name="Group 57">
              <a:extLst>
                <a:ext uri="{FF2B5EF4-FFF2-40B4-BE49-F238E27FC236}">
                  <a16:creationId xmlns:a16="http://schemas.microsoft.com/office/drawing/2014/main" id="{CA6F6B90-0CF6-4CFA-AFDD-695DC9C8D8E9}"/>
                </a:ext>
              </a:extLst>
            </p:cNvPr>
            <p:cNvGrpSpPr/>
            <p:nvPr/>
          </p:nvGrpSpPr>
          <p:grpSpPr>
            <a:xfrm>
              <a:off x="505615" y="1915429"/>
              <a:ext cx="2485631" cy="540000"/>
              <a:chOff x="505615" y="1915429"/>
              <a:chExt cx="2485631" cy="540000"/>
            </a:xfrm>
          </p:grpSpPr>
          <p:sp>
            <p:nvSpPr>
              <p:cNvPr id="5" name="Rectangle: Rounded Corners 4">
                <a:extLst>
                  <a:ext uri="{FF2B5EF4-FFF2-40B4-BE49-F238E27FC236}">
                    <a16:creationId xmlns:a16="http://schemas.microsoft.com/office/drawing/2014/main" id="{E00F3398-9C80-4242-9C32-63A6C69797E6}"/>
                  </a:ext>
                </a:extLst>
              </p:cNvPr>
              <p:cNvSpPr/>
              <p:nvPr/>
            </p:nvSpPr>
            <p:spPr>
              <a:xfrm>
                <a:off x="505615" y="1915429"/>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Data Collection </a:t>
                </a:r>
                <a:r>
                  <a:rPr lang="en-US" sz="1400" dirty="0">
                    <a:solidFill>
                      <a:srgbClr val="1B270C"/>
                    </a:solidFill>
                  </a:rPr>
                  <a:t>Expert Meeting</a:t>
                </a:r>
              </a:p>
            </p:txBody>
          </p:sp>
          <p:sp>
            <p:nvSpPr>
              <p:cNvPr id="146" name="Flowchart: Connector 145">
                <a:extLst>
                  <a:ext uri="{FF2B5EF4-FFF2-40B4-BE49-F238E27FC236}">
                    <a16:creationId xmlns:a16="http://schemas.microsoft.com/office/drawing/2014/main" id="{34E91786-C1F6-4310-A9D9-D2212D6CFF6A}"/>
                  </a:ext>
                </a:extLst>
              </p:cNvPr>
              <p:cNvSpPr/>
              <p:nvPr/>
            </p:nvSpPr>
            <p:spPr>
              <a:xfrm>
                <a:off x="1895296" y="2251139"/>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25" name="Arrow: Right 24">
                <a:extLst>
                  <a:ext uri="{FF2B5EF4-FFF2-40B4-BE49-F238E27FC236}">
                    <a16:creationId xmlns:a16="http://schemas.microsoft.com/office/drawing/2014/main" id="{BA3EF9C7-4EF3-4B28-A437-AE1A4A8E41CA}"/>
                  </a:ext>
                </a:extLst>
              </p:cNvPr>
              <p:cNvSpPr>
                <a:spLocks/>
              </p:cNvSpPr>
              <p:nvPr/>
            </p:nvSpPr>
            <p:spPr>
              <a:xfrm>
                <a:off x="2091246" y="1953054"/>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nvGrpSpPr>
            <p:cNvPr id="59" name="Group 58">
              <a:extLst>
                <a:ext uri="{FF2B5EF4-FFF2-40B4-BE49-F238E27FC236}">
                  <a16:creationId xmlns:a16="http://schemas.microsoft.com/office/drawing/2014/main" id="{0A1550FC-8D04-4A9B-BE0F-ECF39771537B}"/>
                </a:ext>
              </a:extLst>
            </p:cNvPr>
            <p:cNvGrpSpPr/>
            <p:nvPr/>
          </p:nvGrpSpPr>
          <p:grpSpPr>
            <a:xfrm>
              <a:off x="492179" y="1231493"/>
              <a:ext cx="2490900" cy="1850619"/>
              <a:chOff x="492179" y="1231493"/>
              <a:chExt cx="2490900" cy="1850619"/>
            </a:xfrm>
          </p:grpSpPr>
          <p:sp>
            <p:nvSpPr>
              <p:cNvPr id="6" name="Rectangle: Rounded Corners 5">
                <a:extLst>
                  <a:ext uri="{FF2B5EF4-FFF2-40B4-BE49-F238E27FC236}">
                    <a16:creationId xmlns:a16="http://schemas.microsoft.com/office/drawing/2014/main" id="{43192737-BD84-40B1-BAFA-D65C81AFEBF1}"/>
                  </a:ext>
                </a:extLst>
              </p:cNvPr>
              <p:cNvSpPr/>
              <p:nvPr/>
            </p:nvSpPr>
            <p:spPr>
              <a:xfrm>
                <a:off x="492179" y="2525966"/>
                <a:ext cx="1620000" cy="540000"/>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1600" dirty="0">
                    <a:solidFill>
                      <a:srgbClr val="1B270C"/>
                    </a:solidFill>
                  </a:rPr>
                  <a:t>Confidentiality </a:t>
                </a:r>
                <a:r>
                  <a:rPr lang="en-US" sz="1400" dirty="0">
                    <a:solidFill>
                      <a:srgbClr val="1B270C"/>
                    </a:solidFill>
                  </a:rPr>
                  <a:t>Expert Meeting</a:t>
                </a:r>
              </a:p>
            </p:txBody>
          </p:sp>
          <p:sp>
            <p:nvSpPr>
              <p:cNvPr id="145" name="Flowchart: Connector 144">
                <a:extLst>
                  <a:ext uri="{FF2B5EF4-FFF2-40B4-BE49-F238E27FC236}">
                    <a16:creationId xmlns:a16="http://schemas.microsoft.com/office/drawing/2014/main" id="{5D7C9DC3-49F7-43EB-A223-7646301FAEC5}"/>
                  </a:ext>
                </a:extLst>
              </p:cNvPr>
              <p:cNvSpPr/>
              <p:nvPr/>
            </p:nvSpPr>
            <p:spPr>
              <a:xfrm>
                <a:off x="1882421" y="2902112"/>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1" name="Arrow: Right 120">
                <a:extLst>
                  <a:ext uri="{FF2B5EF4-FFF2-40B4-BE49-F238E27FC236}">
                    <a16:creationId xmlns:a16="http://schemas.microsoft.com/office/drawing/2014/main" id="{B04EFBA6-CC96-4E18-B0CB-CD1A1ED21AE0}"/>
                  </a:ext>
                </a:extLst>
              </p:cNvPr>
              <p:cNvSpPr>
                <a:spLocks/>
              </p:cNvSpPr>
              <p:nvPr/>
            </p:nvSpPr>
            <p:spPr>
              <a:xfrm>
                <a:off x="2083079" y="1231493"/>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grpSp>
      <p:grpSp>
        <p:nvGrpSpPr>
          <p:cNvPr id="42" name="Group 41">
            <a:extLst>
              <a:ext uri="{FF2B5EF4-FFF2-40B4-BE49-F238E27FC236}">
                <a16:creationId xmlns:a16="http://schemas.microsoft.com/office/drawing/2014/main" id="{7A75A496-59EF-4E17-BCD4-2F4DAC5301AF}"/>
              </a:ext>
            </a:extLst>
          </p:cNvPr>
          <p:cNvGrpSpPr/>
          <p:nvPr/>
        </p:nvGrpSpPr>
        <p:grpSpPr>
          <a:xfrm>
            <a:off x="5842996" y="1072110"/>
            <a:ext cx="3058741" cy="4759427"/>
            <a:chOff x="5843873" y="1072110"/>
            <a:chExt cx="3058741" cy="4759427"/>
          </a:xfrm>
        </p:grpSpPr>
        <p:sp>
          <p:nvSpPr>
            <p:cNvPr id="31" name="Rectangle 30">
              <a:extLst>
                <a:ext uri="{FF2B5EF4-FFF2-40B4-BE49-F238E27FC236}">
                  <a16:creationId xmlns:a16="http://schemas.microsoft.com/office/drawing/2014/main" id="{CC99414D-2798-4230-91CE-7AA637832D33}"/>
                </a:ext>
              </a:extLst>
            </p:cNvPr>
            <p:cNvSpPr/>
            <p:nvPr/>
          </p:nvSpPr>
          <p:spPr>
            <a:xfrm>
              <a:off x="5843873" y="1072110"/>
              <a:ext cx="2204220" cy="4759427"/>
            </a:xfrm>
            <a:prstGeom prst="rect">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pPr>
              <a:r>
                <a:rPr lang="en-US" sz="1600" dirty="0">
                  <a:solidFill>
                    <a:schemeClr val="tx1"/>
                  </a:solidFill>
                </a:rPr>
                <a:t>HLG-MOS Executive Board</a:t>
              </a:r>
            </a:p>
          </p:txBody>
        </p:sp>
        <p:sp>
          <p:nvSpPr>
            <p:cNvPr id="108" name="Rectangle: Rounded Corners 107">
              <a:extLst>
                <a:ext uri="{FF2B5EF4-FFF2-40B4-BE49-F238E27FC236}">
                  <a16:creationId xmlns:a16="http://schemas.microsoft.com/office/drawing/2014/main" id="{F09F27DA-32A8-40CF-B936-449418344AA1}"/>
                </a:ext>
              </a:extLst>
            </p:cNvPr>
            <p:cNvSpPr/>
            <p:nvPr/>
          </p:nvSpPr>
          <p:spPr>
            <a:xfrm rot="16200000">
              <a:off x="5174972" y="3121366"/>
              <a:ext cx="4102639" cy="998648"/>
            </a:xfrm>
            <a:prstGeom prst="roundRect">
              <a:avLst/>
            </a:prstGeom>
            <a:solidFill>
              <a:srgbClr val="8CC63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vert="horz" lIns="36000" tIns="36000" rIns="36000" bIns="36000" rtlCol="0" anchor="ctr"/>
            <a:lstStyle/>
            <a:p>
              <a:pPr algn="ctr">
                <a:lnSpc>
                  <a:spcPct val="90000"/>
                </a:lnSpc>
              </a:pPr>
              <a:r>
                <a:rPr lang="en-US" dirty="0">
                  <a:solidFill>
                    <a:srgbClr val="1B270C"/>
                  </a:solidFill>
                </a:rPr>
                <a:t>HLG-MOS </a:t>
              </a:r>
              <a:r>
                <a:rPr lang="en-US" dirty="0" err="1">
                  <a:solidFill>
                    <a:srgbClr val="1B270C"/>
                  </a:solidFill>
                </a:rPr>
                <a:t>Modernisation</a:t>
              </a:r>
              <a:r>
                <a:rPr lang="en-US" dirty="0">
                  <a:solidFill>
                    <a:srgbClr val="1B270C"/>
                  </a:solidFill>
                </a:rPr>
                <a:t> Workshop</a:t>
              </a:r>
            </a:p>
          </p:txBody>
        </p:sp>
        <p:sp>
          <p:nvSpPr>
            <p:cNvPr id="126" name="Arrow: Left-Right 125">
              <a:extLst>
                <a:ext uri="{FF2B5EF4-FFF2-40B4-BE49-F238E27FC236}">
                  <a16:creationId xmlns:a16="http://schemas.microsoft.com/office/drawing/2014/main" id="{8953B093-FD67-49C9-8324-CC42A62F2E2F}"/>
                </a:ext>
              </a:extLst>
            </p:cNvPr>
            <p:cNvSpPr/>
            <p:nvPr/>
          </p:nvSpPr>
          <p:spPr>
            <a:xfrm>
              <a:off x="8061223" y="2685051"/>
              <a:ext cx="841391" cy="540000"/>
            </a:xfrm>
            <a:prstGeom prst="leftRightArrow">
              <a:avLst/>
            </a:prstGeom>
            <a:gradFill>
              <a:gsLst>
                <a:gs pos="0">
                  <a:srgbClr val="FF0000"/>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7" name="Arrow: Left-Right 126">
              <a:extLst>
                <a:ext uri="{FF2B5EF4-FFF2-40B4-BE49-F238E27FC236}">
                  <a16:creationId xmlns:a16="http://schemas.microsoft.com/office/drawing/2014/main" id="{A4729899-AB51-467C-A31E-8F689658FE4C}"/>
                </a:ext>
              </a:extLst>
            </p:cNvPr>
            <p:cNvSpPr/>
            <p:nvPr/>
          </p:nvSpPr>
          <p:spPr>
            <a:xfrm>
              <a:off x="8032598" y="1187016"/>
              <a:ext cx="841391" cy="324000"/>
            </a:xfrm>
            <a:prstGeom prst="leftRightArrow">
              <a:avLst/>
            </a:prstGeom>
            <a:gradFill>
              <a:gsLst>
                <a:gs pos="0">
                  <a:srgbClr val="C00000"/>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8" name="Arrow: Left-Right 127">
              <a:extLst>
                <a:ext uri="{FF2B5EF4-FFF2-40B4-BE49-F238E27FC236}">
                  <a16:creationId xmlns:a16="http://schemas.microsoft.com/office/drawing/2014/main" id="{BE7420C8-D4A5-4837-9532-9020DDFD2949}"/>
                </a:ext>
              </a:extLst>
            </p:cNvPr>
            <p:cNvSpPr/>
            <p:nvPr/>
          </p:nvSpPr>
          <p:spPr>
            <a:xfrm>
              <a:off x="8029949" y="4283384"/>
              <a:ext cx="841391" cy="540000"/>
            </a:xfrm>
            <a:prstGeom prst="leftRightArrow">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sp>
        <p:nvSpPr>
          <p:cNvPr id="22" name="Rectangle 21">
            <a:extLst>
              <a:ext uri="{FF2B5EF4-FFF2-40B4-BE49-F238E27FC236}">
                <a16:creationId xmlns:a16="http://schemas.microsoft.com/office/drawing/2014/main" id="{02C712DF-DF6E-44E1-9680-4DC107C17605}"/>
              </a:ext>
            </a:extLst>
          </p:cNvPr>
          <p:cNvSpPr/>
          <p:nvPr/>
        </p:nvSpPr>
        <p:spPr>
          <a:xfrm>
            <a:off x="2974487" y="4854251"/>
            <a:ext cx="1980000" cy="851809"/>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Supporting Standards Group</a:t>
            </a:r>
          </a:p>
        </p:txBody>
      </p:sp>
      <p:sp>
        <p:nvSpPr>
          <p:cNvPr id="21" name="Rectangle 20">
            <a:extLst>
              <a:ext uri="{FF2B5EF4-FFF2-40B4-BE49-F238E27FC236}">
                <a16:creationId xmlns:a16="http://schemas.microsoft.com/office/drawing/2014/main" id="{816DD304-CC32-4366-BAED-A3B66ABB3153}"/>
              </a:ext>
            </a:extLst>
          </p:cNvPr>
          <p:cNvSpPr/>
          <p:nvPr/>
        </p:nvSpPr>
        <p:spPr>
          <a:xfrm>
            <a:off x="2966225" y="1836521"/>
            <a:ext cx="1980000" cy="1953539"/>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sz="2000" dirty="0">
                <a:solidFill>
                  <a:schemeClr val="bg1"/>
                </a:solidFill>
              </a:rPr>
              <a:t>Blue Skies Thinking Network</a:t>
            </a:r>
          </a:p>
        </p:txBody>
      </p:sp>
      <p:sp>
        <p:nvSpPr>
          <p:cNvPr id="23" name="Rectangle 22">
            <a:extLst>
              <a:ext uri="{FF2B5EF4-FFF2-40B4-BE49-F238E27FC236}">
                <a16:creationId xmlns:a16="http://schemas.microsoft.com/office/drawing/2014/main" id="{26691F7E-F7A3-46F2-9798-C0CC6D950F8A}"/>
              </a:ext>
            </a:extLst>
          </p:cNvPr>
          <p:cNvSpPr/>
          <p:nvPr/>
        </p:nvSpPr>
        <p:spPr>
          <a:xfrm>
            <a:off x="2983256" y="3842426"/>
            <a:ext cx="1980000" cy="928657"/>
          </a:xfrm>
          <a:prstGeom prst="rect">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Capability and Communication  Group</a:t>
            </a:r>
          </a:p>
        </p:txBody>
      </p:sp>
      <p:sp>
        <p:nvSpPr>
          <p:cNvPr id="32" name="Arrow: Right 31">
            <a:extLst>
              <a:ext uri="{FF2B5EF4-FFF2-40B4-BE49-F238E27FC236}">
                <a16:creationId xmlns:a16="http://schemas.microsoft.com/office/drawing/2014/main" id="{26DED767-7994-463F-AA59-7E01FE2CA9E4}"/>
              </a:ext>
            </a:extLst>
          </p:cNvPr>
          <p:cNvSpPr/>
          <p:nvPr/>
        </p:nvSpPr>
        <p:spPr>
          <a:xfrm>
            <a:off x="4924514" y="1349016"/>
            <a:ext cx="942885" cy="360000"/>
          </a:xfrm>
          <a:prstGeom prst="rightArrow">
            <a:avLst/>
          </a:prstGeom>
          <a:gradFill flip="none" rotWithShape="1">
            <a:gsLst>
              <a:gs pos="0">
                <a:srgbClr val="F1613D"/>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3" name="Arrow: Right 32">
            <a:extLst>
              <a:ext uri="{FF2B5EF4-FFF2-40B4-BE49-F238E27FC236}">
                <a16:creationId xmlns:a16="http://schemas.microsoft.com/office/drawing/2014/main" id="{0A94BC9C-D94E-4139-B437-C159634DB205}"/>
              </a:ext>
            </a:extLst>
          </p:cNvPr>
          <p:cNvSpPr/>
          <p:nvPr/>
        </p:nvSpPr>
        <p:spPr>
          <a:xfrm rot="10800000">
            <a:off x="4950690" y="3005926"/>
            <a:ext cx="932684" cy="360000"/>
          </a:xfrm>
          <a:prstGeom prst="rightArrow">
            <a:avLst/>
          </a:prstGeom>
          <a:gradFill flip="none" rotWithShape="1">
            <a:gsLst>
              <a:gs pos="0">
                <a:srgbClr val="27A9E1"/>
              </a:gs>
              <a:gs pos="100000">
                <a:srgbClr val="F1613D"/>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7" name="Arrow: Left-Right 36">
            <a:extLst>
              <a:ext uri="{FF2B5EF4-FFF2-40B4-BE49-F238E27FC236}">
                <a16:creationId xmlns:a16="http://schemas.microsoft.com/office/drawing/2014/main" id="{B705D0B3-D470-40A8-9127-2FB3DE94C280}"/>
              </a:ext>
            </a:extLst>
          </p:cNvPr>
          <p:cNvSpPr/>
          <p:nvPr/>
        </p:nvSpPr>
        <p:spPr>
          <a:xfrm rot="10800000">
            <a:off x="4924514" y="1846283"/>
            <a:ext cx="974170" cy="432000"/>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38" name="Arrow: Left-Right 37">
            <a:extLst>
              <a:ext uri="{FF2B5EF4-FFF2-40B4-BE49-F238E27FC236}">
                <a16:creationId xmlns:a16="http://schemas.microsoft.com/office/drawing/2014/main" id="{A72DC4CE-E7CD-4EF6-A1BF-964F8FEB7C75}"/>
              </a:ext>
            </a:extLst>
          </p:cNvPr>
          <p:cNvSpPr/>
          <p:nvPr/>
        </p:nvSpPr>
        <p:spPr>
          <a:xfrm rot="10800000">
            <a:off x="4975719" y="3872989"/>
            <a:ext cx="900000" cy="359999"/>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6" name="Arrow: Left-Right 115">
            <a:extLst>
              <a:ext uri="{FF2B5EF4-FFF2-40B4-BE49-F238E27FC236}">
                <a16:creationId xmlns:a16="http://schemas.microsoft.com/office/drawing/2014/main" id="{61A786B2-A3BE-44AD-8491-89E1A7230EF7}"/>
              </a:ext>
            </a:extLst>
          </p:cNvPr>
          <p:cNvSpPr/>
          <p:nvPr/>
        </p:nvSpPr>
        <p:spPr>
          <a:xfrm rot="10800000">
            <a:off x="4933950" y="4913476"/>
            <a:ext cx="945612" cy="359999"/>
          </a:xfrm>
          <a:prstGeom prst="leftRightArrow">
            <a:avLst/>
          </a:prstGeom>
          <a:gradFill>
            <a:gsLst>
              <a:gs pos="0">
                <a:srgbClr val="27A9E1"/>
              </a:gs>
              <a:gs pos="100000">
                <a:srgbClr val="F1613D"/>
              </a:gs>
            </a:gsLst>
            <a:lin ang="10800000" scaled="1"/>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1" name="Flowchart: Connector 150">
            <a:extLst>
              <a:ext uri="{FF2B5EF4-FFF2-40B4-BE49-F238E27FC236}">
                <a16:creationId xmlns:a16="http://schemas.microsoft.com/office/drawing/2014/main" id="{855634CF-CBB8-4D74-8B34-033677E38264}"/>
              </a:ext>
            </a:extLst>
          </p:cNvPr>
          <p:cNvSpPr/>
          <p:nvPr/>
        </p:nvSpPr>
        <p:spPr>
          <a:xfrm>
            <a:off x="4731365" y="322217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2" name="Flowchart: Connector 151">
            <a:extLst>
              <a:ext uri="{FF2B5EF4-FFF2-40B4-BE49-F238E27FC236}">
                <a16:creationId xmlns:a16="http://schemas.microsoft.com/office/drawing/2014/main" id="{CB1BD9D6-48DF-4AD8-B182-6A6A6FBC8B57}"/>
              </a:ext>
            </a:extLst>
          </p:cNvPr>
          <p:cNvSpPr/>
          <p:nvPr/>
        </p:nvSpPr>
        <p:spPr>
          <a:xfrm>
            <a:off x="4722508" y="429640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53" name="Flowchart: Connector 152">
            <a:extLst>
              <a:ext uri="{FF2B5EF4-FFF2-40B4-BE49-F238E27FC236}">
                <a16:creationId xmlns:a16="http://schemas.microsoft.com/office/drawing/2014/main" id="{28D8DDEB-3B2C-423A-9118-0A1BE4B5E162}"/>
              </a:ext>
            </a:extLst>
          </p:cNvPr>
          <p:cNvSpPr/>
          <p:nvPr/>
        </p:nvSpPr>
        <p:spPr>
          <a:xfrm>
            <a:off x="4722508" y="5192688"/>
            <a:ext cx="180000" cy="180000"/>
          </a:xfrm>
          <a:prstGeom prst="flowChartConnector">
            <a:avLst/>
          </a:prstGeom>
          <a:solidFill>
            <a:srgbClr val="F1613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4" name="Arrow: Right 123">
            <a:extLst>
              <a:ext uri="{FF2B5EF4-FFF2-40B4-BE49-F238E27FC236}">
                <a16:creationId xmlns:a16="http://schemas.microsoft.com/office/drawing/2014/main" id="{86F95788-FA8B-4CF1-AEE1-7EEBE0494CFE}"/>
              </a:ext>
            </a:extLst>
          </p:cNvPr>
          <p:cNvSpPr/>
          <p:nvPr/>
        </p:nvSpPr>
        <p:spPr>
          <a:xfrm>
            <a:off x="4931591" y="4298991"/>
            <a:ext cx="1785848" cy="360000"/>
          </a:xfrm>
          <a:prstGeom prst="rightArrow">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5" name="Arrow: Right 124">
            <a:extLst>
              <a:ext uri="{FF2B5EF4-FFF2-40B4-BE49-F238E27FC236}">
                <a16:creationId xmlns:a16="http://schemas.microsoft.com/office/drawing/2014/main" id="{40922591-EBB0-4E26-9227-A857B57C92D2}"/>
              </a:ext>
            </a:extLst>
          </p:cNvPr>
          <p:cNvSpPr/>
          <p:nvPr/>
        </p:nvSpPr>
        <p:spPr>
          <a:xfrm>
            <a:off x="4931591" y="5311684"/>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23" name="Arrow: Right 122">
            <a:extLst>
              <a:ext uri="{FF2B5EF4-FFF2-40B4-BE49-F238E27FC236}">
                <a16:creationId xmlns:a16="http://schemas.microsoft.com/office/drawing/2014/main" id="{3D53C55C-0861-4274-9375-572D9A918FE7}"/>
              </a:ext>
            </a:extLst>
          </p:cNvPr>
          <p:cNvSpPr/>
          <p:nvPr/>
        </p:nvSpPr>
        <p:spPr>
          <a:xfrm>
            <a:off x="4931591" y="2296557"/>
            <a:ext cx="1785848" cy="360000"/>
          </a:xfrm>
          <a:prstGeom prst="rightArrow">
            <a:avLst/>
          </a:prstGeom>
          <a:gradFill flip="none" rotWithShape="1">
            <a:gsLst>
              <a:gs pos="49700">
                <a:srgbClr val="F1613D"/>
              </a:gs>
              <a:gs pos="0">
                <a:srgbClr val="8CC63E"/>
              </a:gs>
              <a:gs pos="100000">
                <a:srgbClr val="27A9E1"/>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nvGrpSpPr>
          <p:cNvPr id="43" name="Group 42">
            <a:extLst>
              <a:ext uri="{FF2B5EF4-FFF2-40B4-BE49-F238E27FC236}">
                <a16:creationId xmlns:a16="http://schemas.microsoft.com/office/drawing/2014/main" id="{4699D4D5-1D7F-44AC-BEF8-B925B822655E}"/>
              </a:ext>
            </a:extLst>
          </p:cNvPr>
          <p:cNvGrpSpPr/>
          <p:nvPr/>
        </p:nvGrpSpPr>
        <p:grpSpPr>
          <a:xfrm>
            <a:off x="8870463" y="1080744"/>
            <a:ext cx="3118532" cy="4778873"/>
            <a:chOff x="8873988" y="1098399"/>
            <a:chExt cx="3118532" cy="4778873"/>
          </a:xfrm>
        </p:grpSpPr>
        <p:sp>
          <p:nvSpPr>
            <p:cNvPr id="111" name="Rectangle 110">
              <a:extLst>
                <a:ext uri="{FF2B5EF4-FFF2-40B4-BE49-F238E27FC236}">
                  <a16:creationId xmlns:a16="http://schemas.microsoft.com/office/drawing/2014/main" id="{F604DFB7-6BE2-4AA7-999C-63158F57037D}"/>
                </a:ext>
              </a:extLst>
            </p:cNvPr>
            <p:cNvSpPr/>
            <p:nvPr/>
          </p:nvSpPr>
          <p:spPr>
            <a:xfrm>
              <a:off x="8873988" y="1098399"/>
              <a:ext cx="1481693" cy="540000"/>
            </a:xfrm>
            <a:prstGeom prst="rect">
              <a:avLst/>
            </a:prstGeom>
            <a:solidFill>
              <a:srgbClr val="C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bg1"/>
                  </a:solidFill>
                </a:rPr>
                <a:t>CES</a:t>
              </a:r>
            </a:p>
            <a:p>
              <a:pPr algn="ctr">
                <a:lnSpc>
                  <a:spcPct val="90000"/>
                </a:lnSpc>
              </a:pPr>
              <a:r>
                <a:rPr lang="en-US" dirty="0">
                  <a:solidFill>
                    <a:schemeClr val="bg1"/>
                  </a:solidFill>
                </a:rPr>
                <a:t>Bureau</a:t>
              </a:r>
            </a:p>
          </p:txBody>
        </p:sp>
        <p:sp>
          <p:nvSpPr>
            <p:cNvPr id="112" name="Arrow: Right 111">
              <a:extLst>
                <a:ext uri="{FF2B5EF4-FFF2-40B4-BE49-F238E27FC236}">
                  <a16:creationId xmlns:a16="http://schemas.microsoft.com/office/drawing/2014/main" id="{9C616514-BA39-445B-A7B8-85B63F5C8EE5}"/>
                </a:ext>
              </a:extLst>
            </p:cNvPr>
            <p:cNvSpPr/>
            <p:nvPr/>
          </p:nvSpPr>
          <p:spPr>
            <a:xfrm rot="5400000">
              <a:off x="9365429" y="1730168"/>
              <a:ext cx="520094" cy="336556"/>
            </a:xfrm>
            <a:prstGeom prst="rightArrow">
              <a:avLst/>
            </a:prstGeom>
            <a:gradFill flip="none" rotWithShape="1">
              <a:gsLst>
                <a:gs pos="0">
                  <a:srgbClr val="FF0000"/>
                </a:gs>
                <a:gs pos="100000">
                  <a:srgbClr val="C00000"/>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115" name="Rectangle 114">
              <a:extLst>
                <a:ext uri="{FF2B5EF4-FFF2-40B4-BE49-F238E27FC236}">
                  <a16:creationId xmlns:a16="http://schemas.microsoft.com/office/drawing/2014/main" id="{E51ACB91-DE24-48AF-B86D-1002AD4DC3C0}"/>
                </a:ext>
              </a:extLst>
            </p:cNvPr>
            <p:cNvSpPr/>
            <p:nvPr/>
          </p:nvSpPr>
          <p:spPr>
            <a:xfrm>
              <a:off x="8888300" y="2158493"/>
              <a:ext cx="1474350" cy="3699332"/>
            </a:xfrm>
            <a:prstGeom prst="rect">
              <a:avLst/>
            </a:prstGeom>
            <a:solidFill>
              <a:srgbClr val="ED1C2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bg1"/>
                  </a:solidFill>
                </a:rPr>
                <a:t>HLG-MOS</a:t>
              </a:r>
            </a:p>
          </p:txBody>
        </p:sp>
        <p:sp>
          <p:nvSpPr>
            <p:cNvPr id="155" name="Rectangle: Diagonal Corners Rounded 154">
              <a:extLst>
                <a:ext uri="{FF2B5EF4-FFF2-40B4-BE49-F238E27FC236}">
                  <a16:creationId xmlns:a16="http://schemas.microsoft.com/office/drawing/2014/main" id="{56C576C7-3461-4D7B-9A28-195A4DD5F4EE}"/>
                </a:ext>
              </a:extLst>
            </p:cNvPr>
            <p:cNvSpPr/>
            <p:nvPr/>
          </p:nvSpPr>
          <p:spPr>
            <a:xfrm>
              <a:off x="10893071" y="1098399"/>
              <a:ext cx="1099449" cy="4778873"/>
            </a:xfrm>
            <a:prstGeom prst="round2DiagRect">
              <a:avLst/>
            </a:prstGeom>
            <a:solidFill>
              <a:srgbClr val="9E1E6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t>2022 Work</a:t>
              </a:r>
            </a:p>
            <a:p>
              <a:pPr algn="ctr">
                <a:lnSpc>
                  <a:spcPct val="90000"/>
                </a:lnSpc>
              </a:pPr>
              <a:r>
                <a:rPr lang="en-US" dirty="0"/>
                <a:t>Programme</a:t>
              </a:r>
              <a:endParaRPr lang="en-GB" dirty="0" err="1"/>
            </a:p>
          </p:txBody>
        </p:sp>
        <p:sp>
          <p:nvSpPr>
            <p:cNvPr id="156" name="Arrow: Right 155">
              <a:extLst>
                <a:ext uri="{FF2B5EF4-FFF2-40B4-BE49-F238E27FC236}">
                  <a16:creationId xmlns:a16="http://schemas.microsoft.com/office/drawing/2014/main" id="{C6D4DF1E-9541-48FD-BDA3-17AD30F25151}"/>
                </a:ext>
              </a:extLst>
            </p:cNvPr>
            <p:cNvSpPr/>
            <p:nvPr/>
          </p:nvSpPr>
          <p:spPr>
            <a:xfrm>
              <a:off x="10344472" y="3257869"/>
              <a:ext cx="612000" cy="900000"/>
            </a:xfrm>
            <a:prstGeom prst="rightArrow">
              <a:avLst/>
            </a:prstGeom>
            <a:solidFill>
              <a:srgbClr val="FFC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grpSp>
      <p:sp>
        <p:nvSpPr>
          <p:cNvPr id="157" name="TextBox 156">
            <a:extLst>
              <a:ext uri="{FF2B5EF4-FFF2-40B4-BE49-F238E27FC236}">
                <a16:creationId xmlns:a16="http://schemas.microsoft.com/office/drawing/2014/main" id="{6A5E9FF2-E988-48B1-97FA-379A32380945}"/>
              </a:ext>
            </a:extLst>
          </p:cNvPr>
          <p:cNvSpPr txBox="1"/>
          <p:nvPr/>
        </p:nvSpPr>
        <p:spPr>
          <a:xfrm>
            <a:off x="505615" y="62007"/>
            <a:ext cx="10450857" cy="428960"/>
          </a:xfrm>
          <a:prstGeom prst="rect">
            <a:avLst/>
          </a:prstGeom>
          <a:noFill/>
        </p:spPr>
        <p:txBody>
          <a:bodyPr wrap="square" lIns="0" tIns="0" rIns="0" bIns="0" rtlCol="0">
            <a:noAutofit/>
          </a:bodyPr>
          <a:lstStyle/>
          <a:p>
            <a:pPr algn="ctr">
              <a:lnSpc>
                <a:spcPct val="90000"/>
              </a:lnSpc>
            </a:pPr>
            <a:r>
              <a:rPr lang="en-US" sz="3200" b="1" dirty="0">
                <a:solidFill>
                  <a:srgbClr val="0070C0"/>
                </a:solidFill>
              </a:rPr>
              <a:t>HLG-MOS Innovation Pipeline 2022</a:t>
            </a:r>
            <a:endParaRPr lang="en-GB" sz="3200" b="1" dirty="0" err="1">
              <a:solidFill>
                <a:srgbClr val="0070C0"/>
              </a:solidFill>
            </a:endParaRPr>
          </a:p>
        </p:txBody>
      </p:sp>
      <p:sp>
        <p:nvSpPr>
          <p:cNvPr id="62" name="Rectangle 61">
            <a:extLst>
              <a:ext uri="{FF2B5EF4-FFF2-40B4-BE49-F238E27FC236}">
                <a16:creationId xmlns:a16="http://schemas.microsoft.com/office/drawing/2014/main" id="{A07872C8-256A-427A-9F9A-4667B84415BE}"/>
              </a:ext>
            </a:extLst>
          </p:cNvPr>
          <p:cNvSpPr/>
          <p:nvPr/>
        </p:nvSpPr>
        <p:spPr>
          <a:xfrm>
            <a:off x="2964995" y="939884"/>
            <a:ext cx="1980000" cy="863652"/>
          </a:xfrm>
          <a:prstGeom prst="rect">
            <a:avLst/>
          </a:prstGeom>
          <a:solidFill>
            <a:srgbClr val="27A9E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pPr>
            <a:r>
              <a:rPr lang="en-US" dirty="0">
                <a:solidFill>
                  <a:schemeClr val="bg1"/>
                </a:solidFill>
              </a:rPr>
              <a:t>Data Science and Modern Methods Group</a:t>
            </a:r>
          </a:p>
        </p:txBody>
      </p:sp>
      <p:sp>
        <p:nvSpPr>
          <p:cNvPr id="63" name="Arrow: Right 62">
            <a:extLst>
              <a:ext uri="{FF2B5EF4-FFF2-40B4-BE49-F238E27FC236}">
                <a16:creationId xmlns:a16="http://schemas.microsoft.com/office/drawing/2014/main" id="{B5AF9854-8B27-484D-89F9-8164CBBBD7A9}"/>
              </a:ext>
            </a:extLst>
          </p:cNvPr>
          <p:cNvSpPr/>
          <p:nvPr/>
        </p:nvSpPr>
        <p:spPr>
          <a:xfrm>
            <a:off x="4941117" y="3406220"/>
            <a:ext cx="1785848" cy="360000"/>
          </a:xfrm>
          <a:prstGeom prst="rightArrow">
            <a:avLst/>
          </a:prstGeom>
          <a:solidFill>
            <a:schemeClr val="accent4">
              <a:lumMod val="40000"/>
              <a:lumOff val="6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
        <p:nvSpPr>
          <p:cNvPr id="65" name="Arrow: Right 64">
            <a:extLst>
              <a:ext uri="{FF2B5EF4-FFF2-40B4-BE49-F238E27FC236}">
                <a16:creationId xmlns:a16="http://schemas.microsoft.com/office/drawing/2014/main" id="{875AF5EE-8FD4-418C-A4D8-E5F374F5F75B}"/>
              </a:ext>
            </a:extLst>
          </p:cNvPr>
          <p:cNvSpPr>
            <a:spLocks/>
          </p:cNvSpPr>
          <p:nvPr/>
        </p:nvSpPr>
        <p:spPr>
          <a:xfrm>
            <a:off x="2061890" y="1812372"/>
            <a:ext cx="900000" cy="288000"/>
          </a:xfrm>
          <a:prstGeom prst="rightArrow">
            <a:avLst/>
          </a:prstGeom>
          <a:gradFill flip="none" rotWithShape="1">
            <a:gsLst>
              <a:gs pos="0">
                <a:srgbClr val="27A9E1"/>
              </a:gs>
              <a:gs pos="100000">
                <a:srgbClr val="8CC63E"/>
              </a:gs>
            </a:gsLst>
            <a:lin ang="10800000" scaled="1"/>
            <a:tileRect/>
          </a:gra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pic>
        <p:nvPicPr>
          <p:cNvPr id="64" name="Picture 63">
            <a:extLst>
              <a:ext uri="{FF2B5EF4-FFF2-40B4-BE49-F238E27FC236}">
                <a16:creationId xmlns:a16="http://schemas.microsoft.com/office/drawing/2014/main" id="{E218F230-0BB1-427C-B198-0153510F10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sp>
        <p:nvSpPr>
          <p:cNvPr id="66" name="Arrow: Right 65">
            <a:extLst>
              <a:ext uri="{FF2B5EF4-FFF2-40B4-BE49-F238E27FC236}">
                <a16:creationId xmlns:a16="http://schemas.microsoft.com/office/drawing/2014/main" id="{57E5BD92-3F96-415F-96AB-233B36A85A70}"/>
              </a:ext>
            </a:extLst>
          </p:cNvPr>
          <p:cNvSpPr>
            <a:spLocks/>
          </p:cNvSpPr>
          <p:nvPr/>
        </p:nvSpPr>
        <p:spPr>
          <a:xfrm rot="19373341">
            <a:off x="1894807" y="3843333"/>
            <a:ext cx="1401038" cy="327329"/>
          </a:xfrm>
          <a:prstGeom prst="rightArrow">
            <a:avLst/>
          </a:prstGeom>
          <a:solidFill>
            <a:schemeClr val="accent4">
              <a:lumMod val="40000"/>
              <a:lumOff val="6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a:p>
        </p:txBody>
      </p:sp>
    </p:spTree>
    <p:extLst>
      <p:ext uri="{BB962C8B-B14F-4D97-AF65-F5344CB8AC3E}">
        <p14:creationId xmlns:p14="http://schemas.microsoft.com/office/powerpoint/2010/main" val="521088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D250C-242A-4C3C-84B5-768E245B5F83}"/>
              </a:ext>
            </a:extLst>
          </p:cNvPr>
          <p:cNvPicPr>
            <a:picLocks noChangeAspect="1"/>
          </p:cNvPicPr>
          <p:nvPr/>
        </p:nvPicPr>
        <p:blipFill>
          <a:blip r:embed="rId3">
            <a:alphaModFix amt="50000"/>
          </a:blip>
          <a:stretch>
            <a:fillRect/>
          </a:stretch>
        </p:blipFill>
        <p:spPr>
          <a:xfrm>
            <a:off x="7476247" y="1864323"/>
            <a:ext cx="4963179" cy="3928670"/>
          </a:xfrm>
          <a:prstGeom prst="rect">
            <a:avLst/>
          </a:prstGeom>
        </p:spPr>
      </p:pic>
      <p:sp>
        <p:nvSpPr>
          <p:cNvPr id="2" name="Title 1">
            <a:extLst>
              <a:ext uri="{FF2B5EF4-FFF2-40B4-BE49-F238E27FC236}">
                <a16:creationId xmlns:a16="http://schemas.microsoft.com/office/drawing/2014/main" id="{C329B76D-0CBC-4A54-AB9F-5367253E412A}"/>
              </a:ext>
            </a:extLst>
          </p:cNvPr>
          <p:cNvSpPr>
            <a:spLocks noGrp="1"/>
          </p:cNvSpPr>
          <p:nvPr>
            <p:ph type="title"/>
          </p:nvPr>
        </p:nvSpPr>
        <p:spPr>
          <a:xfrm>
            <a:off x="0" y="53153"/>
            <a:ext cx="12005534" cy="925793"/>
          </a:xfrm>
        </p:spPr>
        <p:txBody>
          <a:bodyPr>
            <a:normAutofit/>
          </a:bodyPr>
          <a:lstStyle/>
          <a:p>
            <a:pPr algn="ctr"/>
            <a:r>
              <a:rPr lang="en-US" dirty="0"/>
              <a:t>Capability and Communication group (</a:t>
            </a:r>
            <a:r>
              <a:rPr lang="en-US" dirty="0" err="1"/>
              <a:t>CapCom</a:t>
            </a:r>
            <a:r>
              <a:rPr lang="en-US" dirty="0"/>
              <a:t>)</a:t>
            </a:r>
            <a:endParaRPr lang="en-GB" dirty="0"/>
          </a:p>
        </p:txBody>
      </p:sp>
      <p:sp>
        <p:nvSpPr>
          <p:cNvPr id="3" name="Content Placeholder 2">
            <a:extLst>
              <a:ext uri="{FF2B5EF4-FFF2-40B4-BE49-F238E27FC236}">
                <a16:creationId xmlns:a16="http://schemas.microsoft.com/office/drawing/2014/main" id="{36D88A24-7DDD-40D4-AB63-1F260C2914A7}"/>
              </a:ext>
            </a:extLst>
          </p:cNvPr>
          <p:cNvSpPr>
            <a:spLocks noGrp="1"/>
          </p:cNvSpPr>
          <p:nvPr>
            <p:ph idx="1"/>
          </p:nvPr>
        </p:nvSpPr>
        <p:spPr>
          <a:xfrm>
            <a:off x="181984" y="1065007"/>
            <a:ext cx="11823550" cy="5250075"/>
          </a:xfrm>
        </p:spPr>
        <p:txBody>
          <a:bodyPr>
            <a:normAutofit lnSpcReduction="10000"/>
          </a:bodyPr>
          <a:lstStyle/>
          <a:p>
            <a:r>
              <a:rPr lang="en-US" dirty="0"/>
              <a:t>Market Research, Digital Marketing &amp; Communication strategies</a:t>
            </a:r>
          </a:p>
          <a:p>
            <a:pPr lvl="1"/>
            <a:r>
              <a:rPr lang="en-US" dirty="0">
                <a:hlinkClick r:id="rId4"/>
              </a:rPr>
              <a:t>Brand and reputation management</a:t>
            </a:r>
            <a:endParaRPr lang="en-US" dirty="0"/>
          </a:p>
          <a:p>
            <a:pPr lvl="1"/>
            <a:r>
              <a:rPr lang="en-US" i="1" dirty="0"/>
              <a:t>How to Measure success and the impact of our communication</a:t>
            </a:r>
          </a:p>
          <a:p>
            <a:pPr lvl="1"/>
            <a:r>
              <a:rPr lang="en-US" i="1" dirty="0"/>
              <a:t>Strategies to tackle and anticipate disinformation</a:t>
            </a:r>
          </a:p>
          <a:p>
            <a:pPr lvl="1"/>
            <a:r>
              <a:rPr lang="en-US" i="1" dirty="0"/>
              <a:t>Various other topics being considered: </a:t>
            </a:r>
          </a:p>
          <a:p>
            <a:pPr lvl="2"/>
            <a:r>
              <a:rPr lang="en-US" i="1" dirty="0"/>
              <a:t>Establishing strategic objectives and outcomes for communications initiatives</a:t>
            </a:r>
          </a:p>
          <a:p>
            <a:pPr lvl="2"/>
            <a:r>
              <a:rPr lang="en-US" i="1" dirty="0"/>
              <a:t>Understanding the appropriate tools, channels and content for communication campaigns</a:t>
            </a:r>
          </a:p>
          <a:p>
            <a:pPr lvl="2"/>
            <a:r>
              <a:rPr lang="en-US" i="1" dirty="0"/>
              <a:t>Level of resources required to deliver effective communication across multiple platforms</a:t>
            </a:r>
          </a:p>
          <a:p>
            <a:pPr lvl="2"/>
            <a:r>
              <a:rPr lang="en-US" i="1" dirty="0"/>
              <a:t>Developing relevant and effective metrics on impact of communications campaigns</a:t>
            </a:r>
          </a:p>
          <a:p>
            <a:r>
              <a:rPr lang="en-US" dirty="0"/>
              <a:t>Ethical leadership Task Team:</a:t>
            </a:r>
          </a:p>
          <a:p>
            <a:pPr lvl="1"/>
            <a:r>
              <a:rPr lang="en-US" dirty="0"/>
              <a:t>Business and Data Ethics</a:t>
            </a:r>
          </a:p>
          <a:p>
            <a:pPr lvl="1"/>
            <a:r>
              <a:rPr lang="en-US" dirty="0"/>
              <a:t>Ethics Surveys</a:t>
            </a:r>
          </a:p>
          <a:p>
            <a:pPr lvl="1"/>
            <a:r>
              <a:rPr lang="en-US" dirty="0"/>
              <a:t>GAMSO-GSBPM Ethics framework</a:t>
            </a:r>
          </a:p>
          <a:p>
            <a:pPr lvl="1"/>
            <a:r>
              <a:rPr lang="en-US" dirty="0"/>
              <a:t>Coordination/members CES bureau In-depth review Data Ethics </a:t>
            </a:r>
          </a:p>
          <a:p>
            <a:endParaRPr lang="en-US" i="1" dirty="0"/>
          </a:p>
        </p:txBody>
      </p:sp>
      <p:pic>
        <p:nvPicPr>
          <p:cNvPr id="4" name="Picture 3">
            <a:extLst>
              <a:ext uri="{FF2B5EF4-FFF2-40B4-BE49-F238E27FC236}">
                <a16:creationId xmlns:a16="http://schemas.microsoft.com/office/drawing/2014/main" id="{4F1DEE55-AB15-46A1-83D1-1B07C6DED75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spTree>
    <p:extLst>
      <p:ext uri="{BB962C8B-B14F-4D97-AF65-F5344CB8AC3E}">
        <p14:creationId xmlns:p14="http://schemas.microsoft.com/office/powerpoint/2010/main" val="4291763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9B76D-0CBC-4A54-AB9F-5367253E412A}"/>
              </a:ext>
            </a:extLst>
          </p:cNvPr>
          <p:cNvSpPr>
            <a:spLocks noGrp="1"/>
          </p:cNvSpPr>
          <p:nvPr>
            <p:ph type="title"/>
          </p:nvPr>
        </p:nvSpPr>
        <p:spPr>
          <a:xfrm>
            <a:off x="0" y="53153"/>
            <a:ext cx="10515600" cy="925793"/>
          </a:xfrm>
        </p:spPr>
        <p:txBody>
          <a:bodyPr/>
          <a:lstStyle/>
          <a:p>
            <a:pPr algn="ctr"/>
            <a:r>
              <a:rPr lang="en-US" dirty="0" err="1"/>
              <a:t>CapCom</a:t>
            </a:r>
            <a:r>
              <a:rPr lang="en-US" dirty="0"/>
              <a:t>: Future or Work Task Team</a:t>
            </a:r>
            <a:endParaRPr lang="en-GB" dirty="0"/>
          </a:p>
        </p:txBody>
      </p:sp>
      <p:sp>
        <p:nvSpPr>
          <p:cNvPr id="3" name="Content Placeholder 2">
            <a:extLst>
              <a:ext uri="{FF2B5EF4-FFF2-40B4-BE49-F238E27FC236}">
                <a16:creationId xmlns:a16="http://schemas.microsoft.com/office/drawing/2014/main" id="{36D88A24-7DDD-40D4-AB63-1F260C2914A7}"/>
              </a:ext>
            </a:extLst>
          </p:cNvPr>
          <p:cNvSpPr>
            <a:spLocks noGrp="1"/>
          </p:cNvSpPr>
          <p:nvPr>
            <p:ph idx="1"/>
          </p:nvPr>
        </p:nvSpPr>
        <p:spPr>
          <a:xfrm>
            <a:off x="184225" y="1065006"/>
            <a:ext cx="11823550" cy="5250075"/>
          </a:xfrm>
        </p:spPr>
        <p:txBody>
          <a:bodyPr>
            <a:normAutofit/>
          </a:bodyPr>
          <a:lstStyle/>
          <a:p>
            <a:r>
              <a:rPr lang="en-US" dirty="0">
                <a:hlinkClick r:id="rId3"/>
              </a:rPr>
              <a:t>Future of Work Toolkits</a:t>
            </a:r>
            <a:endParaRPr lang="en-US" dirty="0"/>
          </a:p>
          <a:p>
            <a:r>
              <a:rPr lang="en-US" dirty="0"/>
              <a:t>Job of the Future</a:t>
            </a:r>
          </a:p>
          <a:p>
            <a:r>
              <a:rPr lang="en-US" dirty="0"/>
              <a:t>Reaching Youth:</a:t>
            </a:r>
          </a:p>
          <a:p>
            <a:pPr lvl="1"/>
            <a:r>
              <a:rPr lang="en-US" dirty="0"/>
              <a:t>Future employees</a:t>
            </a:r>
          </a:p>
          <a:p>
            <a:pPr lvl="1"/>
            <a:r>
              <a:rPr lang="en-US" dirty="0"/>
              <a:t>Users of official statistics</a:t>
            </a:r>
          </a:p>
          <a:p>
            <a:pPr lvl="1"/>
            <a:r>
              <a:rPr lang="en-US" dirty="0"/>
              <a:t>Data source for official statistics</a:t>
            </a:r>
          </a:p>
          <a:p>
            <a:pPr lvl="1"/>
            <a:endParaRPr lang="en-US" dirty="0"/>
          </a:p>
          <a:p>
            <a:r>
              <a:rPr lang="en-US" dirty="0"/>
              <a:t>Joint Questionnaire</a:t>
            </a:r>
          </a:p>
          <a:p>
            <a:endParaRPr lang="en-US" dirty="0"/>
          </a:p>
          <a:p>
            <a:r>
              <a:rPr lang="en-US" b="1" dirty="0">
                <a:solidFill>
                  <a:srgbClr val="0070C0"/>
                </a:solidFill>
              </a:rPr>
              <a:t>Will all be presented in the next three days</a:t>
            </a:r>
            <a:r>
              <a:rPr lang="en-US" dirty="0"/>
              <a:t> </a:t>
            </a:r>
          </a:p>
        </p:txBody>
      </p:sp>
      <p:pic>
        <p:nvPicPr>
          <p:cNvPr id="4" name="Picture 3">
            <a:extLst>
              <a:ext uri="{FF2B5EF4-FFF2-40B4-BE49-F238E27FC236}">
                <a16:creationId xmlns:a16="http://schemas.microsoft.com/office/drawing/2014/main" id="{4F1DEE55-AB15-46A1-83D1-1B07C6DED7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5" name="Picture 4">
            <a:extLst>
              <a:ext uri="{FF2B5EF4-FFF2-40B4-BE49-F238E27FC236}">
                <a16:creationId xmlns:a16="http://schemas.microsoft.com/office/drawing/2014/main" id="{41DA0AA5-3214-4DF2-8F80-3D071A1333C7}"/>
              </a:ext>
            </a:extLst>
          </p:cNvPr>
          <p:cNvPicPr>
            <a:picLocks noChangeAspect="1"/>
          </p:cNvPicPr>
          <p:nvPr/>
        </p:nvPicPr>
        <p:blipFill>
          <a:blip r:embed="rId5">
            <a:alphaModFix amt="50000"/>
          </a:blip>
          <a:stretch>
            <a:fillRect/>
          </a:stretch>
        </p:blipFill>
        <p:spPr>
          <a:xfrm>
            <a:off x="7914544" y="3429000"/>
            <a:ext cx="4093231" cy="3240051"/>
          </a:xfrm>
          <a:prstGeom prst="rect">
            <a:avLst/>
          </a:prstGeom>
        </p:spPr>
      </p:pic>
      <p:grpSp>
        <p:nvGrpSpPr>
          <p:cNvPr id="6" name="Group 5">
            <a:extLst>
              <a:ext uri="{FF2B5EF4-FFF2-40B4-BE49-F238E27FC236}">
                <a16:creationId xmlns:a16="http://schemas.microsoft.com/office/drawing/2014/main" id="{3F1AECE9-4A7F-F802-0951-DECBB779E855}"/>
              </a:ext>
            </a:extLst>
          </p:cNvPr>
          <p:cNvGrpSpPr/>
          <p:nvPr/>
        </p:nvGrpSpPr>
        <p:grpSpPr>
          <a:xfrm>
            <a:off x="4601867" y="717886"/>
            <a:ext cx="7557667" cy="2531398"/>
            <a:chOff x="4601867" y="648313"/>
            <a:chExt cx="7557667" cy="2531398"/>
          </a:xfrm>
        </p:grpSpPr>
        <p:pic>
          <p:nvPicPr>
            <p:cNvPr id="1026" name="Picture 2">
              <a:extLst>
                <a:ext uri="{FF2B5EF4-FFF2-40B4-BE49-F238E27FC236}">
                  <a16:creationId xmlns:a16="http://schemas.microsoft.com/office/drawing/2014/main" id="{9DECB8B1-B1CA-2C1F-C992-0ABC674593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1867" y="659711"/>
              <a:ext cx="252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A08D9B9-88CD-7C57-31E8-E15F49192B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21867" y="654012"/>
              <a:ext cx="2517667"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832AC69-CEBA-91E5-FD86-A1AD1898805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39534" y="648313"/>
              <a:ext cx="2520000" cy="2520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1264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remove" nodeType="withEffect">
                                  <p:stCondLst>
                                    <p:cond delay="0"/>
                                  </p:stCondLst>
                                  <p:childTnLst>
                                    <p:animClr clrSpc="rgb" dir="cw">
                                      <p:cBhvr override="childStyle">
                                        <p:cTn id="6" dur="500" autoRev="1" fill="remove"/>
                                        <p:tgtEl>
                                          <p:spTgt spid="3">
                                            <p:txEl>
                                              <p:pRg st="9" end="9"/>
                                            </p:txEl>
                                          </p:spTgt>
                                        </p:tgtEl>
                                        <p:attrNameLst>
                                          <p:attrName>style.color</p:attrName>
                                        </p:attrNameLst>
                                      </p:cBhvr>
                                      <p:to>
                                        <a:schemeClr val="bg1"/>
                                      </p:to>
                                    </p:animClr>
                                    <p:animClr clrSpc="rgb" dir="cw">
                                      <p:cBhvr>
                                        <p:cTn id="7" dur="500" autoRev="1" fill="remove"/>
                                        <p:tgtEl>
                                          <p:spTgt spid="3">
                                            <p:txEl>
                                              <p:pRg st="9" end="9"/>
                                            </p:txEl>
                                          </p:spTgt>
                                        </p:tgtEl>
                                        <p:attrNameLst>
                                          <p:attrName>fillcolor</p:attrName>
                                        </p:attrNameLst>
                                      </p:cBhvr>
                                      <p:to>
                                        <a:schemeClr val="bg1"/>
                                      </p:to>
                                    </p:animClr>
                                    <p:set>
                                      <p:cBhvr>
                                        <p:cTn id="8" dur="500" autoRev="1" fill="remove"/>
                                        <p:tgtEl>
                                          <p:spTgt spid="3">
                                            <p:txEl>
                                              <p:pRg st="9" end="9"/>
                                            </p:txEl>
                                          </p:spTgt>
                                        </p:tgtEl>
                                        <p:attrNameLst>
                                          <p:attrName>fill.type</p:attrName>
                                        </p:attrNameLst>
                                      </p:cBhvr>
                                      <p:to>
                                        <p:strVal val="solid"/>
                                      </p:to>
                                    </p:set>
                                    <p:set>
                                      <p:cBhvr>
                                        <p:cTn id="9" dur="500" autoRev="1" fill="remove"/>
                                        <p:tgtEl>
                                          <p:spTgt spid="3">
                                            <p:txEl>
                                              <p:pRg st="9" end="9"/>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7DAE7-0363-4004-B6F4-6F4D5DB62113}"/>
              </a:ext>
            </a:extLst>
          </p:cNvPr>
          <p:cNvSpPr>
            <a:spLocks noGrp="1"/>
          </p:cNvSpPr>
          <p:nvPr>
            <p:ph type="title"/>
          </p:nvPr>
        </p:nvSpPr>
        <p:spPr>
          <a:xfrm>
            <a:off x="138953" y="106943"/>
            <a:ext cx="10515600" cy="861246"/>
          </a:xfrm>
        </p:spPr>
        <p:txBody>
          <a:bodyPr>
            <a:normAutofit/>
          </a:bodyPr>
          <a:lstStyle/>
          <a:p>
            <a:pPr algn="ctr"/>
            <a:r>
              <a:rPr lang="en-GB" dirty="0"/>
              <a:t>Human resources and more...</a:t>
            </a:r>
          </a:p>
        </p:txBody>
      </p:sp>
      <p:sp>
        <p:nvSpPr>
          <p:cNvPr id="3" name="Content Placeholder 2">
            <a:extLst>
              <a:ext uri="{FF2B5EF4-FFF2-40B4-BE49-F238E27FC236}">
                <a16:creationId xmlns:a16="http://schemas.microsoft.com/office/drawing/2014/main" id="{1BC21356-3047-43F8-86EF-AF7021BA453E}"/>
              </a:ext>
            </a:extLst>
          </p:cNvPr>
          <p:cNvSpPr>
            <a:spLocks noGrp="1"/>
          </p:cNvSpPr>
          <p:nvPr>
            <p:ph idx="1"/>
          </p:nvPr>
        </p:nvSpPr>
        <p:spPr>
          <a:xfrm>
            <a:off x="138953" y="978947"/>
            <a:ext cx="11845066" cy="5328209"/>
          </a:xfrm>
        </p:spPr>
        <p:txBody>
          <a:bodyPr>
            <a:normAutofit/>
          </a:bodyPr>
          <a:lstStyle/>
          <a:p>
            <a:r>
              <a:rPr lang="en-US" sz="2400" b="1" i="0" dirty="0">
                <a:solidFill>
                  <a:srgbClr val="0052CC"/>
                </a:solidFill>
                <a:effectLst/>
                <a:latin typeface="-apple-system"/>
                <a:hlinkClick r:id="rId2"/>
              </a:rPr>
              <a:t>Guidelines for Managers</a:t>
            </a:r>
            <a:r>
              <a:rPr lang="en-US" sz="2400" b="1" i="0" dirty="0">
                <a:solidFill>
                  <a:srgbClr val="333333"/>
                </a:solidFill>
                <a:effectLst/>
                <a:latin typeface="-apple-system"/>
              </a:rPr>
              <a:t> </a:t>
            </a:r>
            <a:r>
              <a:rPr lang="en-US" sz="2400" i="0" dirty="0">
                <a:solidFill>
                  <a:srgbClr val="333333"/>
                </a:solidFill>
                <a:effectLst/>
                <a:latin typeface="-apple-system"/>
              </a:rPr>
              <a:t>(2015 </a:t>
            </a:r>
            <a:r>
              <a:rPr lang="en-US" sz="2400" b="0" i="0" dirty="0">
                <a:solidFill>
                  <a:srgbClr val="333333"/>
                </a:solidFill>
                <a:effectLst/>
                <a:latin typeface="-apple-system"/>
              </a:rPr>
              <a:t>EN/RU)</a:t>
            </a:r>
          </a:p>
          <a:p>
            <a:r>
              <a:rPr lang="en-US" sz="2400" b="1" i="0" dirty="0">
                <a:solidFill>
                  <a:srgbClr val="0052CC"/>
                </a:solidFill>
                <a:effectLst/>
                <a:latin typeface="-apple-system"/>
                <a:hlinkClick r:id="rId3"/>
              </a:rPr>
              <a:t>Guidelines on Risk Management Practices in Statistical </a:t>
            </a:r>
            <a:r>
              <a:rPr lang="en-US" sz="2400" b="1" i="0" dirty="0" err="1">
                <a:solidFill>
                  <a:srgbClr val="0052CC"/>
                </a:solidFill>
                <a:effectLst/>
                <a:latin typeface="-apple-system"/>
                <a:hlinkClick r:id="rId3"/>
              </a:rPr>
              <a:t>Organisations</a:t>
            </a:r>
            <a:r>
              <a:rPr lang="en-US" sz="2400" b="1" i="0" dirty="0">
                <a:solidFill>
                  <a:srgbClr val="0052CC"/>
                </a:solidFill>
                <a:effectLst/>
                <a:latin typeface="-apple-system"/>
                <a:hlinkClick r:id="rId3"/>
              </a:rPr>
              <a:t> </a:t>
            </a:r>
            <a:r>
              <a:rPr lang="en-US" sz="2400" i="0" dirty="0">
                <a:solidFill>
                  <a:srgbClr val="333333"/>
                </a:solidFill>
                <a:effectLst/>
                <a:latin typeface="-apple-system"/>
              </a:rPr>
              <a:t>(2016 </a:t>
            </a:r>
            <a:r>
              <a:rPr lang="en-US" sz="2400" b="0" i="0" dirty="0">
                <a:solidFill>
                  <a:srgbClr val="333333"/>
                </a:solidFill>
                <a:effectLst/>
                <a:latin typeface="-apple-system"/>
              </a:rPr>
              <a:t>EN/RU)</a:t>
            </a:r>
          </a:p>
          <a:p>
            <a:pPr algn="l"/>
            <a:r>
              <a:rPr lang="en-GB" sz="2000" b="1" i="0" dirty="0">
                <a:solidFill>
                  <a:srgbClr val="003366"/>
                </a:solidFill>
                <a:effectLst/>
                <a:latin typeface="-apple-system"/>
              </a:rPr>
              <a:t>Capabilities:</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4"/>
              </a:rPr>
              <a:t>Placemat - Key Capabilities for Modernising Statistical Organisations</a:t>
            </a:r>
            <a:endParaRPr lang="en-GB" sz="1600" b="0" i="0" dirty="0">
              <a:solidFill>
                <a:srgbClr val="333333"/>
              </a:solidFill>
              <a:effectLst/>
              <a:latin typeface="-apple-system"/>
            </a:endParaRPr>
          </a:p>
          <a:p>
            <a:pPr algn="l"/>
            <a:r>
              <a:rPr lang="en-GB" sz="2000" b="1" i="0" dirty="0">
                <a:solidFill>
                  <a:srgbClr val="003366"/>
                </a:solidFill>
                <a:effectLst/>
                <a:latin typeface="-apple-system"/>
              </a:rPr>
              <a:t>Developing Organisational Resilience:</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5"/>
              </a:rPr>
              <a:t>Paper on Visions, Missions and Target Operating Models</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6"/>
              </a:rPr>
              <a:t>Green paper: Developing Organisational Resilience in Statistical Organisations</a:t>
            </a:r>
            <a:endParaRPr lang="en-GB" sz="1600" b="0" i="0" dirty="0">
              <a:solidFill>
                <a:srgbClr val="333333"/>
              </a:solidFill>
              <a:effectLst/>
              <a:latin typeface="-apple-system"/>
            </a:endParaRPr>
          </a:p>
          <a:p>
            <a:pPr algn="l"/>
            <a:r>
              <a:rPr lang="en-GB" sz="2000" b="1" i="0" dirty="0">
                <a:solidFill>
                  <a:srgbClr val="003366"/>
                </a:solidFill>
                <a:effectLst/>
                <a:latin typeface="-apple-system"/>
              </a:rPr>
              <a:t>Statistical Training:</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7"/>
              </a:rPr>
              <a:t>Statistical and End User IT Training Framework - based on GSBPM Model (2017)</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8"/>
              </a:rPr>
              <a:t>Statistical Training Framework aligned to the GSBPM - paper (2018)</a:t>
            </a:r>
            <a:endParaRPr lang="en-GB" sz="1600" b="0" i="0" dirty="0">
              <a:solidFill>
                <a:srgbClr val="333333"/>
              </a:solidFill>
              <a:effectLst/>
              <a:latin typeface="-apple-system"/>
            </a:endParaRPr>
          </a:p>
          <a:p>
            <a:pPr algn="l"/>
            <a:r>
              <a:rPr lang="en-GB" sz="2000" b="1" i="0" dirty="0">
                <a:solidFill>
                  <a:srgbClr val="003366"/>
                </a:solidFill>
                <a:effectLst/>
                <a:latin typeface="-apple-system"/>
              </a:rPr>
              <a:t>Organisational barriers to international collaboration (2016):</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9"/>
              </a:rPr>
              <a:t>Paper on organisational barriers to international cooperation</a:t>
            </a:r>
            <a:endParaRPr lang="en-GB" sz="1600" b="0" i="0" dirty="0">
              <a:solidFill>
                <a:srgbClr val="333333"/>
              </a:solidFill>
              <a:effectLst/>
              <a:latin typeface="-apple-system"/>
            </a:endParaRPr>
          </a:p>
          <a:p>
            <a:pPr algn="l"/>
            <a:r>
              <a:rPr lang="en-GB" sz="2000" b="1" i="0" dirty="0">
                <a:solidFill>
                  <a:srgbClr val="003366"/>
                </a:solidFill>
                <a:effectLst/>
                <a:latin typeface="-apple-system"/>
              </a:rPr>
              <a:t>Competencies profiles (2015):</a:t>
            </a:r>
            <a:endParaRPr lang="en-GB" sz="2000" b="0" i="0" dirty="0">
              <a:solidFill>
                <a:srgbClr val="333333"/>
              </a:solidFill>
              <a:effectLst/>
              <a:latin typeface="-apple-system"/>
            </a:endParaRPr>
          </a:p>
          <a:p>
            <a:pPr lvl="1"/>
            <a:r>
              <a:rPr lang="en-GB" sz="1600" b="0" i="0" dirty="0">
                <a:solidFill>
                  <a:srgbClr val="0052CC"/>
                </a:solidFill>
                <a:effectLst/>
                <a:latin typeface="-apple-system"/>
                <a:hlinkClick r:id="rId10"/>
              </a:rPr>
              <a:t>Big Data Team</a:t>
            </a:r>
            <a:endParaRPr lang="en-GB" sz="1600" b="0" i="0" dirty="0">
              <a:solidFill>
                <a:srgbClr val="333333"/>
              </a:solidFill>
              <a:effectLst/>
              <a:latin typeface="-apple-system"/>
            </a:endParaRPr>
          </a:p>
          <a:p>
            <a:pPr lvl="1"/>
            <a:r>
              <a:rPr lang="en-GB" sz="1600" b="0" i="0" dirty="0">
                <a:solidFill>
                  <a:srgbClr val="0052CC"/>
                </a:solidFill>
                <a:effectLst/>
                <a:latin typeface="-apple-system"/>
                <a:hlinkClick r:id="rId11"/>
              </a:rPr>
              <a:t>Big Data Team Leader</a:t>
            </a:r>
            <a:endParaRPr lang="en-US" sz="3200" dirty="0">
              <a:solidFill>
                <a:srgbClr val="333333"/>
              </a:solidFill>
              <a:latin typeface="-apple-system"/>
            </a:endParaRPr>
          </a:p>
        </p:txBody>
      </p:sp>
      <p:pic>
        <p:nvPicPr>
          <p:cNvPr id="4" name="Picture 3">
            <a:extLst>
              <a:ext uri="{FF2B5EF4-FFF2-40B4-BE49-F238E27FC236}">
                <a16:creationId xmlns:a16="http://schemas.microsoft.com/office/drawing/2014/main" id="{09F5CBEC-E990-499C-9EE9-19B256E247A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45349" y="6315081"/>
            <a:ext cx="2676518" cy="540000"/>
          </a:xfrm>
          <a:prstGeom prst="rect">
            <a:avLst/>
          </a:prstGeom>
        </p:spPr>
      </p:pic>
      <p:pic>
        <p:nvPicPr>
          <p:cNvPr id="5" name="Picture 4">
            <a:extLst>
              <a:ext uri="{FF2B5EF4-FFF2-40B4-BE49-F238E27FC236}">
                <a16:creationId xmlns:a16="http://schemas.microsoft.com/office/drawing/2014/main" id="{E53FBDDB-584D-442E-9123-965B6B47850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33554" y="2259107"/>
            <a:ext cx="4250465" cy="3364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0306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2" ma:contentTypeDescription="Create a new document." ma:contentTypeScope="" ma:versionID="8410153428fc3123787de9d6d2669ea5">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a6a54b38891a12f852498b6efb1b8206"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element name="MediaLengthInSeconds" ma:index="27"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85ec44e-1bab-4c0b-9df0-6ba128686fc9">
      <Value>489</Value>
      <Value>3307</Value>
      <Value>1206</Value>
    </TaxCatchAll>
    <TaxKeywordTaxHTField xmlns="dd774590-caf2-40ff-b04f-1e20d86f2c70">
      <Terms xmlns="http://schemas.microsoft.com/office/infopath/2007/PartnerControls">
        <TermInfo xmlns="http://schemas.microsoft.com/office/infopath/2007/PartnerControls">
          <TermName xmlns="http://schemas.microsoft.com/office/infopath/2007/PartnerControls">SMMU</TermName>
          <TermId xmlns="http://schemas.microsoft.com/office/infopath/2007/PartnerControls">5e9f697a-141a-4514-921e-ceb815d55e6d</TermId>
        </TermInfo>
        <TermInfo xmlns="http://schemas.microsoft.com/office/infopath/2007/PartnerControls">
          <TermName xmlns="http://schemas.microsoft.com/office/infopath/2007/PartnerControls">strategic Communication Framework</TermName>
          <TermId xmlns="http://schemas.microsoft.com/office/infopath/2007/PartnerControls">3126dfcc-6416-4ed1-ad23-faed0ad2ae11</TermId>
        </TermInfo>
        <TermInfo xmlns="http://schemas.microsoft.com/office/infopath/2007/PartnerControls">
          <TermName xmlns="http://schemas.microsoft.com/office/infopath/2007/PartnerControls">modernstats</TermName>
          <TermId xmlns="http://schemas.microsoft.com/office/infopath/2007/PartnerControls">94b70401-9829-4e65-9ad6-1fa04469d1b3</TermId>
        </TermInfo>
      </Terms>
    </TaxKeywordTaxHTField>
    <Category xmlns="c39ac8e3-0f08-4b7d-bd41-28055cb5e628" xsi:nil="true"/>
  </documentManagement>
</p:properties>
</file>

<file path=customXml/itemProps1.xml><?xml version="1.0" encoding="utf-8"?>
<ds:datastoreItem xmlns:ds="http://schemas.openxmlformats.org/officeDocument/2006/customXml" ds:itemID="{E2ADAED4-2D78-40DA-94D7-D8EA7F7192FC}">
  <ds:schemaRefs>
    <ds:schemaRef ds:uri="985ec44e-1bab-4c0b-9df0-6ba128686fc9"/>
    <ds:schemaRef ds:uri="c39ac8e3-0f08-4b7d-bd41-28055cb5e628"/>
    <ds:schemaRef ds:uri="dd774590-caf2-40ff-b04f-1e20d86f2c7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A175A41-9D2B-4E97-BC7E-3021F1A1A703}">
  <ds:schemaRefs>
    <ds:schemaRef ds:uri="http://schemas.microsoft.com/sharepoint/v3/contenttype/forms"/>
  </ds:schemaRefs>
</ds:datastoreItem>
</file>

<file path=customXml/itemProps3.xml><?xml version="1.0" encoding="utf-8"?>
<ds:datastoreItem xmlns:ds="http://schemas.openxmlformats.org/officeDocument/2006/customXml" ds:itemID="{53A5C540-0B63-4823-952B-19D82C79FB09}">
  <ds:schemaRefs>
    <ds:schemaRef ds:uri="http://schemas.microsoft.com/office/2006/documentManagement/types"/>
    <ds:schemaRef ds:uri="http://schemas.openxmlformats.org/package/2006/metadata/core-properties"/>
    <ds:schemaRef ds:uri="http://purl.org/dc/terms/"/>
    <ds:schemaRef ds:uri="http://purl.org/dc/elements/1.1/"/>
    <ds:schemaRef ds:uri="http://schemas.microsoft.com/office/infopath/2007/PartnerControls"/>
    <ds:schemaRef ds:uri="http://purl.org/dc/dcmitype/"/>
    <ds:schemaRef ds:uri="http://schemas.microsoft.com/office/2006/metadata/properties"/>
    <ds:schemaRef ds:uri="985ec44e-1bab-4c0b-9df0-6ba128686fc9"/>
    <ds:schemaRef ds:uri="c39ac8e3-0f08-4b7d-bd41-28055cb5e628"/>
    <ds:schemaRef ds:uri="dd774590-caf2-40ff-b04f-1e20d86f2c7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11052</TotalTime>
  <Words>1095</Words>
  <Application>Microsoft Office PowerPoint</Application>
  <PresentationFormat>Widescreen</PresentationFormat>
  <Paragraphs>266</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-apple-system</vt:lpstr>
      <vt:lpstr>Arial</vt:lpstr>
      <vt:lpstr>Calibri</vt:lpstr>
      <vt:lpstr>Calibri Light</vt:lpstr>
      <vt:lpstr>Office Theme</vt:lpstr>
      <vt:lpstr>High-Level Group for the Mondernisation of Official Statistics</vt:lpstr>
      <vt:lpstr>High-Level Group for the Modernisation of Official Statistics HLG‐MOS A Collaboration of the Willing</vt:lpstr>
      <vt:lpstr>ModernStats World 2022</vt:lpstr>
      <vt:lpstr>ModernStats World 2022</vt:lpstr>
      <vt:lpstr>PowerPoint Presentation</vt:lpstr>
      <vt:lpstr>PowerPoint Presentation</vt:lpstr>
      <vt:lpstr>Capability and Communication group (CapCom)</vt:lpstr>
      <vt:lpstr>CapCom: Future or Work Task Team</vt:lpstr>
      <vt:lpstr>Human resources and more...</vt:lpstr>
      <vt:lpstr>Links &amp; further information:</vt:lpstr>
      <vt:lpstr>Join the Capability and Communication Group</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Workshop on Human Resource Management and Training 2022 (Brussels, Belgium)</dc:title>
  <dc:creator>Taeke Gjaltema</dc:creator>
  <cp:keywords>strategic Communication Framework; SMMU; modernstats</cp:keywords>
  <dc:description>ESCAP Stats Cafe on Statistical Literacy</dc:description>
  <cp:lastModifiedBy>Taeke Anton Gjaltema</cp:lastModifiedBy>
  <cp:revision>4</cp:revision>
  <dcterms:created xsi:type="dcterms:W3CDTF">2020-12-09T13:41:37Z</dcterms:created>
  <dcterms:modified xsi:type="dcterms:W3CDTF">2022-10-09T08:24:21Z</dcterms:modified>
  <cp:category>presentation</cp:category>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0x010100AC00F2F1E960B64FAC22A58E2A2AE8B9</vt:lpwstr>
  </property>
  <property fmtid="{D5CDD505-2E9C-101B-9397-08002B2CF9AE}" pid="3" name="Order">
    <vt:r8>2609000</vt:r8>
  </property>
  <property fmtid="{D5CDD505-2E9C-101B-9397-08002B2CF9AE}" pid="4" name="TaxKeyword">
    <vt:lpwstr>489;#SMMU|5e9f697a-141a-4514-921e-ceb815d55e6d;#3307;#strategic Communication Framework|3126dfcc-6416-4ed1-ad23-faed0ad2ae11;#1206;#modernstats|94b70401-9829-4e65-9ad6-1fa04469d1b3</vt:lpwstr>
  </property>
</Properties>
</file>