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6" r:id="rId5"/>
    <p:sldId id="257" r:id="rId6"/>
    <p:sldId id="258" r:id="rId7"/>
    <p:sldId id="260" r:id="rId8"/>
    <p:sldId id="263" r:id="rId9"/>
    <p:sldId id="268" r:id="rId10"/>
    <p:sldId id="277" r:id="rId11"/>
    <p:sldId id="269" r:id="rId12"/>
    <p:sldId id="259" r:id="rId13"/>
    <p:sldId id="261" r:id="rId14"/>
    <p:sldId id="270" r:id="rId15"/>
    <p:sldId id="271" r:id="rId16"/>
    <p:sldId id="273" r:id="rId17"/>
    <p:sldId id="280" r:id="rId18"/>
    <p:sldId id="278" r:id="rId19"/>
    <p:sldId id="275" r:id="rId20"/>
    <p:sldId id="276" r:id="rId21"/>
    <p:sldId id="279" r:id="rId22"/>
    <p:sldId id="266" r:id="rId23"/>
    <p:sldId id="265" r:id="rId24"/>
    <p:sldId id="26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DC1321-A792-405F-9F0C-F1E959F34ACF}" v="51" dt="2021-11-10T08:49:33.3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kyung Choi" userId="b69b2623-59fb-448e-a389-4c3f6387a38b" providerId="ADAL" clId="{F8DC1321-A792-405F-9F0C-F1E959F34ACF}"/>
    <pc:docChg chg="undo custSel addSld delSld modSld sldOrd">
      <pc:chgData name="Inkyung Choi" userId="b69b2623-59fb-448e-a389-4c3f6387a38b" providerId="ADAL" clId="{F8DC1321-A792-405F-9F0C-F1E959F34ACF}" dt="2021-11-10T09:39:37.647" v="1518" actId="14100"/>
      <pc:docMkLst>
        <pc:docMk/>
      </pc:docMkLst>
      <pc:sldChg chg="addSp modSp mod">
        <pc:chgData name="Inkyung Choi" userId="b69b2623-59fb-448e-a389-4c3f6387a38b" providerId="ADAL" clId="{F8DC1321-A792-405F-9F0C-F1E959F34ACF}" dt="2021-11-10T06:39:52.665" v="863" actId="404"/>
        <pc:sldMkLst>
          <pc:docMk/>
          <pc:sldMk cId="2283946627" sldId="259"/>
        </pc:sldMkLst>
        <pc:spChg chg="mod">
          <ac:chgData name="Inkyung Choi" userId="b69b2623-59fb-448e-a389-4c3f6387a38b" providerId="ADAL" clId="{F8DC1321-A792-405F-9F0C-F1E959F34ACF}" dt="2021-11-10T06:39:44.897" v="860" actId="404"/>
          <ac:spMkLst>
            <pc:docMk/>
            <pc:sldMk cId="2283946627" sldId="259"/>
            <ac:spMk id="17" creationId="{AEDB052B-2F0D-4D5D-9B2D-385EA991ABFD}"/>
          </ac:spMkLst>
        </pc:spChg>
        <pc:spChg chg="mod">
          <ac:chgData name="Inkyung Choi" userId="b69b2623-59fb-448e-a389-4c3f6387a38b" providerId="ADAL" clId="{F8DC1321-A792-405F-9F0C-F1E959F34ACF}" dt="2021-11-10T06:39:52.665" v="863" actId="404"/>
          <ac:spMkLst>
            <pc:docMk/>
            <pc:sldMk cId="2283946627" sldId="259"/>
            <ac:spMk id="20" creationId="{D63B0C20-4477-4161-AF72-E820F71AD42D}"/>
          </ac:spMkLst>
        </pc:spChg>
        <pc:spChg chg="mod">
          <ac:chgData name="Inkyung Choi" userId="b69b2623-59fb-448e-a389-4c3f6387a38b" providerId="ADAL" clId="{F8DC1321-A792-405F-9F0C-F1E959F34ACF}" dt="2021-11-09T20:46:54.899" v="48" actId="1076"/>
          <ac:spMkLst>
            <pc:docMk/>
            <pc:sldMk cId="2283946627" sldId="259"/>
            <ac:spMk id="21" creationId="{D90CA97C-A5EC-4E4A-B772-101B672CF382}"/>
          </ac:spMkLst>
        </pc:spChg>
        <pc:spChg chg="mod">
          <ac:chgData name="Inkyung Choi" userId="b69b2623-59fb-448e-a389-4c3f6387a38b" providerId="ADAL" clId="{F8DC1321-A792-405F-9F0C-F1E959F34ACF}" dt="2021-11-09T21:23:23.286" v="577" actId="1076"/>
          <ac:spMkLst>
            <pc:docMk/>
            <pc:sldMk cId="2283946627" sldId="259"/>
            <ac:spMk id="23" creationId="{9D31F85E-3A0E-43B0-B3A9-C0C66A52433B}"/>
          </ac:spMkLst>
        </pc:spChg>
        <pc:spChg chg="add mod">
          <ac:chgData name="Inkyung Choi" userId="b69b2623-59fb-448e-a389-4c3f6387a38b" providerId="ADAL" clId="{F8DC1321-A792-405F-9F0C-F1E959F34ACF}" dt="2021-11-09T20:50:51.711" v="175" actId="1076"/>
          <ac:spMkLst>
            <pc:docMk/>
            <pc:sldMk cId="2283946627" sldId="259"/>
            <ac:spMk id="24" creationId="{8DC84C44-EE31-4593-AB38-806106E46636}"/>
          </ac:spMkLst>
        </pc:spChg>
        <pc:grpChg chg="mod">
          <ac:chgData name="Inkyung Choi" userId="b69b2623-59fb-448e-a389-4c3f6387a38b" providerId="ADAL" clId="{F8DC1321-A792-405F-9F0C-F1E959F34ACF}" dt="2021-11-10T06:27:59.218" v="593" actId="1076"/>
          <ac:grpSpMkLst>
            <pc:docMk/>
            <pc:sldMk cId="2283946627" sldId="259"/>
            <ac:grpSpMk id="15" creationId="{A21BDE1A-EDAB-44C6-B1D1-6300F6272AA6}"/>
          </ac:grpSpMkLst>
        </pc:grpChg>
        <pc:grpChg chg="mod">
          <ac:chgData name="Inkyung Choi" userId="b69b2623-59fb-448e-a389-4c3f6387a38b" providerId="ADAL" clId="{F8DC1321-A792-405F-9F0C-F1E959F34ACF}" dt="2021-11-10T06:28:12.072" v="595" actId="1076"/>
          <ac:grpSpMkLst>
            <pc:docMk/>
            <pc:sldMk cId="2283946627" sldId="259"/>
            <ac:grpSpMk id="18" creationId="{27B8DC02-11AC-4739-9EB8-EC79CAEA28FA}"/>
          </ac:grpSpMkLst>
        </pc:grpChg>
        <pc:picChg chg="mod">
          <ac:chgData name="Inkyung Choi" userId="b69b2623-59fb-448e-a389-4c3f6387a38b" providerId="ADAL" clId="{F8DC1321-A792-405F-9F0C-F1E959F34ACF}" dt="2021-11-09T20:46:43.588" v="45" actId="1076"/>
          <ac:picMkLst>
            <pc:docMk/>
            <pc:sldMk cId="2283946627" sldId="259"/>
            <ac:picMk id="13" creationId="{FB3D4EE5-AA53-4A8B-A958-C519C0673F8B}"/>
          </ac:picMkLst>
        </pc:picChg>
        <pc:picChg chg="mod">
          <ac:chgData name="Inkyung Choi" userId="b69b2623-59fb-448e-a389-4c3f6387a38b" providerId="ADAL" clId="{F8DC1321-A792-405F-9F0C-F1E959F34ACF}" dt="2021-11-09T20:50:37.766" v="172" actId="1076"/>
          <ac:picMkLst>
            <pc:docMk/>
            <pc:sldMk cId="2283946627" sldId="259"/>
            <ac:picMk id="16" creationId="{CE9F2D42-3E7B-4D96-B327-71654BD41809}"/>
          </ac:picMkLst>
        </pc:picChg>
        <pc:picChg chg="mod">
          <ac:chgData name="Inkyung Choi" userId="b69b2623-59fb-448e-a389-4c3f6387a38b" providerId="ADAL" clId="{F8DC1321-A792-405F-9F0C-F1E959F34ACF}" dt="2021-11-09T20:46:16.909" v="36" actId="1076"/>
          <ac:picMkLst>
            <pc:docMk/>
            <pc:sldMk cId="2283946627" sldId="259"/>
            <ac:picMk id="19" creationId="{EC7D6DC0-36CD-47A2-BBA1-DC1FA45587FF}"/>
          </ac:picMkLst>
        </pc:picChg>
      </pc:sldChg>
      <pc:sldChg chg="addSp delSp modSp mod">
        <pc:chgData name="Inkyung Choi" userId="b69b2623-59fb-448e-a389-4c3f6387a38b" providerId="ADAL" clId="{F8DC1321-A792-405F-9F0C-F1E959F34ACF}" dt="2021-11-10T06:27:43.665" v="591" actId="1076"/>
        <pc:sldMkLst>
          <pc:docMk/>
          <pc:sldMk cId="515749005" sldId="261"/>
        </pc:sldMkLst>
        <pc:spChg chg="mod">
          <ac:chgData name="Inkyung Choi" userId="b69b2623-59fb-448e-a389-4c3f6387a38b" providerId="ADAL" clId="{F8DC1321-A792-405F-9F0C-F1E959F34ACF}" dt="2021-11-09T20:52:10.700" v="204" actId="20577"/>
          <ac:spMkLst>
            <pc:docMk/>
            <pc:sldMk cId="515749005" sldId="261"/>
            <ac:spMk id="2" creationId="{6361B353-2354-4254-A073-22F272274141}"/>
          </ac:spMkLst>
        </pc:spChg>
        <pc:spChg chg="del">
          <ac:chgData name="Inkyung Choi" userId="b69b2623-59fb-448e-a389-4c3f6387a38b" providerId="ADAL" clId="{F8DC1321-A792-405F-9F0C-F1E959F34ACF}" dt="2021-11-09T20:44:23.293" v="0" actId="478"/>
          <ac:spMkLst>
            <pc:docMk/>
            <pc:sldMk cId="515749005" sldId="261"/>
            <ac:spMk id="3" creationId="{B4C9E918-5B33-46BB-9824-6CF3A162A4EE}"/>
          </ac:spMkLst>
        </pc:spChg>
        <pc:spChg chg="add del mod">
          <ac:chgData name="Inkyung Choi" userId="b69b2623-59fb-448e-a389-4c3f6387a38b" providerId="ADAL" clId="{F8DC1321-A792-405F-9F0C-F1E959F34ACF}" dt="2021-11-09T20:44:29.740" v="1" actId="478"/>
          <ac:spMkLst>
            <pc:docMk/>
            <pc:sldMk cId="515749005" sldId="261"/>
            <ac:spMk id="5" creationId="{6AD9AF67-4E41-4726-B2B1-B7A4E28F1A10}"/>
          </ac:spMkLst>
        </pc:spChg>
        <pc:spChg chg="mod">
          <ac:chgData name="Inkyung Choi" userId="b69b2623-59fb-448e-a389-4c3f6387a38b" providerId="ADAL" clId="{F8DC1321-A792-405F-9F0C-F1E959F34ACF}" dt="2021-11-10T06:27:30.561" v="590" actId="1076"/>
          <ac:spMkLst>
            <pc:docMk/>
            <pc:sldMk cId="515749005" sldId="261"/>
            <ac:spMk id="15" creationId="{7FFF76A7-757E-4D56-BAB6-D459FC760A58}"/>
          </ac:spMkLst>
        </pc:spChg>
        <pc:spChg chg="mod">
          <ac:chgData name="Inkyung Choi" userId="b69b2623-59fb-448e-a389-4c3f6387a38b" providerId="ADAL" clId="{F8DC1321-A792-405F-9F0C-F1E959F34ACF}" dt="2021-11-09T21:24:06.437" v="587" actId="1076"/>
          <ac:spMkLst>
            <pc:docMk/>
            <pc:sldMk cId="515749005" sldId="261"/>
            <ac:spMk id="22" creationId="{6A744A00-DE13-4F0C-9946-35CFC1E71CB1}"/>
          </ac:spMkLst>
        </pc:spChg>
        <pc:spChg chg="mod">
          <ac:chgData name="Inkyung Choi" userId="b69b2623-59fb-448e-a389-4c3f6387a38b" providerId="ADAL" clId="{F8DC1321-A792-405F-9F0C-F1E959F34ACF}" dt="2021-11-09T21:23:59.463" v="586" actId="1076"/>
          <ac:spMkLst>
            <pc:docMk/>
            <pc:sldMk cId="515749005" sldId="261"/>
            <ac:spMk id="25" creationId="{7D98B6E7-555A-48AA-9364-8680375003BE}"/>
          </ac:spMkLst>
        </pc:spChg>
        <pc:spChg chg="mod">
          <ac:chgData name="Inkyung Choi" userId="b69b2623-59fb-448e-a389-4c3f6387a38b" providerId="ADAL" clId="{F8DC1321-A792-405F-9F0C-F1E959F34ACF}" dt="2021-11-09T20:54:37.677" v="232" actId="1076"/>
          <ac:spMkLst>
            <pc:docMk/>
            <pc:sldMk cId="515749005" sldId="261"/>
            <ac:spMk id="28" creationId="{0436A49C-F005-4B7D-8D19-7B5B1312AC73}"/>
          </ac:spMkLst>
        </pc:spChg>
        <pc:spChg chg="add mod">
          <ac:chgData name="Inkyung Choi" userId="b69b2623-59fb-448e-a389-4c3f6387a38b" providerId="ADAL" clId="{F8DC1321-A792-405F-9F0C-F1E959F34ACF}" dt="2021-11-09T21:23:36.408" v="582" actId="20577"/>
          <ac:spMkLst>
            <pc:docMk/>
            <pc:sldMk cId="515749005" sldId="261"/>
            <ac:spMk id="30" creationId="{CB5ACB37-6F96-4DBA-9C87-024CA55B84F9}"/>
          </ac:spMkLst>
        </pc:spChg>
        <pc:grpChg chg="mod">
          <ac:chgData name="Inkyung Choi" userId="b69b2623-59fb-448e-a389-4c3f6387a38b" providerId="ADAL" clId="{F8DC1321-A792-405F-9F0C-F1E959F34ACF}" dt="2021-11-10T06:27:43.665" v="591" actId="1076"/>
          <ac:grpSpMkLst>
            <pc:docMk/>
            <pc:sldMk cId="515749005" sldId="261"/>
            <ac:grpSpMk id="12" creationId="{2D983A10-2C1F-4C26-B49E-36F217568A43}"/>
          </ac:grpSpMkLst>
        </pc:grpChg>
        <pc:grpChg chg="mod">
          <ac:chgData name="Inkyung Choi" userId="b69b2623-59fb-448e-a389-4c3f6387a38b" providerId="ADAL" clId="{F8DC1321-A792-405F-9F0C-F1E959F34ACF}" dt="2021-11-10T06:27:43.665" v="591" actId="1076"/>
          <ac:grpSpMkLst>
            <pc:docMk/>
            <pc:sldMk cId="515749005" sldId="261"/>
            <ac:grpSpMk id="17" creationId="{41E18983-3339-4BBF-8B34-0CEBDB070C0F}"/>
          </ac:grpSpMkLst>
        </pc:grpChg>
        <pc:picChg chg="mod">
          <ac:chgData name="Inkyung Choi" userId="b69b2623-59fb-448e-a389-4c3f6387a38b" providerId="ADAL" clId="{F8DC1321-A792-405F-9F0C-F1E959F34ACF}" dt="2021-11-10T06:27:43.665" v="591" actId="1076"/>
          <ac:picMkLst>
            <pc:docMk/>
            <pc:sldMk cId="515749005" sldId="261"/>
            <ac:picMk id="16" creationId="{FEDAFB9D-96F3-48B3-A33C-2F8D25B39DFA}"/>
          </ac:picMkLst>
        </pc:picChg>
        <pc:picChg chg="mod">
          <ac:chgData name="Inkyung Choi" userId="b69b2623-59fb-448e-a389-4c3f6387a38b" providerId="ADAL" clId="{F8DC1321-A792-405F-9F0C-F1E959F34ACF}" dt="2021-11-09T20:54:20.189" v="224" actId="1076"/>
          <ac:picMkLst>
            <pc:docMk/>
            <pc:sldMk cId="515749005" sldId="261"/>
            <ac:picMk id="29" creationId="{15C9840B-44AE-40E1-A16F-636C511D8BEE}"/>
          </ac:picMkLst>
        </pc:picChg>
        <pc:cxnChg chg="mod">
          <ac:chgData name="Inkyung Choi" userId="b69b2623-59fb-448e-a389-4c3f6387a38b" providerId="ADAL" clId="{F8DC1321-A792-405F-9F0C-F1E959F34ACF}" dt="2021-11-09T21:24:06.437" v="587" actId="1076"/>
          <ac:cxnSpMkLst>
            <pc:docMk/>
            <pc:sldMk cId="515749005" sldId="261"/>
            <ac:cxnSpMk id="21" creationId="{3A003CAD-FD45-44F7-9852-6BBFE90F3FA1}"/>
          </ac:cxnSpMkLst>
        </pc:cxnChg>
        <pc:cxnChg chg="mod">
          <ac:chgData name="Inkyung Choi" userId="b69b2623-59fb-448e-a389-4c3f6387a38b" providerId="ADAL" clId="{F8DC1321-A792-405F-9F0C-F1E959F34ACF}" dt="2021-11-09T21:23:59.463" v="586" actId="1076"/>
          <ac:cxnSpMkLst>
            <pc:docMk/>
            <pc:sldMk cId="515749005" sldId="261"/>
            <ac:cxnSpMk id="26" creationId="{FB4A520A-839C-4EF0-8B26-CC96E19E779D}"/>
          </ac:cxnSpMkLst>
        </pc:cxnChg>
        <pc:cxnChg chg="mod">
          <ac:chgData name="Inkyung Choi" userId="b69b2623-59fb-448e-a389-4c3f6387a38b" providerId="ADAL" clId="{F8DC1321-A792-405F-9F0C-F1E959F34ACF}" dt="2021-11-09T21:23:59.463" v="586" actId="1076"/>
          <ac:cxnSpMkLst>
            <pc:docMk/>
            <pc:sldMk cId="515749005" sldId="261"/>
            <ac:cxnSpMk id="27" creationId="{42928133-065E-49FF-962E-0B4F7814E096}"/>
          </ac:cxnSpMkLst>
        </pc:cxnChg>
      </pc:sldChg>
      <pc:sldChg chg="addSp delSp modSp mod">
        <pc:chgData name="Inkyung Choi" userId="b69b2623-59fb-448e-a389-4c3f6387a38b" providerId="ADAL" clId="{F8DC1321-A792-405F-9F0C-F1E959F34ACF}" dt="2021-11-10T06:33:42.961" v="770" actId="14100"/>
        <pc:sldMkLst>
          <pc:docMk/>
          <pc:sldMk cId="2060349382" sldId="263"/>
        </pc:sldMkLst>
        <pc:spChg chg="add mod">
          <ac:chgData name="Inkyung Choi" userId="b69b2623-59fb-448e-a389-4c3f6387a38b" providerId="ADAL" clId="{F8DC1321-A792-405F-9F0C-F1E959F34ACF}" dt="2021-11-09T21:20:04.816" v="528" actId="14100"/>
          <ac:spMkLst>
            <pc:docMk/>
            <pc:sldMk cId="2060349382" sldId="263"/>
            <ac:spMk id="3" creationId="{0D71F4C9-22C5-44BE-95B9-068B7C0903F6}"/>
          </ac:spMkLst>
        </pc:spChg>
        <pc:spChg chg="add mod">
          <ac:chgData name="Inkyung Choi" userId="b69b2623-59fb-448e-a389-4c3f6387a38b" providerId="ADAL" clId="{F8DC1321-A792-405F-9F0C-F1E959F34ACF}" dt="2021-11-09T21:20:57.244" v="555" actId="207"/>
          <ac:spMkLst>
            <pc:docMk/>
            <pc:sldMk cId="2060349382" sldId="263"/>
            <ac:spMk id="4" creationId="{3A3C2A8C-F93D-4135-B9C3-0E06D72D4E20}"/>
          </ac:spMkLst>
        </pc:spChg>
        <pc:spChg chg="mod">
          <ac:chgData name="Inkyung Choi" userId="b69b2623-59fb-448e-a389-4c3f6387a38b" providerId="ADAL" clId="{F8DC1321-A792-405F-9F0C-F1E959F34ACF}" dt="2021-11-09T21:18:30.449" v="519" actId="207"/>
          <ac:spMkLst>
            <pc:docMk/>
            <pc:sldMk cId="2060349382" sldId="263"/>
            <ac:spMk id="10" creationId="{854524CC-EC17-49DB-8C12-CC9AAEB9E9FE}"/>
          </ac:spMkLst>
        </pc:spChg>
        <pc:spChg chg="mod">
          <ac:chgData name="Inkyung Choi" userId="b69b2623-59fb-448e-a389-4c3f6387a38b" providerId="ADAL" clId="{F8DC1321-A792-405F-9F0C-F1E959F34ACF}" dt="2021-11-09T21:18:30.449" v="519" actId="207"/>
          <ac:spMkLst>
            <pc:docMk/>
            <pc:sldMk cId="2060349382" sldId="263"/>
            <ac:spMk id="11" creationId="{53AD4A0E-034C-4B1E-8DC9-7BB1046A367B}"/>
          </ac:spMkLst>
        </pc:spChg>
        <pc:spChg chg="mod">
          <ac:chgData name="Inkyung Choi" userId="b69b2623-59fb-448e-a389-4c3f6387a38b" providerId="ADAL" clId="{F8DC1321-A792-405F-9F0C-F1E959F34ACF}" dt="2021-11-09T21:18:30.449" v="519" actId="207"/>
          <ac:spMkLst>
            <pc:docMk/>
            <pc:sldMk cId="2060349382" sldId="263"/>
            <ac:spMk id="12" creationId="{675618A3-884D-404D-B060-E7FA4DF63F49}"/>
          </ac:spMkLst>
        </pc:spChg>
        <pc:spChg chg="mod">
          <ac:chgData name="Inkyung Choi" userId="b69b2623-59fb-448e-a389-4c3f6387a38b" providerId="ADAL" clId="{F8DC1321-A792-405F-9F0C-F1E959F34ACF}" dt="2021-11-09T21:18:30.449" v="519" actId="207"/>
          <ac:spMkLst>
            <pc:docMk/>
            <pc:sldMk cId="2060349382" sldId="263"/>
            <ac:spMk id="13" creationId="{2821647C-E7F2-48C4-8DC5-E0612A7DFAC9}"/>
          </ac:spMkLst>
        </pc:spChg>
        <pc:spChg chg="mod">
          <ac:chgData name="Inkyung Choi" userId="b69b2623-59fb-448e-a389-4c3f6387a38b" providerId="ADAL" clId="{F8DC1321-A792-405F-9F0C-F1E959F34ACF}" dt="2021-11-10T06:33:42.961" v="770" actId="14100"/>
          <ac:spMkLst>
            <pc:docMk/>
            <pc:sldMk cId="2060349382" sldId="263"/>
            <ac:spMk id="14" creationId="{EA76E00B-A455-431C-B00E-75DD49894C9D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15" creationId="{99DB6819-2A2A-496C-8167-94E5E66F497F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16" creationId="{9E8BCB82-A92C-468A-941A-89C30EA101A1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17" creationId="{31432BC3-6E27-45C1-B918-98D6769237BF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18" creationId="{C63C6E6E-B8EB-4F3D-BE19-A169FF11DAC6}"/>
          </ac:spMkLst>
        </pc:spChg>
        <pc:spChg chg="del mod">
          <ac:chgData name="Inkyung Choi" userId="b69b2623-59fb-448e-a389-4c3f6387a38b" providerId="ADAL" clId="{F8DC1321-A792-405F-9F0C-F1E959F34ACF}" dt="2021-11-09T21:07:28.186" v="368" actId="478"/>
          <ac:spMkLst>
            <pc:docMk/>
            <pc:sldMk cId="2060349382" sldId="263"/>
            <ac:spMk id="19" creationId="{51B8163A-E87B-4F47-B32E-59D88A4D89D2}"/>
          </ac:spMkLst>
        </pc:spChg>
        <pc:spChg chg="del mod">
          <ac:chgData name="Inkyung Choi" userId="b69b2623-59fb-448e-a389-4c3f6387a38b" providerId="ADAL" clId="{F8DC1321-A792-405F-9F0C-F1E959F34ACF}" dt="2021-11-09T21:07:20.693" v="365" actId="478"/>
          <ac:spMkLst>
            <pc:docMk/>
            <pc:sldMk cId="2060349382" sldId="263"/>
            <ac:spMk id="20" creationId="{881CDF32-7DE3-421B-80DF-7AA30DC3A327}"/>
          </ac:spMkLst>
        </pc:spChg>
        <pc:spChg chg="del mod">
          <ac:chgData name="Inkyung Choi" userId="b69b2623-59fb-448e-a389-4c3f6387a38b" providerId="ADAL" clId="{F8DC1321-A792-405F-9F0C-F1E959F34ACF}" dt="2021-11-09T21:07:23.666" v="367" actId="478"/>
          <ac:spMkLst>
            <pc:docMk/>
            <pc:sldMk cId="2060349382" sldId="263"/>
            <ac:spMk id="21" creationId="{7F62987A-6F85-41DD-8B69-39580BA7D595}"/>
          </ac:spMkLst>
        </pc:spChg>
        <pc:spChg chg="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22" creationId="{481FD9F8-4E7A-4CD1-98E2-5DE4EA99F9BC}"/>
          </ac:spMkLst>
        </pc:spChg>
        <pc:spChg chg="del mod">
          <ac:chgData name="Inkyung Choi" userId="b69b2623-59fb-448e-a389-4c3f6387a38b" providerId="ADAL" clId="{F8DC1321-A792-405F-9F0C-F1E959F34ACF}" dt="2021-11-09T21:07:19.262" v="364" actId="478"/>
          <ac:spMkLst>
            <pc:docMk/>
            <pc:sldMk cId="2060349382" sldId="263"/>
            <ac:spMk id="23" creationId="{65816CED-E6DB-4161-AA74-49C5B6482F51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24" creationId="{6078FB01-6699-4142-950A-BA5E128F68EA}"/>
          </ac:spMkLst>
        </pc:spChg>
        <pc:spChg chg="add mod">
          <ac:chgData name="Inkyung Choi" userId="b69b2623-59fb-448e-a389-4c3f6387a38b" providerId="ADAL" clId="{F8DC1321-A792-405F-9F0C-F1E959F34ACF}" dt="2021-11-09T21:18:42.281" v="520" actId="1076"/>
          <ac:spMkLst>
            <pc:docMk/>
            <pc:sldMk cId="2060349382" sldId="263"/>
            <ac:spMk id="25" creationId="{F627B61A-0D49-4D99-A711-ED195CDB4CE9}"/>
          </ac:spMkLst>
        </pc:spChg>
        <pc:spChg chg="add mod">
          <ac:chgData name="Inkyung Choi" userId="b69b2623-59fb-448e-a389-4c3f6387a38b" providerId="ADAL" clId="{F8DC1321-A792-405F-9F0C-F1E959F34ACF}" dt="2021-11-10T06:32:51.584" v="733" actId="1076"/>
          <ac:spMkLst>
            <pc:docMk/>
            <pc:sldMk cId="2060349382" sldId="263"/>
            <ac:spMk id="26" creationId="{95660BD6-35C5-4D81-A687-D0AF5A20E98C}"/>
          </ac:spMkLst>
        </pc:spChg>
        <pc:spChg chg="add mod">
          <ac:chgData name="Inkyung Choi" userId="b69b2623-59fb-448e-a389-4c3f6387a38b" providerId="ADAL" clId="{F8DC1321-A792-405F-9F0C-F1E959F34ACF}" dt="2021-11-10T06:33:00.266" v="751" actId="1076"/>
          <ac:spMkLst>
            <pc:docMk/>
            <pc:sldMk cId="2060349382" sldId="263"/>
            <ac:spMk id="27" creationId="{0A5FC519-E597-4E2E-A6F7-307401DCE1B6}"/>
          </ac:spMkLst>
        </pc:spChg>
        <pc:spChg chg="add mod">
          <ac:chgData name="Inkyung Choi" userId="b69b2623-59fb-448e-a389-4c3f6387a38b" providerId="ADAL" clId="{F8DC1321-A792-405F-9F0C-F1E959F34ACF}" dt="2021-11-09T21:21:28.093" v="559" actId="208"/>
          <ac:spMkLst>
            <pc:docMk/>
            <pc:sldMk cId="2060349382" sldId="263"/>
            <ac:spMk id="28" creationId="{BD1ABF9C-8204-4DFA-B36D-F782F87A7B98}"/>
          </ac:spMkLst>
        </pc:spChg>
        <pc:spChg chg="add mod">
          <ac:chgData name="Inkyung Choi" userId="b69b2623-59fb-448e-a389-4c3f6387a38b" providerId="ADAL" clId="{F8DC1321-A792-405F-9F0C-F1E959F34ACF}" dt="2021-11-09T21:21:55.594" v="569" actId="1076"/>
          <ac:spMkLst>
            <pc:docMk/>
            <pc:sldMk cId="2060349382" sldId="263"/>
            <ac:spMk id="29" creationId="{F917CFA7-C292-4C16-B9FF-D602FA486408}"/>
          </ac:spMkLst>
        </pc:spChg>
      </pc:sldChg>
      <pc:sldChg chg="modSp mod">
        <pc:chgData name="Inkyung Choi" userId="b69b2623-59fb-448e-a389-4c3f6387a38b" providerId="ADAL" clId="{F8DC1321-A792-405F-9F0C-F1E959F34ACF}" dt="2021-11-10T09:39:37.647" v="1518" actId="14100"/>
        <pc:sldMkLst>
          <pc:docMk/>
          <pc:sldMk cId="1448154440" sldId="264"/>
        </pc:sldMkLst>
        <pc:spChg chg="mod">
          <ac:chgData name="Inkyung Choi" userId="b69b2623-59fb-448e-a389-4c3f6387a38b" providerId="ADAL" clId="{F8DC1321-A792-405F-9F0C-F1E959F34ACF}" dt="2021-11-10T09:39:37.647" v="1518" actId="14100"/>
          <ac:spMkLst>
            <pc:docMk/>
            <pc:sldMk cId="1448154440" sldId="264"/>
            <ac:spMk id="3" creationId="{00000000-0000-0000-0000-000000000000}"/>
          </ac:spMkLst>
        </pc:spChg>
      </pc:sldChg>
      <pc:sldChg chg="modSp mod">
        <pc:chgData name="Inkyung Choi" userId="b69b2623-59fb-448e-a389-4c3f6387a38b" providerId="ADAL" clId="{F8DC1321-A792-405F-9F0C-F1E959F34ACF}" dt="2021-11-09T21:22:57.221" v="573" actId="1076"/>
        <pc:sldMkLst>
          <pc:docMk/>
          <pc:sldMk cId="2679672620" sldId="268"/>
        </pc:sldMkLst>
        <pc:spChg chg="mod">
          <ac:chgData name="Inkyung Choi" userId="b69b2623-59fb-448e-a389-4c3f6387a38b" providerId="ADAL" clId="{F8DC1321-A792-405F-9F0C-F1E959F34ACF}" dt="2021-11-09T21:22:57.221" v="573" actId="1076"/>
          <ac:spMkLst>
            <pc:docMk/>
            <pc:sldMk cId="2679672620" sldId="268"/>
            <ac:spMk id="19" creationId="{EA76E00B-A455-431C-B00E-75DD49894C9D}"/>
          </ac:spMkLst>
        </pc:spChg>
        <pc:graphicFrameChg chg="mod modGraphic">
          <ac:chgData name="Inkyung Choi" userId="b69b2623-59fb-448e-a389-4c3f6387a38b" providerId="ADAL" clId="{F8DC1321-A792-405F-9F0C-F1E959F34ACF}" dt="2021-11-09T21:22:53.387" v="572" actId="1076"/>
          <ac:graphicFrameMkLst>
            <pc:docMk/>
            <pc:sldMk cId="2679672620" sldId="268"/>
            <ac:graphicFrameMk id="18" creationId="{00000000-0000-0000-0000-000000000000}"/>
          </ac:graphicFrameMkLst>
        </pc:graphicFrameChg>
      </pc:sldChg>
      <pc:sldChg chg="addSp delSp mod">
        <pc:chgData name="Inkyung Choi" userId="b69b2623-59fb-448e-a389-4c3f6387a38b" providerId="ADAL" clId="{F8DC1321-A792-405F-9F0C-F1E959F34ACF}" dt="2021-11-09T20:57:40.191" v="242" actId="478"/>
        <pc:sldMkLst>
          <pc:docMk/>
          <pc:sldMk cId="2710871545" sldId="269"/>
        </pc:sldMkLst>
        <pc:picChg chg="add del">
          <ac:chgData name="Inkyung Choi" userId="b69b2623-59fb-448e-a389-4c3f6387a38b" providerId="ADAL" clId="{F8DC1321-A792-405F-9F0C-F1E959F34ACF}" dt="2021-11-09T20:57:40.191" v="242" actId="478"/>
          <ac:picMkLst>
            <pc:docMk/>
            <pc:sldMk cId="2710871545" sldId="269"/>
            <ac:picMk id="3" creationId="{BB75C758-96B6-49A4-899F-1683B13550F9}"/>
          </ac:picMkLst>
        </pc:picChg>
      </pc:sldChg>
      <pc:sldChg chg="addSp delSp modSp mod">
        <pc:chgData name="Inkyung Choi" userId="b69b2623-59fb-448e-a389-4c3f6387a38b" providerId="ADAL" clId="{F8DC1321-A792-405F-9F0C-F1E959F34ACF}" dt="2021-11-10T06:55:51.171" v="1422" actId="20577"/>
        <pc:sldMkLst>
          <pc:docMk/>
          <pc:sldMk cId="1089683192" sldId="272"/>
        </pc:sldMkLst>
        <pc:spChg chg="add del mod">
          <ac:chgData name="Inkyung Choi" userId="b69b2623-59fb-448e-a389-4c3f6387a38b" providerId="ADAL" clId="{F8DC1321-A792-405F-9F0C-F1E959F34ACF}" dt="2021-11-10T06:48:23.081" v="975" actId="478"/>
          <ac:spMkLst>
            <pc:docMk/>
            <pc:sldMk cId="1089683192" sldId="272"/>
            <ac:spMk id="3" creationId="{C3023CF8-7103-4780-A0D3-EED618A10357}"/>
          </ac:spMkLst>
        </pc:spChg>
        <pc:spChg chg="add">
          <ac:chgData name="Inkyung Choi" userId="b69b2623-59fb-448e-a389-4c3f6387a38b" providerId="ADAL" clId="{F8DC1321-A792-405F-9F0C-F1E959F34ACF}" dt="2021-11-10T06:40:43.275" v="865"/>
          <ac:spMkLst>
            <pc:docMk/>
            <pc:sldMk cId="1089683192" sldId="272"/>
            <ac:spMk id="4" creationId="{E7BC296C-0937-4158-A1DA-0391D550ED09}"/>
          </ac:spMkLst>
        </pc:spChg>
        <pc:spChg chg="add mod">
          <ac:chgData name="Inkyung Choi" userId="b69b2623-59fb-448e-a389-4c3f6387a38b" providerId="ADAL" clId="{F8DC1321-A792-405F-9F0C-F1E959F34ACF}" dt="2021-11-10T06:55:51.171" v="1422" actId="20577"/>
          <ac:spMkLst>
            <pc:docMk/>
            <pc:sldMk cId="1089683192" sldId="272"/>
            <ac:spMk id="7" creationId="{F06311E7-BE75-4B42-B45B-9681008A4A7E}"/>
          </ac:spMkLst>
        </pc:spChg>
        <pc:picChg chg="add del mod">
          <ac:chgData name="Inkyung Choi" userId="b69b2623-59fb-448e-a389-4c3f6387a38b" providerId="ADAL" clId="{F8DC1321-A792-405F-9F0C-F1E959F34ACF}" dt="2021-11-10T06:46:08.351" v="870" actId="478"/>
          <ac:picMkLst>
            <pc:docMk/>
            <pc:sldMk cId="1089683192" sldId="272"/>
            <ac:picMk id="5" creationId="{E9133FAB-9AEA-4384-A500-DBDF314E3E3E}"/>
          </ac:picMkLst>
        </pc:picChg>
        <pc:picChg chg="add mod">
          <ac:chgData name="Inkyung Choi" userId="b69b2623-59fb-448e-a389-4c3f6387a38b" providerId="ADAL" clId="{F8DC1321-A792-405F-9F0C-F1E959F34ACF}" dt="2021-11-10T06:52:36.521" v="1406" actId="1076"/>
          <ac:picMkLst>
            <pc:docMk/>
            <pc:sldMk cId="1089683192" sldId="272"/>
            <ac:picMk id="6" creationId="{EF7D0545-ECF5-40FD-826B-C0EFAAEF2744}"/>
          </ac:picMkLst>
        </pc:picChg>
        <pc:picChg chg="add mod">
          <ac:chgData name="Inkyung Choi" userId="b69b2623-59fb-448e-a389-4c3f6387a38b" providerId="ADAL" clId="{F8DC1321-A792-405F-9F0C-F1E959F34ACF}" dt="2021-11-10T06:52:35.088" v="1405" actId="1076"/>
          <ac:picMkLst>
            <pc:docMk/>
            <pc:sldMk cId="1089683192" sldId="272"/>
            <ac:picMk id="8" creationId="{FE7AAE7A-099C-424A-9C85-DCC0166C4BF0}"/>
          </ac:picMkLst>
        </pc:picChg>
      </pc:sldChg>
      <pc:sldChg chg="modSp mod ord">
        <pc:chgData name="Inkyung Choi" userId="b69b2623-59fb-448e-a389-4c3f6387a38b" providerId="ADAL" clId="{F8DC1321-A792-405F-9F0C-F1E959F34ACF}" dt="2021-11-10T06:39:18.495" v="855"/>
        <pc:sldMkLst>
          <pc:docMk/>
          <pc:sldMk cId="2915536612" sldId="273"/>
        </pc:sldMkLst>
        <pc:spChg chg="mod">
          <ac:chgData name="Inkyung Choi" userId="b69b2623-59fb-448e-a389-4c3f6387a38b" providerId="ADAL" clId="{F8DC1321-A792-405F-9F0C-F1E959F34ACF}" dt="2021-11-10T06:38:50.575" v="853" actId="13926"/>
          <ac:spMkLst>
            <pc:docMk/>
            <pc:sldMk cId="2915536612" sldId="273"/>
            <ac:spMk id="30" creationId="{00000000-0000-0000-0000-000000000000}"/>
          </ac:spMkLst>
        </pc:spChg>
      </pc:sldChg>
      <pc:sldChg chg="addSp delSp modSp mod">
        <pc:chgData name="Inkyung Choi" userId="b69b2623-59fb-448e-a389-4c3f6387a38b" providerId="ADAL" clId="{F8DC1321-A792-405F-9F0C-F1E959F34ACF}" dt="2021-11-10T08:50:48.852" v="1517" actId="20577"/>
        <pc:sldMkLst>
          <pc:docMk/>
          <pc:sldMk cId="259843973" sldId="275"/>
        </pc:sldMkLst>
        <pc:spChg chg="mod">
          <ac:chgData name="Inkyung Choi" userId="b69b2623-59fb-448e-a389-4c3f6387a38b" providerId="ADAL" clId="{F8DC1321-A792-405F-9F0C-F1E959F34ACF}" dt="2021-11-10T06:29:34.157" v="655" actId="313"/>
          <ac:spMkLst>
            <pc:docMk/>
            <pc:sldMk cId="259843973" sldId="275"/>
            <ac:spMk id="2" creationId="{6361B353-2354-4254-A073-22F272274141}"/>
          </ac:spMkLst>
        </pc:spChg>
        <pc:spChg chg="add mod">
          <ac:chgData name="Inkyung Choi" userId="b69b2623-59fb-448e-a389-4c3f6387a38b" providerId="ADAL" clId="{F8DC1321-A792-405F-9F0C-F1E959F34ACF}" dt="2021-11-10T08:50:48.852" v="1517" actId="20577"/>
          <ac:spMkLst>
            <pc:docMk/>
            <pc:sldMk cId="259843973" sldId="275"/>
            <ac:spMk id="4" creationId="{E5BB8193-897F-463E-801E-A157CC0F20A0}"/>
          </ac:spMkLst>
        </pc:spChg>
        <pc:spChg chg="add mod">
          <ac:chgData name="Inkyung Choi" userId="b69b2623-59fb-448e-a389-4c3f6387a38b" providerId="ADAL" clId="{F8DC1321-A792-405F-9F0C-F1E959F34ACF}" dt="2021-11-10T08:49:26.027" v="1431" actId="1076"/>
          <ac:spMkLst>
            <pc:docMk/>
            <pc:sldMk cId="259843973" sldId="275"/>
            <ac:spMk id="5" creationId="{614A79C1-DF58-41F3-A253-7B2364923588}"/>
          </ac:spMkLst>
        </pc:spChg>
        <pc:spChg chg="add del mod">
          <ac:chgData name="Inkyung Choi" userId="b69b2623-59fb-448e-a389-4c3f6387a38b" providerId="ADAL" clId="{F8DC1321-A792-405F-9F0C-F1E959F34ACF}" dt="2021-11-10T06:28:55.660" v="600" actId="478"/>
          <ac:spMkLst>
            <pc:docMk/>
            <pc:sldMk cId="259843973" sldId="275"/>
            <ac:spMk id="5" creationId="{CF5D7BED-D7D2-4692-926D-AB6BD8202467}"/>
          </ac:spMkLst>
        </pc:spChg>
        <pc:spChg chg="add mod">
          <ac:chgData name="Inkyung Choi" userId="b69b2623-59fb-448e-a389-4c3f6387a38b" providerId="ADAL" clId="{F8DC1321-A792-405F-9F0C-F1E959F34ACF}" dt="2021-11-10T06:29:27.002" v="652" actId="1076"/>
          <ac:spMkLst>
            <pc:docMk/>
            <pc:sldMk cId="259843973" sldId="275"/>
            <ac:spMk id="7" creationId="{1F015ADB-B194-48B7-913A-D010D2DB03EE}"/>
          </ac:spMkLst>
        </pc:spChg>
        <pc:spChg chg="del mod">
          <ac:chgData name="Inkyung Choi" userId="b69b2623-59fb-448e-a389-4c3f6387a38b" providerId="ADAL" clId="{F8DC1321-A792-405F-9F0C-F1E959F34ACF}" dt="2021-11-09T21:06:23.150" v="357" actId="478"/>
          <ac:spMkLst>
            <pc:docMk/>
            <pc:sldMk cId="259843973" sldId="275"/>
            <ac:spMk id="30" creationId="{00000000-0000-0000-0000-000000000000}"/>
          </ac:spMkLst>
        </pc:spChg>
        <pc:picChg chg="add mod">
          <ac:chgData name="Inkyung Choi" userId="b69b2623-59fb-448e-a389-4c3f6387a38b" providerId="ADAL" clId="{F8DC1321-A792-405F-9F0C-F1E959F34ACF}" dt="2021-11-10T06:29:29.312" v="653" actId="1076"/>
          <ac:picMkLst>
            <pc:docMk/>
            <pc:sldMk cId="259843973" sldId="275"/>
            <ac:picMk id="3" creationId="{FD8E4C87-7D66-468F-90B1-99E1931660DC}"/>
          </ac:picMkLst>
        </pc:picChg>
      </pc:sldChg>
      <pc:sldChg chg="modSp mod">
        <pc:chgData name="Inkyung Choi" userId="b69b2623-59fb-448e-a389-4c3f6387a38b" providerId="ADAL" clId="{F8DC1321-A792-405F-9F0C-F1E959F34ACF}" dt="2021-11-10T08:50:28.439" v="1504" actId="313"/>
        <pc:sldMkLst>
          <pc:docMk/>
          <pc:sldMk cId="3523692385" sldId="276"/>
        </pc:sldMkLst>
        <pc:spChg chg="mod">
          <ac:chgData name="Inkyung Choi" userId="b69b2623-59fb-448e-a389-4c3f6387a38b" providerId="ADAL" clId="{F8DC1321-A792-405F-9F0C-F1E959F34ACF}" dt="2021-11-10T08:50:28.439" v="1504" actId="313"/>
          <ac:spMkLst>
            <pc:docMk/>
            <pc:sldMk cId="3523692385" sldId="276"/>
            <ac:spMk id="3" creationId="{00000000-0000-0000-0000-000000000000}"/>
          </ac:spMkLst>
        </pc:spChg>
      </pc:sldChg>
      <pc:sldChg chg="addSp delSp modSp add mod ord">
        <pc:chgData name="Inkyung Choi" userId="b69b2623-59fb-448e-a389-4c3f6387a38b" providerId="ADAL" clId="{F8DC1321-A792-405F-9F0C-F1E959F34ACF}" dt="2021-11-10T06:39:31.145" v="857" actId="404"/>
        <pc:sldMkLst>
          <pc:docMk/>
          <pc:sldMk cId="135939328" sldId="277"/>
        </pc:sldMkLst>
        <pc:spChg chg="add del mod">
          <ac:chgData name="Inkyung Choi" userId="b69b2623-59fb-448e-a389-4c3f6387a38b" providerId="ADAL" clId="{F8DC1321-A792-405F-9F0C-F1E959F34ACF}" dt="2021-11-09T20:57:35.096" v="239" actId="478"/>
          <ac:spMkLst>
            <pc:docMk/>
            <pc:sldMk cId="135939328" sldId="277"/>
            <ac:spMk id="5" creationId="{D9538DD3-3A05-49F8-865C-F3503CB38CBE}"/>
          </ac:spMkLst>
        </pc:spChg>
        <pc:spChg chg="add mod topLvl">
          <ac:chgData name="Inkyung Choi" userId="b69b2623-59fb-448e-a389-4c3f6387a38b" providerId="ADAL" clId="{F8DC1321-A792-405F-9F0C-F1E959F34ACF}" dt="2021-11-10T06:39:31.145" v="857" actId="404"/>
          <ac:spMkLst>
            <pc:docMk/>
            <pc:sldMk cId="135939328" sldId="277"/>
            <ac:spMk id="8" creationId="{546F3C4C-A0A2-4DBA-8630-616044B3DE37}"/>
          </ac:spMkLst>
        </pc:spChg>
        <pc:spChg chg="add del mod topLvl">
          <ac:chgData name="Inkyung Choi" userId="b69b2623-59fb-448e-a389-4c3f6387a38b" providerId="ADAL" clId="{F8DC1321-A792-405F-9F0C-F1E959F34ACF}" dt="2021-11-10T06:35:12.915" v="832" actId="478"/>
          <ac:spMkLst>
            <pc:docMk/>
            <pc:sldMk cId="135939328" sldId="277"/>
            <ac:spMk id="10" creationId="{90E3A109-2E03-4CA7-B918-92D2ED575B2D}"/>
          </ac:spMkLst>
        </pc:spChg>
        <pc:spChg chg="del">
          <ac:chgData name="Inkyung Choi" userId="b69b2623-59fb-448e-a389-4c3f6387a38b" providerId="ADAL" clId="{F8DC1321-A792-405F-9F0C-F1E959F34ACF}" dt="2021-11-09T20:57:30.476" v="238" actId="478"/>
          <ac:spMkLst>
            <pc:docMk/>
            <pc:sldMk cId="135939328" sldId="277"/>
            <ac:spMk id="30" creationId="{00000000-0000-0000-0000-000000000000}"/>
          </ac:spMkLst>
        </pc:spChg>
        <pc:grpChg chg="add del mod">
          <ac:chgData name="Inkyung Choi" userId="b69b2623-59fb-448e-a389-4c3f6387a38b" providerId="ADAL" clId="{F8DC1321-A792-405F-9F0C-F1E959F34ACF}" dt="2021-11-10T06:34:42.649" v="810" actId="165"/>
          <ac:grpSpMkLst>
            <pc:docMk/>
            <pc:sldMk cId="135939328" sldId="277"/>
            <ac:grpSpMk id="7" creationId="{1827247A-4652-4009-97B0-E1656E9917CE}"/>
          </ac:grpSpMkLst>
        </pc:grpChg>
        <pc:grpChg chg="add del mod">
          <ac:chgData name="Inkyung Choi" userId="b69b2623-59fb-448e-a389-4c3f6387a38b" providerId="ADAL" clId="{F8DC1321-A792-405F-9F0C-F1E959F34ACF}" dt="2021-11-10T06:35:12.915" v="832" actId="478"/>
          <ac:grpSpMkLst>
            <pc:docMk/>
            <pc:sldMk cId="135939328" sldId="277"/>
            <ac:grpSpMk id="9" creationId="{1E987A0B-583A-41FE-9581-EA8ACD27E79F}"/>
          </ac:grpSpMkLst>
        </pc:grpChg>
        <pc:picChg chg="mod topLvl">
          <ac:chgData name="Inkyung Choi" userId="b69b2623-59fb-448e-a389-4c3f6387a38b" providerId="ADAL" clId="{F8DC1321-A792-405F-9F0C-F1E959F34ACF}" dt="2021-11-10T06:35:34.794" v="839" actId="14100"/>
          <ac:picMkLst>
            <pc:docMk/>
            <pc:sldMk cId="135939328" sldId="277"/>
            <ac:picMk id="3" creationId="{BB75C758-96B6-49A4-899F-1683B13550F9}"/>
          </ac:picMkLst>
        </pc:picChg>
        <pc:picChg chg="add mod ord topLvl">
          <ac:chgData name="Inkyung Choi" userId="b69b2623-59fb-448e-a389-4c3f6387a38b" providerId="ADAL" clId="{F8DC1321-A792-405F-9F0C-F1E959F34ACF}" dt="2021-11-10T06:35:46.185" v="841" actId="1076"/>
          <ac:picMkLst>
            <pc:docMk/>
            <pc:sldMk cId="135939328" sldId="277"/>
            <ac:picMk id="6" creationId="{238140E1-4E53-4B76-8626-2241F897700B}"/>
          </ac:picMkLst>
        </pc:picChg>
      </pc:sldChg>
      <pc:sldChg chg="new del">
        <pc:chgData name="Inkyung Choi" userId="b69b2623-59fb-448e-a389-4c3f6387a38b" providerId="ADAL" clId="{F8DC1321-A792-405F-9F0C-F1E959F34ACF}" dt="2021-11-09T20:57:20.754" v="236" actId="47"/>
        <pc:sldMkLst>
          <pc:docMk/>
          <pc:sldMk cId="2638552973" sldId="277"/>
        </pc:sldMkLst>
      </pc:sldChg>
      <pc:sldChg chg="delSp modSp add mod ord">
        <pc:chgData name="Inkyung Choi" userId="b69b2623-59fb-448e-a389-4c3f6387a38b" providerId="ADAL" clId="{F8DC1321-A792-405F-9F0C-F1E959F34ACF}" dt="2021-11-10T06:29:41.394" v="657" actId="20577"/>
        <pc:sldMkLst>
          <pc:docMk/>
          <pc:sldMk cId="1969714172" sldId="278"/>
        </pc:sldMkLst>
        <pc:spChg chg="mod">
          <ac:chgData name="Inkyung Choi" userId="b69b2623-59fb-448e-a389-4c3f6387a38b" providerId="ADAL" clId="{F8DC1321-A792-405F-9F0C-F1E959F34ACF}" dt="2021-11-10T06:29:41.394" v="657" actId="20577"/>
          <ac:spMkLst>
            <pc:docMk/>
            <pc:sldMk cId="1969714172" sldId="278"/>
            <ac:spMk id="2" creationId="{6361B353-2354-4254-A073-22F272274141}"/>
          </ac:spMkLst>
        </pc:spChg>
        <pc:picChg chg="del">
          <ac:chgData name="Inkyung Choi" userId="b69b2623-59fb-448e-a389-4c3f6387a38b" providerId="ADAL" clId="{F8DC1321-A792-405F-9F0C-F1E959F34ACF}" dt="2021-11-09T21:06:15.773" v="354" actId="478"/>
          <ac:picMkLst>
            <pc:docMk/>
            <pc:sldMk cId="1969714172" sldId="278"/>
            <ac:picMk id="3" creationId="{FD8E4C87-7D66-468F-90B1-99E1931660D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CB84F-B230-40BC-A5CE-AB62378640F7}" type="datetimeFigureOut">
              <a:rPr lang="hu-HU" smtClean="0"/>
              <a:t>2021.11.12.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64E9C-4C4C-4097-9C05-37017AAB04F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45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C8311-140F-406A-B683-B88CCEC3E2C5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35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D7466D-693E-4293-9A24-20409BD88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1079076-1B6E-4413-B962-36ECCF494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9C4A81-2F2B-4D82-B539-A9E93B8AC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773D286-35B7-4ACB-87ED-569F61B6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7D4FB5-6B43-4C0C-B369-0EB57B5FB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49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C6D190-22E0-42DA-87EF-14433AD0F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3AF96A8-902F-413F-AF3B-EBA215C6E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8DFE9C-8F07-42C9-913F-516100690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57D984-1C6A-4BB2-A5A7-0B8EDB9F1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E910F0-236D-47AA-B927-688F86B0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80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310CB7A-5A21-4B47-92CA-BD67B1402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A7BB52C-F86D-495D-8300-8CD204109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DF1B51-EDDB-411C-BE75-9D64FCF23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0EF2C2-920D-4666-A034-C4488A15B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F7BA3F2-1A66-4040-9FAD-20BD0E3CA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62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9DCE91-A9A7-4661-B8C2-FD359CCD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A22B5D4-D1D9-4231-A473-56A06B136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2D1362-9D6B-4E59-B22A-F1135F00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11CA6C-2C8E-4ACE-BA4F-D5BFCD2D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3FA3F1-B105-48D3-84D7-F8701C9C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0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BA6422-7154-4023-85D9-1DAD8BF63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9B255E5-755E-40E4-9159-151E2C182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AE7B60-183B-4198-BA37-10D296760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AB2AB9-2774-418F-872A-502BDF9E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DB2E9D-DC19-4CB9-AD5F-54981C8B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08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BD33C3-8123-4B29-827B-E6F0D1F2A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E0F8B4-F161-4CA7-873F-F0811A727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47BF277-9216-4938-BDF8-93256E165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E0699B8-9788-495F-868C-8F7134942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014FBCD-AC9B-4CCB-9CEF-556905D7C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1F63192-2DB6-4245-B98C-40C715CE0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27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DA1FC1-34B4-4E9C-AB45-776F4A2CC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8A083C3-26FF-4A47-9E2F-17DFC7628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D8C7D27-094D-41A1-9F60-8BCD5CE31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A1141A3-93F0-463C-B805-E60C53AE58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5B6BCF-81FB-45A2-B771-BA7695FC10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55883D2-423E-43B2-AEE6-4D1CA0A0E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936A6A4-7AE7-4FE5-BBFF-D6105BFB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73449B3-2489-47EA-8B8C-929AFE5FC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62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0F5E48-2195-4ACC-8AD5-89B09A9D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018D636-5790-4D95-A30E-08EAC0D3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990386F-1F37-447C-8C4E-73BC7F5D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042EB9-A3A5-4F04-9E41-585EA8C66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74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833046B-A767-4A87-A573-D0BE5FF2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85E5978-4867-4896-847E-463C36F62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2C8A400-B101-4189-954F-AAECA4641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0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BEA8FD-194C-43EA-9DAB-BEE885CA4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275DFE-55ED-44B7-A604-EB2BCF269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0095550-7817-46BA-A2E2-BE9E73168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A271DDE-7347-4477-979D-83DF50F1A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30E7BD8-08AC-4FBF-9DA6-C3B716DDA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1A015E1-38D5-400C-9987-A55581B58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3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D6E5ED-69BC-421B-BF6F-E15822019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DB57EE1-2602-4EB7-B8F3-BBCD1CB9EC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43719B0-E073-42C4-B558-982A808F7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20AFAD-7243-489D-97D3-C89066522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639D13F-44F1-4CDD-B056-C303FBB8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C77E815-0A63-4FF5-808A-2571F66D3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0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B2904BB-C0EC-4984-87F7-AA5237482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95630ED-A5A3-4DED-8AED-C9CF66565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3E49B4-4B03-4DA1-9EBB-34454E958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C4DF1-49D7-4684-A8D0-E990E43F5F2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E6E9FE-BD7A-494A-9E82-24A2CB5B2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CD1F40-C596-4D9B-86AA-8F9E0873B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FF-0DB8-498B-AE87-506531B90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74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statswiki.unece.org/display/GSBPM/GeoGSBP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ed-statistics.github.io/COOS/coos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2XOrdh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XOrdhe" TargetMode="External"/><Relationship Id="rId2" Type="http://schemas.openxmlformats.org/officeDocument/2006/relationships/hyperlink" Target="https://statswiki.unece.org/display/GSBPM/GeoGSBP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tswiki.unece.org/display/hlgbas/2021/10/20/Use+of+ModernStats+Models:+Progress+and+Way+Forwar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67B1E6-632E-4F16-B435-039E5B3241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623" y="1895002"/>
            <a:ext cx="9144000" cy="1033093"/>
          </a:xfrm>
        </p:spPr>
        <p:txBody>
          <a:bodyPr>
            <a:normAutofit fontScale="90000"/>
          </a:bodyPr>
          <a:lstStyle/>
          <a:p>
            <a:r>
              <a:rPr lang="en-US" sz="4500" b="1" dirty="0">
                <a:latin typeface="Verdana" panose="020B0604030504040204" pitchFamily="34" charset="0"/>
                <a:ea typeface="Verdana" panose="020B0604030504040204" pitchFamily="34" charset="0"/>
              </a:rPr>
              <a:t>Supporting Standards Group</a:t>
            </a:r>
            <a:endParaRPr lang="en-GB" sz="45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BB9E6B54-F436-4AED-9E3E-5F5643FC92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 lnSpcReduction="10000"/>
          </a:bodyPr>
          <a:lstStyle/>
          <a:p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Zolt</a:t>
            </a:r>
            <a:r>
              <a:rPr lang="hu-HU" sz="2600" dirty="0">
                <a:latin typeface="Verdana" panose="020B0604030504040204" pitchFamily="34" charset="0"/>
                <a:ea typeface="Verdana" panose="020B0604030504040204" pitchFamily="34" charset="0"/>
              </a:rPr>
              <a:t>á</a:t>
            </a:r>
            <a:r>
              <a:rPr lang="en-US" sz="2600" dirty="0">
                <a:latin typeface="Verdana" panose="020B0604030504040204" pitchFamily="34" charset="0"/>
                <a:ea typeface="Verdana" panose="020B0604030504040204" pitchFamily="34" charset="0"/>
              </a:rPr>
              <a:t>n Vereczkei (Chair)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16 November 2021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HLG-MOS Modernisation Workshop 2021 (Virtual)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1" y="259055"/>
            <a:ext cx="3718560" cy="7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Geospatial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task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team: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GeoGSBPM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D983A10-2C1F-4C26-B49E-36F217568A43}"/>
              </a:ext>
            </a:extLst>
          </p:cNvPr>
          <p:cNvGrpSpPr/>
          <p:nvPr/>
        </p:nvGrpSpPr>
        <p:grpSpPr>
          <a:xfrm>
            <a:off x="838200" y="2622343"/>
            <a:ext cx="6067367" cy="2219344"/>
            <a:chOff x="919684" y="2789512"/>
            <a:chExt cx="6067367" cy="221934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74A662C1-6606-4981-BB2B-A9970BE0A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8577" y="3238080"/>
              <a:ext cx="5187866" cy="177077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7FFF76A7-757E-4D56-BAB6-D459FC760A58}"/>
                </a:ext>
              </a:extLst>
            </p:cNvPr>
            <p:cNvSpPr/>
            <p:nvPr/>
          </p:nvSpPr>
          <p:spPr>
            <a:xfrm>
              <a:off x="919684" y="2789512"/>
              <a:ext cx="606736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(Example of GSBPM sub-process 2.2 Design variable description)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EDAFB9D-96F3-48B3-A33C-2F8D25B39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415" y="3070911"/>
            <a:ext cx="5255755" cy="324170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41E18983-3339-4BBF-8B34-0CEBDB070C0F}"/>
              </a:ext>
            </a:extLst>
          </p:cNvPr>
          <p:cNvGrpSpPr/>
          <p:nvPr/>
        </p:nvGrpSpPr>
        <p:grpSpPr>
          <a:xfrm>
            <a:off x="937093" y="3033920"/>
            <a:ext cx="9688936" cy="3226222"/>
            <a:chOff x="6143601" y="2485896"/>
            <a:chExt cx="9688936" cy="322622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3DBE47B6-819B-4384-8943-FEFA82F9D0DB}"/>
                </a:ext>
              </a:extLst>
            </p:cNvPr>
            <p:cNvGrpSpPr/>
            <p:nvPr/>
          </p:nvGrpSpPr>
          <p:grpSpPr>
            <a:xfrm>
              <a:off x="6143601" y="2485896"/>
              <a:ext cx="9688936" cy="3226222"/>
              <a:chOff x="1186070" y="2485896"/>
              <a:chExt cx="9688936" cy="3226222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59ABE028-42A4-44CA-92E2-8D613072AD6A}"/>
                  </a:ext>
                </a:extLst>
              </p:cNvPr>
              <p:cNvSpPr/>
              <p:nvPr/>
            </p:nvSpPr>
            <p:spPr>
              <a:xfrm>
                <a:off x="1186070" y="2485896"/>
                <a:ext cx="5585791" cy="77185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49589B26-5ED5-4B04-8FE1-0CFC18E34427}"/>
                  </a:ext>
                </a:extLst>
              </p:cNvPr>
              <p:cNvSpPr/>
              <p:nvPr/>
            </p:nvSpPr>
            <p:spPr>
              <a:xfrm>
                <a:off x="1186070" y="4884593"/>
                <a:ext cx="5585791" cy="827525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7D98B6E7-555A-48AA-9364-8680375003BE}"/>
                  </a:ext>
                </a:extLst>
              </p:cNvPr>
              <p:cNvSpPr txBox="1"/>
              <p:nvPr/>
            </p:nvSpPr>
            <p:spPr>
              <a:xfrm>
                <a:off x="7683623" y="2753969"/>
                <a:ext cx="31913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GSBPM original text</a:t>
                </a:r>
                <a:endParaRPr lang="en-GB" sz="2000" b="1" dirty="0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FB4A520A-839C-4EF0-8B26-CC96E19E779D}"/>
                  </a:ext>
                </a:extLst>
              </p:cNvPr>
              <p:cNvCxnSpPr>
                <a:cxnSpLocks/>
                <a:stCxn id="23" idx="3"/>
                <a:endCxn id="25" idx="1"/>
              </p:cNvCxnSpPr>
              <p:nvPr/>
            </p:nvCxnSpPr>
            <p:spPr>
              <a:xfrm>
                <a:off x="6771861" y="2871824"/>
                <a:ext cx="911762" cy="8220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42928133-065E-49FF-962E-0B4F7814E096}"/>
                  </a:ext>
                </a:extLst>
              </p:cNvPr>
              <p:cNvCxnSpPr>
                <a:cxnSpLocks/>
                <a:stCxn id="24" idx="3"/>
                <a:endCxn id="25" idx="1"/>
              </p:cNvCxnSpPr>
              <p:nvPr/>
            </p:nvCxnSpPr>
            <p:spPr>
              <a:xfrm flipV="1">
                <a:off x="6771861" y="2954024"/>
                <a:ext cx="911762" cy="2344332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ABB307F5-1573-45FA-8542-6944029E1BF3}"/>
                </a:ext>
              </a:extLst>
            </p:cNvPr>
            <p:cNvGrpSpPr/>
            <p:nvPr/>
          </p:nvGrpSpPr>
          <p:grpSpPr>
            <a:xfrm>
              <a:off x="6143601" y="3348376"/>
              <a:ext cx="8627263" cy="1458063"/>
              <a:chOff x="1186070" y="3348376"/>
              <a:chExt cx="8627263" cy="145806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01E05D06-D5AC-415C-8691-1417FF037EDB}"/>
                  </a:ext>
                </a:extLst>
              </p:cNvPr>
              <p:cNvSpPr/>
              <p:nvPr/>
            </p:nvSpPr>
            <p:spPr>
              <a:xfrm>
                <a:off x="1186070" y="3348376"/>
                <a:ext cx="5585791" cy="1458063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xmlns="" id="{3A003CAD-FD45-44F7-9852-6BBFE90F3FA1}"/>
                  </a:ext>
                </a:extLst>
              </p:cNvPr>
              <p:cNvCxnSpPr>
                <a:cxnSpLocks/>
                <a:stCxn id="20" idx="3"/>
                <a:endCxn id="22" idx="1"/>
              </p:cNvCxnSpPr>
              <p:nvPr/>
            </p:nvCxnSpPr>
            <p:spPr>
              <a:xfrm flipV="1">
                <a:off x="6771861" y="4077407"/>
                <a:ext cx="935224" cy="1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6A744A00-DE13-4F0C-9946-35CFC1E71CB1}"/>
                  </a:ext>
                </a:extLst>
              </p:cNvPr>
              <p:cNvSpPr txBox="1"/>
              <p:nvPr/>
            </p:nvSpPr>
            <p:spPr>
              <a:xfrm>
                <a:off x="7707085" y="3415687"/>
                <a:ext cx="210624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C00000"/>
                    </a:solidFill>
                  </a:rPr>
                  <a:t>Geospatial-related consideration and activities</a:t>
                </a:r>
                <a:endParaRPr lang="en-GB" sz="2000" b="1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xmlns="" id="{0436A49C-F005-4B7D-8D19-7B5B1312AC73}"/>
              </a:ext>
            </a:extLst>
          </p:cNvPr>
          <p:cNvSpPr txBox="1">
            <a:spLocks/>
          </p:cNvSpPr>
          <p:nvPr/>
        </p:nvSpPr>
        <p:spPr>
          <a:xfrm>
            <a:off x="4371987" y="6312620"/>
            <a:ext cx="5237018" cy="552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2000" dirty="0"/>
              <a:t>Available on </a:t>
            </a:r>
            <a:r>
              <a:rPr lang="en-US" sz="2000" dirty="0">
                <a:hlinkClick r:id="rId4"/>
              </a:rPr>
              <a:t>GeoGSBPM wiki</a:t>
            </a:r>
            <a:r>
              <a:rPr lang="en-US" sz="2000" dirty="0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15C9840B-44AE-40E1-A16F-636C511D8B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20919" y="3901457"/>
            <a:ext cx="1973304" cy="27241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xmlns="" id="{CB5ACB37-6F96-4DBA-9C87-024CA55B8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70299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GeoGSBPM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describes geospatial-related activities and considerations using the framework of the GSBPM</a:t>
            </a:r>
          </a:p>
        </p:txBody>
      </p:sp>
    </p:spTree>
    <p:extLst>
      <p:ext uri="{BB962C8B-B14F-4D97-AF65-F5344CB8AC3E}">
        <p14:creationId xmlns:p14="http://schemas.microsoft.com/office/powerpoint/2010/main" val="51574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Core Ontology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667" y="1915665"/>
            <a:ext cx="5661910" cy="2935009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01" y="1577477"/>
            <a:ext cx="5009133" cy="3943758"/>
          </a:xfrm>
          <a:prstGeom prst="rect">
            <a:avLst/>
          </a:prstGeom>
        </p:spPr>
      </p:pic>
      <p:cxnSp>
        <p:nvCxnSpPr>
          <p:cNvPr id="10" name="Egyenes összekötő 9"/>
          <p:cNvCxnSpPr/>
          <p:nvPr/>
        </p:nvCxnSpPr>
        <p:spPr>
          <a:xfrm>
            <a:off x="6054791" y="1306286"/>
            <a:ext cx="30519" cy="546898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9D31F85E-3A0E-43B0-B3A9-C0C66A524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105" y="6077109"/>
            <a:ext cx="5070686" cy="515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12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COOS integrating ModernStats models (GSBPM, GAMSO</a:t>
            </a:r>
            <a:r>
              <a:rPr lang="hu-H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US" sz="1800" i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9D31F85E-3A0E-43B0-B3A9-C0C66A52433B}"/>
              </a:ext>
            </a:extLst>
          </p:cNvPr>
          <p:cNvSpPr txBox="1">
            <a:spLocks/>
          </p:cNvSpPr>
          <p:nvPr/>
        </p:nvSpPr>
        <p:spPr>
          <a:xfrm>
            <a:off x="6753533" y="5442859"/>
            <a:ext cx="5070686" cy="515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hu-HU" sz="1700" i="1" dirty="0">
                <a:latin typeface="Verdana" panose="020B0604030504040204" pitchFamily="34" charset="0"/>
                <a:ea typeface="Verdana" panose="020B0604030504040204" pitchFamily="34" charset="0"/>
              </a:rPr>
              <a:t>Example: </a:t>
            </a:r>
            <a:r>
              <a:rPr lang="fr-FR" sz="1700" i="1" dirty="0">
                <a:latin typeface="Verdana" panose="020B0604030504040204" pitchFamily="34" charset="0"/>
                <a:ea typeface="Verdana" panose="020B0604030504040204" pitchFamily="34" charset="0"/>
              </a:rPr>
              <a:t>COOS and external vocabularies it links </a:t>
            </a:r>
            <a:r>
              <a:rPr lang="fr-FR" sz="17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sz="17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7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can </a:t>
            </a:r>
            <a:r>
              <a:rPr lang="fr-FR" sz="1700" i="1" dirty="0">
                <a:latin typeface="Verdana" panose="020B0604030504040204" pitchFamily="34" charset="0"/>
                <a:ea typeface="Verdana" panose="020B0604030504040204" pitchFamily="34" charset="0"/>
              </a:rPr>
              <a:t>allow to represent and share concrete statistical </a:t>
            </a:r>
            <a:r>
              <a:rPr lang="fr-FR" sz="17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processes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22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Core Ontology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1170920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Trends:</a:t>
            </a:r>
          </a:p>
          <a:p>
            <a:pPr lvl="1">
              <a:lnSpc>
                <a:spcPct val="11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Collaboration in order to define business models aiming at building common representations of processes and information in the domain of official statistics: ModernStats models: GSBPM, GSIM, GAMSO, CSDA.</a:t>
            </a:r>
          </a:p>
          <a:p>
            <a:pPr lvl="1">
              <a:lnSpc>
                <a:spcPct val="11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ore and more statistical offices turn to semantic standards in order to formalize their data and metadat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</a:p>
          <a:p>
            <a:pPr lvl="1">
              <a:lnSpc>
                <a:spcPct val="11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Core ontology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suggests formal representations for the core concepts used in our domain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available? 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ntology specification, a governance document, a URI policy and OWL ontology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(under expert review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on Github: </a:t>
            </a:r>
            <a:r>
              <a:rPr lang="hu-HU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https://linked-statistics.github.io/COOS/coos.html</a:t>
            </a:r>
            <a:endParaRPr lang="hu-HU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43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GSIM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Produced GSIM Communication Paper in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started as a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„soft update”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ended up to overcame challenges with a lot of added value for the future GSIM version. These are fundamental for the model (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re-assess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 of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several key GSIM objects and modify them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 full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revision.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2021: lot of focus on interoperability: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Linking GSBPM and GSIM and Core Ontology task team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s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 provided valuable inputs and renewed perspectives on how GSIM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could be used in conjunction with GSBPM and GAMSO.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 panose="05050102010706020507" pitchFamily="18" charset="2"/>
            </a:endParaRPr>
          </a:p>
          <a:p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5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GSIM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="" xmlns:a16="http://schemas.microsoft.com/office/drawing/2014/main" id="{E7BC296C-0937-4158-A1DA-0391D550ED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F7D0545-ECF5-40FD-826B-C0EFAAEF2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13254"/>
            <a:ext cx="5370436" cy="48199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6311E7-BE75-4B42-B45B-9681008A4A7E}"/>
              </a:ext>
            </a:extLst>
          </p:cNvPr>
          <p:cNvSpPr txBox="1"/>
          <p:nvPr/>
        </p:nvSpPr>
        <p:spPr>
          <a:xfrm>
            <a:off x="838200" y="1690688"/>
            <a:ext cx="49927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Two GSIM objects 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„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Statistical Program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”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„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Statistical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Support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Program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”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were heavily discussed, with various scenarios (e.g., GSBPM Phase 1, Phase 8, GAMSO corporate support) and organizational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set-up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As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the level of process standardization increases in the statistical organization, the role of these two objects, and their relationships to GSBPM, become more important.</a:t>
            </a:r>
          </a:p>
        </p:txBody>
      </p:sp>
    </p:spTree>
    <p:extLst>
      <p:ext uri="{BB962C8B-B14F-4D97-AF65-F5344CB8AC3E}">
        <p14:creationId xmlns:p14="http://schemas.microsoft.com/office/powerpoint/2010/main" val="21021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GSBPM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„Tasks”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hu-HU" dirty="0"/>
              <a:t>Many countries try to indentify lower level to the GSBPM model and requested compiling a common list for the community.</a:t>
            </a:r>
          </a:p>
          <a:p>
            <a:r>
              <a:rPr lang="hu-HU" dirty="0"/>
              <a:t>Country examples available – thank you!</a:t>
            </a:r>
          </a:p>
          <a:p>
            <a:r>
              <a:rPr lang="hu-HU" dirty="0"/>
              <a:t>The work started during the fall of 2021 and will continue but already started compiling first proposals (based on common principles for phases and sub-processes).</a:t>
            </a:r>
          </a:p>
          <a:p>
            <a:r>
              <a:rPr lang="hu-HU" dirty="0"/>
              <a:t>Mixture of country examples, GSBPM expertise and GSBPM model issues (potential lessons for a future GSBPM revision).</a:t>
            </a:r>
          </a:p>
          <a:p>
            <a:r>
              <a:rPr lang="hu-HU" dirty="0"/>
              <a:t>Expect </a:t>
            </a:r>
            <a:r>
              <a:rPr lang="hu-HU" dirty="0" smtClean="0"/>
              <a:t>to conclude around </a:t>
            </a:r>
            <a:r>
              <a:rPr lang="hu-HU" dirty="0"/>
              <a:t>June 2022.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697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GSBPM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„Tasks”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D8E4C87-7D66-468F-90B1-99E193166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43" y="2443521"/>
            <a:ext cx="10979714" cy="29910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F015ADB-B194-48B7-913A-D010D2DB03EE}"/>
              </a:ext>
            </a:extLst>
          </p:cNvPr>
          <p:cNvSpPr/>
          <p:nvPr/>
        </p:nvSpPr>
        <p:spPr>
          <a:xfrm>
            <a:off x="606143" y="1913216"/>
            <a:ext cx="53799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(Example of GSBPM </a:t>
            </a:r>
            <a:r>
              <a:rPr lang="hu-HU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„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task</a:t>
            </a:r>
            <a:r>
              <a:rPr lang="hu-HU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”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level activities from countries)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614A79C1-DF58-41F3-A253-7B2364923588}"/>
              </a:ext>
            </a:extLst>
          </p:cNvPr>
          <p:cNvSpPr/>
          <p:nvPr/>
        </p:nvSpPr>
        <p:spPr>
          <a:xfrm rot="16200000" flipV="1">
            <a:off x="1994626" y="5838837"/>
            <a:ext cx="401757" cy="17476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5BB8193-897F-463E-801E-A157CC0F20A0}"/>
              </a:ext>
            </a:extLst>
          </p:cNvPr>
          <p:cNvSpPr txBox="1"/>
          <p:nvPr/>
        </p:nvSpPr>
        <p:spPr>
          <a:xfrm>
            <a:off x="497632" y="6241609"/>
            <a:ext cx="6525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Different level of granularity, </a:t>
            </a:r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local settings,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etc. 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4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Future directions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Ensuring integrated view of our models in practice:</a:t>
            </a: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Revision of existing models that take input directly from lessons learned from the community, the use of our models and the task teams (example: GSIM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Investing resources into developing common foundations that help us to understand how the models work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together and provide further practical guidance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(example: COOS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different ModernStats models closer to each other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example: linking GSBPM and GSIM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(Re)integration of CSPA into the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„big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Clear revision procedures and principles for our ModernStats models: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ModernStats Governance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Guidance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available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here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236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9034" cy="1325563"/>
          </a:xfrm>
        </p:spPr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Overview of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potential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202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activities</a:t>
            </a:r>
          </a:p>
        </p:txBody>
      </p:sp>
      <p:sp>
        <p:nvSpPr>
          <p:cNvPr id="22" name="Rettangolo 3">
            <a:extLst>
              <a:ext uri="{FF2B5EF4-FFF2-40B4-BE49-F238E27FC236}">
                <a16:creationId xmlns:a16="http://schemas.microsoft.com/office/drawing/2014/main" xmlns="" id="{481FD9F8-4E7A-4CD1-98E2-5DE4EA99F9BC}"/>
              </a:ext>
            </a:extLst>
          </p:cNvPr>
          <p:cNvSpPr/>
          <p:nvPr/>
        </p:nvSpPr>
        <p:spPr>
          <a:xfrm>
            <a:off x="2245940" y="1781442"/>
            <a:ext cx="7437651" cy="414581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u-HU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GSIM Revision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3">
            <a:extLst>
              <a:ext uri="{FF2B5EF4-FFF2-40B4-BE49-F238E27FC236}">
                <a16:creationId xmlns:a16="http://schemas.microsoft.com/office/drawing/2014/main" xmlns="" id="{99DB6819-2A2A-496C-8167-94E5E66F497F}"/>
              </a:ext>
            </a:extLst>
          </p:cNvPr>
          <p:cNvSpPr/>
          <p:nvPr/>
        </p:nvSpPr>
        <p:spPr>
          <a:xfrm>
            <a:off x="2245939" y="2374576"/>
            <a:ext cx="7437651" cy="406949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Core Ontology for Official Statistics: Phase 2 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tangolo 3">
            <a:extLst>
              <a:ext uri="{FF2B5EF4-FFF2-40B4-BE49-F238E27FC236}">
                <a16:creationId xmlns:a16="http://schemas.microsoft.com/office/drawing/2014/main" xmlns="" id="{9E8BCB82-A92C-468A-941A-89C30EA101A1}"/>
              </a:ext>
            </a:extLst>
          </p:cNvPr>
          <p:cNvSpPr/>
          <p:nvPr/>
        </p:nvSpPr>
        <p:spPr>
          <a:xfrm>
            <a:off x="2245938" y="2909077"/>
            <a:ext cx="7437651" cy="409654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Defining and detailing GSBPM tasks 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ttangolo 3">
            <a:extLst>
              <a:ext uri="{FF2B5EF4-FFF2-40B4-BE49-F238E27FC236}">
                <a16:creationId xmlns:a16="http://schemas.microsoft.com/office/drawing/2014/main" xmlns="" id="{31432BC3-6E27-45C1-B918-98D6769237BF}"/>
              </a:ext>
            </a:extLst>
          </p:cNvPr>
          <p:cNvSpPr/>
          <p:nvPr/>
        </p:nvSpPr>
        <p:spPr>
          <a:xfrm>
            <a:off x="2245939" y="3420045"/>
            <a:ext cx="7437650" cy="38753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CSPA capacity building 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ttangolo 3">
            <a:extLst>
              <a:ext uri="{FF2B5EF4-FFF2-40B4-BE49-F238E27FC236}">
                <a16:creationId xmlns:a16="http://schemas.microsoft.com/office/drawing/2014/main" xmlns="" id="{C63C6E6E-B8EB-4F3D-BE19-A169FF11DAC6}"/>
              </a:ext>
            </a:extLst>
          </p:cNvPr>
          <p:cNvSpPr/>
          <p:nvPr/>
        </p:nvSpPr>
        <p:spPr>
          <a:xfrm>
            <a:off x="2245937" y="3916881"/>
            <a:ext cx="7437651" cy="392384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Further development of GSBPM </a:t>
            </a:r>
            <a:r>
              <a:rPr lang="hu-HU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Rettangolo 3">
            <a:extLst>
              <a:ext uri="{FF2B5EF4-FFF2-40B4-BE49-F238E27FC236}">
                <a16:creationId xmlns:a16="http://schemas.microsoft.com/office/drawing/2014/main" xmlns="" id="{6078FB01-6699-4142-950A-BA5E128F68EA}"/>
              </a:ext>
            </a:extLst>
          </p:cNvPr>
          <p:cNvSpPr/>
          <p:nvPr/>
        </p:nvSpPr>
        <p:spPr>
          <a:xfrm>
            <a:off x="2245930" y="5180860"/>
            <a:ext cx="7437657" cy="434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u-HU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Project support: Statistical </a:t>
            </a:r>
            <a:r>
              <a:rPr lang="hu-HU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 Governance </a:t>
            </a:r>
            <a:r>
              <a:rPr lang="hu-HU" sz="20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Framework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xmlns="" id="{0D71F4C9-22C5-44BE-95B9-068B7C0903F6}"/>
              </a:ext>
            </a:extLst>
          </p:cNvPr>
          <p:cNvSpPr/>
          <p:nvPr/>
        </p:nvSpPr>
        <p:spPr>
          <a:xfrm>
            <a:off x="1526113" y="1974640"/>
            <a:ext cx="317241" cy="2705878"/>
          </a:xfrm>
          <a:prstGeom prst="leftBrace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A3C2A8C-F93D-4135-B9C3-0E06D72D4E20}"/>
              </a:ext>
            </a:extLst>
          </p:cNvPr>
          <p:cNvSpPr txBox="1"/>
          <p:nvPr/>
        </p:nvSpPr>
        <p:spPr>
          <a:xfrm>
            <a:off x="693776" y="2294910"/>
            <a:ext cx="461665" cy="20653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 teams</a:t>
            </a:r>
            <a:endParaRPr lang="en-GB" b="1" dirty="0">
              <a:solidFill>
                <a:schemeClr val="accent5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xmlns="" id="{BD1ABF9C-8204-4DFA-B36D-F782F87A7B98}"/>
              </a:ext>
            </a:extLst>
          </p:cNvPr>
          <p:cNvSpPr/>
          <p:nvPr/>
        </p:nvSpPr>
        <p:spPr>
          <a:xfrm>
            <a:off x="1510879" y="5319036"/>
            <a:ext cx="317241" cy="878730"/>
          </a:xfrm>
          <a:prstGeom prst="leftBrac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917CFA7-C292-4C16-B9FF-D602FA486408}"/>
              </a:ext>
            </a:extLst>
          </p:cNvPr>
          <p:cNvSpPr txBox="1"/>
          <p:nvPr/>
        </p:nvSpPr>
        <p:spPr>
          <a:xfrm>
            <a:off x="631404" y="5180860"/>
            <a:ext cx="461665" cy="12835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Group</a:t>
            </a:r>
            <a:endParaRPr lang="en-GB" b="1" dirty="0">
              <a:solidFill>
                <a:schemeClr val="accent4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ttangolo 3">
            <a:extLst>
              <a:ext uri="{FF2B5EF4-FFF2-40B4-BE49-F238E27FC236}">
                <a16:creationId xmlns:a16="http://schemas.microsoft.com/office/drawing/2014/main" xmlns="" id="{6078FB01-6699-4142-950A-BA5E128F68EA}"/>
              </a:ext>
            </a:extLst>
          </p:cNvPr>
          <p:cNvSpPr/>
          <p:nvPr/>
        </p:nvSpPr>
        <p:spPr>
          <a:xfrm>
            <a:off x="2245930" y="5801452"/>
            <a:ext cx="7437655" cy="398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u-HU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ModernStats World Workshop 2022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ettangolo 3">
            <a:extLst>
              <a:ext uri="{FF2B5EF4-FFF2-40B4-BE49-F238E27FC236}">
                <a16:creationId xmlns:a16="http://schemas.microsoft.com/office/drawing/2014/main" xmlns="" id="{C63C6E6E-B8EB-4F3D-BE19-A169FF11DAC6}"/>
              </a:ext>
            </a:extLst>
          </p:cNvPr>
          <p:cNvSpPr/>
          <p:nvPr/>
        </p:nvSpPr>
        <p:spPr>
          <a:xfrm>
            <a:off x="2245936" y="4469456"/>
            <a:ext cx="7437651" cy="379259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Relationship between SDMX/DDI and ModernStats</a:t>
            </a:r>
            <a:endParaRPr lang="en-GB" sz="20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59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5" grpId="0" animBg="1"/>
      <p:bldP spid="16" grpId="0" animBg="1"/>
      <p:bldP spid="17" grpId="0" animBg="1"/>
      <p:bldP spid="18" grpId="0" animBg="1"/>
      <p:bldP spid="24" grpId="0" animBg="1"/>
      <p:bldP spid="3" grpId="0" animBg="1"/>
      <p:bldP spid="4" grpId="0"/>
      <p:bldP spid="28" grpId="0" animBg="1"/>
      <p:bldP spid="29" grpId="0"/>
      <p:bldP spid="23" grpId="0" animBg="1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Are you interested?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Please consider joining our Task Teams and help us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realise our ambitious work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programme!</a:t>
            </a: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Excellent opportunity to add your expertise and take part in the modernisation programme!</a:t>
            </a:r>
          </a:p>
        </p:txBody>
      </p:sp>
    </p:spTree>
    <p:extLst>
      <p:ext uri="{BB962C8B-B14F-4D97-AF65-F5344CB8AC3E}">
        <p14:creationId xmlns:p14="http://schemas.microsoft.com/office/powerpoint/2010/main" val="15704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Supporting Standards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C9E918-5B33-46BB-9824-6CF3A162A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1656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The goal of the group is to find ways how to develop, enhance, integrate, promote, support and facilitate implementation of the range of standards needed for statistical modernisation. </a:t>
            </a:r>
          </a:p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Operational responsibility for the maintenance and development of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 the 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ModernStats models: </a:t>
            </a: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04DD86B-1387-40B4-B5FA-9554425CB5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629" y="4670791"/>
            <a:ext cx="2520280" cy="1475194"/>
          </a:xfrm>
          <a:prstGeom prst="rect">
            <a:avLst/>
          </a:prstGeom>
        </p:spPr>
      </p:pic>
      <p:sp>
        <p:nvSpPr>
          <p:cNvPr id="5" name="Content Placeholder 8">
            <a:extLst>
              <a:ext uri="{FF2B5EF4-FFF2-40B4-BE49-F238E27FC236}">
                <a16:creationId xmlns:a16="http://schemas.microsoft.com/office/drawing/2014/main" xmlns="" id="{4348880C-714A-4331-8AFE-31997CD9DDB0}"/>
              </a:ext>
            </a:extLst>
          </p:cNvPr>
          <p:cNvSpPr txBox="1">
            <a:spLocks/>
          </p:cNvSpPr>
          <p:nvPr/>
        </p:nvSpPr>
        <p:spPr>
          <a:xfrm>
            <a:off x="6465909" y="3618706"/>
            <a:ext cx="2523701" cy="864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/>
              <a:t>GSIM</a:t>
            </a:r>
          </a:p>
          <a:p>
            <a:pPr marL="0" indent="0" algn="ctr">
              <a:buNone/>
            </a:pPr>
            <a:r>
              <a:rPr lang="en-GB" sz="1500" dirty="0"/>
              <a:t>Generic Statistical Information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B911700-8577-40A3-BF54-8309DCE527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78" y="4708799"/>
            <a:ext cx="2653172" cy="12943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7F1CF22-28FC-4FB1-9281-E27B1D321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429" y="4705135"/>
            <a:ext cx="1406505" cy="1406505"/>
          </a:xfrm>
          <a:prstGeom prst="rect">
            <a:avLst/>
          </a:prstGeom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xmlns="" id="{286C3CD7-9430-4D9B-A646-B2FA11B964F4}"/>
              </a:ext>
            </a:extLst>
          </p:cNvPr>
          <p:cNvSpPr txBox="1">
            <a:spLocks/>
          </p:cNvSpPr>
          <p:nvPr/>
        </p:nvSpPr>
        <p:spPr>
          <a:xfrm>
            <a:off x="3585589" y="3678852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/>
              <a:t>GSBPM</a:t>
            </a:r>
          </a:p>
          <a:p>
            <a:pPr marL="0" indent="0" algn="ctr">
              <a:buNone/>
            </a:pPr>
            <a:r>
              <a:rPr lang="en-GB" sz="1500" dirty="0"/>
              <a:t>Generic Statistical Business Process Model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7FDDFF4A-C336-47D0-8640-FB873204DAE7}"/>
              </a:ext>
            </a:extLst>
          </p:cNvPr>
          <p:cNvSpPr txBox="1">
            <a:spLocks/>
          </p:cNvSpPr>
          <p:nvPr/>
        </p:nvSpPr>
        <p:spPr>
          <a:xfrm>
            <a:off x="810878" y="3678852"/>
            <a:ext cx="2520281" cy="864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/>
              <a:t>GAMSO</a:t>
            </a:r>
          </a:p>
          <a:p>
            <a:pPr marL="0" indent="0" algn="ctr">
              <a:buNone/>
            </a:pPr>
            <a:r>
              <a:rPr lang="en-GB" sz="1500" dirty="0"/>
              <a:t>Generic Activity Model for Statistical Organisation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70524DC-AADD-4800-AEFE-1B5F8D0FA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1572" y="4559319"/>
            <a:ext cx="1949550" cy="1555830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xmlns="" id="{47FBB144-89E0-4FBF-9353-334E9E8EC5E4}"/>
              </a:ext>
            </a:extLst>
          </p:cNvPr>
          <p:cNvSpPr txBox="1">
            <a:spLocks/>
          </p:cNvSpPr>
          <p:nvPr/>
        </p:nvSpPr>
        <p:spPr>
          <a:xfrm>
            <a:off x="9068769" y="3618706"/>
            <a:ext cx="2523701" cy="864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/>
              <a:t>CSPA</a:t>
            </a:r>
          </a:p>
          <a:p>
            <a:pPr marL="0" indent="0" algn="ctr">
              <a:buNone/>
            </a:pPr>
            <a:r>
              <a:rPr lang="en-GB" sz="1500" dirty="0"/>
              <a:t>Common Statistical Production Architecture</a:t>
            </a:r>
          </a:p>
        </p:txBody>
      </p:sp>
    </p:spTree>
    <p:extLst>
      <p:ext uri="{BB962C8B-B14F-4D97-AF65-F5344CB8AC3E}">
        <p14:creationId xmlns:p14="http://schemas.microsoft.com/office/powerpoint/2010/main" val="347305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Acknowledgments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Experts committed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work of the Supporting Standards Group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Chairs of the task teams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In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yung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 for her invaluable support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81482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2" y="5320600"/>
            <a:ext cx="12191998" cy="5686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https://statswiki.unece.org/display/hlgbas/Modernisation+Groups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563" y="2920017"/>
            <a:ext cx="4096867" cy="2182557"/>
          </a:xfrm>
          <a:prstGeom prst="rect">
            <a:avLst/>
          </a:prstGeom>
        </p:spPr>
      </p:pic>
      <p:sp>
        <p:nvSpPr>
          <p:cNvPr id="7" name="Tartalom helye 3"/>
          <p:cNvSpPr txBox="1">
            <a:spLocks/>
          </p:cNvSpPr>
          <p:nvPr/>
        </p:nvSpPr>
        <p:spPr>
          <a:xfrm>
            <a:off x="-2" y="2064304"/>
            <a:ext cx="12191999" cy="568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you!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011" y="242912"/>
            <a:ext cx="3718560" cy="7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0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C9E918-5B33-46BB-9824-6CF3A162A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56246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20 experts from 12 NSOs and 4 international statistical organizations</a:t>
            </a: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90F0B80F-B4FC-4123-891D-F20F873B9A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44142"/>
              </p:ext>
            </p:extLst>
          </p:nvPr>
        </p:nvGraphicFramePr>
        <p:xfrm>
          <a:off x="1415248" y="2612741"/>
          <a:ext cx="4039340" cy="3248802"/>
        </p:xfrm>
        <a:graphic>
          <a:graphicData uri="http://schemas.openxmlformats.org/drawingml/2006/table">
            <a:tbl>
              <a:tblPr/>
              <a:tblGrid>
                <a:gridCol w="2369875">
                  <a:extLst>
                    <a:ext uri="{9D8B030D-6E8A-4147-A177-3AD203B41FA5}">
                      <a16:colId xmlns:a16="http://schemas.microsoft.com/office/drawing/2014/main" xmlns="" val="8134050"/>
                    </a:ext>
                  </a:extLst>
                </a:gridCol>
                <a:gridCol w="1669465">
                  <a:extLst>
                    <a:ext uri="{9D8B030D-6E8A-4147-A177-3AD203B41FA5}">
                      <a16:colId xmlns:a16="http://schemas.microsoft.com/office/drawing/2014/main" xmlns="" val="3282147527"/>
                    </a:ext>
                  </a:extLst>
                </a:gridCol>
              </a:tblGrid>
              <a:tr h="21756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Members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Organizations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0332770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Zoltán Vereczkei - Chair</a:t>
                      </a: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Hungary</a:t>
                      </a: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7958830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Anna Dlugosz</a:t>
                      </a: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Poland</a:t>
                      </a: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6092053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Carlo Vaccari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Italy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4455769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Cory Chobanik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Canada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0875658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Csaba Ábry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Hungary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153535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Dan Gillman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United States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7961867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David Barraclough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OECD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5855989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Edgardo Greising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ILO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1955756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Emanuele Baldacci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Eurostat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6517290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Essi Kaukonen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Finland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92900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A8AD83F8-2739-4084-9D9A-40E779FD6F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29761"/>
              </p:ext>
            </p:extLst>
          </p:nvPr>
        </p:nvGraphicFramePr>
        <p:xfrm>
          <a:off x="6031636" y="2612741"/>
          <a:ext cx="4124418" cy="3278556"/>
        </p:xfrm>
        <a:graphic>
          <a:graphicData uri="http://schemas.openxmlformats.org/drawingml/2006/table">
            <a:tbl>
              <a:tblPr/>
              <a:tblGrid>
                <a:gridCol w="2256513">
                  <a:extLst>
                    <a:ext uri="{9D8B030D-6E8A-4147-A177-3AD203B41FA5}">
                      <a16:colId xmlns:a16="http://schemas.microsoft.com/office/drawing/2014/main" xmlns="" val="1950038466"/>
                    </a:ext>
                  </a:extLst>
                </a:gridCol>
                <a:gridCol w="1867905">
                  <a:extLst>
                    <a:ext uri="{9D8B030D-6E8A-4147-A177-3AD203B41FA5}">
                      <a16:colId xmlns:a16="http://schemas.microsoft.com/office/drawing/2014/main" xmlns="" val="1561390141"/>
                    </a:ext>
                  </a:extLst>
                </a:gridCol>
              </a:tblGrid>
              <a:tr h="21756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Members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Organizations</a:t>
                      </a:r>
                      <a:endParaRPr lang="en-GB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833" marR="50833" marT="35583" marB="35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48113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Flavio Rizzolo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Canada / DDI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2717054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Florian Vucko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France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868565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Franck Cotton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France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672235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Juan Muñoz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Mexico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4148748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Kevin McCormack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Ireland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67601353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Martina Hahn 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Eurostat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6829586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Matjaz Jug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Netherlands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1001872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Mauro Bruno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Italy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0254829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Omurbek Ibraev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Kyrgyzstan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2181377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Waleed Mohamed</a:t>
                      </a:r>
                      <a:endParaRPr lang="hu-HU" sz="1400" kern="12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Egypt</a:t>
                      </a:r>
                      <a:endParaRPr lang="hu-HU" sz="14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50800" marR="50800" marT="35560" marB="355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0542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8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Network of experts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C9E918-5B33-46BB-9824-6CF3A162A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856216" cy="277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5 task teams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2021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Linking GSBPM and GSIM task team – 18 members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Geospatial task team – 20 members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GSIM task team – 21 members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Core Ontology for Official Statistics task team – 17 members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GSBPM “task” task team – 9 members</a:t>
            </a:r>
          </a:p>
          <a:p>
            <a:pPr marL="0" indent="0">
              <a:buNone/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280AE44-6750-4D00-9F6E-F967EF4376E7}"/>
              </a:ext>
            </a:extLst>
          </p:cNvPr>
          <p:cNvSpPr/>
          <p:nvPr/>
        </p:nvSpPr>
        <p:spPr>
          <a:xfrm>
            <a:off x="838200" y="4872492"/>
            <a:ext cx="10258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57 unique members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from (17 national and 3 international organizations) </a:t>
            </a:r>
          </a:p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35 virtual meetings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 in 2021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07809098-D726-4927-845F-D1BF6A29FA72}"/>
              </a:ext>
            </a:extLst>
          </p:cNvPr>
          <p:cNvGrpSpPr/>
          <p:nvPr/>
        </p:nvGrpSpPr>
        <p:grpSpPr>
          <a:xfrm>
            <a:off x="9538571" y="2160482"/>
            <a:ext cx="1678700" cy="1850114"/>
            <a:chOff x="7092280" y="1330456"/>
            <a:chExt cx="1678700" cy="1850114"/>
          </a:xfrm>
        </p:grpSpPr>
        <p:pic>
          <p:nvPicPr>
            <p:cNvPr id="8" name="Graphic 7" descr="Man and woman">
              <a:extLst>
                <a:ext uri="{FF2B5EF4-FFF2-40B4-BE49-F238E27FC236}">
                  <a16:creationId xmlns:a16="http://schemas.microsoft.com/office/drawing/2014/main" xmlns="" id="{DF555077-6C12-4206-BD09-A11414729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7092280" y="1916832"/>
              <a:ext cx="670588" cy="670588"/>
            </a:xfrm>
            <a:prstGeom prst="rect">
              <a:avLst/>
            </a:prstGeom>
          </p:spPr>
        </p:pic>
        <p:pic>
          <p:nvPicPr>
            <p:cNvPr id="9" name="Graphic 8" descr="Man and woman">
              <a:extLst>
                <a:ext uri="{FF2B5EF4-FFF2-40B4-BE49-F238E27FC236}">
                  <a16:creationId xmlns:a16="http://schemas.microsoft.com/office/drawing/2014/main" xmlns="" id="{859F9AC2-C76F-431B-A615-8788B9858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7596336" y="1916832"/>
              <a:ext cx="670588" cy="670588"/>
            </a:xfrm>
            <a:prstGeom prst="rect">
              <a:avLst/>
            </a:prstGeom>
          </p:spPr>
        </p:pic>
        <p:pic>
          <p:nvPicPr>
            <p:cNvPr id="10" name="Graphic 9" descr="Man and woman">
              <a:extLst>
                <a:ext uri="{FF2B5EF4-FFF2-40B4-BE49-F238E27FC236}">
                  <a16:creationId xmlns:a16="http://schemas.microsoft.com/office/drawing/2014/main" xmlns="" id="{1F370844-D184-4880-93B8-A34EE68FB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7092280" y="2503208"/>
              <a:ext cx="670588" cy="670588"/>
            </a:xfrm>
            <a:prstGeom prst="rect">
              <a:avLst/>
            </a:prstGeom>
          </p:spPr>
        </p:pic>
        <p:pic>
          <p:nvPicPr>
            <p:cNvPr id="11" name="Graphic 10" descr="Man and woman">
              <a:extLst>
                <a:ext uri="{FF2B5EF4-FFF2-40B4-BE49-F238E27FC236}">
                  <a16:creationId xmlns:a16="http://schemas.microsoft.com/office/drawing/2014/main" xmlns="" id="{1990E2D7-C411-489B-9A4E-51439CAA9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7596336" y="2503208"/>
              <a:ext cx="670588" cy="670588"/>
            </a:xfrm>
            <a:prstGeom prst="rect">
              <a:avLst/>
            </a:prstGeom>
          </p:spPr>
        </p:pic>
        <p:pic>
          <p:nvPicPr>
            <p:cNvPr id="14" name="Graphic 13" descr="Man and woman">
              <a:extLst>
                <a:ext uri="{FF2B5EF4-FFF2-40B4-BE49-F238E27FC236}">
                  <a16:creationId xmlns:a16="http://schemas.microsoft.com/office/drawing/2014/main" xmlns="" id="{F2EDFCEB-6B21-4763-B180-039ABF89D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7092280" y="1330456"/>
              <a:ext cx="670588" cy="670588"/>
            </a:xfrm>
            <a:prstGeom prst="rect">
              <a:avLst/>
            </a:prstGeom>
          </p:spPr>
        </p:pic>
        <p:pic>
          <p:nvPicPr>
            <p:cNvPr id="15" name="Graphic 14" descr="Man and woman">
              <a:extLst>
                <a:ext uri="{FF2B5EF4-FFF2-40B4-BE49-F238E27FC236}">
                  <a16:creationId xmlns:a16="http://schemas.microsoft.com/office/drawing/2014/main" xmlns="" id="{EF2EFC78-A36A-480D-87BD-030A5FA48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7596336" y="1330456"/>
              <a:ext cx="670588" cy="670588"/>
            </a:xfrm>
            <a:prstGeom prst="rect">
              <a:avLst/>
            </a:prstGeom>
          </p:spPr>
        </p:pic>
        <p:pic>
          <p:nvPicPr>
            <p:cNvPr id="16" name="Graphic 15" descr="Man and woman">
              <a:extLst>
                <a:ext uri="{FF2B5EF4-FFF2-40B4-BE49-F238E27FC236}">
                  <a16:creationId xmlns:a16="http://schemas.microsoft.com/office/drawing/2014/main" xmlns="" id="{696FECB9-7994-438D-A8D7-B4C9C6B8F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8100392" y="1346106"/>
              <a:ext cx="670588" cy="670588"/>
            </a:xfrm>
            <a:prstGeom prst="rect">
              <a:avLst/>
            </a:prstGeom>
          </p:spPr>
        </p:pic>
        <p:pic>
          <p:nvPicPr>
            <p:cNvPr id="17" name="Graphic 16" descr="Man and woman">
              <a:extLst>
                <a:ext uri="{FF2B5EF4-FFF2-40B4-BE49-F238E27FC236}">
                  <a16:creationId xmlns:a16="http://schemas.microsoft.com/office/drawing/2014/main" xmlns="" id="{63D22E33-98CD-418E-8425-98FB3093C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8100392" y="1910532"/>
              <a:ext cx="670588" cy="670588"/>
            </a:xfrm>
            <a:prstGeom prst="rect">
              <a:avLst/>
            </a:prstGeom>
          </p:spPr>
        </p:pic>
        <p:pic>
          <p:nvPicPr>
            <p:cNvPr id="18" name="Graphic 17" descr="Man and woman">
              <a:extLst>
                <a:ext uri="{FF2B5EF4-FFF2-40B4-BE49-F238E27FC236}">
                  <a16:creationId xmlns:a16="http://schemas.microsoft.com/office/drawing/2014/main" xmlns="" id="{0159DD3D-F678-41B9-9458-6027F5750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8100392" y="2509982"/>
              <a:ext cx="670588" cy="670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63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Overview of 2021 activities</a:t>
            </a:r>
          </a:p>
        </p:txBody>
      </p:sp>
      <p:sp>
        <p:nvSpPr>
          <p:cNvPr id="22" name="Rettangolo 3">
            <a:extLst>
              <a:ext uri="{FF2B5EF4-FFF2-40B4-BE49-F238E27FC236}">
                <a16:creationId xmlns:a16="http://schemas.microsoft.com/office/drawing/2014/main" xmlns="" id="{481FD9F8-4E7A-4CD1-98E2-5DE4EA99F9BC}"/>
              </a:ext>
            </a:extLst>
          </p:cNvPr>
          <p:cNvSpPr/>
          <p:nvPr/>
        </p:nvSpPr>
        <p:spPr>
          <a:xfrm>
            <a:off x="1349297" y="1792582"/>
            <a:ext cx="4356209" cy="50232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Geospatial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54524CC-EC17-49DB-8C12-CC9AAEB9E9FE}"/>
              </a:ext>
            </a:extLst>
          </p:cNvPr>
          <p:cNvSpPr txBox="1"/>
          <p:nvPr/>
        </p:nvSpPr>
        <p:spPr>
          <a:xfrm>
            <a:off x="5906035" y="3160830"/>
            <a:ext cx="448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To be completed by end of 2021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3AD4A0E-034C-4B1E-8DC9-7BB1046A367B}"/>
              </a:ext>
            </a:extLst>
          </p:cNvPr>
          <p:cNvSpPr txBox="1"/>
          <p:nvPr/>
        </p:nvSpPr>
        <p:spPr>
          <a:xfrm>
            <a:off x="5906035" y="4435008"/>
            <a:ext cx="432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On-going (started in Fall 2021)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75618A3-884D-404D-B060-E7FA4DF63F49}"/>
              </a:ext>
            </a:extLst>
          </p:cNvPr>
          <p:cNvSpPr txBox="1"/>
          <p:nvPr/>
        </p:nvSpPr>
        <p:spPr>
          <a:xfrm>
            <a:off x="5906035" y="3797919"/>
            <a:ext cx="432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Started as 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„soft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update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”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821647C-E7F2-48C4-8DC5-E0612A7DFAC9}"/>
              </a:ext>
            </a:extLst>
          </p:cNvPr>
          <p:cNvSpPr txBox="1"/>
          <p:nvPr/>
        </p:nvSpPr>
        <p:spPr>
          <a:xfrm>
            <a:off x="5906035" y="2523741"/>
            <a:ext cx="459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To be completed by 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end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of 2021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A76E00B-A455-431C-B00E-75DD49894C9D}"/>
              </a:ext>
            </a:extLst>
          </p:cNvPr>
          <p:cNvSpPr txBox="1"/>
          <p:nvPr/>
        </p:nvSpPr>
        <p:spPr>
          <a:xfrm>
            <a:off x="5906035" y="1874631"/>
            <a:ext cx="365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Completed, available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here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ttangolo 3">
            <a:extLst>
              <a:ext uri="{FF2B5EF4-FFF2-40B4-BE49-F238E27FC236}">
                <a16:creationId xmlns:a16="http://schemas.microsoft.com/office/drawing/2014/main" xmlns="" id="{99DB6819-2A2A-496C-8167-94E5E66F497F}"/>
              </a:ext>
            </a:extLst>
          </p:cNvPr>
          <p:cNvSpPr/>
          <p:nvPr/>
        </p:nvSpPr>
        <p:spPr>
          <a:xfrm>
            <a:off x="1349298" y="2427906"/>
            <a:ext cx="4356210" cy="50232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Linking GSBPM-GSIM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tangolo 3">
            <a:extLst>
              <a:ext uri="{FF2B5EF4-FFF2-40B4-BE49-F238E27FC236}">
                <a16:creationId xmlns:a16="http://schemas.microsoft.com/office/drawing/2014/main" xmlns="" id="{9E8BCB82-A92C-468A-941A-89C30EA101A1}"/>
              </a:ext>
            </a:extLst>
          </p:cNvPr>
          <p:cNvSpPr/>
          <p:nvPr/>
        </p:nvSpPr>
        <p:spPr>
          <a:xfrm>
            <a:off x="1349297" y="3063230"/>
            <a:ext cx="4356211" cy="50232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Core Ontology (COOS)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ttangolo 3">
            <a:extLst>
              <a:ext uri="{FF2B5EF4-FFF2-40B4-BE49-F238E27FC236}">
                <a16:creationId xmlns:a16="http://schemas.microsoft.com/office/drawing/2014/main" xmlns="" id="{31432BC3-6E27-45C1-B918-98D6769237BF}"/>
              </a:ext>
            </a:extLst>
          </p:cNvPr>
          <p:cNvSpPr/>
          <p:nvPr/>
        </p:nvSpPr>
        <p:spPr>
          <a:xfrm>
            <a:off x="1349298" y="3714199"/>
            <a:ext cx="4356212" cy="50232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GSIM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ttangolo 3">
            <a:extLst>
              <a:ext uri="{FF2B5EF4-FFF2-40B4-BE49-F238E27FC236}">
                <a16:creationId xmlns:a16="http://schemas.microsoft.com/office/drawing/2014/main" xmlns="" id="{C63C6E6E-B8EB-4F3D-BE19-A169FF11DAC6}"/>
              </a:ext>
            </a:extLst>
          </p:cNvPr>
          <p:cNvSpPr/>
          <p:nvPr/>
        </p:nvSpPr>
        <p:spPr>
          <a:xfrm>
            <a:off x="1349297" y="4360248"/>
            <a:ext cx="4356213" cy="502328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GSBPM “task”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Rettangolo 3">
            <a:extLst>
              <a:ext uri="{FF2B5EF4-FFF2-40B4-BE49-F238E27FC236}">
                <a16:creationId xmlns:a16="http://schemas.microsoft.com/office/drawing/2014/main" xmlns="" id="{6078FB01-6699-4142-950A-BA5E128F68EA}"/>
              </a:ext>
            </a:extLst>
          </p:cNvPr>
          <p:cNvSpPr/>
          <p:nvPr/>
        </p:nvSpPr>
        <p:spPr>
          <a:xfrm>
            <a:off x="1349292" y="5203102"/>
            <a:ext cx="4356214" cy="502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ModernStats Governance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ettangolo 3">
            <a:extLst>
              <a:ext uri="{FF2B5EF4-FFF2-40B4-BE49-F238E27FC236}">
                <a16:creationId xmlns:a16="http://schemas.microsoft.com/office/drawing/2014/main" xmlns="" id="{F627B61A-0D49-4D99-A711-ED195CDB4CE9}"/>
              </a:ext>
            </a:extLst>
          </p:cNvPr>
          <p:cNvSpPr/>
          <p:nvPr/>
        </p:nvSpPr>
        <p:spPr>
          <a:xfrm>
            <a:off x="1349291" y="5849151"/>
            <a:ext cx="4356215" cy="502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ModernStats Usage Survey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5660BD6-35C5-4D81-A687-D0AF5A20E98C}"/>
              </a:ext>
            </a:extLst>
          </p:cNvPr>
          <p:cNvSpPr txBox="1"/>
          <p:nvPr/>
        </p:nvSpPr>
        <p:spPr>
          <a:xfrm>
            <a:off x="5906035" y="5269600"/>
            <a:ext cx="427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Completed, available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here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A5FC519-E597-4E2E-A6F7-307401DCE1B6}"/>
              </a:ext>
            </a:extLst>
          </p:cNvPr>
          <p:cNvSpPr txBox="1"/>
          <p:nvPr/>
        </p:nvSpPr>
        <p:spPr>
          <a:xfrm>
            <a:off x="5906035" y="5915649"/>
            <a:ext cx="375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Completed, available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here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xmlns="" id="{0D71F4C9-22C5-44BE-95B9-068B7C0903F6}"/>
              </a:ext>
            </a:extLst>
          </p:cNvPr>
          <p:cNvSpPr/>
          <p:nvPr/>
        </p:nvSpPr>
        <p:spPr>
          <a:xfrm>
            <a:off x="957942" y="1953208"/>
            <a:ext cx="317241" cy="2743851"/>
          </a:xfrm>
          <a:prstGeom prst="leftBrace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A3C2A8C-F93D-4135-B9C3-0E06D72D4E20}"/>
              </a:ext>
            </a:extLst>
          </p:cNvPr>
          <p:cNvSpPr txBox="1"/>
          <p:nvPr/>
        </p:nvSpPr>
        <p:spPr>
          <a:xfrm>
            <a:off x="300971" y="2294910"/>
            <a:ext cx="461665" cy="20653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 teams</a:t>
            </a:r>
            <a:endParaRPr lang="en-GB" b="1" dirty="0">
              <a:solidFill>
                <a:schemeClr val="accent5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xmlns="" id="{BD1ABF9C-8204-4DFA-B36D-F782F87A7B98}"/>
              </a:ext>
            </a:extLst>
          </p:cNvPr>
          <p:cNvSpPr/>
          <p:nvPr/>
        </p:nvSpPr>
        <p:spPr>
          <a:xfrm>
            <a:off x="931060" y="5355771"/>
            <a:ext cx="317241" cy="878730"/>
          </a:xfrm>
          <a:prstGeom prst="leftBrac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917CFA7-C292-4C16-B9FF-D602FA486408}"/>
              </a:ext>
            </a:extLst>
          </p:cNvPr>
          <p:cNvSpPr txBox="1"/>
          <p:nvPr/>
        </p:nvSpPr>
        <p:spPr>
          <a:xfrm>
            <a:off x="300971" y="5153379"/>
            <a:ext cx="461665" cy="12835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Group</a:t>
            </a:r>
            <a:endParaRPr lang="en-GB" b="1" dirty="0">
              <a:solidFill>
                <a:schemeClr val="accent4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34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Linking GSBPM and GSIM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8" name="Tábláza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806886"/>
              </p:ext>
            </p:extLst>
          </p:nvPr>
        </p:nvGraphicFramePr>
        <p:xfrm>
          <a:off x="937158" y="1751941"/>
          <a:ext cx="9349585" cy="482680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117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05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118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98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Input Specification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Design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Output Specification</a:t>
                      </a:r>
                      <a:endParaRPr lang="hu-HU" sz="8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06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Core Input</a:t>
                      </a:r>
                      <a:r>
                        <a:rPr lang="nb-NO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 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Unit Data Sets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to be reviewed and validated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Structures 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associated with </a:t>
                      </a: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to understand </a:t>
                      </a: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Represented Variables 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 be reviewed and validated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 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that specifies</a:t>
                      </a: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methodology for review and validation (e.g. calculating plausibility or validity) which can be represented as </a:t>
                      </a:r>
                      <a:r>
                        <a:rPr lang="nb-NO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Rules,</a:t>
                      </a: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as designed in Phase 2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nb-NO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Parameter Input</a:t>
                      </a:r>
                      <a:r>
                        <a:rPr lang="nb-NO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Parameter values to be used for review and validation methodologies as specified in </a:t>
                      </a:r>
                      <a:r>
                        <a:rPr lang="en-CA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</a:t>
                      </a:r>
                      <a:r>
                        <a:rPr lang="en-CA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such as: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Limit value for edit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Rule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(interval for valid values)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Threshold for checking outlier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en-GB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Support Input</a:t>
                      </a:r>
                      <a:r>
                        <a:rPr lang="en-GB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Auxiliary </a:t>
                      </a:r>
                      <a:r>
                        <a:rPr lang="en-US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</a:t>
                      </a:r>
                      <a:r>
                        <a:rPr lang="en-US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 any </a:t>
                      </a:r>
                      <a:r>
                        <a:rPr lang="en-US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Information Resource </a:t>
                      </a:r>
                      <a:r>
                        <a:rPr lang="en-US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 be used for review and validation, e.g. historic comparison, macro-level comparison</a:t>
                      </a:r>
                      <a:r>
                        <a:rPr lang="en-US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Technical / methodological handbooks, p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olicies or guidelines to be followed regarding data validation as well as quality management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Apply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Rules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to review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Apply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Rules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to validate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Calculate quality measures specified by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Update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associated element in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Structure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with results from review and validation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Core Output </a:t>
                      </a:r>
                      <a:r>
                        <a:rPr lang="en-GB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 (Unit Data Sets):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updated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Structure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associated with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Referential metadata: descriptions of the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Methods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used, quality information summarising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Metrics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 any other relevant information to be passed along with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Data Sets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en-GB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Metric </a:t>
                      </a:r>
                      <a:r>
                        <a:rPr lang="en-GB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Quality measures related to review and validation such as: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Number of validations conducted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Number of outliers detected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Quality measures of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such as: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Time spent to complete the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(derived from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Execution Log)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Cost spent to complete the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en-GB" sz="800" b="1" i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Execution Log </a:t>
                      </a:r>
                      <a:r>
                        <a:rPr lang="en-GB" sz="800" b="1" u="sng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type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Execution log such as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Time that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started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Time that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 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ended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Any message or event log generated from software used for review and validation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2479" marR="424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4349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b="1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Control Design</a:t>
                      </a:r>
                      <a:r>
                        <a:rPr lang="en-GB" sz="800" b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Have all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Represented Variables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needs to be reviewed? 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If YES, go to next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</a:t>
                      </a: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Business Process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If NO, go to the beginning of current </a:t>
                      </a:r>
                      <a:r>
                        <a:rPr lang="en-GB" sz="800" i="1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Process Step </a:t>
                      </a:r>
                      <a:endParaRPr lang="hu-HU" sz="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5218" marR="85218" marT="42609" marB="426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9" name="TextBox 13">
            <a:extLst>
              <a:ext uri="{FF2B5EF4-FFF2-40B4-BE49-F238E27FC236}">
                <a16:creationId xmlns:a16="http://schemas.microsoft.com/office/drawing/2014/main" xmlns="" id="{EA76E00B-A455-431C-B00E-75DD49894C9D}"/>
              </a:ext>
            </a:extLst>
          </p:cNvPr>
          <p:cNvSpPr txBox="1"/>
          <p:nvPr/>
        </p:nvSpPr>
        <p:spPr>
          <a:xfrm>
            <a:off x="838200" y="1382609"/>
            <a:ext cx="55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</a:rPr>
              <a:t>Sub-process 5.3 Review and validate</a:t>
            </a:r>
            <a:endParaRPr lang="en-GB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6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Linking GSBPM and GSIM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B75C758-96B6-49A4-899F-1683B1355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83" y="2237065"/>
            <a:ext cx="7225687" cy="2148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46F3C4C-A0A2-4DBA-8630-616044B3DE37}"/>
              </a:ext>
            </a:extLst>
          </p:cNvPr>
          <p:cNvSpPr txBox="1"/>
          <p:nvPr/>
        </p:nvSpPr>
        <p:spPr>
          <a:xfrm>
            <a:off x="743369" y="1606742"/>
            <a:ext cx="9240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(Examples of “clickable” version of information flow: phase 1 and phase 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38140E1-4E53-4B76-8626-2241F897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390" y="4056395"/>
            <a:ext cx="5795819" cy="255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Linking GSBPM and GSIM task team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 view for GSBPM and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GSIM.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us (you) to better understand the relationship between the GSBPM and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GSIM.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Valuable to help you to move forward with implementation of ModernStats models (especially GSIM after GSBPM or the two models together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Easier interpretation of GSIM objects and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definitions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for GSBPM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sub-processes.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8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61B353-2354-4254-A073-22F27227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Geospatial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task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team: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GeoGSBPM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6C4B54F2-6E2C-4D15-B932-13DFE58534F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B3D4EE5-AA53-4A8B-A958-C519C0673F8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426" y="3012690"/>
            <a:ext cx="4801884" cy="359823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A21BDE1A-EDAB-44C6-B1D1-6300F6272AA6}"/>
              </a:ext>
            </a:extLst>
          </p:cNvPr>
          <p:cNvGrpSpPr/>
          <p:nvPr/>
        </p:nvGrpSpPr>
        <p:grpSpPr>
          <a:xfrm>
            <a:off x="331591" y="4586131"/>
            <a:ext cx="2475007" cy="2088520"/>
            <a:chOff x="5092664" y="2999578"/>
            <a:chExt cx="2475007" cy="208852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CE9F2D42-3E7B-4D96-B327-71654BD41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2664" y="2999578"/>
              <a:ext cx="2475007" cy="156297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EDB052B-2F0D-4D5D-9B2D-385EA991ABFD}"/>
                </a:ext>
              </a:extLst>
            </p:cNvPr>
            <p:cNvSpPr txBox="1"/>
            <p:nvPr/>
          </p:nvSpPr>
          <p:spPr>
            <a:xfrm>
              <a:off x="5530281" y="4626433"/>
              <a:ext cx="1599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GSBPM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7B8DC02-11AC-4739-9EB8-EC79CAEA28FA}"/>
              </a:ext>
            </a:extLst>
          </p:cNvPr>
          <p:cNvGrpSpPr/>
          <p:nvPr/>
        </p:nvGrpSpPr>
        <p:grpSpPr>
          <a:xfrm>
            <a:off x="9684138" y="4581091"/>
            <a:ext cx="1968487" cy="2184576"/>
            <a:chOff x="620926" y="3177188"/>
            <a:chExt cx="1968487" cy="218457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EC7D6DC0-36CD-47A2-BBA1-DC1FA4558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0926" y="3177188"/>
              <a:ext cx="1968487" cy="164596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63B0C20-4477-4161-AF72-E820F71AD42D}"/>
                </a:ext>
              </a:extLst>
            </p:cNvPr>
            <p:cNvSpPr txBox="1"/>
            <p:nvPr/>
          </p:nvSpPr>
          <p:spPr>
            <a:xfrm>
              <a:off x="620926" y="4900099"/>
              <a:ext cx="1968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GSGF</a:t>
              </a:r>
              <a:endParaRPr lang="en-US" sz="30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1" name="Arrow: Right 20">
            <a:extLst>
              <a:ext uri="{FF2B5EF4-FFF2-40B4-BE49-F238E27FC236}">
                <a16:creationId xmlns:a16="http://schemas.microsoft.com/office/drawing/2014/main" xmlns="" id="{D90CA97C-A5EC-4E4A-B772-101B672CF382}"/>
              </a:ext>
            </a:extLst>
          </p:cNvPr>
          <p:cNvSpPr/>
          <p:nvPr/>
        </p:nvSpPr>
        <p:spPr>
          <a:xfrm rot="19735706">
            <a:off x="2668244" y="5254022"/>
            <a:ext cx="1099096" cy="3599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9D31F85E-3A0E-43B0-B3A9-C0C66A524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18706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Global Statistical Geospatial Framework (GSGF) provides principles that supports the production of harmonized and standardized geospatially enabled statistical data. </a:t>
            </a:r>
          </a:p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GeoGSBPM operationalizes the GSGF principles throughout the production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process</a:t>
            </a:r>
            <a:r>
              <a:rPr lang="hu-H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xmlns="" id="{8DC84C44-EE31-4593-AB38-806106E46636}"/>
              </a:ext>
            </a:extLst>
          </p:cNvPr>
          <p:cNvSpPr/>
          <p:nvPr/>
        </p:nvSpPr>
        <p:spPr>
          <a:xfrm rot="12554584">
            <a:off x="8315644" y="5397674"/>
            <a:ext cx="1099096" cy="3599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94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>
      <Value>489</Value>
      <Value>4091</Value>
      <Value>1206</Value>
    </TaxCatchAll>
    <TaxKeywordTaxHTField xmlns="dd774590-caf2-40ff-b04f-1e20d86f2c7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SMMU</TermName>
          <TermId xmlns="http://schemas.microsoft.com/office/infopath/2007/PartnerControls">5e9f697a-141a-4514-921e-ceb815d55e6d</TermId>
        </TermInfo>
        <TermInfo xmlns="http://schemas.microsoft.com/office/infopath/2007/PartnerControls">
          <TermName xmlns="http://schemas.microsoft.com/office/infopath/2007/PartnerControls">HLG2021</TermName>
          <TermId xmlns="http://schemas.microsoft.com/office/infopath/2007/PartnerControls">adac0eeb-2ff4-4d0e-9532-da2e691e4ca9</TermId>
        </TermInfo>
        <TermInfo xmlns="http://schemas.microsoft.com/office/infopath/2007/PartnerControls">
          <TermName xmlns="http://schemas.microsoft.com/office/infopath/2007/PartnerControls">modernstats</TermName>
          <TermId xmlns="http://schemas.microsoft.com/office/infopath/2007/PartnerControls">94b70401-9829-4e65-9ad6-1fa04469d1b3</TermId>
        </TermInfo>
      </Terms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2" ma:contentTypeDescription="Create a new document." ma:contentTypeScope="" ma:versionID="8410153428fc3123787de9d6d2669ea5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a6a54b38891a12f852498b6efb1b8206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20C2BA-92D8-42A2-90D7-07F325FDF05F}">
  <ds:schemaRefs>
    <ds:schemaRef ds:uri="http://schemas.microsoft.com/office/2006/documentManagement/types"/>
    <ds:schemaRef ds:uri="http://schemas.microsoft.com/office/infopath/2007/PartnerControls"/>
    <ds:schemaRef ds:uri="c39ac8e3-0f08-4b7d-bd41-28055cb5e62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985ec44e-1bab-4c0b-9df0-6ba128686fc9"/>
    <ds:schemaRef ds:uri="dd774590-caf2-40ff-b04f-1e20d86f2c7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78E569-25C4-4C50-BD9A-069AAF838F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C80221-C59E-44A3-B2E6-B3555B93CB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1313</Words>
  <Application>Microsoft Office PowerPoint</Application>
  <PresentationFormat>Szélesvásznú</PresentationFormat>
  <Paragraphs>210</Paragraphs>
  <Slides>21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Verdana</vt:lpstr>
      <vt:lpstr>Office Theme</vt:lpstr>
      <vt:lpstr>Supporting Standards Group</vt:lpstr>
      <vt:lpstr>Supporting Standards Group</vt:lpstr>
      <vt:lpstr>Members</vt:lpstr>
      <vt:lpstr>Network of experts</vt:lpstr>
      <vt:lpstr>Overview of 2021 activities</vt:lpstr>
      <vt:lpstr>Linking GSBPM and GSIM task team</vt:lpstr>
      <vt:lpstr>Linking GSBPM and GSIM task team</vt:lpstr>
      <vt:lpstr>Linking GSBPM and GSIM task team</vt:lpstr>
      <vt:lpstr>Geospatial task team: GeoGSBPM</vt:lpstr>
      <vt:lpstr>Geospatial task team: GeoGSBPM</vt:lpstr>
      <vt:lpstr>Core Ontology task team</vt:lpstr>
      <vt:lpstr>Core Ontology task team</vt:lpstr>
      <vt:lpstr>GSIM task team</vt:lpstr>
      <vt:lpstr>GSIM task team</vt:lpstr>
      <vt:lpstr>GSBPM „Tasks” task team</vt:lpstr>
      <vt:lpstr>GSBPM „Tasks” task team</vt:lpstr>
      <vt:lpstr>Future directions</vt:lpstr>
      <vt:lpstr>Overview of potential 2022 activities</vt:lpstr>
      <vt:lpstr>Are you interested?</vt:lpstr>
      <vt:lpstr>Acknowledgments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Standards Group</dc:title>
  <dc:creator>InKyung Choi</dc:creator>
  <cp:keywords>HLG2021; ModernStats; SMMU</cp:keywords>
  <cp:lastModifiedBy>Vereczkei Zoltán</cp:lastModifiedBy>
  <cp:revision>61</cp:revision>
  <dcterms:created xsi:type="dcterms:W3CDTF">2021-10-11T11:40:57Z</dcterms:created>
  <dcterms:modified xsi:type="dcterms:W3CDTF">2021-11-12T11:50:42Z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TaxKeyword">
    <vt:lpwstr>489;#SMMU|5e9f697a-141a-4514-921e-ceb815d55e6d;#4091;#HLG2021|adac0eeb-2ff4-4d0e-9532-da2e691e4ca9;#1206;#modernstats|94b70401-9829-4e65-9ad6-1fa04469d1b3</vt:lpwstr>
  </property>
</Properties>
</file>