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Lst>
  <p:notesMasterIdLst>
    <p:notesMasterId r:id="rId19"/>
  </p:notesMasterIdLst>
  <p:sldIdLst>
    <p:sldId id="256" r:id="rId4"/>
    <p:sldId id="257" r:id="rId5"/>
    <p:sldId id="258" r:id="rId6"/>
    <p:sldId id="273" r:id="rId7"/>
    <p:sldId id="275" r:id="rId8"/>
    <p:sldId id="276" r:id="rId9"/>
    <p:sldId id="278" r:id="rId10"/>
    <p:sldId id="279" r:id="rId11"/>
    <p:sldId id="280" r:id="rId12"/>
    <p:sldId id="277" r:id="rId13"/>
    <p:sldId id="272" r:id="rId14"/>
    <p:sldId id="283" r:id="rId15"/>
    <p:sldId id="285" r:id="rId16"/>
    <p:sldId id="281" r:id="rId17"/>
    <p:sldId id="274"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38"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opher Jones" userId="14f88452-661f-4fb2-8d42-705ad79aefab" providerId="ADAL" clId="{7DAA59B4-CD18-4BE0-A51A-E64A7AC7A106}"/>
    <pc:docChg chg="undo custSel modSld">
      <pc:chgData name="Christopher Jones" userId="14f88452-661f-4fb2-8d42-705ad79aefab" providerId="ADAL" clId="{7DAA59B4-CD18-4BE0-A51A-E64A7AC7A106}" dt="2021-11-16T10:10:36.639" v="106" actId="14100"/>
      <pc:docMkLst>
        <pc:docMk/>
      </pc:docMkLst>
      <pc:sldChg chg="modSp mod">
        <pc:chgData name="Christopher Jones" userId="14f88452-661f-4fb2-8d42-705ad79aefab" providerId="ADAL" clId="{7DAA59B4-CD18-4BE0-A51A-E64A7AC7A106}" dt="2021-11-16T10:10:20.767" v="105" actId="255"/>
        <pc:sldMkLst>
          <pc:docMk/>
          <pc:sldMk cId="982812167" sldId="277"/>
        </pc:sldMkLst>
        <pc:spChg chg="mod">
          <ac:chgData name="Christopher Jones" userId="14f88452-661f-4fb2-8d42-705ad79aefab" providerId="ADAL" clId="{7DAA59B4-CD18-4BE0-A51A-E64A7AC7A106}" dt="2021-11-16T10:10:20.767" v="105" actId="255"/>
          <ac:spMkLst>
            <pc:docMk/>
            <pc:sldMk cId="982812167" sldId="277"/>
            <ac:spMk id="11" creationId="{00000000-0000-0000-0000-000000000000}"/>
          </ac:spMkLst>
        </pc:spChg>
      </pc:sldChg>
      <pc:sldChg chg="modSp mod">
        <pc:chgData name="Christopher Jones" userId="14f88452-661f-4fb2-8d42-705ad79aefab" providerId="ADAL" clId="{7DAA59B4-CD18-4BE0-A51A-E64A7AC7A106}" dt="2021-11-16T10:07:30.691" v="47" actId="1036"/>
        <pc:sldMkLst>
          <pc:docMk/>
          <pc:sldMk cId="942085983" sldId="279"/>
        </pc:sldMkLst>
        <pc:spChg chg="mod">
          <ac:chgData name="Christopher Jones" userId="14f88452-661f-4fb2-8d42-705ad79aefab" providerId="ADAL" clId="{7DAA59B4-CD18-4BE0-A51A-E64A7AC7A106}" dt="2021-11-16T10:07:30.691" v="47" actId="1036"/>
          <ac:spMkLst>
            <pc:docMk/>
            <pc:sldMk cId="942085983" sldId="279"/>
            <ac:spMk id="11" creationId="{5AAA47B7-21F1-4383-914D-16F7B9C2126E}"/>
          </ac:spMkLst>
        </pc:spChg>
        <pc:picChg chg="mod">
          <ac:chgData name="Christopher Jones" userId="14f88452-661f-4fb2-8d42-705ad79aefab" providerId="ADAL" clId="{7DAA59B4-CD18-4BE0-A51A-E64A7AC7A106}" dt="2021-11-16T10:06:31.507" v="37" actId="1038"/>
          <ac:picMkLst>
            <pc:docMk/>
            <pc:sldMk cId="942085983" sldId="279"/>
            <ac:picMk id="4" creationId="{3DFD8C6E-5DFD-4984-AD90-4D7AD5313A9C}"/>
          </ac:picMkLst>
        </pc:picChg>
      </pc:sldChg>
      <pc:sldChg chg="modSp mod">
        <pc:chgData name="Christopher Jones" userId="14f88452-661f-4fb2-8d42-705ad79aefab" providerId="ADAL" clId="{7DAA59B4-CD18-4BE0-A51A-E64A7AC7A106}" dt="2021-11-16T10:07:57.699" v="94" actId="1038"/>
        <pc:sldMkLst>
          <pc:docMk/>
          <pc:sldMk cId="3259824671" sldId="280"/>
        </pc:sldMkLst>
        <pc:spChg chg="mod">
          <ac:chgData name="Christopher Jones" userId="14f88452-661f-4fb2-8d42-705ad79aefab" providerId="ADAL" clId="{7DAA59B4-CD18-4BE0-A51A-E64A7AC7A106}" dt="2021-11-16T10:07:57.699" v="94" actId="1038"/>
          <ac:spMkLst>
            <pc:docMk/>
            <pc:sldMk cId="3259824671" sldId="280"/>
            <ac:spMk id="3" creationId="{7D506FA3-368B-4A3B-9A2E-C616BC791A63}"/>
          </ac:spMkLst>
        </pc:spChg>
      </pc:sldChg>
      <pc:sldChg chg="modSp mod">
        <pc:chgData name="Christopher Jones" userId="14f88452-661f-4fb2-8d42-705ad79aefab" providerId="ADAL" clId="{7DAA59B4-CD18-4BE0-A51A-E64A7AC7A106}" dt="2021-11-16T10:10:36.639" v="106" actId="14100"/>
        <pc:sldMkLst>
          <pc:docMk/>
          <pc:sldMk cId="1492163371" sldId="283"/>
        </pc:sldMkLst>
        <pc:spChg chg="mod">
          <ac:chgData name="Christopher Jones" userId="14f88452-661f-4fb2-8d42-705ad79aefab" providerId="ADAL" clId="{7DAA59B4-CD18-4BE0-A51A-E64A7AC7A106}" dt="2021-11-16T10:10:36.639" v="106" actId="14100"/>
          <ac:spMkLst>
            <pc:docMk/>
            <pc:sldMk cId="1492163371" sldId="283"/>
            <ac:spMk id="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F826B4-6B3C-4BFA-B9C8-01CEE5691DB8}" type="datetimeFigureOut">
              <a:rPr lang="nl-NL" smtClean="0"/>
              <a:t>16-11-2021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9FE773-C129-4E84-9965-916DCD33F23A}" type="slidenum">
              <a:rPr lang="nl-NL" smtClean="0"/>
              <a:t>‹#›</a:t>
            </a:fld>
            <a:endParaRPr lang="nl-NL"/>
          </a:p>
        </p:txBody>
      </p:sp>
    </p:spTree>
    <p:extLst>
      <p:ext uri="{BB962C8B-B14F-4D97-AF65-F5344CB8AC3E}">
        <p14:creationId xmlns:p14="http://schemas.microsoft.com/office/powerpoint/2010/main" val="3678965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CBS = Statistics Netherlands</a:t>
            </a:r>
          </a:p>
          <a:p>
            <a:r>
              <a:rPr lang="en-AU" dirty="0"/>
              <a:t>ONS = Office for National Statistics</a:t>
            </a:r>
          </a:p>
          <a:p>
            <a:r>
              <a:rPr lang="en-AU" dirty="0"/>
              <a:t>UoM = University of Melbourne</a:t>
            </a:r>
          </a:p>
          <a:p>
            <a:r>
              <a:rPr lang="en-AU" dirty="0"/>
              <a:t>UQ = University of Queensland</a:t>
            </a:r>
          </a:p>
        </p:txBody>
      </p:sp>
      <p:sp>
        <p:nvSpPr>
          <p:cNvPr id="4" name="Slide Number Placeholder 3"/>
          <p:cNvSpPr>
            <a:spLocks noGrp="1"/>
          </p:cNvSpPr>
          <p:nvPr>
            <p:ph type="sldNum" sz="quarter" idx="5"/>
          </p:nvPr>
        </p:nvSpPr>
        <p:spPr/>
        <p:txBody>
          <a:bodyPr/>
          <a:lstStyle/>
          <a:p>
            <a:fld id="{DFCD25D9-ACB1-41F6-B93F-596266E81AE3}" type="slidenum">
              <a:rPr lang="en-AU" smtClean="0"/>
              <a:t>6</a:t>
            </a:fld>
            <a:endParaRPr lang="en-AU"/>
          </a:p>
        </p:txBody>
      </p:sp>
    </p:spTree>
    <p:extLst>
      <p:ext uri="{BB962C8B-B14F-4D97-AF65-F5344CB8AC3E}">
        <p14:creationId xmlns:p14="http://schemas.microsoft.com/office/powerpoint/2010/main" val="2292321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page (#)</a:t>
            </a:r>
          </a:p>
        </p:txBody>
      </p:sp>
    </p:spTree>
    <p:extLst>
      <p:ext uri="{BB962C8B-B14F-4D97-AF65-F5344CB8AC3E}">
        <p14:creationId xmlns:p14="http://schemas.microsoft.com/office/powerpoint/2010/main" val="2553496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6E535D70-2FED-47CF-ADCC-DC3573466789}" type="datetimeFigureOut">
              <a:rPr lang="nl-NL" smtClean="0"/>
              <a:t>16-11-2021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67046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6E535D70-2FED-47CF-ADCC-DC3573466789}" type="datetimeFigureOut">
              <a:rPr lang="nl-NL" smtClean="0"/>
              <a:t>16-11-2021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811807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6E535D70-2FED-47CF-ADCC-DC3573466789}" type="datetimeFigureOut">
              <a:rPr lang="nl-NL" smtClean="0"/>
              <a:t>16-11-2021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3766753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67" y="1600201"/>
            <a:ext cx="10286933" cy="4525963"/>
          </a:xfrm>
        </p:spPr>
        <p:txBody>
          <a:bodyPr/>
          <a:lstStyle>
            <a:lvl1pPr marL="457189" indent="-457189">
              <a:buFontTx/>
              <a:buBlip>
                <a:blip r:embed="rId3"/>
              </a:buBlip>
              <a:defRPr sz="3200"/>
            </a:lvl1pPr>
            <a:lvl2pPr>
              <a:defRPr sz="2667"/>
            </a:lvl2pPr>
            <a:lvl3pPr>
              <a:defRPr sz="2667"/>
            </a:lvl3pPr>
            <a:lvl4pPr>
              <a:defRPr sz="2400"/>
            </a:lvl4pPr>
            <a:lvl5pPr>
              <a:defRPr sz="21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Title 1"/>
          <p:cNvSpPr>
            <a:spLocks noGrp="1"/>
          </p:cNvSpPr>
          <p:nvPr>
            <p:ph type="title"/>
          </p:nvPr>
        </p:nvSpPr>
        <p:spPr>
          <a:xfrm>
            <a:off x="1295467" y="0"/>
            <a:ext cx="9409045" cy="1220755"/>
          </a:xfrm>
        </p:spPr>
        <p:txBody>
          <a:bodyPr>
            <a:normAutofit/>
          </a:bodyPr>
          <a:lstStyle>
            <a:lvl1pPr algn="l">
              <a:defRPr sz="3733" b="1">
                <a:solidFill>
                  <a:schemeClr val="bg1"/>
                </a:solidFill>
              </a:defRPr>
            </a:lvl1pPr>
          </a:lstStyle>
          <a:p>
            <a:r>
              <a:rPr lang="en-US"/>
              <a:t>Click to edit Master title style</a:t>
            </a:r>
            <a:endParaRPr lang="en-AU" dirty="0"/>
          </a:p>
        </p:txBody>
      </p:sp>
      <p:sp>
        <p:nvSpPr>
          <p:cNvPr id="13" name="Date Placeholder 12"/>
          <p:cNvSpPr>
            <a:spLocks noGrp="1"/>
          </p:cNvSpPr>
          <p:nvPr>
            <p:ph type="dt" sz="half" idx="10"/>
          </p:nvPr>
        </p:nvSpPr>
        <p:spPr/>
        <p:txBody>
          <a:bodyPr/>
          <a:lstStyle>
            <a:lvl1pPr>
              <a:defRPr sz="1467"/>
            </a:lvl1pPr>
          </a:lstStyle>
          <a:p>
            <a:fld id="{C1481A27-96ED-43EA-854D-4CDE062D624A}" type="datetimeFigureOut">
              <a:rPr lang="en-AU" smtClean="0"/>
              <a:t>16/11/2021</a:t>
            </a:fld>
            <a:endParaRPr lang="en-AU"/>
          </a:p>
        </p:txBody>
      </p:sp>
      <p:sp>
        <p:nvSpPr>
          <p:cNvPr id="15" name="Slide Number Placeholder 14"/>
          <p:cNvSpPr>
            <a:spLocks noGrp="1"/>
          </p:cNvSpPr>
          <p:nvPr>
            <p:ph type="sldNum" sz="quarter" idx="12"/>
          </p:nvPr>
        </p:nvSpPr>
        <p:spPr/>
        <p:txBody>
          <a:bodyPr/>
          <a:lstStyle>
            <a:lvl1pPr>
              <a:defRPr sz="1467"/>
            </a:lvl1pPr>
          </a:lstStyle>
          <a:p>
            <a:fld id="{AB96E25A-5F8F-41F7-A014-A88EEDC1C2EC}" type="slidenum">
              <a:rPr lang="en-AU" smtClean="0"/>
              <a:t>‹#›</a:t>
            </a:fld>
            <a:endParaRPr lang="en-AU"/>
          </a:p>
        </p:txBody>
      </p:sp>
    </p:spTree>
    <p:extLst>
      <p:ext uri="{BB962C8B-B14F-4D97-AF65-F5344CB8AC3E}">
        <p14:creationId xmlns:p14="http://schemas.microsoft.com/office/powerpoint/2010/main" val="1404784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010DF-92C9-D745-A3CA-6B1713C25B63}"/>
              </a:ext>
            </a:extLst>
          </p:cNvPr>
          <p:cNvSpPr>
            <a:spLocks noGrp="1"/>
          </p:cNvSpPr>
          <p:nvPr>
            <p:ph type="ctrTitle" hasCustomPrompt="1"/>
          </p:nvPr>
        </p:nvSpPr>
        <p:spPr>
          <a:xfrm>
            <a:off x="1524000" y="2811344"/>
            <a:ext cx="9144000" cy="1058953"/>
          </a:xfrm>
          <a:prstGeom prst="rect">
            <a:avLst/>
          </a:prstGeom>
        </p:spPr>
        <p:txBody>
          <a:bodyPr anchor="b">
            <a:noAutofit/>
          </a:bodyPr>
          <a:lstStyle>
            <a:lvl1pPr algn="ctr">
              <a:defRPr sz="5700" b="1" spc="100" baseline="0">
                <a:latin typeface="Arial MT Std" panose="020B0402020200020204" pitchFamily="34" charset="0"/>
              </a:defRPr>
            </a:lvl1pPr>
          </a:lstStyle>
          <a:p>
            <a:r>
              <a:rPr lang="en-US" dirty="0"/>
              <a:t>TITLE GOES HERE</a:t>
            </a:r>
          </a:p>
        </p:txBody>
      </p:sp>
      <p:sp>
        <p:nvSpPr>
          <p:cNvPr id="3" name="Subtitle 2">
            <a:extLst>
              <a:ext uri="{FF2B5EF4-FFF2-40B4-BE49-F238E27FC236}">
                <a16:creationId xmlns:a16="http://schemas.microsoft.com/office/drawing/2014/main" id="{2CF005DD-11F8-9245-B26B-41D1F4F84416}"/>
              </a:ext>
            </a:extLst>
          </p:cNvPr>
          <p:cNvSpPr>
            <a:spLocks noGrp="1"/>
          </p:cNvSpPr>
          <p:nvPr>
            <p:ph type="subTitle" idx="1" hasCustomPrompt="1"/>
          </p:nvPr>
        </p:nvSpPr>
        <p:spPr>
          <a:xfrm>
            <a:off x="1524000" y="4046655"/>
            <a:ext cx="9144000" cy="384167"/>
          </a:xfrm>
          <a:prstGeom prst="rect">
            <a:avLst/>
          </a:prstGeom>
        </p:spPr>
        <p:txBody>
          <a:bodyPr>
            <a:normAutofit/>
          </a:bodyPr>
          <a:lstStyle>
            <a:lvl1pPr marL="0" indent="0" algn="ctr">
              <a:buNone/>
              <a:defRPr sz="2800" b="1" kern="4600" spc="100" baseline="0">
                <a:latin typeface="Arial MT Std" panose="020B0402020200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GOES HERE</a:t>
            </a:r>
          </a:p>
        </p:txBody>
      </p:sp>
      <p:sp>
        <p:nvSpPr>
          <p:cNvPr id="7" name="Subtitle 2">
            <a:extLst>
              <a:ext uri="{FF2B5EF4-FFF2-40B4-BE49-F238E27FC236}">
                <a16:creationId xmlns:a16="http://schemas.microsoft.com/office/drawing/2014/main" id="{7AF7FE24-A452-0441-B567-CCDDCB585D4D}"/>
              </a:ext>
            </a:extLst>
          </p:cNvPr>
          <p:cNvSpPr txBox="1">
            <a:spLocks/>
          </p:cNvSpPr>
          <p:nvPr userDrawn="1"/>
        </p:nvSpPr>
        <p:spPr>
          <a:xfrm>
            <a:off x="1524000" y="5608643"/>
            <a:ext cx="9144000" cy="38416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700" b="0" spc="0" baseline="0" dirty="0">
                <a:latin typeface="+mn-lt"/>
              </a:rPr>
              <a:t>Delivering insight through data for a better Canada</a:t>
            </a:r>
            <a:endParaRPr lang="en-US" sz="1700" b="0" spc="0" baseline="0" dirty="0">
              <a:latin typeface="+mn-lt"/>
            </a:endParaRPr>
          </a:p>
        </p:txBody>
      </p:sp>
    </p:spTree>
    <p:extLst>
      <p:ext uri="{BB962C8B-B14F-4D97-AF65-F5344CB8AC3E}">
        <p14:creationId xmlns:p14="http://schemas.microsoft.com/office/powerpoint/2010/main" val="1865149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13F61CBC-24C3-6947-ADAA-A50B14E242EC}"/>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F190F8-0D08-1945-8123-F4A12E3B914A}"/>
              </a:ext>
            </a:extLst>
          </p:cNvPr>
          <p:cNvSpPr>
            <a:spLocks noGrp="1"/>
          </p:cNvSpPr>
          <p:nvPr>
            <p:ph type="title" hasCustomPrompt="1"/>
          </p:nvPr>
        </p:nvSpPr>
        <p:spPr>
          <a:xfrm>
            <a:off x="838200" y="1294410"/>
            <a:ext cx="10515600" cy="895042"/>
          </a:xfrm>
          <a:prstGeom prst="rect">
            <a:avLst/>
          </a:prstGeom>
        </p:spPr>
        <p:txBody>
          <a:bodyPr anchor="t">
            <a:normAutofit/>
          </a:bodyPr>
          <a:lstStyle>
            <a:lvl1pPr>
              <a:defRPr sz="2400" u="none">
                <a:solidFill>
                  <a:schemeClr val="tx1"/>
                </a:solidFill>
                <a:latin typeface="Arial MT Std" panose="020B0402020200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5D0CB7B-8791-AE45-8FD2-E35F039282BC}"/>
              </a:ext>
            </a:extLst>
          </p:cNvPr>
          <p:cNvSpPr>
            <a:spLocks noGrp="1"/>
          </p:cNvSpPr>
          <p:nvPr>
            <p:ph idx="1"/>
          </p:nvPr>
        </p:nvSpPr>
        <p:spPr>
          <a:xfrm>
            <a:off x="838200" y="2303813"/>
            <a:ext cx="10515600" cy="3656720"/>
          </a:xfrm>
          <a:prstGeom prst="rect">
            <a:avLst/>
          </a:prstGeom>
        </p:spPr>
        <p:txBody>
          <a:bodyPr>
            <a:normAutofit/>
          </a:bodyPr>
          <a:lstStyle>
            <a:lvl1pPr>
              <a:defRPr sz="2000">
                <a:latin typeface="Arial MT Std" panose="020B0402020200020204" pitchFamily="34" charset="0"/>
              </a:defRPr>
            </a:lvl1pPr>
            <a:lvl2pPr>
              <a:defRPr sz="1800">
                <a:latin typeface="Arial MT Std" panose="020B0402020200020204" pitchFamily="34" charset="0"/>
              </a:defRPr>
            </a:lvl2pPr>
            <a:lvl3pPr>
              <a:defRPr sz="1600">
                <a:latin typeface="Arial MT Std" panose="020B0402020200020204" pitchFamily="34" charset="0"/>
              </a:defRPr>
            </a:lvl3pPr>
            <a:lvl4pPr>
              <a:defRPr sz="1400">
                <a:latin typeface="Arial MT Std" panose="020B0402020200020204" pitchFamily="34" charset="0"/>
              </a:defRPr>
            </a:lvl4pPr>
            <a:lvl5pPr>
              <a:defRPr sz="14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a:extLst>
              <a:ext uri="{FF2B5EF4-FFF2-40B4-BE49-F238E27FC236}">
                <a16:creationId xmlns:a16="http://schemas.microsoft.com/office/drawing/2014/main" id="{00B9A835-E3AD-6541-8CB7-FBAC3331BF73}"/>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7" name="Slide Number Placeholder 5">
            <a:extLst>
              <a:ext uri="{FF2B5EF4-FFF2-40B4-BE49-F238E27FC236}">
                <a16:creationId xmlns:a16="http://schemas.microsoft.com/office/drawing/2014/main" id="{B4D9FC08-3E1C-014A-BB63-4119EA71EFDC}"/>
              </a:ext>
            </a:extLst>
          </p:cNvPr>
          <p:cNvSpPr>
            <a:spLocks noGrp="1"/>
          </p:cNvSpPr>
          <p:nvPr>
            <p:ph type="sldNum" sz="quarter" idx="12"/>
          </p:nvPr>
        </p:nvSpPr>
        <p:spPr>
          <a:xfrm>
            <a:off x="10905689" y="5947599"/>
            <a:ext cx="1031304" cy="254590"/>
          </a:xfrm>
          <a:prstGeom prst="rect">
            <a:avLst/>
          </a:prstGeom>
        </p:spPr>
        <p:txBody>
          <a:bodyPr/>
          <a:lstStyle>
            <a:lvl1pPr algn="r">
              <a:defRPr sz="1050">
                <a:latin typeface="Arial MT Std" panose="020B0402020200020204" pitchFamily="34" charset="0"/>
              </a:defRPr>
            </a:lvl1pPr>
          </a:lstStyle>
          <a:p>
            <a:r>
              <a:rPr lang="en-US" dirty="0"/>
              <a:t>Page </a:t>
            </a:r>
            <a:fld id="{EDB761FF-D525-D64B-8909-8CF25B3FD480}" type="slidenum">
              <a:rPr lang="en-US" smtClean="0"/>
              <a:pPr/>
              <a:t>‹#›</a:t>
            </a:fld>
            <a:endParaRPr lang="en-US" dirty="0"/>
          </a:p>
        </p:txBody>
      </p:sp>
    </p:spTree>
    <p:extLst>
      <p:ext uri="{BB962C8B-B14F-4D97-AF65-F5344CB8AC3E}">
        <p14:creationId xmlns:p14="http://schemas.microsoft.com/office/powerpoint/2010/main" val="3457320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A5821909-D323-1645-A122-4B1ED2F7EBAF}"/>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A85CE2-762B-9C4F-B29F-5D8A941A19DD}"/>
              </a:ext>
            </a:extLst>
          </p:cNvPr>
          <p:cNvSpPr>
            <a:spLocks noGrp="1"/>
          </p:cNvSpPr>
          <p:nvPr>
            <p:ph type="title" hasCustomPrompt="1"/>
          </p:nvPr>
        </p:nvSpPr>
        <p:spPr>
          <a:xfrm>
            <a:off x="831850" y="1650104"/>
            <a:ext cx="10515600" cy="2852737"/>
          </a:xfrm>
          <a:prstGeom prst="rect">
            <a:avLst/>
          </a:prstGeom>
        </p:spPr>
        <p:txBody>
          <a:bodyPr anchor="b">
            <a:normAutofit/>
          </a:bodyPr>
          <a:lstStyle>
            <a:lvl1pPr>
              <a:defRPr sz="4000">
                <a:latin typeface="Arial MT Std" panose="020B040202020002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9B547A7C-2582-B94D-B0CA-CE72B9DC3AC1}"/>
              </a:ext>
            </a:extLst>
          </p:cNvPr>
          <p:cNvSpPr>
            <a:spLocks noGrp="1"/>
          </p:cNvSpPr>
          <p:nvPr>
            <p:ph type="body" idx="1"/>
          </p:nvPr>
        </p:nvSpPr>
        <p:spPr>
          <a:xfrm>
            <a:off x="831850" y="4589463"/>
            <a:ext cx="10515600" cy="1382359"/>
          </a:xfrm>
          <a:prstGeom prst="rect">
            <a:avLst/>
          </a:prstGeom>
        </p:spPr>
        <p:txBody>
          <a:bodyPr>
            <a:normAutofit/>
          </a:bodyPr>
          <a:lstStyle>
            <a:lvl1pPr marL="0" indent="0">
              <a:buNone/>
              <a:defRPr sz="1600">
                <a:solidFill>
                  <a:schemeClr val="tx1"/>
                </a:solidFill>
                <a:latin typeface="Arial MT Std" panose="020B0402020200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Subtitle 2">
            <a:extLst>
              <a:ext uri="{FF2B5EF4-FFF2-40B4-BE49-F238E27FC236}">
                <a16:creationId xmlns:a16="http://schemas.microsoft.com/office/drawing/2014/main" id="{E759DBA7-AD2A-CA46-AC91-69C8DA7F52E9}"/>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9" name="Slide Number Placeholder 5">
            <a:extLst>
              <a:ext uri="{FF2B5EF4-FFF2-40B4-BE49-F238E27FC236}">
                <a16:creationId xmlns:a16="http://schemas.microsoft.com/office/drawing/2014/main" id="{1FE7E3FD-0D9B-0641-BCCC-24D459EE416C}"/>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34664265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80E6DEAE-E822-BC4C-A21C-32FD19CC5920}"/>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D0AD4E-6AB3-214B-A4E4-E20A50DF7520}"/>
              </a:ext>
            </a:extLst>
          </p:cNvPr>
          <p:cNvSpPr>
            <a:spLocks noGrp="1"/>
          </p:cNvSpPr>
          <p:nvPr>
            <p:ph type="title" hasCustomPrompt="1"/>
          </p:nvPr>
        </p:nvSpPr>
        <p:spPr>
          <a:xfrm>
            <a:off x="838200" y="1152144"/>
            <a:ext cx="10515600" cy="538544"/>
          </a:xfrm>
          <a:prstGeom prst="rect">
            <a:avLst/>
          </a:prstGeom>
        </p:spPr>
        <p:txBody>
          <a:bodyPr anchor="b">
            <a:noAutofit/>
          </a:bodyPr>
          <a:lstStyle>
            <a:lvl1pPr>
              <a:defRPr sz="2000">
                <a:latin typeface="Arial MT Std" panose="020B0402020200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393BFCDB-AC25-4845-93D8-4FE6A2452AF6}"/>
              </a:ext>
            </a:extLst>
          </p:cNvPr>
          <p:cNvSpPr>
            <a:spLocks noGrp="1"/>
          </p:cNvSpPr>
          <p:nvPr>
            <p:ph sz="half" idx="1"/>
          </p:nvPr>
        </p:nvSpPr>
        <p:spPr>
          <a:xfrm>
            <a:off x="838200" y="1825625"/>
            <a:ext cx="5181600" cy="4146197"/>
          </a:xfrm>
          <a:prstGeom prst="rect">
            <a:avLst/>
          </a:prstGeom>
        </p:spPr>
        <p:txBody>
          <a:bodyPr>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F2469439-F6DE-1C4F-BF69-06F3A410960A}"/>
              </a:ext>
            </a:extLst>
          </p:cNvPr>
          <p:cNvSpPr>
            <a:spLocks noGrp="1"/>
          </p:cNvSpPr>
          <p:nvPr>
            <p:ph sz="half" idx="2"/>
          </p:nvPr>
        </p:nvSpPr>
        <p:spPr>
          <a:xfrm>
            <a:off x="6172200" y="1825625"/>
            <a:ext cx="5181600" cy="4146197"/>
          </a:xfrm>
          <a:prstGeom prst="rect">
            <a:avLst/>
          </a:prstGeom>
        </p:spPr>
        <p:txBody>
          <a:bodyPr>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2">
            <a:extLst>
              <a:ext uri="{FF2B5EF4-FFF2-40B4-BE49-F238E27FC236}">
                <a16:creationId xmlns:a16="http://schemas.microsoft.com/office/drawing/2014/main" id="{F26EB97A-C08E-BB40-8591-561B47E85442}"/>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0" name="Slide Number Placeholder 5">
            <a:extLst>
              <a:ext uri="{FF2B5EF4-FFF2-40B4-BE49-F238E27FC236}">
                <a16:creationId xmlns:a16="http://schemas.microsoft.com/office/drawing/2014/main" id="{D68F7A4D-F81E-A149-B1DA-3297049C7F77}"/>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32484448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589D3108-C7BC-274D-B353-E84095136186}"/>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6025CCEC-8CE8-A349-8EF6-399A8DC9DAD6}"/>
              </a:ext>
            </a:extLst>
          </p:cNvPr>
          <p:cNvSpPr>
            <a:spLocks noGrp="1"/>
          </p:cNvSpPr>
          <p:nvPr>
            <p:ph type="body" idx="1" hasCustomPrompt="1"/>
          </p:nvPr>
        </p:nvSpPr>
        <p:spPr>
          <a:xfrm>
            <a:off x="839788" y="1817291"/>
            <a:ext cx="5157787" cy="641483"/>
          </a:xfrm>
          <a:prstGeom prst="rect">
            <a:avLst/>
          </a:prstGeom>
        </p:spPr>
        <p:txBody>
          <a:bodyPr anchor="b">
            <a:normAutofit/>
          </a:bodyPr>
          <a:lstStyle>
            <a:lvl1pPr marL="0" indent="0">
              <a:buNone/>
              <a:defRPr sz="1800" b="0">
                <a:latin typeface="Arial MT Std" panose="020B0402020200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8B6288D-1486-174E-8027-9566C127ED22}"/>
              </a:ext>
            </a:extLst>
          </p:cNvPr>
          <p:cNvSpPr>
            <a:spLocks noGrp="1"/>
          </p:cNvSpPr>
          <p:nvPr>
            <p:ph sz="half" idx="2"/>
          </p:nvPr>
        </p:nvSpPr>
        <p:spPr>
          <a:xfrm>
            <a:off x="839788" y="2505075"/>
            <a:ext cx="5157787" cy="3478036"/>
          </a:xfrm>
          <a:prstGeom prst="rect">
            <a:avLst/>
          </a:prstGeom>
        </p:spPr>
        <p:txBody>
          <a:bodyPr>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5847CF6-9394-5B4B-8220-7B71F29DB861}"/>
              </a:ext>
            </a:extLst>
          </p:cNvPr>
          <p:cNvSpPr>
            <a:spLocks noGrp="1"/>
          </p:cNvSpPr>
          <p:nvPr>
            <p:ph type="body" sz="quarter" idx="3" hasCustomPrompt="1"/>
          </p:nvPr>
        </p:nvSpPr>
        <p:spPr>
          <a:xfrm>
            <a:off x="6172200" y="1817291"/>
            <a:ext cx="5183188" cy="641483"/>
          </a:xfrm>
          <a:prstGeom prst="rect">
            <a:avLst/>
          </a:prstGeom>
        </p:spPr>
        <p:txBody>
          <a:bodyPr anchor="b">
            <a:normAutofit/>
          </a:bodyPr>
          <a:lstStyle>
            <a:lvl1pPr marL="0" indent="0">
              <a:buNone/>
              <a:defRPr sz="1800" b="0">
                <a:latin typeface="Arial MT Std" panose="020B0402020200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1D0A9809-9CAB-EB48-A314-EFB972167AF3}"/>
              </a:ext>
            </a:extLst>
          </p:cNvPr>
          <p:cNvSpPr>
            <a:spLocks noGrp="1"/>
          </p:cNvSpPr>
          <p:nvPr>
            <p:ph sz="quarter" idx="4"/>
          </p:nvPr>
        </p:nvSpPr>
        <p:spPr>
          <a:xfrm>
            <a:off x="6172200" y="2505075"/>
            <a:ext cx="5183188" cy="3478036"/>
          </a:xfrm>
          <a:prstGeom prst="rect">
            <a:avLst/>
          </a:prstGeom>
        </p:spPr>
        <p:txBody>
          <a:bodyPr>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1">
            <a:extLst>
              <a:ext uri="{FF2B5EF4-FFF2-40B4-BE49-F238E27FC236}">
                <a16:creationId xmlns:a16="http://schemas.microsoft.com/office/drawing/2014/main" id="{585302A5-2089-074D-816D-EAD2D14CDF96}"/>
              </a:ext>
            </a:extLst>
          </p:cNvPr>
          <p:cNvSpPr>
            <a:spLocks noGrp="1"/>
          </p:cNvSpPr>
          <p:nvPr>
            <p:ph type="title" hasCustomPrompt="1"/>
          </p:nvPr>
        </p:nvSpPr>
        <p:spPr>
          <a:xfrm>
            <a:off x="838200" y="1152144"/>
            <a:ext cx="10515600" cy="538544"/>
          </a:xfrm>
          <a:prstGeom prst="rect">
            <a:avLst/>
          </a:prstGeom>
        </p:spPr>
        <p:txBody>
          <a:bodyPr anchor="b">
            <a:noAutofit/>
          </a:bodyPr>
          <a:lstStyle>
            <a:lvl1pPr>
              <a:defRPr sz="2000">
                <a:latin typeface="Arial MT Std" panose="020B0402020200020204" pitchFamily="34" charset="0"/>
              </a:defRPr>
            </a:lvl1pPr>
          </a:lstStyle>
          <a:p>
            <a:r>
              <a:rPr lang="en-US" dirty="0"/>
              <a:t>CLICK TO EDIT MASTER TITLE STYLE</a:t>
            </a:r>
          </a:p>
        </p:txBody>
      </p:sp>
      <p:sp>
        <p:nvSpPr>
          <p:cNvPr id="11" name="Subtitle 2">
            <a:extLst>
              <a:ext uri="{FF2B5EF4-FFF2-40B4-BE49-F238E27FC236}">
                <a16:creationId xmlns:a16="http://schemas.microsoft.com/office/drawing/2014/main" id="{0AD77972-520F-AF4E-8A22-C728C2AC14D8}"/>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5" name="Slide Number Placeholder 5">
            <a:extLst>
              <a:ext uri="{FF2B5EF4-FFF2-40B4-BE49-F238E27FC236}">
                <a16:creationId xmlns:a16="http://schemas.microsoft.com/office/drawing/2014/main" id="{F7128189-E823-FD4A-A279-951FF2849591}"/>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5141513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ABC21F7E-58FE-D049-ABAE-1389E91681FF}"/>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F8929614-25E8-7C40-B3D8-97B8D703FBC4}"/>
              </a:ext>
            </a:extLst>
          </p:cNvPr>
          <p:cNvSpPr>
            <a:spLocks noGrp="1"/>
          </p:cNvSpPr>
          <p:nvPr>
            <p:ph type="title" hasCustomPrompt="1"/>
          </p:nvPr>
        </p:nvSpPr>
        <p:spPr>
          <a:xfrm>
            <a:off x="838200" y="1152144"/>
            <a:ext cx="10515600" cy="538544"/>
          </a:xfrm>
          <a:prstGeom prst="rect">
            <a:avLst/>
          </a:prstGeom>
        </p:spPr>
        <p:txBody>
          <a:bodyPr anchor="b">
            <a:noAutofit/>
          </a:bodyPr>
          <a:lstStyle>
            <a:lvl1pPr>
              <a:defRPr sz="2000">
                <a:latin typeface="Arial MT Std" panose="020B0402020200020204" pitchFamily="34" charset="0"/>
              </a:defRPr>
            </a:lvl1pPr>
          </a:lstStyle>
          <a:p>
            <a:r>
              <a:rPr lang="en-US" dirty="0"/>
              <a:t>CLICK TO EDIT MASTER TITLE STYLE</a:t>
            </a:r>
          </a:p>
        </p:txBody>
      </p:sp>
      <p:sp>
        <p:nvSpPr>
          <p:cNvPr id="6" name="Subtitle 2">
            <a:extLst>
              <a:ext uri="{FF2B5EF4-FFF2-40B4-BE49-F238E27FC236}">
                <a16:creationId xmlns:a16="http://schemas.microsoft.com/office/drawing/2014/main" id="{FAD1A96F-BCA0-5B44-A660-370961E12B29}"/>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1" name="Slide Number Placeholder 5">
            <a:extLst>
              <a:ext uri="{FF2B5EF4-FFF2-40B4-BE49-F238E27FC236}">
                <a16:creationId xmlns:a16="http://schemas.microsoft.com/office/drawing/2014/main" id="{6F4ECF1C-F6D1-B840-9427-7010A0FC97F0}"/>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25545118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A660D6C4-DBDA-4A40-8D37-2E8A58676365}"/>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ubtitle 2">
            <a:extLst>
              <a:ext uri="{FF2B5EF4-FFF2-40B4-BE49-F238E27FC236}">
                <a16:creationId xmlns:a16="http://schemas.microsoft.com/office/drawing/2014/main" id="{BF815435-FE2C-3140-AA9C-30F368825C19}"/>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6" name="Slide Number Placeholder 5">
            <a:extLst>
              <a:ext uri="{FF2B5EF4-FFF2-40B4-BE49-F238E27FC236}">
                <a16:creationId xmlns:a16="http://schemas.microsoft.com/office/drawing/2014/main" id="{4D619471-527F-3E44-B855-581F21D508CB}"/>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201061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6E535D70-2FED-47CF-ADCC-DC3573466789}" type="datetimeFigureOut">
              <a:rPr lang="nl-NL" smtClean="0"/>
              <a:t>16-11-2021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37579671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0AA04B89-FAE3-E84F-94AE-DE84F8329BE0}"/>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A84D10-1CE3-4440-9E21-70C1471000A8}"/>
              </a:ext>
            </a:extLst>
          </p:cNvPr>
          <p:cNvSpPr>
            <a:spLocks noGrp="1"/>
          </p:cNvSpPr>
          <p:nvPr>
            <p:ph type="title" hasCustomPrompt="1"/>
          </p:nvPr>
        </p:nvSpPr>
        <p:spPr>
          <a:xfrm>
            <a:off x="839788" y="987424"/>
            <a:ext cx="3932237" cy="978535"/>
          </a:xfrm>
          <a:prstGeom prst="rect">
            <a:avLst/>
          </a:prstGeom>
        </p:spPr>
        <p:txBody>
          <a:bodyPr anchor="b">
            <a:normAutofit/>
          </a:bodyPr>
          <a:lstStyle>
            <a:lvl1pPr>
              <a:defRPr sz="2000">
                <a:latin typeface="Arial MT Std" panose="020B0402020200020204" pitchFamily="34" charset="0"/>
              </a:defRPr>
            </a:lvl1pPr>
          </a:lstStyle>
          <a:p>
            <a:r>
              <a:rPr lang="en-US" dirty="0"/>
              <a:t>CLICK TO EDIT </a:t>
            </a:r>
            <a:br>
              <a:rPr lang="en-US" dirty="0"/>
            </a:br>
            <a:r>
              <a:rPr lang="en-US" dirty="0"/>
              <a:t>MASTER TITLE STYLE</a:t>
            </a:r>
          </a:p>
        </p:txBody>
      </p:sp>
      <p:sp>
        <p:nvSpPr>
          <p:cNvPr id="3" name="Content Placeholder 2">
            <a:extLst>
              <a:ext uri="{FF2B5EF4-FFF2-40B4-BE49-F238E27FC236}">
                <a16:creationId xmlns:a16="http://schemas.microsoft.com/office/drawing/2014/main" id="{55567A0D-A607-2A40-9D63-1E72C786320C}"/>
              </a:ext>
            </a:extLst>
          </p:cNvPr>
          <p:cNvSpPr>
            <a:spLocks noGrp="1"/>
          </p:cNvSpPr>
          <p:nvPr>
            <p:ph idx="1"/>
          </p:nvPr>
        </p:nvSpPr>
        <p:spPr>
          <a:xfrm>
            <a:off x="5183188" y="987425"/>
            <a:ext cx="6172200" cy="4873625"/>
          </a:xfrm>
          <a:prstGeom prst="rect">
            <a:avLst/>
          </a:prstGeom>
        </p:spPr>
        <p:txBody>
          <a:bodyPr>
            <a:normAutofit/>
          </a:bodyPr>
          <a:lstStyle>
            <a:lvl1pPr>
              <a:defRPr sz="1600"/>
            </a:lvl1pPr>
            <a:lvl2pPr>
              <a:defRPr sz="1400"/>
            </a:lvl2pPr>
            <a:lvl3pPr>
              <a:defRPr sz="1200"/>
            </a:lvl3pPr>
            <a:lvl4pPr>
              <a:defRPr sz="1100"/>
            </a:lvl4pPr>
            <a:lvl5pPr>
              <a:defRPr sz="11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E9AD4E7A-54D4-6645-A6AF-C4324CC7448E}"/>
              </a:ext>
            </a:extLst>
          </p:cNvPr>
          <p:cNvSpPr>
            <a:spLocks noGrp="1"/>
          </p:cNvSpPr>
          <p:nvPr>
            <p:ph type="body" sz="half" idx="2" hasCustomPrompt="1"/>
          </p:nvPr>
        </p:nvSpPr>
        <p:spPr>
          <a:xfrm>
            <a:off x="839788" y="2057400"/>
            <a:ext cx="3932237" cy="3811588"/>
          </a:xfrm>
          <a:prstGeom prst="rect">
            <a:avLst/>
          </a:prstGeom>
        </p:spPr>
        <p:txBody>
          <a:bodyPr/>
          <a:lstStyle>
            <a:lvl1pPr marL="0" indent="0">
              <a:buNone/>
              <a:defRPr sz="1600">
                <a:latin typeface="Arial MT Std" panose="020B0402020200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8" name="Subtitle 2">
            <a:extLst>
              <a:ext uri="{FF2B5EF4-FFF2-40B4-BE49-F238E27FC236}">
                <a16:creationId xmlns:a16="http://schemas.microsoft.com/office/drawing/2014/main" id="{4DBA3354-AC19-2F4D-8C9F-CE6BD155BFFD}"/>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0" name="Slide Number Placeholder 5">
            <a:extLst>
              <a:ext uri="{FF2B5EF4-FFF2-40B4-BE49-F238E27FC236}">
                <a16:creationId xmlns:a16="http://schemas.microsoft.com/office/drawing/2014/main" id="{5BA8BE1E-EAD4-D244-9A2E-CDFB0416C12F}"/>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3013690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B5043DA6-F6E2-B44B-966E-7681CBC26F69}"/>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E919A06-F4CD-CA4A-973D-806981699791}"/>
              </a:ext>
            </a:extLst>
          </p:cNvPr>
          <p:cNvSpPr>
            <a:spLocks noGrp="1"/>
          </p:cNvSpPr>
          <p:nvPr>
            <p:ph type="pic" idx="1" hasCustomPrompt="1"/>
          </p:nvPr>
        </p:nvSpPr>
        <p:spPr>
          <a:xfrm>
            <a:off x="5183188" y="987425"/>
            <a:ext cx="6172200" cy="4873625"/>
          </a:xfrm>
          <a:prstGeom prst="rect">
            <a:avLst/>
          </a:prstGeom>
        </p:spPr>
        <p:txBody>
          <a:bodyPr>
            <a:normAutofit/>
          </a:bodyPr>
          <a:lstStyle>
            <a:lvl1pPr marL="0" indent="0">
              <a:buNone/>
              <a:defRPr sz="1600">
                <a:latin typeface="Arial MT Std" panose="020B0402020200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0" name="Title 1">
            <a:extLst>
              <a:ext uri="{FF2B5EF4-FFF2-40B4-BE49-F238E27FC236}">
                <a16:creationId xmlns:a16="http://schemas.microsoft.com/office/drawing/2014/main" id="{5E297C46-D278-1B45-850B-6B2A1027B762}"/>
              </a:ext>
            </a:extLst>
          </p:cNvPr>
          <p:cNvSpPr>
            <a:spLocks noGrp="1"/>
          </p:cNvSpPr>
          <p:nvPr>
            <p:ph type="title" hasCustomPrompt="1"/>
          </p:nvPr>
        </p:nvSpPr>
        <p:spPr>
          <a:xfrm>
            <a:off x="839788" y="987424"/>
            <a:ext cx="3932237" cy="978535"/>
          </a:xfrm>
          <a:prstGeom prst="rect">
            <a:avLst/>
          </a:prstGeom>
        </p:spPr>
        <p:txBody>
          <a:bodyPr anchor="b">
            <a:normAutofit/>
          </a:bodyPr>
          <a:lstStyle>
            <a:lvl1pPr>
              <a:defRPr sz="2000">
                <a:latin typeface="Arial MT Std" panose="020B0402020200020204" pitchFamily="34" charset="0"/>
              </a:defRPr>
            </a:lvl1pPr>
          </a:lstStyle>
          <a:p>
            <a:r>
              <a:rPr lang="en-US" dirty="0"/>
              <a:t>CLICK TO EDIT </a:t>
            </a:r>
            <a:br>
              <a:rPr lang="en-US" dirty="0"/>
            </a:br>
            <a:r>
              <a:rPr lang="en-US" dirty="0"/>
              <a:t>MASTER TITLE STYLE</a:t>
            </a:r>
          </a:p>
        </p:txBody>
      </p:sp>
      <p:sp>
        <p:nvSpPr>
          <p:cNvPr id="11" name="Text Placeholder 3">
            <a:extLst>
              <a:ext uri="{FF2B5EF4-FFF2-40B4-BE49-F238E27FC236}">
                <a16:creationId xmlns:a16="http://schemas.microsoft.com/office/drawing/2014/main" id="{B52E6762-2574-764E-99AC-78507C80B6B2}"/>
              </a:ext>
            </a:extLst>
          </p:cNvPr>
          <p:cNvSpPr>
            <a:spLocks noGrp="1"/>
          </p:cNvSpPr>
          <p:nvPr>
            <p:ph type="body" sz="half" idx="2" hasCustomPrompt="1"/>
          </p:nvPr>
        </p:nvSpPr>
        <p:spPr>
          <a:xfrm>
            <a:off x="839788" y="2057400"/>
            <a:ext cx="3932237" cy="3811588"/>
          </a:xfrm>
          <a:prstGeom prst="rect">
            <a:avLst/>
          </a:prstGeom>
        </p:spPr>
        <p:txBody>
          <a:bodyPr/>
          <a:lstStyle>
            <a:lvl1pPr marL="0" indent="0">
              <a:buNone/>
              <a:defRPr sz="1600">
                <a:latin typeface="Arial MT Std" panose="020B0402020200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8" name="Subtitle 2">
            <a:extLst>
              <a:ext uri="{FF2B5EF4-FFF2-40B4-BE49-F238E27FC236}">
                <a16:creationId xmlns:a16="http://schemas.microsoft.com/office/drawing/2014/main" id="{467691D8-A545-3E41-9DD3-01AC9CF7E822}"/>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2" name="Slide Number Placeholder 5">
            <a:extLst>
              <a:ext uri="{FF2B5EF4-FFF2-40B4-BE49-F238E27FC236}">
                <a16:creationId xmlns:a16="http://schemas.microsoft.com/office/drawing/2014/main" id="{E6321D43-1F48-5D42-9D49-5357435AFAC5}"/>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10513540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700D70BF-0D78-8947-9B2F-B0F56FF5C8CF}"/>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a:extLst>
              <a:ext uri="{FF2B5EF4-FFF2-40B4-BE49-F238E27FC236}">
                <a16:creationId xmlns:a16="http://schemas.microsoft.com/office/drawing/2014/main" id="{05561771-F5B0-B740-831B-001696BB1FE6}"/>
              </a:ext>
            </a:extLst>
          </p:cNvPr>
          <p:cNvSpPr>
            <a:spLocks noGrp="1"/>
          </p:cNvSpPr>
          <p:nvPr>
            <p:ph type="body" orient="vert" idx="1"/>
          </p:nvPr>
        </p:nvSpPr>
        <p:spPr>
          <a:xfrm>
            <a:off x="838200" y="1825625"/>
            <a:ext cx="10515600" cy="4146197"/>
          </a:xfrm>
          <a:prstGeom prst="rect">
            <a:avLst/>
          </a:prstGeom>
        </p:spPr>
        <p:txBody>
          <a:bodyPr vert="eaVert">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478D8594-770D-2F41-980E-F79D6542DB14}"/>
              </a:ext>
            </a:extLst>
          </p:cNvPr>
          <p:cNvSpPr>
            <a:spLocks noGrp="1"/>
          </p:cNvSpPr>
          <p:nvPr>
            <p:ph type="title" hasCustomPrompt="1"/>
          </p:nvPr>
        </p:nvSpPr>
        <p:spPr>
          <a:xfrm>
            <a:off x="838200" y="1152144"/>
            <a:ext cx="10515600" cy="538544"/>
          </a:xfrm>
          <a:prstGeom prst="rect">
            <a:avLst/>
          </a:prstGeom>
        </p:spPr>
        <p:txBody>
          <a:bodyPr anchor="b">
            <a:noAutofit/>
          </a:bodyPr>
          <a:lstStyle>
            <a:lvl1pPr>
              <a:defRPr sz="2000">
                <a:latin typeface="Arial MT Std" panose="020B0402020200020204" pitchFamily="34" charset="0"/>
              </a:defRPr>
            </a:lvl1pPr>
          </a:lstStyle>
          <a:p>
            <a:r>
              <a:rPr lang="en-US" dirty="0"/>
              <a:t>CLICK TO EDIT MASTER TITLE STYLE</a:t>
            </a:r>
          </a:p>
        </p:txBody>
      </p:sp>
      <p:sp>
        <p:nvSpPr>
          <p:cNvPr id="7" name="Subtitle 2">
            <a:extLst>
              <a:ext uri="{FF2B5EF4-FFF2-40B4-BE49-F238E27FC236}">
                <a16:creationId xmlns:a16="http://schemas.microsoft.com/office/drawing/2014/main" id="{BEA5A1E9-D7B6-5340-947A-1F94DDAB71B4}"/>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10" name="Slide Number Placeholder 5">
            <a:extLst>
              <a:ext uri="{FF2B5EF4-FFF2-40B4-BE49-F238E27FC236}">
                <a16:creationId xmlns:a16="http://schemas.microsoft.com/office/drawing/2014/main" id="{12C95B3F-EB60-0C49-B87A-157BB552B1C6}"/>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37095498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AEA69870-3A9B-2042-8FC4-CF7E21655105}"/>
              </a:ext>
            </a:extLst>
          </p:cNvPr>
          <p:cNvSpPr/>
          <p:nvPr userDrawn="1"/>
        </p:nvSpPr>
        <p:spPr>
          <a:xfrm>
            <a:off x="7680960" y="-284481"/>
            <a:ext cx="4511040" cy="1660893"/>
          </a:xfrm>
          <a:prstGeom prst="ellipse">
            <a:avLst/>
          </a:prstGeom>
          <a:gradFill flip="none" rotWithShape="1">
            <a:gsLst>
              <a:gs pos="0">
                <a:schemeClr val="bg1">
                  <a:shade val="30000"/>
                  <a:satMod val="115000"/>
                  <a:lumMod val="0"/>
                  <a:lumOff val="100000"/>
                </a:schemeClr>
              </a:gs>
              <a:gs pos="63000">
                <a:schemeClr val="bg1">
                  <a:shade val="67500"/>
                  <a:satMod val="115000"/>
                  <a:alpha val="0"/>
                  <a:lumMod val="0"/>
                  <a:lumOff val="100000"/>
                </a:schemeClr>
              </a:gs>
              <a:gs pos="100000">
                <a:schemeClr val="bg1">
                  <a:shade val="100000"/>
                  <a:satMod val="115000"/>
                  <a:alpha val="0"/>
                  <a:lumMod val="0"/>
                  <a:lumOff val="10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3B3286D1-A677-074D-8452-B6E481375AB6}"/>
              </a:ext>
            </a:extLst>
          </p:cNvPr>
          <p:cNvSpPr>
            <a:spLocks noGrp="1"/>
          </p:cNvSpPr>
          <p:nvPr>
            <p:ph type="title" orient="vert" hasCustomPrompt="1"/>
          </p:nvPr>
        </p:nvSpPr>
        <p:spPr>
          <a:xfrm>
            <a:off x="8724900" y="1078992"/>
            <a:ext cx="2628900" cy="4885502"/>
          </a:xfrm>
          <a:prstGeom prst="rect">
            <a:avLst/>
          </a:prstGeom>
        </p:spPr>
        <p:txBody>
          <a:bodyPr vert="eaVert" anchor="b">
            <a:normAutofit/>
          </a:bodyPr>
          <a:lstStyle>
            <a:lvl1pPr>
              <a:defRPr sz="2000">
                <a:latin typeface="Arial MT Std" panose="020B0402020200020204" pitchFamily="34" charset="0"/>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DC30B674-98A5-8743-BF78-6CC7D5E7BE50}"/>
              </a:ext>
            </a:extLst>
          </p:cNvPr>
          <p:cNvSpPr>
            <a:spLocks noGrp="1"/>
          </p:cNvSpPr>
          <p:nvPr>
            <p:ph type="body" orient="vert" idx="1"/>
          </p:nvPr>
        </p:nvSpPr>
        <p:spPr>
          <a:xfrm>
            <a:off x="838200" y="1078991"/>
            <a:ext cx="7734300" cy="4885503"/>
          </a:xfrm>
          <a:prstGeom prst="rect">
            <a:avLst/>
          </a:prstGeom>
        </p:spPr>
        <p:txBody>
          <a:bodyPr vert="eaVert">
            <a:normAutofit/>
          </a:bodyPr>
          <a:lstStyle>
            <a:lvl1pPr>
              <a:defRPr sz="1600">
                <a:latin typeface="Arial MT Std" panose="020B0402020200020204" pitchFamily="34" charset="0"/>
              </a:defRPr>
            </a:lvl1pPr>
            <a:lvl2pPr>
              <a:defRPr sz="1400">
                <a:latin typeface="Arial MT Std" panose="020B0402020200020204" pitchFamily="34" charset="0"/>
              </a:defRPr>
            </a:lvl2pPr>
            <a:lvl3pPr>
              <a:defRPr sz="1200">
                <a:latin typeface="Arial MT Std" panose="020B0402020200020204" pitchFamily="34" charset="0"/>
              </a:defRPr>
            </a:lvl3pPr>
            <a:lvl4pPr>
              <a:defRPr sz="1100">
                <a:latin typeface="Arial MT Std" panose="020B0402020200020204" pitchFamily="34" charset="0"/>
              </a:defRPr>
            </a:lvl4pPr>
            <a:lvl5pPr>
              <a:defRPr sz="1100">
                <a:latin typeface="Arial MT Std" panose="020B0402020200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ubtitle 2">
            <a:extLst>
              <a:ext uri="{FF2B5EF4-FFF2-40B4-BE49-F238E27FC236}">
                <a16:creationId xmlns:a16="http://schemas.microsoft.com/office/drawing/2014/main" id="{8A54A282-20C9-4C40-8406-9B5E456F4AAA}"/>
              </a:ext>
            </a:extLst>
          </p:cNvPr>
          <p:cNvSpPr txBox="1">
            <a:spLocks/>
          </p:cNvSpPr>
          <p:nvPr userDrawn="1"/>
        </p:nvSpPr>
        <p:spPr>
          <a:xfrm>
            <a:off x="3743325" y="6447115"/>
            <a:ext cx="4705350" cy="2420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b="1" kern="4600" spc="0" baseline="0">
                <a:solidFill>
                  <a:schemeClr val="tx1"/>
                </a:solidFill>
                <a:latin typeface="Arial MT Std" panose="020B0402020200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1200" b="0" spc="0" baseline="0" dirty="0">
                <a:solidFill>
                  <a:schemeClr val="bg1"/>
                </a:solidFill>
                <a:latin typeface="Calibri" panose="020F0502020204030204" pitchFamily="34" charset="0"/>
                <a:cs typeface="Calibri" panose="020F0502020204030204" pitchFamily="34" charset="0"/>
              </a:rPr>
              <a:t>Delivering insight through data for a better Canada</a:t>
            </a:r>
            <a:endParaRPr lang="en-US" sz="1200" b="0" spc="0" baseline="0" dirty="0">
              <a:solidFill>
                <a:schemeClr val="bg1"/>
              </a:solidFill>
              <a:latin typeface="Calibri" panose="020F0502020204030204" pitchFamily="34" charset="0"/>
              <a:cs typeface="Calibri" panose="020F0502020204030204" pitchFamily="34" charset="0"/>
            </a:endParaRPr>
          </a:p>
        </p:txBody>
      </p:sp>
      <p:sp>
        <p:nvSpPr>
          <p:cNvPr id="9" name="Slide Number Placeholder 5">
            <a:extLst>
              <a:ext uri="{FF2B5EF4-FFF2-40B4-BE49-F238E27FC236}">
                <a16:creationId xmlns:a16="http://schemas.microsoft.com/office/drawing/2014/main" id="{ACE70EE8-DB95-6A41-BCDA-4FD30B1FD4A6}"/>
              </a:ext>
            </a:extLst>
          </p:cNvPr>
          <p:cNvSpPr>
            <a:spLocks noGrp="1"/>
          </p:cNvSpPr>
          <p:nvPr>
            <p:ph type="sldNum" sz="quarter" idx="12"/>
          </p:nvPr>
        </p:nvSpPr>
        <p:spPr>
          <a:xfrm>
            <a:off x="11468787" y="5960533"/>
            <a:ext cx="333982" cy="254590"/>
          </a:xfrm>
          <a:prstGeom prst="rect">
            <a:avLst/>
          </a:prstGeom>
        </p:spPr>
        <p:txBody>
          <a:bodyPr/>
          <a:lstStyle>
            <a:lvl1pPr algn="r">
              <a:defRPr sz="900">
                <a:latin typeface="Arial MT Std" panose="020B0402020200020204" pitchFamily="34" charset="0"/>
              </a:defRPr>
            </a:lvl1pPr>
          </a:lstStyle>
          <a:p>
            <a:fld id="{EDB761FF-D525-D64B-8909-8CF25B3FD480}" type="slidenum">
              <a:rPr lang="en-US" smtClean="0"/>
              <a:pPr/>
              <a:t>‹#›</a:t>
            </a:fld>
            <a:endParaRPr lang="en-US" dirty="0"/>
          </a:p>
        </p:txBody>
      </p:sp>
    </p:spTree>
    <p:extLst>
      <p:ext uri="{BB962C8B-B14F-4D97-AF65-F5344CB8AC3E}">
        <p14:creationId xmlns:p14="http://schemas.microsoft.com/office/powerpoint/2010/main" val="21656522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6C5B8-39B0-43BD-B100-2C474FD58569}"/>
              </a:ext>
            </a:extLst>
          </p:cNvPr>
          <p:cNvSpPr>
            <a:spLocks noGrp="1"/>
          </p:cNvSpPr>
          <p:nvPr>
            <p:ph type="ctrTitle" hasCustomPrompt="1"/>
          </p:nvPr>
        </p:nvSpPr>
        <p:spPr>
          <a:xfrm>
            <a:off x="886120" y="1932495"/>
            <a:ext cx="9781880" cy="1577468"/>
          </a:xfrm>
        </p:spPr>
        <p:txBody>
          <a:bodyPr anchor="b">
            <a:normAutofit/>
          </a:bodyPr>
          <a:lstStyle>
            <a:lvl1pPr algn="l">
              <a:defRPr sz="3600"/>
            </a:lvl1pPr>
          </a:lstStyle>
          <a:p>
            <a:r>
              <a:rPr lang="en-US" sz="6000" dirty="0">
                <a:solidFill>
                  <a:schemeClr val="bg1"/>
                </a:solidFill>
                <a:latin typeface="Open Sans Bold"/>
              </a:rPr>
              <a:t>Insert Title</a:t>
            </a:r>
            <a:endParaRPr lang="en-US" dirty="0"/>
          </a:p>
        </p:txBody>
      </p:sp>
    </p:spTree>
    <p:extLst>
      <p:ext uri="{BB962C8B-B14F-4D97-AF65-F5344CB8AC3E}">
        <p14:creationId xmlns:p14="http://schemas.microsoft.com/office/powerpoint/2010/main" val="28734878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E52B6-945C-4948-A1F2-2C627B3A52CA}"/>
              </a:ext>
            </a:extLst>
          </p:cNvPr>
          <p:cNvSpPr>
            <a:spLocks noGrp="1"/>
          </p:cNvSpPr>
          <p:nvPr>
            <p:ph type="title" hasCustomPrompt="1"/>
          </p:nvPr>
        </p:nvSpPr>
        <p:spPr>
          <a:xfrm>
            <a:off x="1036948" y="365125"/>
            <a:ext cx="10058400" cy="737811"/>
          </a:xfrm>
        </p:spPr>
        <p:txBody>
          <a:bodyPr/>
          <a:lstStyle>
            <a:lvl1pPr algn="ctr">
              <a:defRPr/>
            </a:lvl1pPr>
          </a:lstStyle>
          <a:p>
            <a:r>
              <a:rPr lang="en-GB" sz="4400" b="1" dirty="0">
                <a:solidFill>
                  <a:srgbClr val="FFFFFF"/>
                </a:solidFill>
                <a:latin typeface="Open Sans Bold"/>
                <a:cs typeface="Open Sans Regular"/>
              </a:rPr>
              <a:t>Insert Headline</a:t>
            </a:r>
            <a:endParaRPr lang="en-GB" dirty="0"/>
          </a:p>
        </p:txBody>
      </p:sp>
      <p:sp>
        <p:nvSpPr>
          <p:cNvPr id="7" name="Text Placeholder 2">
            <a:extLst>
              <a:ext uri="{FF2B5EF4-FFF2-40B4-BE49-F238E27FC236}">
                <a16:creationId xmlns:a16="http://schemas.microsoft.com/office/drawing/2014/main" id="{1DAF5B0D-34A7-446A-9A99-0771F48B59BE}"/>
              </a:ext>
            </a:extLst>
          </p:cNvPr>
          <p:cNvSpPr>
            <a:spLocks noGrp="1"/>
          </p:cNvSpPr>
          <p:nvPr>
            <p:ph idx="1"/>
          </p:nvPr>
        </p:nvSpPr>
        <p:spPr>
          <a:xfrm>
            <a:off x="838200" y="1448553"/>
            <a:ext cx="10515600" cy="4351338"/>
          </a:xfrm>
          <a:prstGeom prst="rect">
            <a:avLst/>
          </a:prstGeom>
        </p:spPr>
        <p:txBody>
          <a:bodyPr vert="horz" lIns="91440" tIns="45720" rIns="91440" bIns="45720" rtlCol="0">
            <a:normAutofit/>
          </a:bodyPr>
          <a:lstStyle>
            <a:lvl1pPr>
              <a:defRPr>
                <a:latin typeface="Open Sans Bold"/>
              </a:defRPr>
            </a:lvl1pPr>
            <a:lvl2pPr>
              <a:defRPr>
                <a:latin typeface="Open Sans Bold"/>
              </a:defRPr>
            </a:lvl2pPr>
            <a:lvl3pPr>
              <a:defRPr>
                <a:latin typeface="Open Sans Bold"/>
              </a:defRPr>
            </a:lvl3pPr>
            <a:lvl4pPr>
              <a:defRPr>
                <a:latin typeface="Open Sans Bold"/>
              </a:defRPr>
            </a:lvl4pPr>
            <a:lvl5pPr>
              <a:defRPr>
                <a:latin typeface="Open Sans Bol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601426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E52B6-945C-4948-A1F2-2C627B3A52CA}"/>
              </a:ext>
            </a:extLst>
          </p:cNvPr>
          <p:cNvSpPr>
            <a:spLocks noGrp="1"/>
          </p:cNvSpPr>
          <p:nvPr>
            <p:ph type="title" hasCustomPrompt="1"/>
          </p:nvPr>
        </p:nvSpPr>
        <p:spPr>
          <a:xfrm>
            <a:off x="1036948" y="365125"/>
            <a:ext cx="10058400" cy="737811"/>
          </a:xfrm>
        </p:spPr>
        <p:txBody>
          <a:bodyPr/>
          <a:lstStyle>
            <a:lvl1pPr algn="ctr">
              <a:defRPr>
                <a:solidFill>
                  <a:schemeClr val="tx1"/>
                </a:solidFill>
              </a:defRPr>
            </a:lvl1pPr>
          </a:lstStyle>
          <a:p>
            <a:r>
              <a:rPr lang="en-GB" sz="4400" b="1" dirty="0">
                <a:latin typeface="Open Sans Bold"/>
                <a:cs typeface="Open Sans Regular"/>
              </a:rPr>
              <a:t>Insert Headline</a:t>
            </a:r>
            <a:endParaRPr lang="en-GB" dirty="0"/>
          </a:p>
        </p:txBody>
      </p:sp>
      <p:sp>
        <p:nvSpPr>
          <p:cNvPr id="5" name="Text Placeholder 2">
            <a:extLst>
              <a:ext uri="{FF2B5EF4-FFF2-40B4-BE49-F238E27FC236}">
                <a16:creationId xmlns:a16="http://schemas.microsoft.com/office/drawing/2014/main" id="{BCFC0C85-6E5B-42E5-90CA-469933CD5AA9}"/>
              </a:ext>
            </a:extLst>
          </p:cNvPr>
          <p:cNvSpPr>
            <a:spLocks noGrp="1"/>
          </p:cNvSpPr>
          <p:nvPr>
            <p:ph idx="1"/>
          </p:nvPr>
        </p:nvSpPr>
        <p:spPr>
          <a:xfrm>
            <a:off x="838200" y="1523968"/>
            <a:ext cx="10515600" cy="4351338"/>
          </a:xfrm>
          <a:prstGeom prst="rect">
            <a:avLst/>
          </a:prstGeom>
        </p:spPr>
        <p:txBody>
          <a:bodyPr vert="horz" lIns="91440" tIns="45720" rIns="91440" bIns="45720" rtlCol="0">
            <a:normAutofit/>
          </a:bodyPr>
          <a:lstStyle>
            <a:lvl1pPr>
              <a:defRPr>
                <a:solidFill>
                  <a:schemeClr val="tx1"/>
                </a:solidFill>
                <a:latin typeface="Open Sans Bold"/>
              </a:defRPr>
            </a:lvl1pPr>
            <a:lvl2pPr>
              <a:defRPr>
                <a:solidFill>
                  <a:schemeClr val="tx1"/>
                </a:solidFill>
                <a:latin typeface="Open Sans Bold"/>
              </a:defRPr>
            </a:lvl2pPr>
            <a:lvl3pPr>
              <a:defRPr>
                <a:solidFill>
                  <a:schemeClr val="tx1"/>
                </a:solidFill>
                <a:latin typeface="Open Sans Bold"/>
              </a:defRPr>
            </a:lvl3pPr>
            <a:lvl4pPr>
              <a:defRPr>
                <a:solidFill>
                  <a:schemeClr val="tx1"/>
                </a:solidFill>
                <a:latin typeface="Open Sans Bold"/>
              </a:defRPr>
            </a:lvl4pPr>
            <a:lvl5pPr>
              <a:defRPr>
                <a:solidFill>
                  <a:schemeClr val="tx1"/>
                </a:solidFill>
                <a:latin typeface="Open Sans Bol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2321663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E52B6-945C-4948-A1F2-2C627B3A52CA}"/>
              </a:ext>
            </a:extLst>
          </p:cNvPr>
          <p:cNvSpPr>
            <a:spLocks noGrp="1"/>
          </p:cNvSpPr>
          <p:nvPr>
            <p:ph type="title" hasCustomPrompt="1"/>
          </p:nvPr>
        </p:nvSpPr>
        <p:spPr>
          <a:xfrm>
            <a:off x="329153" y="393405"/>
            <a:ext cx="5336356" cy="737811"/>
          </a:xfrm>
        </p:spPr>
        <p:txBody>
          <a:bodyPr>
            <a:normAutofit/>
          </a:bodyPr>
          <a:lstStyle>
            <a:lvl1pPr algn="ctr">
              <a:defRPr sz="2800">
                <a:solidFill>
                  <a:schemeClr val="tx1"/>
                </a:solidFill>
              </a:defRPr>
            </a:lvl1pPr>
          </a:lstStyle>
          <a:p>
            <a:r>
              <a:rPr lang="en-GB" sz="4400" b="1" dirty="0">
                <a:latin typeface="Open Sans Bold"/>
                <a:cs typeface="Open Sans Regular"/>
              </a:rPr>
              <a:t>Insert Headline</a:t>
            </a:r>
            <a:endParaRPr lang="en-GB" dirty="0"/>
          </a:p>
        </p:txBody>
      </p:sp>
      <p:sp>
        <p:nvSpPr>
          <p:cNvPr id="5" name="Text Placeholder 2">
            <a:extLst>
              <a:ext uri="{FF2B5EF4-FFF2-40B4-BE49-F238E27FC236}">
                <a16:creationId xmlns:a16="http://schemas.microsoft.com/office/drawing/2014/main" id="{CF23568C-FD78-4BB4-8550-C4DF0FDFD964}"/>
              </a:ext>
            </a:extLst>
          </p:cNvPr>
          <p:cNvSpPr>
            <a:spLocks noGrp="1"/>
          </p:cNvSpPr>
          <p:nvPr>
            <p:ph idx="1"/>
          </p:nvPr>
        </p:nvSpPr>
        <p:spPr>
          <a:xfrm>
            <a:off x="337795" y="1373139"/>
            <a:ext cx="5638014" cy="4351338"/>
          </a:xfrm>
          <a:prstGeom prst="rect">
            <a:avLst/>
          </a:prstGeom>
        </p:spPr>
        <p:txBody>
          <a:bodyPr vert="horz" lIns="91440" tIns="45720" rIns="91440" bIns="45720" rtlCol="0">
            <a:normAutofit/>
          </a:bodyPr>
          <a:lstStyle>
            <a:lvl1pPr>
              <a:defRPr>
                <a:solidFill>
                  <a:schemeClr val="tx1"/>
                </a:solidFill>
                <a:latin typeface="Open Sans Bold"/>
              </a:defRPr>
            </a:lvl1pPr>
            <a:lvl2pPr>
              <a:defRPr>
                <a:solidFill>
                  <a:schemeClr val="tx1"/>
                </a:solidFill>
                <a:latin typeface="Open Sans Bold"/>
              </a:defRPr>
            </a:lvl2pPr>
            <a:lvl3pPr>
              <a:defRPr>
                <a:solidFill>
                  <a:schemeClr val="tx1"/>
                </a:solidFill>
                <a:latin typeface="Open Sans Bold"/>
              </a:defRPr>
            </a:lvl3pPr>
            <a:lvl4pPr>
              <a:defRPr>
                <a:solidFill>
                  <a:schemeClr val="tx1"/>
                </a:solidFill>
                <a:latin typeface="Open Sans Bold"/>
              </a:defRPr>
            </a:lvl4pPr>
            <a:lvl5pPr>
              <a:defRPr>
                <a:latin typeface="Open Sans Bol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290942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E52B6-945C-4948-A1F2-2C627B3A52CA}"/>
              </a:ext>
            </a:extLst>
          </p:cNvPr>
          <p:cNvSpPr>
            <a:spLocks noGrp="1"/>
          </p:cNvSpPr>
          <p:nvPr>
            <p:ph type="title" hasCustomPrompt="1"/>
          </p:nvPr>
        </p:nvSpPr>
        <p:spPr>
          <a:xfrm>
            <a:off x="5693791" y="289710"/>
            <a:ext cx="6339242" cy="737811"/>
          </a:xfrm>
        </p:spPr>
        <p:txBody>
          <a:bodyPr>
            <a:normAutofit/>
          </a:bodyPr>
          <a:lstStyle>
            <a:lvl1pPr algn="ctr">
              <a:defRPr sz="2800">
                <a:solidFill>
                  <a:schemeClr val="tx1"/>
                </a:solidFill>
              </a:defRPr>
            </a:lvl1pPr>
          </a:lstStyle>
          <a:p>
            <a:r>
              <a:rPr lang="en-GB" sz="4400" b="1" dirty="0">
                <a:latin typeface="Open Sans Bold"/>
                <a:cs typeface="Open Sans Regular"/>
              </a:rPr>
              <a:t>Insert Headline</a:t>
            </a:r>
            <a:endParaRPr lang="en-GB" dirty="0"/>
          </a:p>
        </p:txBody>
      </p:sp>
      <p:sp>
        <p:nvSpPr>
          <p:cNvPr id="4" name="Text Placeholder 2">
            <a:extLst>
              <a:ext uri="{FF2B5EF4-FFF2-40B4-BE49-F238E27FC236}">
                <a16:creationId xmlns:a16="http://schemas.microsoft.com/office/drawing/2014/main" id="{B9EE2D35-CF31-4484-B152-7F6780ACA314}"/>
              </a:ext>
            </a:extLst>
          </p:cNvPr>
          <p:cNvSpPr>
            <a:spLocks noGrp="1"/>
          </p:cNvSpPr>
          <p:nvPr>
            <p:ph idx="1"/>
          </p:nvPr>
        </p:nvSpPr>
        <p:spPr>
          <a:xfrm>
            <a:off x="5693790" y="1253331"/>
            <a:ext cx="6339241" cy="4351338"/>
          </a:xfrm>
          <a:prstGeom prst="rect">
            <a:avLst/>
          </a:prstGeom>
        </p:spPr>
        <p:txBody>
          <a:bodyPr vert="horz" lIns="91440" tIns="45720" rIns="91440" bIns="45720" rtlCol="0">
            <a:normAutofit/>
          </a:bodyPr>
          <a:lstStyle>
            <a:lvl1pPr>
              <a:defRPr>
                <a:solidFill>
                  <a:schemeClr val="tx1"/>
                </a:solidFill>
                <a:latin typeface="Open Sans Bold"/>
              </a:defRPr>
            </a:lvl1pPr>
            <a:lvl2pPr>
              <a:defRPr>
                <a:solidFill>
                  <a:schemeClr val="tx1"/>
                </a:solidFill>
                <a:latin typeface="Open Sans Bold"/>
              </a:defRPr>
            </a:lvl2pPr>
            <a:lvl3pPr>
              <a:defRPr>
                <a:solidFill>
                  <a:schemeClr val="tx1"/>
                </a:solidFill>
                <a:latin typeface="Open Sans Bold"/>
              </a:defRPr>
            </a:lvl3pPr>
            <a:lvl4pPr>
              <a:defRPr>
                <a:solidFill>
                  <a:schemeClr val="tx1"/>
                </a:solidFill>
                <a:latin typeface="Open Sans Bold"/>
              </a:defRPr>
            </a:lvl4pPr>
            <a:lvl5pPr>
              <a:defRPr>
                <a:solidFill>
                  <a:schemeClr val="tx1"/>
                </a:solidFill>
                <a:latin typeface="Open Sans Bol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8059331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972DB3-5054-4F13-B202-E02C238B228F}"/>
              </a:ext>
            </a:extLst>
          </p:cNvPr>
          <p:cNvSpPr>
            <a:spLocks noGrp="1"/>
          </p:cNvSpPr>
          <p:nvPr>
            <p:ph sz="half" idx="1"/>
          </p:nvPr>
        </p:nvSpPr>
        <p:spPr>
          <a:xfrm>
            <a:off x="838200" y="1423447"/>
            <a:ext cx="5181600" cy="4753516"/>
          </a:xfrm>
        </p:spPr>
        <p:txBody>
          <a:bodyPr/>
          <a:lstStyle>
            <a:lvl1pPr>
              <a:defRPr>
                <a:latin typeface="Open Sans Bold"/>
              </a:defRPr>
            </a:lvl1pPr>
            <a:lvl2pPr>
              <a:defRPr>
                <a:latin typeface="Open Sans Bold"/>
              </a:defRPr>
            </a:lvl2pPr>
            <a:lvl3pPr>
              <a:defRPr>
                <a:latin typeface="Open Sans Bold"/>
              </a:defRPr>
            </a:lvl3pPr>
            <a:lvl4pPr>
              <a:defRPr>
                <a:latin typeface="Open Sans Bold"/>
              </a:defRPr>
            </a:lvl4pPr>
            <a:lvl5pPr>
              <a:defRPr>
                <a:latin typeface="Open Sans Bol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5F81FCDA-5E36-4FDD-BABD-0E1A0D462811}"/>
              </a:ext>
            </a:extLst>
          </p:cNvPr>
          <p:cNvSpPr>
            <a:spLocks noGrp="1"/>
          </p:cNvSpPr>
          <p:nvPr>
            <p:ph sz="half" idx="2"/>
          </p:nvPr>
        </p:nvSpPr>
        <p:spPr>
          <a:xfrm>
            <a:off x="6172200" y="1423447"/>
            <a:ext cx="5181600" cy="4753516"/>
          </a:xfrm>
        </p:spPr>
        <p:txBody>
          <a:bodyPr/>
          <a:lstStyle>
            <a:lvl1pPr>
              <a:defRPr>
                <a:latin typeface="Open Sans Bold"/>
              </a:defRPr>
            </a:lvl1pPr>
            <a:lvl2pPr>
              <a:defRPr>
                <a:latin typeface="Open Sans Bold"/>
              </a:defRPr>
            </a:lvl2pPr>
            <a:lvl3pPr>
              <a:defRPr>
                <a:latin typeface="Open Sans Bold"/>
              </a:defRPr>
            </a:lvl3pPr>
            <a:lvl4pPr>
              <a:defRPr>
                <a:latin typeface="Open Sans Bold"/>
              </a:defRPr>
            </a:lvl4pPr>
            <a:lvl5pPr>
              <a:defRPr>
                <a:latin typeface="Open Sans Bol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1">
            <a:extLst>
              <a:ext uri="{FF2B5EF4-FFF2-40B4-BE49-F238E27FC236}">
                <a16:creationId xmlns:a16="http://schemas.microsoft.com/office/drawing/2014/main" id="{0401F002-FBB0-44C5-9F2C-5E7C7107B501}"/>
              </a:ext>
            </a:extLst>
          </p:cNvPr>
          <p:cNvSpPr>
            <a:spLocks noGrp="1"/>
          </p:cNvSpPr>
          <p:nvPr>
            <p:ph type="title" hasCustomPrompt="1"/>
          </p:nvPr>
        </p:nvSpPr>
        <p:spPr>
          <a:xfrm>
            <a:off x="1036948" y="365125"/>
            <a:ext cx="10058400" cy="737811"/>
          </a:xfrm>
        </p:spPr>
        <p:txBody>
          <a:bodyPr/>
          <a:lstStyle>
            <a:lvl1pPr algn="ctr">
              <a:defRPr/>
            </a:lvl1pPr>
          </a:lstStyle>
          <a:p>
            <a:r>
              <a:rPr lang="en-GB" sz="4400" b="1" dirty="0">
                <a:solidFill>
                  <a:srgbClr val="FFFFFF"/>
                </a:solidFill>
                <a:latin typeface="Open Sans Bold"/>
                <a:cs typeface="Open Sans Regular"/>
              </a:rPr>
              <a:t>Insert Headline</a:t>
            </a:r>
            <a:endParaRPr lang="en-GB" dirty="0"/>
          </a:p>
        </p:txBody>
      </p:sp>
    </p:spTree>
    <p:extLst>
      <p:ext uri="{BB962C8B-B14F-4D97-AF65-F5344CB8AC3E}">
        <p14:creationId xmlns:p14="http://schemas.microsoft.com/office/powerpoint/2010/main" val="2163549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6E535D70-2FED-47CF-ADCC-DC3573466789}" type="datetimeFigureOut">
              <a:rPr lang="nl-NL" smtClean="0"/>
              <a:t>16-11-2021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297321886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972DB3-5054-4F13-B202-E02C238B228F}"/>
              </a:ext>
            </a:extLst>
          </p:cNvPr>
          <p:cNvSpPr>
            <a:spLocks noGrp="1"/>
          </p:cNvSpPr>
          <p:nvPr>
            <p:ph sz="half" idx="1"/>
          </p:nvPr>
        </p:nvSpPr>
        <p:spPr>
          <a:xfrm>
            <a:off x="838200" y="1423447"/>
            <a:ext cx="5181600" cy="4753516"/>
          </a:xfrm>
        </p:spPr>
        <p:txBody>
          <a:bodyPr/>
          <a:lstStyle>
            <a:lvl1pPr>
              <a:defRPr>
                <a:solidFill>
                  <a:schemeClr val="tx1"/>
                </a:solidFill>
                <a:latin typeface="Open Sans Bold"/>
              </a:defRPr>
            </a:lvl1pPr>
            <a:lvl2pPr>
              <a:defRPr>
                <a:solidFill>
                  <a:schemeClr val="tx1"/>
                </a:solidFill>
                <a:latin typeface="Open Sans Bold"/>
              </a:defRPr>
            </a:lvl2pPr>
            <a:lvl3pPr>
              <a:defRPr>
                <a:solidFill>
                  <a:schemeClr val="tx1"/>
                </a:solidFill>
                <a:latin typeface="Open Sans Bold"/>
              </a:defRPr>
            </a:lvl3pPr>
            <a:lvl4pPr>
              <a:defRPr>
                <a:solidFill>
                  <a:schemeClr val="tx1"/>
                </a:solidFill>
                <a:latin typeface="Open Sans Bold"/>
              </a:defRPr>
            </a:lvl4pPr>
            <a:lvl5pPr>
              <a:defRPr>
                <a:solidFill>
                  <a:schemeClr val="tx1"/>
                </a:solidFill>
                <a:latin typeface="Open Sans Bol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a:extLst>
              <a:ext uri="{FF2B5EF4-FFF2-40B4-BE49-F238E27FC236}">
                <a16:creationId xmlns:a16="http://schemas.microsoft.com/office/drawing/2014/main" id="{5F81FCDA-5E36-4FDD-BABD-0E1A0D462811}"/>
              </a:ext>
            </a:extLst>
          </p:cNvPr>
          <p:cNvSpPr>
            <a:spLocks noGrp="1"/>
          </p:cNvSpPr>
          <p:nvPr>
            <p:ph sz="half" idx="2"/>
          </p:nvPr>
        </p:nvSpPr>
        <p:spPr>
          <a:xfrm>
            <a:off x="6172200" y="1423447"/>
            <a:ext cx="5181600" cy="4753516"/>
          </a:xfrm>
        </p:spPr>
        <p:txBody>
          <a:bodyPr/>
          <a:lstStyle>
            <a:lvl1pPr>
              <a:defRPr>
                <a:solidFill>
                  <a:schemeClr val="tx1"/>
                </a:solidFill>
                <a:latin typeface="Open Sans Bold"/>
              </a:defRPr>
            </a:lvl1pPr>
            <a:lvl2pPr>
              <a:defRPr>
                <a:solidFill>
                  <a:schemeClr val="tx1"/>
                </a:solidFill>
                <a:latin typeface="Open Sans Bold"/>
              </a:defRPr>
            </a:lvl2pPr>
            <a:lvl3pPr>
              <a:defRPr>
                <a:solidFill>
                  <a:schemeClr val="tx1"/>
                </a:solidFill>
                <a:latin typeface="Open Sans Bold"/>
              </a:defRPr>
            </a:lvl3pPr>
            <a:lvl4pPr>
              <a:defRPr>
                <a:solidFill>
                  <a:schemeClr val="tx1"/>
                </a:solidFill>
                <a:latin typeface="Open Sans Bold"/>
              </a:defRPr>
            </a:lvl4pPr>
            <a:lvl5pPr>
              <a:defRPr>
                <a:solidFill>
                  <a:schemeClr val="tx1"/>
                </a:solidFill>
                <a:latin typeface="Open Sans Bol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itle 1">
            <a:extLst>
              <a:ext uri="{FF2B5EF4-FFF2-40B4-BE49-F238E27FC236}">
                <a16:creationId xmlns:a16="http://schemas.microsoft.com/office/drawing/2014/main" id="{FF59D4EE-F7D8-495A-AE11-A8B204FB8B59}"/>
              </a:ext>
            </a:extLst>
          </p:cNvPr>
          <p:cNvSpPr>
            <a:spLocks noGrp="1"/>
          </p:cNvSpPr>
          <p:nvPr>
            <p:ph type="title" hasCustomPrompt="1"/>
          </p:nvPr>
        </p:nvSpPr>
        <p:spPr>
          <a:xfrm>
            <a:off x="1036948" y="365125"/>
            <a:ext cx="10058400" cy="737811"/>
          </a:xfrm>
        </p:spPr>
        <p:txBody>
          <a:bodyPr/>
          <a:lstStyle>
            <a:lvl1pPr algn="ctr">
              <a:defRPr>
                <a:solidFill>
                  <a:schemeClr val="tx1"/>
                </a:solidFill>
              </a:defRPr>
            </a:lvl1pPr>
          </a:lstStyle>
          <a:p>
            <a:r>
              <a:rPr lang="en-GB" sz="4400" b="1" dirty="0">
                <a:latin typeface="Open Sans Bold"/>
                <a:cs typeface="Open Sans Regular"/>
              </a:rPr>
              <a:t>Insert Headline</a:t>
            </a:r>
            <a:endParaRPr lang="en-GB" dirty="0"/>
          </a:p>
        </p:txBody>
      </p:sp>
    </p:spTree>
    <p:extLst>
      <p:ext uri="{BB962C8B-B14F-4D97-AF65-F5344CB8AC3E}">
        <p14:creationId xmlns:p14="http://schemas.microsoft.com/office/powerpoint/2010/main" val="16327054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BE4D8-9840-4AC0-9E78-ACC63EC6D187}"/>
              </a:ext>
            </a:extLst>
          </p:cNvPr>
          <p:cNvSpPr>
            <a:spLocks noGrp="1"/>
          </p:cNvSpPr>
          <p:nvPr>
            <p:ph type="title"/>
          </p:nvPr>
        </p:nvSpPr>
        <p:spPr>
          <a:xfrm>
            <a:off x="914400" y="236047"/>
            <a:ext cx="10515600" cy="1102559"/>
          </a:xfrm>
        </p:spPr>
        <p:txBody>
          <a:bodyPr/>
          <a:lstStyle>
            <a:lvl1pPr>
              <a:defRPr>
                <a:solidFill>
                  <a:schemeClr val="tx1"/>
                </a:solidFill>
              </a:defRPr>
            </a:lvl1p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9DF2E712-1974-42BB-B1D8-BF9A292A28BB}"/>
              </a:ext>
            </a:extLst>
          </p:cNvPr>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FDF07F-604C-4343-ADCC-0C6CD897C47B}"/>
              </a:ext>
            </a:extLst>
          </p:cNvPr>
          <p:cNvSpPr>
            <a:spLocks noGrp="1"/>
          </p:cNvSpPr>
          <p:nvPr>
            <p:ph sz="half" idx="2"/>
          </p:nvPr>
        </p:nvSpPr>
        <p:spPr>
          <a:xfrm>
            <a:off x="839788" y="2505075"/>
            <a:ext cx="5157787" cy="368458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a:extLst>
              <a:ext uri="{FF2B5EF4-FFF2-40B4-BE49-F238E27FC236}">
                <a16:creationId xmlns:a16="http://schemas.microsoft.com/office/drawing/2014/main" id="{7AFC37DF-C540-403B-A5DA-4FE6CF5B8C90}"/>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D9E1D1A-DC25-428D-91DE-65FB2CF09BB4}"/>
              </a:ext>
            </a:extLst>
          </p:cNvPr>
          <p:cNvSpPr>
            <a:spLocks noGrp="1"/>
          </p:cNvSpPr>
          <p:nvPr>
            <p:ph sz="quarter" idx="4"/>
          </p:nvPr>
        </p:nvSpPr>
        <p:spPr>
          <a:xfrm>
            <a:off x="6172200" y="2505075"/>
            <a:ext cx="5183188" cy="368458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7190170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19CFC45-6F73-43CE-A273-7B93E547A47A}"/>
              </a:ext>
            </a:extLst>
          </p:cNvPr>
          <p:cNvSpPr>
            <a:spLocks noGrp="1"/>
          </p:cNvSpPr>
          <p:nvPr>
            <p:ph type="title" hasCustomPrompt="1"/>
          </p:nvPr>
        </p:nvSpPr>
        <p:spPr>
          <a:xfrm>
            <a:off x="1036948" y="365125"/>
            <a:ext cx="10058400" cy="737811"/>
          </a:xfrm>
        </p:spPr>
        <p:txBody>
          <a:bodyPr/>
          <a:lstStyle>
            <a:lvl1pPr algn="ctr">
              <a:defRPr/>
            </a:lvl1pPr>
          </a:lstStyle>
          <a:p>
            <a:r>
              <a:rPr lang="en-GB" sz="4400" b="1" dirty="0">
                <a:solidFill>
                  <a:srgbClr val="FFFFFF"/>
                </a:solidFill>
                <a:latin typeface="Open Sans Bold"/>
                <a:cs typeface="Open Sans Regular"/>
              </a:rPr>
              <a:t>Insert Headline</a:t>
            </a:r>
            <a:endParaRPr lang="en-GB" dirty="0"/>
          </a:p>
        </p:txBody>
      </p:sp>
    </p:spTree>
    <p:extLst>
      <p:ext uri="{BB962C8B-B14F-4D97-AF65-F5344CB8AC3E}">
        <p14:creationId xmlns:p14="http://schemas.microsoft.com/office/powerpoint/2010/main" val="16359177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A1B194C-0D5D-4274-B009-5DE9AA6875B7}"/>
              </a:ext>
            </a:extLst>
          </p:cNvPr>
          <p:cNvSpPr>
            <a:spLocks noGrp="1"/>
          </p:cNvSpPr>
          <p:nvPr>
            <p:ph type="title" hasCustomPrompt="1"/>
          </p:nvPr>
        </p:nvSpPr>
        <p:spPr>
          <a:xfrm>
            <a:off x="1036948" y="365125"/>
            <a:ext cx="10058400" cy="737811"/>
          </a:xfrm>
        </p:spPr>
        <p:txBody>
          <a:bodyPr/>
          <a:lstStyle>
            <a:lvl1pPr algn="ctr">
              <a:defRPr>
                <a:solidFill>
                  <a:schemeClr val="tx1"/>
                </a:solidFill>
              </a:defRPr>
            </a:lvl1pPr>
          </a:lstStyle>
          <a:p>
            <a:r>
              <a:rPr lang="en-GB" sz="4400" b="1" dirty="0">
                <a:latin typeface="Open Sans Bold"/>
                <a:cs typeface="Open Sans Regular"/>
              </a:rPr>
              <a:t>Insert Headline</a:t>
            </a:r>
            <a:endParaRPr lang="en-GB" dirty="0"/>
          </a:p>
        </p:txBody>
      </p:sp>
    </p:spTree>
    <p:extLst>
      <p:ext uri="{BB962C8B-B14F-4D97-AF65-F5344CB8AC3E}">
        <p14:creationId xmlns:p14="http://schemas.microsoft.com/office/powerpoint/2010/main" val="24382916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50344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501CE-68C1-4F5B-B812-FB939C7C94C9}"/>
              </a:ext>
            </a:extLst>
          </p:cNvPr>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224F3687-13C5-4B9E-8020-D0E483696DCC}"/>
              </a:ext>
            </a:extLst>
          </p:cNvPr>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a:extLst>
              <a:ext uri="{FF2B5EF4-FFF2-40B4-BE49-F238E27FC236}">
                <a16:creationId xmlns:a16="http://schemas.microsoft.com/office/drawing/2014/main" id="{C58D6BA7-D84C-4ED8-83C0-EC7DF2209999}"/>
              </a:ext>
            </a:extLst>
          </p:cNvPr>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3119585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88D71-533C-4038-8B95-695D866BE8C2}"/>
              </a:ext>
            </a:extLst>
          </p:cNvPr>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Picture Placeholder 2">
            <a:extLst>
              <a:ext uri="{FF2B5EF4-FFF2-40B4-BE49-F238E27FC236}">
                <a16:creationId xmlns:a16="http://schemas.microsoft.com/office/drawing/2014/main" id="{ABF464BF-A49A-4337-9814-DA74295B4BF1}"/>
              </a:ext>
            </a:extLst>
          </p:cNvPr>
          <p:cNvSpPr>
            <a:spLocks noGrp="1"/>
          </p:cNvSpPr>
          <p:nvPr>
            <p:ph type="pic" idx="1"/>
          </p:nvPr>
        </p:nvSpPr>
        <p:spPr>
          <a:xfrm>
            <a:off x="5183188" y="987425"/>
            <a:ext cx="6172200" cy="4873625"/>
          </a:xfrm>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dirty="0"/>
          </a:p>
        </p:txBody>
      </p:sp>
      <p:sp>
        <p:nvSpPr>
          <p:cNvPr id="4" name="Text Placeholder 3">
            <a:extLst>
              <a:ext uri="{FF2B5EF4-FFF2-40B4-BE49-F238E27FC236}">
                <a16:creationId xmlns:a16="http://schemas.microsoft.com/office/drawing/2014/main" id="{2639D190-A42A-4A3D-8AAF-F5C01EC95C7B}"/>
              </a:ext>
            </a:extLst>
          </p:cNvPr>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4752620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7EF99-1860-4613-A8D7-89AA48277371}"/>
              </a:ext>
            </a:extLst>
          </p:cNvPr>
          <p:cNvSpPr>
            <a:spLocks noGrp="1"/>
          </p:cNvSpPr>
          <p:nvPr>
            <p:ph type="title"/>
          </p:nvPr>
        </p:nvSpPr>
        <p:spPr/>
        <p:txBody>
          <a:bodyPr/>
          <a:lstStyle/>
          <a:p>
            <a:r>
              <a:rPr lang="en-US"/>
              <a:t>Click to edit Master title style</a:t>
            </a:r>
            <a:endParaRPr lang="en-GB" dirty="0"/>
          </a:p>
        </p:txBody>
      </p:sp>
      <p:sp>
        <p:nvSpPr>
          <p:cNvPr id="3" name="Vertical Text Placeholder 2">
            <a:extLst>
              <a:ext uri="{FF2B5EF4-FFF2-40B4-BE49-F238E27FC236}">
                <a16:creationId xmlns:a16="http://schemas.microsoft.com/office/drawing/2014/main" id="{EA6459B1-205C-4D8A-834D-0420DFB21E7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9078074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1_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7EF99-1860-4613-A8D7-89AA48277371}"/>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Vertical Text Placeholder 2">
            <a:extLst>
              <a:ext uri="{FF2B5EF4-FFF2-40B4-BE49-F238E27FC236}">
                <a16:creationId xmlns:a16="http://schemas.microsoft.com/office/drawing/2014/main" id="{EA6459B1-205C-4D8A-834D-0420DFB21E70}"/>
              </a:ext>
            </a:extLst>
          </p:cNvPr>
          <p:cNvSpPr>
            <a:spLocks noGrp="1"/>
          </p:cNvSpPr>
          <p:nvPr>
            <p:ph type="body" orient="vert" idx="1"/>
          </p:nvPr>
        </p:nvSpPr>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661325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A65300-D924-496A-8F58-D845369CBE90}"/>
              </a:ext>
            </a:extLst>
          </p:cNvPr>
          <p:cNvSpPr>
            <a:spLocks noGrp="1"/>
          </p:cNvSpPr>
          <p:nvPr>
            <p:ph type="title" orient="vert"/>
          </p:nvPr>
        </p:nvSpPr>
        <p:spPr>
          <a:xfrm>
            <a:off x="8724900" y="365125"/>
            <a:ext cx="2628900" cy="5811838"/>
          </a:xfrm>
        </p:spPr>
        <p:txBody>
          <a:bodyPr vert="eaVert"/>
          <a:lstStyle>
            <a:lvl1pPr>
              <a:defRPr>
                <a:solidFill>
                  <a:schemeClr val="tx1"/>
                </a:solidFill>
              </a:defRPr>
            </a:lvl1pPr>
          </a:lstStyle>
          <a:p>
            <a:r>
              <a:rPr lang="en-US"/>
              <a:t>Click to edit Master title style</a:t>
            </a:r>
            <a:endParaRPr lang="en-GB" dirty="0"/>
          </a:p>
        </p:txBody>
      </p:sp>
      <p:sp>
        <p:nvSpPr>
          <p:cNvPr id="3" name="Vertical Text Placeholder 2">
            <a:extLst>
              <a:ext uri="{FF2B5EF4-FFF2-40B4-BE49-F238E27FC236}">
                <a16:creationId xmlns:a16="http://schemas.microsoft.com/office/drawing/2014/main" id="{D6B16A2A-4859-4F3B-900D-9686335FD710}"/>
              </a:ext>
            </a:extLst>
          </p:cNvPr>
          <p:cNvSpPr>
            <a:spLocks noGrp="1"/>
          </p:cNvSpPr>
          <p:nvPr>
            <p:ph type="body" orient="vert" idx="1"/>
          </p:nvPr>
        </p:nvSpPr>
        <p:spPr>
          <a:xfrm>
            <a:off x="838200" y="365125"/>
            <a:ext cx="7734300" cy="5811838"/>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620805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6E535D70-2FED-47CF-ADCC-DC3573466789}" type="datetimeFigureOut">
              <a:rPr lang="nl-NL" smtClean="0"/>
              <a:t>16-11-2021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467699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6E535D70-2FED-47CF-ADCC-DC3573466789}" type="datetimeFigureOut">
              <a:rPr lang="nl-NL" smtClean="0"/>
              <a:t>16-11-2021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805224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6E535D70-2FED-47CF-ADCC-DC3573466789}" type="datetimeFigureOut">
              <a:rPr lang="nl-NL" smtClean="0"/>
              <a:t>16-11-2021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3754416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E535D70-2FED-47CF-ADCC-DC3573466789}" type="datetimeFigureOut">
              <a:rPr lang="nl-NL" smtClean="0"/>
              <a:t>16-11-2021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3863439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6E535D70-2FED-47CF-ADCC-DC3573466789}" type="datetimeFigureOut">
              <a:rPr lang="nl-NL" smtClean="0"/>
              <a:t>16-11-2021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3155268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6E535D70-2FED-47CF-ADCC-DC3573466789}" type="datetimeFigureOut">
              <a:rPr lang="nl-NL" smtClean="0"/>
              <a:t>16-11-2021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3CC3202-7DA5-469B-B992-5E1AE979B8C3}" type="slidenum">
              <a:rPr lang="nl-NL" smtClean="0"/>
              <a:t>‹#›</a:t>
            </a:fld>
            <a:endParaRPr lang="nl-NL"/>
          </a:p>
        </p:txBody>
      </p:sp>
    </p:spTree>
    <p:extLst>
      <p:ext uri="{BB962C8B-B14F-4D97-AF65-F5344CB8AC3E}">
        <p14:creationId xmlns:p14="http://schemas.microsoft.com/office/powerpoint/2010/main" val="230307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image" Target="../media/image5.jp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theme" Target="../theme/theme3.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535D70-2FED-47CF-ADCC-DC3573466789}" type="datetimeFigureOut">
              <a:rPr lang="nl-NL" smtClean="0"/>
              <a:t>16-11-2021</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C3202-7DA5-469B-B992-5E1AE979B8C3}" type="slidenum">
              <a:rPr lang="nl-NL" smtClean="0"/>
              <a:t>‹#›</a:t>
            </a:fld>
            <a:endParaRPr lang="nl-NL"/>
          </a:p>
        </p:txBody>
      </p:sp>
    </p:spTree>
    <p:extLst>
      <p:ext uri="{BB962C8B-B14F-4D97-AF65-F5344CB8AC3E}">
        <p14:creationId xmlns:p14="http://schemas.microsoft.com/office/powerpoint/2010/main" val="779899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386099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07BAE1-631D-4417-B443-F0BEB9CA994A}"/>
              </a:ext>
            </a:extLst>
          </p:cNvPr>
          <p:cNvSpPr>
            <a:spLocks noGrp="1"/>
          </p:cNvSpPr>
          <p:nvPr>
            <p:ph type="title"/>
          </p:nvPr>
        </p:nvSpPr>
        <p:spPr>
          <a:xfrm>
            <a:off x="838200" y="186017"/>
            <a:ext cx="10515600" cy="1199724"/>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a:extLst>
              <a:ext uri="{FF2B5EF4-FFF2-40B4-BE49-F238E27FC236}">
                <a16:creationId xmlns:a16="http://schemas.microsoft.com/office/drawing/2014/main" id="{AAA49D52-D551-4985-B19D-57783E4653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70054031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Lst>
  <p:txStyles>
    <p:titleStyle>
      <a:lvl1pPr algn="l" defTabSz="914400" rtl="0" eaLnBrk="1" latinLnBrk="0" hangingPunct="1">
        <a:lnSpc>
          <a:spcPct val="90000"/>
        </a:lnSpc>
        <a:spcBef>
          <a:spcPct val="0"/>
        </a:spcBef>
        <a:buNone/>
        <a:defRPr sz="4400" kern="1200">
          <a:solidFill>
            <a:schemeClr val="bg1"/>
          </a:solidFill>
          <a:latin typeface="Open Sans Bold" panose="020B0806030504020204" pitchFamily="34" charset="0"/>
          <a:ea typeface="Open Sans Bold" panose="020B0806030504020204" pitchFamily="34" charset="0"/>
          <a:cs typeface="Open Sans Bold" panose="020B08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Open Sans Bold" panose="020B0806030504020204" pitchFamily="34" charset="0"/>
          <a:ea typeface="Open Sans Bold" panose="020B0806030504020204" pitchFamily="34" charset="0"/>
          <a:cs typeface="Open Sans Bold" panose="020B08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Open Sans Bold" panose="020B0806030504020204" pitchFamily="34" charset="0"/>
          <a:ea typeface="Open Sans Bold" panose="020B0806030504020204" pitchFamily="34" charset="0"/>
          <a:cs typeface="Open Sans Bold" panose="020B08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Open Sans Bold" panose="020B0806030504020204" pitchFamily="34" charset="0"/>
          <a:ea typeface="Open Sans Bold" panose="020B0806030504020204" pitchFamily="34" charset="0"/>
          <a:cs typeface="Open Sans Bold" panose="020B08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Open Sans Bold" panose="020B0806030504020204" pitchFamily="34" charset="0"/>
          <a:ea typeface="Open Sans Bold" panose="020B0806030504020204" pitchFamily="34" charset="0"/>
          <a:cs typeface="Open Sans Bold" panose="020B08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Open Sans Bold" panose="020B0806030504020204" pitchFamily="34" charset="0"/>
          <a:ea typeface="Open Sans Bold" panose="020B0806030504020204" pitchFamily="34" charset="0"/>
          <a:cs typeface="Open Sans Bold" panose="020B08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3.gif"/></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384041" y="1675562"/>
            <a:ext cx="9144000" cy="2387600"/>
          </a:xfrm>
        </p:spPr>
        <p:txBody>
          <a:bodyPr>
            <a:normAutofit fontScale="90000"/>
          </a:bodyPr>
          <a:lstStyle/>
          <a:p>
            <a:pPr algn="l"/>
            <a:br>
              <a:rPr lang="nl-NL" sz="4800" b="1" dirty="0"/>
            </a:br>
            <a:r>
              <a:rPr lang="nl-NL" sz="4800" b="1" dirty="0">
                <a:solidFill>
                  <a:schemeClr val="accent1"/>
                </a:solidFill>
              </a:rPr>
              <a:t>Blue Skies Thinking Network:</a:t>
            </a:r>
            <a:br>
              <a:rPr lang="nl-NL" sz="4800" b="1" dirty="0">
                <a:solidFill>
                  <a:schemeClr val="accent1"/>
                </a:solidFill>
              </a:rPr>
            </a:br>
            <a:r>
              <a:rPr lang="nl-NL" sz="4800" b="1" dirty="0" err="1">
                <a:solidFill>
                  <a:schemeClr val="accent1"/>
                </a:solidFill>
              </a:rPr>
              <a:t>Activities</a:t>
            </a:r>
            <a:r>
              <a:rPr lang="nl-NL" sz="4800" b="1" dirty="0">
                <a:solidFill>
                  <a:schemeClr val="accent1"/>
                </a:solidFill>
              </a:rPr>
              <a:t> 2021 </a:t>
            </a:r>
            <a:r>
              <a:rPr lang="nl-NL" sz="4800" b="1" dirty="0" err="1">
                <a:solidFill>
                  <a:schemeClr val="accent1"/>
                </a:solidFill>
              </a:rPr>
              <a:t>and</a:t>
            </a:r>
            <a:r>
              <a:rPr lang="nl-NL" sz="4800" b="1" dirty="0">
                <a:solidFill>
                  <a:schemeClr val="accent1"/>
                </a:solidFill>
              </a:rPr>
              <a:t> </a:t>
            </a:r>
            <a:br>
              <a:rPr lang="nl-NL" sz="4800" b="1" dirty="0">
                <a:solidFill>
                  <a:schemeClr val="accent1"/>
                </a:solidFill>
              </a:rPr>
            </a:br>
            <a:r>
              <a:rPr lang="nl-NL" sz="4800" b="1" dirty="0" err="1">
                <a:solidFill>
                  <a:schemeClr val="accent1"/>
                </a:solidFill>
              </a:rPr>
              <a:t>Proposals</a:t>
            </a:r>
            <a:r>
              <a:rPr lang="nl-NL" sz="4800" b="1" dirty="0">
                <a:solidFill>
                  <a:schemeClr val="accent1"/>
                </a:solidFill>
              </a:rPr>
              <a:t> 2022</a:t>
            </a:r>
            <a:br>
              <a:rPr lang="nl-NL" sz="4800" b="1" dirty="0"/>
            </a:br>
            <a:endParaRPr lang="nl-NL" sz="1800" b="1" dirty="0"/>
          </a:p>
        </p:txBody>
      </p:sp>
      <p:sp>
        <p:nvSpPr>
          <p:cNvPr id="3" name="Ondertitel 2"/>
          <p:cNvSpPr>
            <a:spLocks noGrp="1"/>
          </p:cNvSpPr>
          <p:nvPr>
            <p:ph type="subTitle" idx="1"/>
          </p:nvPr>
        </p:nvSpPr>
        <p:spPr>
          <a:xfrm>
            <a:off x="1309396" y="4134081"/>
            <a:ext cx="9144000" cy="1655762"/>
          </a:xfrm>
        </p:spPr>
        <p:txBody>
          <a:bodyPr/>
          <a:lstStyle/>
          <a:p>
            <a:pPr algn="l"/>
            <a:r>
              <a:rPr lang="nl-NL" dirty="0">
                <a:solidFill>
                  <a:schemeClr val="accent1"/>
                </a:solidFill>
              </a:rPr>
              <a:t>11th </a:t>
            </a:r>
            <a:r>
              <a:rPr lang="nl-NL" dirty="0" err="1">
                <a:solidFill>
                  <a:schemeClr val="accent1"/>
                </a:solidFill>
              </a:rPr>
              <a:t>Annual</a:t>
            </a:r>
            <a:r>
              <a:rPr lang="nl-NL" dirty="0">
                <a:solidFill>
                  <a:schemeClr val="accent1"/>
                </a:solidFill>
              </a:rPr>
              <a:t> Workshop of </a:t>
            </a:r>
            <a:r>
              <a:rPr lang="nl-NL" dirty="0" err="1">
                <a:solidFill>
                  <a:schemeClr val="accent1"/>
                </a:solidFill>
              </a:rPr>
              <a:t>the</a:t>
            </a:r>
            <a:r>
              <a:rPr lang="nl-NL" dirty="0">
                <a:solidFill>
                  <a:schemeClr val="accent1"/>
                </a:solidFill>
              </a:rPr>
              <a:t> High-Level Group </a:t>
            </a:r>
            <a:r>
              <a:rPr lang="nl-NL" dirty="0" err="1">
                <a:solidFill>
                  <a:schemeClr val="accent1"/>
                </a:solidFill>
              </a:rPr>
              <a:t>for</a:t>
            </a:r>
            <a:r>
              <a:rPr lang="nl-NL" dirty="0">
                <a:solidFill>
                  <a:schemeClr val="accent1"/>
                </a:solidFill>
              </a:rPr>
              <a:t> </a:t>
            </a:r>
            <a:r>
              <a:rPr lang="nl-NL" dirty="0" err="1">
                <a:solidFill>
                  <a:schemeClr val="accent1"/>
                </a:solidFill>
              </a:rPr>
              <a:t>the</a:t>
            </a:r>
            <a:endParaRPr lang="nl-NL" dirty="0">
              <a:solidFill>
                <a:schemeClr val="accent1"/>
              </a:solidFill>
            </a:endParaRPr>
          </a:p>
          <a:p>
            <a:pPr algn="l"/>
            <a:r>
              <a:rPr lang="nl-NL" dirty="0" err="1">
                <a:solidFill>
                  <a:schemeClr val="accent1"/>
                </a:solidFill>
              </a:rPr>
              <a:t>Modernisation</a:t>
            </a:r>
            <a:r>
              <a:rPr lang="nl-NL" dirty="0">
                <a:solidFill>
                  <a:schemeClr val="accent1"/>
                </a:solidFill>
              </a:rPr>
              <a:t> of Official </a:t>
            </a:r>
            <a:r>
              <a:rPr lang="nl-NL" dirty="0" err="1">
                <a:solidFill>
                  <a:schemeClr val="accent1"/>
                </a:solidFill>
              </a:rPr>
              <a:t>Statistics</a:t>
            </a:r>
            <a:endParaRPr lang="nl-NL" dirty="0">
              <a:solidFill>
                <a:schemeClr val="accent1"/>
              </a:solidFill>
            </a:endParaRPr>
          </a:p>
          <a:p>
            <a:pPr algn="l"/>
            <a:r>
              <a:rPr lang="nl-NL" i="1" dirty="0">
                <a:solidFill>
                  <a:schemeClr val="accent1"/>
                </a:solidFill>
              </a:rPr>
              <a:t>15-16 November 2021</a:t>
            </a:r>
          </a:p>
        </p:txBody>
      </p:sp>
      <p:pic>
        <p:nvPicPr>
          <p:cNvPr id="5" name="Afbeelding 4" descr="C:\Users\bbka\AppData\Local\Microsoft\Windows\INetCache\Content.Word\modernstasts- by HLG-MOS.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5335" y="501968"/>
            <a:ext cx="3292687" cy="637171"/>
          </a:xfrm>
          <a:prstGeom prst="rect">
            <a:avLst/>
          </a:prstGeom>
          <a:noFill/>
          <a:ln>
            <a:noFill/>
          </a:ln>
        </p:spPr>
      </p:pic>
      <p:pic>
        <p:nvPicPr>
          <p:cNvPr id="6" name="Picture 2" descr="G:\Stat\_Statistical Management and Modernisation Unit\_MCs\Blue Sky Thinking Network\images\iStock_000050107046_Larg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30612" y="498245"/>
            <a:ext cx="2093245" cy="2052201"/>
          </a:xfrm>
          <a:prstGeom prst="rect">
            <a:avLst/>
          </a:prstGeom>
          <a:noFill/>
        </p:spPr>
      </p:pic>
      <p:pic>
        <p:nvPicPr>
          <p:cNvPr id="1026" name="Picture 2" descr="Page Comparison - Virtual meeting on the COVID-19 response in the area of  Communication and HRMT (v.16 vs v.17) - UNECE Statswi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68989" y="5575878"/>
            <a:ext cx="3054868" cy="936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3722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61C81-AE33-4C22-BBB1-3F34091F54D5}"/>
              </a:ext>
            </a:extLst>
          </p:cNvPr>
          <p:cNvSpPr>
            <a:spLocks noGrp="1"/>
          </p:cNvSpPr>
          <p:nvPr>
            <p:ph type="title"/>
          </p:nvPr>
        </p:nvSpPr>
        <p:spPr>
          <a:xfrm>
            <a:off x="736599" y="1013275"/>
            <a:ext cx="10515600" cy="538544"/>
          </a:xfrm>
        </p:spPr>
        <p:txBody>
          <a:bodyPr/>
          <a:lstStyle/>
          <a:p>
            <a:r>
              <a:rPr lang="en-CA" sz="2800" b="1" dirty="0">
                <a:solidFill>
                  <a:schemeClr val="tx2"/>
                </a:solidFill>
              </a:rPr>
              <a:t>From experimentation to implementation in official statistics</a:t>
            </a:r>
            <a:endParaRPr lang="en-CA" sz="2800" b="1" spc="100" dirty="0">
              <a:solidFill>
                <a:schemeClr val="tx2"/>
              </a:solidFill>
              <a:latin typeface="Arial MT Std" panose="020B0402020200020204"/>
            </a:endParaRPr>
          </a:p>
        </p:txBody>
      </p:sp>
      <p:sp>
        <p:nvSpPr>
          <p:cNvPr id="11" name="Tijdelijke aanduiding voor tekst 10"/>
          <p:cNvSpPr>
            <a:spLocks noGrp="1"/>
          </p:cNvSpPr>
          <p:nvPr>
            <p:ph type="body" idx="1"/>
          </p:nvPr>
        </p:nvSpPr>
        <p:spPr>
          <a:xfrm>
            <a:off x="736599" y="1623527"/>
            <a:ext cx="11122609" cy="4544007"/>
          </a:xfrm>
        </p:spPr>
        <p:txBody>
          <a:bodyPr anchor="t">
            <a:normAutofit/>
          </a:bodyPr>
          <a:lstStyle/>
          <a:p>
            <a:r>
              <a:rPr lang="nl-NL" sz="2000" b="1" dirty="0"/>
              <a:t>Goal: </a:t>
            </a:r>
            <a:r>
              <a:rPr lang="nl-NL" sz="2000" b="1" dirty="0" err="1"/>
              <a:t>identify</a:t>
            </a:r>
            <a:r>
              <a:rPr lang="nl-NL" sz="2000" b="1" dirty="0"/>
              <a:t> common issues </a:t>
            </a:r>
            <a:r>
              <a:rPr lang="nl-NL" sz="2000" b="1" dirty="0" err="1"/>
              <a:t>that</a:t>
            </a:r>
            <a:r>
              <a:rPr lang="nl-NL" sz="2000" b="1" dirty="0"/>
              <a:t> block </a:t>
            </a:r>
            <a:r>
              <a:rPr lang="nl-NL" sz="2000" b="1" dirty="0" err="1"/>
              <a:t>the</a:t>
            </a:r>
            <a:r>
              <a:rPr lang="nl-NL" sz="2000" b="1" dirty="0"/>
              <a:t> </a:t>
            </a:r>
            <a:r>
              <a:rPr lang="nl-NL" sz="2000" b="1" dirty="0" err="1"/>
              <a:t>transition</a:t>
            </a:r>
            <a:r>
              <a:rPr lang="nl-NL" sz="2000" b="1" dirty="0"/>
              <a:t> </a:t>
            </a:r>
            <a:r>
              <a:rPr lang="nl-NL" sz="2000" b="1" dirty="0" err="1"/>
              <a:t>from</a:t>
            </a:r>
            <a:r>
              <a:rPr lang="nl-NL" sz="2000" b="1" dirty="0"/>
              <a:t> R&amp;D </a:t>
            </a:r>
            <a:r>
              <a:rPr lang="nl-NL" sz="2000" b="1" dirty="0" err="1"/>
              <a:t>to</a:t>
            </a:r>
            <a:r>
              <a:rPr lang="nl-NL" sz="2000" b="1" dirty="0"/>
              <a:t> </a:t>
            </a:r>
            <a:r>
              <a:rPr lang="nl-NL" sz="2000" b="1" dirty="0" err="1"/>
              <a:t>production</a:t>
            </a:r>
            <a:endParaRPr lang="nl-NL" sz="2000" b="1" dirty="0"/>
          </a:p>
          <a:p>
            <a:pPr marL="285750" indent="-285750">
              <a:buFont typeface="Arial" panose="020B0604020202020204" pitchFamily="34" charset="0"/>
              <a:buChar char="•"/>
            </a:pPr>
            <a:endParaRPr lang="nl-NL" sz="2000" b="1" dirty="0"/>
          </a:p>
          <a:p>
            <a:pPr marL="285750" indent="-285750">
              <a:buFont typeface="Arial" panose="020B0604020202020204" pitchFamily="34" charset="0"/>
              <a:buChar char="•"/>
            </a:pPr>
            <a:r>
              <a:rPr lang="nl-NL" sz="2000" b="1" dirty="0"/>
              <a:t>Spring 2021: </a:t>
            </a:r>
            <a:r>
              <a:rPr lang="nl-NL" sz="2000" b="1" dirty="0" err="1"/>
              <a:t>initial</a:t>
            </a:r>
            <a:r>
              <a:rPr lang="nl-NL" sz="2000" b="1" dirty="0"/>
              <a:t> </a:t>
            </a:r>
            <a:r>
              <a:rPr lang="nl-NL" sz="2000" b="1" dirty="0" err="1"/>
              <a:t>discussions</a:t>
            </a:r>
            <a:r>
              <a:rPr lang="nl-NL" sz="2000" b="1" dirty="0"/>
              <a:t> on approach</a:t>
            </a:r>
          </a:p>
          <a:p>
            <a:pPr marL="742950" lvl="1" indent="-285750">
              <a:buFont typeface="Wingdings" panose="05000000000000000000" pitchFamily="2" charset="2"/>
              <a:buChar char="Ø"/>
            </a:pPr>
            <a:r>
              <a:rPr lang="nl-NL" dirty="0"/>
              <a:t>Limited survey </a:t>
            </a:r>
            <a:r>
              <a:rPr lang="nl-NL" dirty="0" err="1"/>
              <a:t>among</a:t>
            </a:r>
            <a:r>
              <a:rPr lang="nl-NL" dirty="0"/>
              <a:t> BSTN members </a:t>
            </a:r>
            <a:r>
              <a:rPr lang="nl-NL" dirty="0" err="1"/>
              <a:t>amd</a:t>
            </a:r>
            <a:r>
              <a:rPr lang="nl-NL" dirty="0"/>
              <a:t> </a:t>
            </a:r>
            <a:r>
              <a:rPr lang="nl-NL" dirty="0" err="1"/>
              <a:t>associates</a:t>
            </a:r>
            <a:endParaRPr lang="nl-NL" b="1" dirty="0"/>
          </a:p>
          <a:p>
            <a:pPr marL="285750" indent="-285750">
              <a:buFont typeface="Arial" panose="020B0604020202020204" pitchFamily="34" charset="0"/>
              <a:buChar char="•"/>
            </a:pPr>
            <a:r>
              <a:rPr lang="nl-NL" sz="2000" b="1" dirty="0"/>
              <a:t>15 April 2021: virtual workshop </a:t>
            </a:r>
            <a:r>
              <a:rPr lang="nl-NL" sz="2000" b="1" dirty="0" err="1"/>
              <a:t>to</a:t>
            </a:r>
            <a:r>
              <a:rPr lang="nl-NL" sz="2000" b="1" dirty="0"/>
              <a:t> </a:t>
            </a:r>
            <a:r>
              <a:rPr lang="nl-NL" sz="2000" b="1" dirty="0" err="1"/>
              <a:t>identify</a:t>
            </a:r>
            <a:r>
              <a:rPr lang="nl-NL" sz="2000" b="1" dirty="0"/>
              <a:t> </a:t>
            </a:r>
            <a:r>
              <a:rPr lang="nl-NL" sz="2000" b="1" dirty="0" err="1"/>
              <a:t>main</a:t>
            </a:r>
            <a:r>
              <a:rPr lang="nl-NL" sz="2000" b="1" dirty="0"/>
              <a:t>/common </a:t>
            </a:r>
            <a:r>
              <a:rPr lang="nl-NL" sz="2000" b="1" dirty="0" err="1"/>
              <a:t>roadblocks</a:t>
            </a:r>
            <a:endParaRPr lang="nl-NL" sz="2000" b="1" dirty="0"/>
          </a:p>
          <a:p>
            <a:pPr marL="800100" lvl="1" indent="-342900">
              <a:buFont typeface="Wingdings" panose="05000000000000000000" pitchFamily="2" charset="2"/>
              <a:buChar char="Ø"/>
            </a:pPr>
            <a:r>
              <a:rPr lang="nl-NL" dirty="0"/>
              <a:t>Culture </a:t>
            </a:r>
            <a:r>
              <a:rPr lang="nl-NL" dirty="0" err="1"/>
              <a:t>and</a:t>
            </a:r>
            <a:r>
              <a:rPr lang="nl-NL" dirty="0"/>
              <a:t> IT (open source </a:t>
            </a:r>
            <a:r>
              <a:rPr lang="nl-NL" dirty="0" err="1"/>
              <a:t>technologies</a:t>
            </a:r>
            <a:r>
              <a:rPr lang="nl-NL" dirty="0"/>
              <a:t>)</a:t>
            </a:r>
          </a:p>
          <a:p>
            <a:pPr marL="285750" indent="-285750">
              <a:buFont typeface="Arial" panose="020B0604020202020204" pitchFamily="34" charset="0"/>
              <a:buChar char="•"/>
            </a:pPr>
            <a:r>
              <a:rPr lang="nl-NL" sz="2000" b="1" dirty="0"/>
              <a:t>12 </a:t>
            </a:r>
            <a:r>
              <a:rPr lang="nl-NL" sz="2000" b="1" dirty="0" err="1"/>
              <a:t>July</a:t>
            </a:r>
            <a:r>
              <a:rPr lang="nl-NL" sz="2000" b="1" dirty="0"/>
              <a:t> 2021: </a:t>
            </a:r>
            <a:r>
              <a:rPr lang="nl-NL" sz="2000" b="1" dirty="0" err="1"/>
              <a:t>invited</a:t>
            </a:r>
            <a:r>
              <a:rPr lang="nl-NL" sz="2000" b="1" dirty="0"/>
              <a:t> paper </a:t>
            </a:r>
            <a:r>
              <a:rPr lang="nl-NL" sz="2000" b="1" dirty="0" err="1"/>
              <a:t>session</a:t>
            </a:r>
            <a:r>
              <a:rPr lang="nl-NL" sz="2000" b="1" dirty="0"/>
              <a:t> at World </a:t>
            </a:r>
            <a:r>
              <a:rPr lang="nl-NL" sz="2000" b="1" dirty="0" err="1"/>
              <a:t>Statistics</a:t>
            </a:r>
            <a:r>
              <a:rPr lang="nl-NL" sz="2000" b="1" dirty="0"/>
              <a:t> Conference (CA, NL, NZ, UK)</a:t>
            </a:r>
          </a:p>
          <a:p>
            <a:pPr marL="800100" lvl="1" indent="-342900">
              <a:buFont typeface="Wingdings" panose="05000000000000000000" pitchFamily="2" charset="2"/>
              <a:buChar char="Ø"/>
            </a:pPr>
            <a:r>
              <a:rPr lang="nl-NL" dirty="0" err="1"/>
              <a:t>Very</a:t>
            </a:r>
            <a:r>
              <a:rPr lang="nl-NL" dirty="0"/>
              <a:t> </a:t>
            </a:r>
            <a:r>
              <a:rPr lang="nl-NL" dirty="0" err="1"/>
              <a:t>good</a:t>
            </a:r>
            <a:r>
              <a:rPr lang="nl-NL" dirty="0"/>
              <a:t> </a:t>
            </a:r>
            <a:r>
              <a:rPr lang="nl-NL" dirty="0" err="1"/>
              <a:t>turnout</a:t>
            </a:r>
            <a:r>
              <a:rPr lang="nl-NL" dirty="0"/>
              <a:t>, we </a:t>
            </a:r>
            <a:r>
              <a:rPr lang="nl-NL" dirty="0" err="1"/>
              <a:t>all</a:t>
            </a:r>
            <a:r>
              <a:rPr lang="nl-NL" dirty="0"/>
              <a:t> face </a:t>
            </a:r>
            <a:r>
              <a:rPr lang="nl-NL" dirty="0" err="1"/>
              <a:t>similar</a:t>
            </a:r>
            <a:r>
              <a:rPr lang="nl-NL" dirty="0"/>
              <a:t> </a:t>
            </a:r>
            <a:r>
              <a:rPr lang="nl-NL" dirty="0" err="1"/>
              <a:t>problems</a:t>
            </a:r>
            <a:endParaRPr lang="nl-NL" dirty="0"/>
          </a:p>
          <a:p>
            <a:pPr marL="800100" lvl="1" indent="-342900">
              <a:buFont typeface="Wingdings" panose="05000000000000000000" pitchFamily="2" charset="2"/>
              <a:buChar char="Ø"/>
            </a:pPr>
            <a:r>
              <a:rPr lang="nl-NL" b="1" dirty="0"/>
              <a:t>Follow-up </a:t>
            </a:r>
            <a:r>
              <a:rPr lang="nl-NL" b="1" dirty="0" err="1"/>
              <a:t>considered</a:t>
            </a:r>
            <a:r>
              <a:rPr lang="nl-NL" b="1" dirty="0"/>
              <a:t> at Q2022</a:t>
            </a:r>
          </a:p>
          <a:p>
            <a:pPr marL="285750" indent="-285750">
              <a:buFont typeface="Arial" panose="020B0604020202020204" pitchFamily="34" charset="0"/>
              <a:buChar char="•"/>
            </a:pPr>
            <a:r>
              <a:rPr lang="nl-NL" sz="2000" b="1" dirty="0" err="1"/>
              <a:t>Key</a:t>
            </a:r>
            <a:r>
              <a:rPr lang="nl-NL" sz="2000" b="1" dirty="0"/>
              <a:t> </a:t>
            </a:r>
            <a:r>
              <a:rPr lang="nl-NL" sz="2000" b="1" dirty="0" err="1"/>
              <a:t>reflection</a:t>
            </a:r>
            <a:r>
              <a:rPr lang="nl-NL" sz="2000" b="1" dirty="0"/>
              <a:t>: topic </a:t>
            </a:r>
            <a:r>
              <a:rPr lang="nl-NL" sz="2000" b="1" dirty="0" err="1"/>
              <a:t>too</a:t>
            </a:r>
            <a:r>
              <a:rPr lang="nl-NL" sz="2000" b="1" dirty="0"/>
              <a:t> big </a:t>
            </a:r>
            <a:r>
              <a:rPr lang="nl-NL" sz="2000" b="1" dirty="0" err="1"/>
              <a:t>to</a:t>
            </a:r>
            <a:r>
              <a:rPr lang="nl-NL" sz="2000" b="1" dirty="0"/>
              <a:t> handle, </a:t>
            </a:r>
            <a:r>
              <a:rPr lang="nl-NL" sz="2000" b="1" dirty="0" err="1"/>
              <a:t>progress</a:t>
            </a:r>
            <a:r>
              <a:rPr lang="nl-NL" sz="2000" b="1" dirty="0"/>
              <a:t> </a:t>
            </a:r>
            <a:r>
              <a:rPr lang="nl-NL" sz="2000" b="1" dirty="0" err="1"/>
              <a:t>step-by-step</a:t>
            </a:r>
            <a:endParaRPr lang="nl-NL" sz="2000" b="1" dirty="0"/>
          </a:p>
          <a:p>
            <a:pPr marL="800100" lvl="1" indent="-342900">
              <a:buFont typeface="Wingdings" panose="05000000000000000000" pitchFamily="2" charset="2"/>
              <a:buChar char="Ø"/>
            </a:pPr>
            <a:r>
              <a:rPr lang="nl-NL" dirty="0"/>
              <a:t>Led </a:t>
            </a:r>
            <a:r>
              <a:rPr lang="nl-NL" dirty="0" err="1"/>
              <a:t>to</a:t>
            </a:r>
            <a:r>
              <a:rPr lang="nl-NL" dirty="0"/>
              <a:t> Meta Academy project </a:t>
            </a:r>
            <a:r>
              <a:rPr lang="nl-NL" dirty="0" err="1"/>
              <a:t>proposal</a:t>
            </a:r>
            <a:endParaRPr lang="nl-NL" b="1"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p:txBody>
      </p:sp>
    </p:spTree>
    <p:extLst>
      <p:ext uri="{BB962C8B-B14F-4D97-AF65-F5344CB8AC3E}">
        <p14:creationId xmlns:p14="http://schemas.microsoft.com/office/powerpoint/2010/main" val="982812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3555" y="2651125"/>
            <a:ext cx="10515600" cy="1325563"/>
          </a:xfrm>
        </p:spPr>
        <p:txBody>
          <a:bodyPr/>
          <a:lstStyle/>
          <a:p>
            <a:r>
              <a:rPr lang="nl-NL" b="1" dirty="0">
                <a:solidFill>
                  <a:schemeClr val="accent1"/>
                </a:solidFill>
              </a:rPr>
              <a:t>Activity </a:t>
            </a:r>
            <a:r>
              <a:rPr lang="nl-NL" b="1" dirty="0" err="1">
                <a:solidFill>
                  <a:schemeClr val="accent1"/>
                </a:solidFill>
              </a:rPr>
              <a:t>Proposals</a:t>
            </a:r>
            <a:r>
              <a:rPr lang="nl-NL" b="1" dirty="0">
                <a:solidFill>
                  <a:schemeClr val="accent1"/>
                </a:solidFill>
              </a:rPr>
              <a:t> </a:t>
            </a:r>
            <a:r>
              <a:rPr lang="nl-NL" b="1" dirty="0" err="1">
                <a:solidFill>
                  <a:schemeClr val="accent1"/>
                </a:solidFill>
              </a:rPr>
              <a:t>for</a:t>
            </a:r>
            <a:r>
              <a:rPr lang="nl-NL" b="1" dirty="0">
                <a:solidFill>
                  <a:schemeClr val="accent1"/>
                </a:solidFill>
              </a:rPr>
              <a:t> 2022</a:t>
            </a:r>
          </a:p>
        </p:txBody>
      </p:sp>
      <p:pic>
        <p:nvPicPr>
          <p:cNvPr id="6" name="Picture 2" descr="G:\Stat\_Statistical Management and Modernisation Unit\_MCs\Blue Sky Thinking Network\images\iStock_000050107046_Larg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0861" y="365125"/>
            <a:ext cx="1352939" cy="1326411"/>
          </a:xfrm>
          <a:prstGeom prst="rect">
            <a:avLst/>
          </a:prstGeom>
          <a:noFill/>
        </p:spPr>
      </p:pic>
      <p:pic>
        <p:nvPicPr>
          <p:cNvPr id="7" name="Tijdelijke aanduiding voor inhoud 6" descr="C:\Users\bbka\AppData\Local\Microsoft\Windows\INetCache\Content.Word\modernstasts- by HLG-MOS.jpg"/>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6121972"/>
            <a:ext cx="2190404" cy="423949"/>
          </a:xfrm>
          <a:prstGeom prst="rect">
            <a:avLst/>
          </a:prstGeom>
          <a:noFill/>
          <a:ln>
            <a:noFill/>
          </a:ln>
        </p:spPr>
      </p:pic>
      <p:pic>
        <p:nvPicPr>
          <p:cNvPr id="8" name="Picture 2" descr="Page Comparison - Virtual meeting on the COVID-19 response in the area of  Communication and HRMT (v.16 vs v.17) - UNECE Statswi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46049" y="5844755"/>
            <a:ext cx="1807751" cy="554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1197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accent1"/>
                </a:solidFill>
              </a:rPr>
              <a:t>Activity </a:t>
            </a:r>
            <a:r>
              <a:rPr lang="nl-NL" b="1" dirty="0" err="1">
                <a:solidFill>
                  <a:schemeClr val="accent1"/>
                </a:solidFill>
              </a:rPr>
              <a:t>proposals</a:t>
            </a:r>
            <a:r>
              <a:rPr lang="nl-NL" b="1" dirty="0">
                <a:solidFill>
                  <a:schemeClr val="accent1"/>
                </a:solidFill>
              </a:rPr>
              <a:t> </a:t>
            </a:r>
            <a:r>
              <a:rPr lang="nl-NL" b="1" dirty="0" err="1">
                <a:solidFill>
                  <a:schemeClr val="accent1"/>
                </a:solidFill>
              </a:rPr>
              <a:t>for</a:t>
            </a:r>
            <a:r>
              <a:rPr lang="nl-NL" b="1" dirty="0">
                <a:solidFill>
                  <a:schemeClr val="accent1"/>
                </a:solidFill>
              </a:rPr>
              <a:t> 2022</a:t>
            </a:r>
          </a:p>
        </p:txBody>
      </p:sp>
      <p:pic>
        <p:nvPicPr>
          <p:cNvPr id="6" name="Picture 2" descr="G:\Stat\_Statistical Management and Modernisation Unit\_MCs\Blue Sky Thinking Network\images\iStock_000050107046_Larg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0861" y="365125"/>
            <a:ext cx="1352939" cy="1326411"/>
          </a:xfrm>
          <a:prstGeom prst="rect">
            <a:avLst/>
          </a:prstGeom>
          <a:noFill/>
        </p:spPr>
      </p:pic>
      <p:pic>
        <p:nvPicPr>
          <p:cNvPr id="7" name="Tijdelijke aanduiding voor inhoud 6" descr="C:\Users\bbka\AppData\Local\Microsoft\Windows\INetCache\Content.Word\modernstasts- by HLG-MOS.jpg"/>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6121972"/>
            <a:ext cx="2190404" cy="423949"/>
          </a:xfrm>
          <a:prstGeom prst="rect">
            <a:avLst/>
          </a:prstGeom>
          <a:noFill/>
          <a:ln>
            <a:noFill/>
          </a:ln>
        </p:spPr>
      </p:pic>
      <p:pic>
        <p:nvPicPr>
          <p:cNvPr id="8" name="Picture 2" descr="Page Comparison - Virtual meeting on the COVID-19 response in the area of  Communication and HRMT (v.16 vs v.17) - UNECE Statswi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46049" y="5844755"/>
            <a:ext cx="1807751" cy="554433"/>
          </a:xfrm>
          <a:prstGeom prst="rect">
            <a:avLst/>
          </a:prstGeom>
          <a:noFill/>
          <a:extLst>
            <a:ext uri="{909E8E84-426E-40DD-AFC4-6F175D3DCCD1}">
              <a14:hiddenFill xmlns:a14="http://schemas.microsoft.com/office/drawing/2010/main">
                <a:solidFill>
                  <a:srgbClr val="FFFFFF"/>
                </a:solidFill>
              </a14:hiddenFill>
            </a:ext>
          </a:extLst>
        </p:spPr>
      </p:pic>
      <p:sp>
        <p:nvSpPr>
          <p:cNvPr id="9" name="Tekstvak 8"/>
          <p:cNvSpPr txBox="1"/>
          <p:nvPr/>
        </p:nvSpPr>
        <p:spPr>
          <a:xfrm>
            <a:off x="584598" y="1366982"/>
            <a:ext cx="10229582" cy="4401205"/>
          </a:xfrm>
          <a:prstGeom prst="rect">
            <a:avLst/>
          </a:prstGeom>
          <a:noFill/>
        </p:spPr>
        <p:txBody>
          <a:bodyPr wrap="square" rtlCol="0">
            <a:spAutoFit/>
          </a:bodyPr>
          <a:lstStyle/>
          <a:p>
            <a:pPr marL="342900" indent="-342900">
              <a:buFontTx/>
              <a:buAutoNum type="arabicParenR"/>
            </a:pPr>
            <a:r>
              <a:rPr lang="nl-NL" sz="2000" dirty="0">
                <a:solidFill>
                  <a:schemeClr val="accent1"/>
                </a:solidFill>
              </a:rPr>
              <a:t>Community on metadata </a:t>
            </a:r>
            <a:r>
              <a:rPr lang="nl-NL" sz="2000" dirty="0" err="1">
                <a:solidFill>
                  <a:schemeClr val="accent1"/>
                </a:solidFill>
              </a:rPr>
              <a:t>and</a:t>
            </a:r>
            <a:r>
              <a:rPr lang="nl-NL" sz="2000" dirty="0">
                <a:solidFill>
                  <a:schemeClr val="accent1"/>
                </a:solidFill>
              </a:rPr>
              <a:t> data </a:t>
            </a:r>
            <a:r>
              <a:rPr lang="nl-NL" sz="2000" dirty="0" err="1">
                <a:solidFill>
                  <a:schemeClr val="accent1"/>
                </a:solidFill>
              </a:rPr>
              <a:t>virtualization</a:t>
            </a:r>
            <a:r>
              <a:rPr lang="nl-NL" sz="2000" dirty="0">
                <a:solidFill>
                  <a:schemeClr val="accent1"/>
                </a:solidFill>
              </a:rPr>
              <a:t> (</a:t>
            </a:r>
            <a:r>
              <a:rPr lang="nl-NL" sz="2000" dirty="0" err="1">
                <a:solidFill>
                  <a:schemeClr val="accent1"/>
                </a:solidFill>
              </a:rPr>
              <a:t>soapbox</a:t>
            </a:r>
            <a:r>
              <a:rPr lang="nl-NL" sz="2000" dirty="0">
                <a:solidFill>
                  <a:schemeClr val="accent1"/>
                </a:solidFill>
              </a:rPr>
              <a:t>)</a:t>
            </a:r>
          </a:p>
          <a:p>
            <a:pPr marL="342900" indent="-342900">
              <a:buFontTx/>
              <a:buAutoNum type="arabicParenR"/>
            </a:pPr>
            <a:endParaRPr lang="nl-NL" sz="2000" dirty="0">
              <a:solidFill>
                <a:schemeClr val="accent1"/>
              </a:solidFill>
            </a:endParaRPr>
          </a:p>
          <a:p>
            <a:pPr marL="342900" indent="-342900">
              <a:buFontTx/>
              <a:buAutoNum type="arabicParenR"/>
            </a:pPr>
            <a:r>
              <a:rPr lang="en-US" sz="2000" dirty="0">
                <a:solidFill>
                  <a:schemeClr val="accent1"/>
                </a:solidFill>
              </a:rPr>
              <a:t>Digital twins (confirmed)</a:t>
            </a:r>
          </a:p>
          <a:p>
            <a:pPr marL="342900" indent="-342900">
              <a:buFontTx/>
              <a:buAutoNum type="arabicParenR"/>
            </a:pPr>
            <a:endParaRPr lang="nl-NL" sz="2000" dirty="0">
              <a:solidFill>
                <a:schemeClr val="accent1"/>
              </a:solidFill>
            </a:endParaRPr>
          </a:p>
          <a:p>
            <a:pPr marL="342900" indent="-342900">
              <a:buFontTx/>
              <a:buAutoNum type="arabicParenR"/>
            </a:pPr>
            <a:r>
              <a:rPr lang="en-US" sz="2000" dirty="0">
                <a:solidFill>
                  <a:schemeClr val="accent1"/>
                </a:solidFill>
              </a:rPr>
              <a:t>Follow-up JBC/RSS/… (confirmed)</a:t>
            </a:r>
          </a:p>
          <a:p>
            <a:pPr marL="342900" indent="-342900">
              <a:buFontTx/>
              <a:buAutoNum type="arabicParenR"/>
            </a:pPr>
            <a:endParaRPr lang="nl-NL" sz="2000" dirty="0">
              <a:solidFill>
                <a:schemeClr val="accent1"/>
              </a:solidFill>
            </a:endParaRPr>
          </a:p>
          <a:p>
            <a:pPr marL="342900" indent="-342900">
              <a:buFontTx/>
              <a:buAutoNum type="arabicParenR"/>
            </a:pPr>
            <a:r>
              <a:rPr lang="en-NZ" sz="2000" dirty="0">
                <a:solidFill>
                  <a:schemeClr val="accent1"/>
                </a:solidFill>
              </a:rPr>
              <a:t>Microdata for </a:t>
            </a:r>
            <a:r>
              <a:rPr lang="en-US" sz="2000" dirty="0">
                <a:solidFill>
                  <a:schemeClr val="accent1"/>
                </a:solidFill>
              </a:rPr>
              <a:t>understanding</a:t>
            </a:r>
            <a:r>
              <a:rPr lang="en-NZ" sz="2000" dirty="0">
                <a:solidFill>
                  <a:schemeClr val="accent1"/>
                </a:solidFill>
              </a:rPr>
              <a:t> falling response rates (postponed from 2021)</a:t>
            </a:r>
          </a:p>
          <a:p>
            <a:pPr marL="342900" indent="-342900">
              <a:buFontTx/>
              <a:buAutoNum type="arabicParenR"/>
            </a:pPr>
            <a:endParaRPr lang="en-NZ" sz="2000" dirty="0">
              <a:solidFill>
                <a:schemeClr val="accent1"/>
              </a:solidFill>
            </a:endParaRPr>
          </a:p>
          <a:p>
            <a:pPr marL="342900" indent="-342900">
              <a:buFontTx/>
              <a:buAutoNum type="arabicParenR"/>
            </a:pPr>
            <a:r>
              <a:rPr lang="en-US" sz="2000" dirty="0">
                <a:solidFill>
                  <a:schemeClr val="accent1"/>
                </a:solidFill>
              </a:rPr>
              <a:t>Mobile survey data collection for climate change (TBD) </a:t>
            </a:r>
          </a:p>
          <a:p>
            <a:pPr marL="342900" indent="-342900">
              <a:buFontTx/>
              <a:buAutoNum type="arabicParenR"/>
            </a:pPr>
            <a:endParaRPr lang="en-US" sz="2000" dirty="0">
              <a:solidFill>
                <a:schemeClr val="accent1"/>
              </a:solidFill>
            </a:endParaRPr>
          </a:p>
          <a:p>
            <a:pPr marL="342900" indent="-342900">
              <a:buFontTx/>
              <a:buAutoNum type="arabicParenR"/>
            </a:pPr>
            <a:r>
              <a:rPr lang="nl-NL" sz="2000" dirty="0" err="1">
                <a:solidFill>
                  <a:schemeClr val="accent1"/>
                </a:solidFill>
              </a:rPr>
              <a:t>Nowcasting</a:t>
            </a:r>
            <a:r>
              <a:rPr lang="nl-NL" sz="2000" dirty="0">
                <a:solidFill>
                  <a:schemeClr val="accent1"/>
                </a:solidFill>
              </a:rPr>
              <a:t> (TBD</a:t>
            </a:r>
            <a:r>
              <a:rPr lang="en-NZ" sz="2000" dirty="0">
                <a:solidFill>
                  <a:schemeClr val="accent1"/>
                </a:solidFill>
              </a:rPr>
              <a:t>)</a:t>
            </a:r>
          </a:p>
          <a:p>
            <a:pPr marL="342900" indent="-342900">
              <a:buAutoNum type="arabicParenR"/>
            </a:pPr>
            <a:endParaRPr lang="en-US" sz="2000" dirty="0">
              <a:solidFill>
                <a:schemeClr val="accent1"/>
              </a:solidFill>
            </a:endParaRPr>
          </a:p>
          <a:p>
            <a:r>
              <a:rPr lang="en-US" sz="2000" dirty="0">
                <a:solidFill>
                  <a:schemeClr val="accent1"/>
                </a:solidFill>
              </a:rPr>
              <a:t>See document</a:t>
            </a:r>
          </a:p>
          <a:p>
            <a:endParaRPr lang="nl-NL" sz="2000" dirty="0">
              <a:solidFill>
                <a:schemeClr val="accent1"/>
              </a:solidFill>
            </a:endParaRPr>
          </a:p>
        </p:txBody>
      </p:sp>
    </p:spTree>
    <p:extLst>
      <p:ext uri="{BB962C8B-B14F-4D97-AF65-F5344CB8AC3E}">
        <p14:creationId xmlns:p14="http://schemas.microsoft.com/office/powerpoint/2010/main" val="1492163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accent1"/>
                </a:solidFill>
              </a:rPr>
              <a:t>Digital </a:t>
            </a:r>
            <a:r>
              <a:rPr lang="nl-NL" b="1" dirty="0" err="1">
                <a:solidFill>
                  <a:schemeClr val="accent1"/>
                </a:solidFill>
              </a:rPr>
              <a:t>Twins</a:t>
            </a:r>
            <a:endParaRPr lang="nl-NL" b="1" dirty="0">
              <a:solidFill>
                <a:schemeClr val="accent1"/>
              </a:solidFill>
            </a:endParaRPr>
          </a:p>
        </p:txBody>
      </p:sp>
      <p:pic>
        <p:nvPicPr>
          <p:cNvPr id="6" name="Picture 2" descr="G:\Stat\_Statistical Management and Modernisation Unit\_MCs\Blue Sky Thinking Network\images\iStock_000050107046_Larg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0861" y="365125"/>
            <a:ext cx="1352939" cy="1326411"/>
          </a:xfrm>
          <a:prstGeom prst="rect">
            <a:avLst/>
          </a:prstGeom>
          <a:noFill/>
        </p:spPr>
      </p:pic>
      <p:pic>
        <p:nvPicPr>
          <p:cNvPr id="7" name="Tijdelijke aanduiding voor inhoud 6" descr="C:\Users\bbka\AppData\Local\Microsoft\Windows\INetCache\Content.Word\modernstasts- by HLG-MOS.jpg"/>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6121972"/>
            <a:ext cx="2190404" cy="423949"/>
          </a:xfrm>
          <a:prstGeom prst="rect">
            <a:avLst/>
          </a:prstGeom>
          <a:noFill/>
          <a:ln>
            <a:noFill/>
          </a:ln>
        </p:spPr>
      </p:pic>
      <p:pic>
        <p:nvPicPr>
          <p:cNvPr id="8" name="Picture 2" descr="Page Comparison - Virtual meeting on the COVID-19 response in the area of  Communication and HRMT (v.16 vs v.17) - UNECE Statswi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46049" y="5844755"/>
            <a:ext cx="1807751" cy="554433"/>
          </a:xfrm>
          <a:prstGeom prst="rect">
            <a:avLst/>
          </a:prstGeom>
          <a:noFill/>
          <a:extLst>
            <a:ext uri="{909E8E84-426E-40DD-AFC4-6F175D3DCCD1}">
              <a14:hiddenFill xmlns:a14="http://schemas.microsoft.com/office/drawing/2010/main">
                <a:solidFill>
                  <a:srgbClr val="FFFFFF"/>
                </a:solidFill>
              </a14:hiddenFill>
            </a:ext>
          </a:extLst>
        </p:spPr>
      </p:pic>
      <p:sp>
        <p:nvSpPr>
          <p:cNvPr id="9" name="Tekstvak 8"/>
          <p:cNvSpPr txBox="1"/>
          <p:nvPr/>
        </p:nvSpPr>
        <p:spPr>
          <a:xfrm>
            <a:off x="584597" y="1366982"/>
            <a:ext cx="10167485" cy="4647426"/>
          </a:xfrm>
          <a:prstGeom prst="rect">
            <a:avLst/>
          </a:prstGeom>
          <a:noFill/>
        </p:spPr>
        <p:txBody>
          <a:bodyPr wrap="square" rtlCol="0">
            <a:spAutoFit/>
          </a:bodyPr>
          <a:lstStyle/>
          <a:p>
            <a:pPr marL="342900" indent="-342900">
              <a:buFont typeface="Arial" panose="020B0604020202020204" pitchFamily="34" charset="0"/>
              <a:buChar char="•"/>
            </a:pPr>
            <a:r>
              <a:rPr lang="nl-NL" sz="2400" dirty="0">
                <a:solidFill>
                  <a:schemeClr val="accent1"/>
                </a:solidFill>
              </a:rPr>
              <a:t>Digital (</a:t>
            </a:r>
            <a:r>
              <a:rPr lang="nl-NL" sz="2400" dirty="0" err="1">
                <a:solidFill>
                  <a:schemeClr val="accent1"/>
                </a:solidFill>
              </a:rPr>
              <a:t>often</a:t>
            </a:r>
            <a:r>
              <a:rPr lang="nl-NL" sz="2400" dirty="0">
                <a:solidFill>
                  <a:schemeClr val="accent1"/>
                </a:solidFill>
              </a:rPr>
              <a:t> 3D) copy of a real object</a:t>
            </a:r>
          </a:p>
          <a:p>
            <a:pPr marL="914400" lvl="1" indent="-457200">
              <a:buFont typeface="Wingdings" panose="05000000000000000000" pitchFamily="2" charset="2"/>
              <a:buChar char="Ø"/>
            </a:pPr>
            <a:r>
              <a:rPr lang="nl-NL" sz="2400" dirty="0">
                <a:solidFill>
                  <a:schemeClr val="accent1"/>
                </a:solidFill>
              </a:rPr>
              <a:t>Human body</a:t>
            </a:r>
          </a:p>
          <a:p>
            <a:pPr marL="914400" lvl="1" indent="-457200">
              <a:buFont typeface="Wingdings" panose="05000000000000000000" pitchFamily="2" charset="2"/>
              <a:buChar char="Ø"/>
            </a:pPr>
            <a:r>
              <a:rPr lang="nl-NL" sz="2400" dirty="0">
                <a:solidFill>
                  <a:schemeClr val="accent1"/>
                </a:solidFill>
              </a:rPr>
              <a:t>City</a:t>
            </a:r>
          </a:p>
          <a:p>
            <a:pPr marL="914400" lvl="1" indent="-457200">
              <a:buFont typeface="Wingdings" panose="05000000000000000000" pitchFamily="2" charset="2"/>
              <a:buChar char="Ø"/>
            </a:pPr>
            <a:r>
              <a:rPr lang="nl-NL" sz="2400" dirty="0">
                <a:solidFill>
                  <a:schemeClr val="accent1"/>
                </a:solidFill>
              </a:rPr>
              <a:t>The </a:t>
            </a:r>
            <a:r>
              <a:rPr lang="nl-NL" sz="2400" dirty="0" err="1">
                <a:solidFill>
                  <a:schemeClr val="accent1"/>
                </a:solidFill>
              </a:rPr>
              <a:t>world</a:t>
            </a:r>
            <a:endParaRPr lang="nl-NL" sz="2400" dirty="0">
              <a:solidFill>
                <a:schemeClr val="accent1"/>
              </a:solidFill>
            </a:endParaRPr>
          </a:p>
          <a:p>
            <a:pPr marL="342900" indent="-342900">
              <a:buFont typeface="Arial" panose="020B0604020202020204" pitchFamily="34" charset="0"/>
              <a:buChar char="•"/>
            </a:pPr>
            <a:r>
              <a:rPr lang="nl-NL" sz="2400" dirty="0" err="1">
                <a:solidFill>
                  <a:schemeClr val="accent1"/>
                </a:solidFill>
              </a:rPr>
              <a:t>Can</a:t>
            </a:r>
            <a:r>
              <a:rPr lang="nl-NL" sz="2400" dirty="0">
                <a:solidFill>
                  <a:schemeClr val="accent1"/>
                </a:solidFill>
              </a:rPr>
              <a:t> </a:t>
            </a:r>
            <a:r>
              <a:rPr lang="nl-NL" sz="2400" dirty="0" err="1">
                <a:solidFill>
                  <a:schemeClr val="accent1"/>
                </a:solidFill>
              </a:rPr>
              <a:t>be</a:t>
            </a:r>
            <a:r>
              <a:rPr lang="nl-NL" sz="2400" dirty="0">
                <a:solidFill>
                  <a:schemeClr val="accent1"/>
                </a:solidFill>
              </a:rPr>
              <a:t> </a:t>
            </a:r>
            <a:r>
              <a:rPr lang="nl-NL" sz="2400" dirty="0" err="1">
                <a:solidFill>
                  <a:schemeClr val="accent1"/>
                </a:solidFill>
              </a:rPr>
              <a:t>used</a:t>
            </a:r>
            <a:r>
              <a:rPr lang="nl-NL" sz="2400" dirty="0">
                <a:solidFill>
                  <a:schemeClr val="accent1"/>
                </a:solidFill>
              </a:rPr>
              <a:t> </a:t>
            </a:r>
            <a:r>
              <a:rPr lang="nl-NL" sz="2400" dirty="0" err="1">
                <a:solidFill>
                  <a:schemeClr val="accent1"/>
                </a:solidFill>
              </a:rPr>
              <a:t>for</a:t>
            </a:r>
            <a:r>
              <a:rPr lang="nl-NL" sz="2400" dirty="0">
                <a:solidFill>
                  <a:schemeClr val="accent1"/>
                </a:solidFill>
              </a:rPr>
              <a:t> </a:t>
            </a:r>
            <a:r>
              <a:rPr lang="nl-NL" sz="2400" dirty="0" err="1">
                <a:solidFill>
                  <a:schemeClr val="accent1"/>
                </a:solidFill>
              </a:rPr>
              <a:t>understanding</a:t>
            </a:r>
            <a:r>
              <a:rPr lang="nl-NL" sz="2400" dirty="0">
                <a:solidFill>
                  <a:schemeClr val="accent1"/>
                </a:solidFill>
              </a:rPr>
              <a:t> </a:t>
            </a:r>
            <a:r>
              <a:rPr lang="nl-NL" sz="2400" dirty="0" err="1">
                <a:solidFill>
                  <a:schemeClr val="accent1"/>
                </a:solidFill>
              </a:rPr>
              <a:t>reality</a:t>
            </a:r>
            <a:endParaRPr lang="nl-NL" sz="2400" dirty="0">
              <a:solidFill>
                <a:schemeClr val="accent1"/>
              </a:solidFill>
            </a:endParaRPr>
          </a:p>
          <a:p>
            <a:pPr marL="914400" lvl="1" indent="-457200">
              <a:buFont typeface="Wingdings" panose="05000000000000000000" pitchFamily="2" charset="2"/>
              <a:buChar char="Ø"/>
            </a:pPr>
            <a:r>
              <a:rPr lang="nl-NL" sz="2400" dirty="0" err="1">
                <a:solidFill>
                  <a:schemeClr val="accent1"/>
                </a:solidFill>
              </a:rPr>
              <a:t>Predicting</a:t>
            </a:r>
            <a:r>
              <a:rPr lang="nl-NL" sz="2400" dirty="0">
                <a:solidFill>
                  <a:schemeClr val="accent1"/>
                </a:solidFill>
              </a:rPr>
              <a:t> policy </a:t>
            </a:r>
            <a:r>
              <a:rPr lang="nl-NL" sz="2400" dirty="0" err="1">
                <a:solidFill>
                  <a:schemeClr val="accent1"/>
                </a:solidFill>
              </a:rPr>
              <a:t>effects</a:t>
            </a:r>
            <a:endParaRPr lang="nl-NL" sz="2400" dirty="0">
              <a:solidFill>
                <a:schemeClr val="accent1"/>
              </a:solidFill>
            </a:endParaRPr>
          </a:p>
          <a:p>
            <a:pPr marL="914400" lvl="1" indent="-457200">
              <a:buFont typeface="Wingdings" panose="05000000000000000000" pitchFamily="2" charset="2"/>
              <a:buChar char="Ø"/>
            </a:pPr>
            <a:r>
              <a:rPr lang="nl-NL" sz="2400" dirty="0">
                <a:solidFill>
                  <a:schemeClr val="accent1"/>
                </a:solidFill>
              </a:rPr>
              <a:t>Scenario analysis</a:t>
            </a:r>
          </a:p>
          <a:p>
            <a:pPr marL="342900" indent="-342900">
              <a:buFont typeface="Arial" panose="020B0604020202020204" pitchFamily="34" charset="0"/>
              <a:buChar char="•"/>
            </a:pPr>
            <a:r>
              <a:rPr lang="nl-NL" sz="2400" dirty="0">
                <a:solidFill>
                  <a:schemeClr val="accent1"/>
                </a:solidFill>
              </a:rPr>
              <a:t>Focus </a:t>
            </a:r>
            <a:r>
              <a:rPr lang="nl-NL" sz="2400" dirty="0" err="1">
                <a:solidFill>
                  <a:schemeClr val="accent1"/>
                </a:solidFill>
              </a:rPr>
              <a:t>often</a:t>
            </a:r>
            <a:r>
              <a:rPr lang="nl-NL" sz="2400" dirty="0">
                <a:solidFill>
                  <a:schemeClr val="accent1"/>
                </a:solidFill>
              </a:rPr>
              <a:t> on </a:t>
            </a:r>
            <a:r>
              <a:rPr lang="nl-NL" sz="2400" dirty="0" err="1">
                <a:solidFill>
                  <a:schemeClr val="accent1"/>
                </a:solidFill>
              </a:rPr>
              <a:t>physical</a:t>
            </a:r>
            <a:r>
              <a:rPr lang="nl-NL" sz="2400" dirty="0">
                <a:solidFill>
                  <a:schemeClr val="accent1"/>
                </a:solidFill>
              </a:rPr>
              <a:t> environment</a:t>
            </a:r>
          </a:p>
          <a:p>
            <a:pPr marL="914400" lvl="1" indent="-457200">
              <a:buFont typeface="Wingdings" panose="05000000000000000000" pitchFamily="2" charset="2"/>
              <a:buChar char="Ø"/>
            </a:pPr>
            <a:r>
              <a:rPr lang="nl-NL" sz="2400" dirty="0">
                <a:solidFill>
                  <a:schemeClr val="accent1"/>
                </a:solidFill>
              </a:rPr>
              <a:t>But in </a:t>
            </a:r>
            <a:r>
              <a:rPr lang="nl-NL" sz="2400" dirty="0" err="1">
                <a:solidFill>
                  <a:schemeClr val="accent1"/>
                </a:solidFill>
              </a:rPr>
              <a:t>the</a:t>
            </a:r>
            <a:r>
              <a:rPr lang="nl-NL" sz="2400" dirty="0">
                <a:solidFill>
                  <a:schemeClr val="accent1"/>
                </a:solidFill>
              </a:rPr>
              <a:t> end </a:t>
            </a:r>
            <a:r>
              <a:rPr lang="nl-NL" sz="2400" dirty="0" err="1">
                <a:solidFill>
                  <a:schemeClr val="accent1"/>
                </a:solidFill>
              </a:rPr>
              <a:t>it</a:t>
            </a:r>
            <a:r>
              <a:rPr lang="nl-NL" sz="2400" dirty="0">
                <a:solidFill>
                  <a:schemeClr val="accent1"/>
                </a:solidFill>
              </a:rPr>
              <a:t> is </a:t>
            </a:r>
            <a:r>
              <a:rPr lang="nl-NL" sz="2400" dirty="0" err="1">
                <a:solidFill>
                  <a:schemeClr val="accent1"/>
                </a:solidFill>
              </a:rPr>
              <a:t>about</a:t>
            </a:r>
            <a:r>
              <a:rPr lang="nl-NL" sz="2400" dirty="0">
                <a:solidFill>
                  <a:schemeClr val="accent1"/>
                </a:solidFill>
              </a:rPr>
              <a:t> human </a:t>
            </a:r>
            <a:r>
              <a:rPr lang="nl-NL" sz="2400" dirty="0" err="1">
                <a:solidFill>
                  <a:schemeClr val="accent1"/>
                </a:solidFill>
              </a:rPr>
              <a:t>behaviour</a:t>
            </a:r>
            <a:r>
              <a:rPr lang="nl-NL" sz="2400" dirty="0">
                <a:solidFill>
                  <a:schemeClr val="accent1"/>
                </a:solidFill>
              </a:rPr>
              <a:t>!</a:t>
            </a:r>
          </a:p>
          <a:p>
            <a:pPr marL="914400" lvl="1" indent="-457200">
              <a:buFont typeface="Wingdings" panose="05000000000000000000" pitchFamily="2" charset="2"/>
              <a:buChar char="Ø"/>
            </a:pPr>
            <a:r>
              <a:rPr lang="nl-NL" sz="2400" dirty="0" err="1">
                <a:solidFill>
                  <a:schemeClr val="accent1"/>
                </a:solidFill>
              </a:rPr>
              <a:t>Clear</a:t>
            </a:r>
            <a:r>
              <a:rPr lang="nl-NL" sz="2400" dirty="0">
                <a:solidFill>
                  <a:schemeClr val="accent1"/>
                </a:solidFill>
              </a:rPr>
              <a:t> </a:t>
            </a:r>
            <a:r>
              <a:rPr lang="nl-NL" sz="2400" dirty="0" err="1">
                <a:solidFill>
                  <a:schemeClr val="accent1"/>
                </a:solidFill>
              </a:rPr>
              <a:t>role</a:t>
            </a:r>
            <a:r>
              <a:rPr lang="nl-NL" sz="2400" dirty="0">
                <a:solidFill>
                  <a:schemeClr val="accent1"/>
                </a:solidFill>
              </a:rPr>
              <a:t> </a:t>
            </a:r>
            <a:r>
              <a:rPr lang="nl-NL" sz="2400" dirty="0" err="1">
                <a:solidFill>
                  <a:schemeClr val="accent1"/>
                </a:solidFill>
              </a:rPr>
              <a:t>for</a:t>
            </a:r>
            <a:r>
              <a:rPr lang="nl-NL" sz="2400" dirty="0">
                <a:solidFill>
                  <a:schemeClr val="accent1"/>
                </a:solidFill>
              </a:rPr>
              <a:t> </a:t>
            </a:r>
            <a:r>
              <a:rPr lang="nl-NL" sz="2400" dirty="0" err="1">
                <a:solidFill>
                  <a:schemeClr val="accent1"/>
                </a:solidFill>
              </a:rPr>
              <a:t>our</a:t>
            </a:r>
            <a:r>
              <a:rPr lang="nl-NL" sz="2400" dirty="0">
                <a:solidFill>
                  <a:schemeClr val="accent1"/>
                </a:solidFill>
              </a:rPr>
              <a:t> </a:t>
            </a:r>
            <a:r>
              <a:rPr lang="nl-NL" sz="2400" dirty="0" err="1">
                <a:solidFill>
                  <a:schemeClr val="accent1"/>
                </a:solidFill>
              </a:rPr>
              <a:t>social</a:t>
            </a:r>
            <a:r>
              <a:rPr lang="nl-NL" sz="2400" dirty="0">
                <a:solidFill>
                  <a:schemeClr val="accent1"/>
                </a:solidFill>
              </a:rPr>
              <a:t> </a:t>
            </a:r>
            <a:r>
              <a:rPr lang="nl-NL" sz="2400" dirty="0" err="1">
                <a:solidFill>
                  <a:schemeClr val="accent1"/>
                </a:solidFill>
              </a:rPr>
              <a:t>and</a:t>
            </a:r>
            <a:r>
              <a:rPr lang="nl-NL" sz="2400" dirty="0">
                <a:solidFill>
                  <a:schemeClr val="accent1"/>
                </a:solidFill>
              </a:rPr>
              <a:t> </a:t>
            </a:r>
            <a:r>
              <a:rPr lang="nl-NL" sz="2400" dirty="0" err="1">
                <a:solidFill>
                  <a:schemeClr val="accent1"/>
                </a:solidFill>
              </a:rPr>
              <a:t>economic</a:t>
            </a:r>
            <a:r>
              <a:rPr lang="nl-NL" sz="2400" dirty="0">
                <a:solidFill>
                  <a:schemeClr val="accent1"/>
                </a:solidFill>
              </a:rPr>
              <a:t> data</a:t>
            </a:r>
          </a:p>
          <a:p>
            <a:pPr marL="342900" indent="-342900">
              <a:buAutoNum type="arabicParenR"/>
            </a:pPr>
            <a:endParaRPr lang="en-US" sz="2800" dirty="0">
              <a:solidFill>
                <a:schemeClr val="accent1"/>
              </a:solidFill>
            </a:endParaRPr>
          </a:p>
          <a:p>
            <a:r>
              <a:rPr lang="en-US" sz="2800" dirty="0">
                <a:solidFill>
                  <a:schemeClr val="accent1"/>
                </a:solidFill>
              </a:rPr>
              <a:t>Activity proposal available</a:t>
            </a:r>
          </a:p>
        </p:txBody>
      </p:sp>
      <p:pic>
        <p:nvPicPr>
          <p:cNvPr id="10" name="Afbeelding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28793" y="2556985"/>
            <a:ext cx="4607931" cy="2591126"/>
          </a:xfrm>
          <a:prstGeom prst="rect">
            <a:avLst/>
          </a:prstGeom>
        </p:spPr>
      </p:pic>
      <p:sp>
        <p:nvSpPr>
          <p:cNvPr id="3" name="Tekstvak 2"/>
          <p:cNvSpPr txBox="1"/>
          <p:nvPr/>
        </p:nvSpPr>
        <p:spPr>
          <a:xfrm>
            <a:off x="7220607" y="1939159"/>
            <a:ext cx="4629407" cy="646331"/>
          </a:xfrm>
          <a:prstGeom prst="rect">
            <a:avLst/>
          </a:prstGeom>
          <a:noFill/>
        </p:spPr>
        <p:txBody>
          <a:bodyPr wrap="square" rtlCol="0">
            <a:spAutoFit/>
          </a:bodyPr>
          <a:lstStyle/>
          <a:p>
            <a:r>
              <a:rPr lang="nl-NL" sz="3600" dirty="0" err="1">
                <a:solidFill>
                  <a:schemeClr val="tx2"/>
                </a:solidFill>
              </a:rPr>
              <a:t>Destination</a:t>
            </a:r>
            <a:r>
              <a:rPr lang="nl-NL" sz="3600" dirty="0">
                <a:solidFill>
                  <a:schemeClr val="tx2"/>
                </a:solidFill>
              </a:rPr>
              <a:t> Earth</a:t>
            </a:r>
          </a:p>
        </p:txBody>
      </p:sp>
    </p:spTree>
    <p:extLst>
      <p:ext uri="{BB962C8B-B14F-4D97-AF65-F5344CB8AC3E}">
        <p14:creationId xmlns:p14="http://schemas.microsoft.com/office/powerpoint/2010/main" val="1389068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1111A-1048-4A2C-9FA8-DDD78E94AEB4}"/>
              </a:ext>
            </a:extLst>
          </p:cNvPr>
          <p:cNvSpPr>
            <a:spLocks noGrp="1"/>
          </p:cNvSpPr>
          <p:nvPr>
            <p:ph type="title"/>
          </p:nvPr>
        </p:nvSpPr>
        <p:spPr/>
        <p:txBody>
          <a:bodyPr>
            <a:noAutofit/>
          </a:bodyPr>
          <a:lstStyle/>
          <a:p>
            <a:r>
              <a:rPr lang="en-GB" sz="3600" dirty="0"/>
              <a:t>Collaboration proposal  ONS- SORS- OECD </a:t>
            </a:r>
          </a:p>
        </p:txBody>
      </p:sp>
      <p:sp>
        <p:nvSpPr>
          <p:cNvPr id="3" name="Content Placeholder 2">
            <a:extLst>
              <a:ext uri="{FF2B5EF4-FFF2-40B4-BE49-F238E27FC236}">
                <a16:creationId xmlns:a16="http://schemas.microsoft.com/office/drawing/2014/main" id="{EBE15DF8-7C08-4DD0-95EA-D3A1B906E303}"/>
              </a:ext>
            </a:extLst>
          </p:cNvPr>
          <p:cNvSpPr>
            <a:spLocks noGrp="1"/>
          </p:cNvSpPr>
          <p:nvPr>
            <p:ph idx="1"/>
          </p:nvPr>
        </p:nvSpPr>
        <p:spPr/>
        <p:txBody>
          <a:bodyPr/>
          <a:lstStyle/>
          <a:p>
            <a:r>
              <a:rPr lang="en-GB" dirty="0"/>
              <a:t>Exploring to </a:t>
            </a:r>
            <a:r>
              <a:rPr lang="en-GB" dirty="0" err="1"/>
              <a:t>workon</a:t>
            </a:r>
            <a:r>
              <a:rPr lang="en-GB" dirty="0"/>
              <a:t>  joint use case the develop:</a:t>
            </a:r>
          </a:p>
          <a:p>
            <a:pPr lvl="1"/>
            <a:r>
              <a:rPr lang="en-GB" dirty="0"/>
              <a:t>Cloud base platform open software based architecture</a:t>
            </a:r>
          </a:p>
          <a:p>
            <a:pPr lvl="1"/>
            <a:r>
              <a:rPr lang="en-GB" dirty="0"/>
              <a:t>Open access to survey data</a:t>
            </a:r>
          </a:p>
          <a:p>
            <a:pPr lvl="1"/>
            <a:r>
              <a:rPr lang="en-GB" dirty="0"/>
              <a:t>Methods, tools and governance framework</a:t>
            </a:r>
          </a:p>
          <a:p>
            <a:r>
              <a:rPr lang="en-GB" dirty="0"/>
              <a:t>Progress in 2021and next steps</a:t>
            </a:r>
          </a:p>
          <a:p>
            <a:pPr lvl="1"/>
            <a:r>
              <a:rPr lang="en-GB" dirty="0"/>
              <a:t>Scope initial  idea</a:t>
            </a:r>
          </a:p>
          <a:p>
            <a:pPr lvl="1"/>
            <a:r>
              <a:rPr lang="en-GB" dirty="0"/>
              <a:t>Limited progress due to resource constraints</a:t>
            </a:r>
          </a:p>
          <a:p>
            <a:pPr lvl="1"/>
            <a:r>
              <a:rPr lang="en-GB" dirty="0"/>
              <a:t>Meet with Brank/SORS and Eric/OECD 23/11 to discuss plans for 2022 and start on ToR.</a:t>
            </a:r>
          </a:p>
          <a:p>
            <a:pPr lvl="1"/>
            <a:r>
              <a:rPr lang="en-GB" dirty="0"/>
              <a:t>Plan workshop 2022</a:t>
            </a:r>
          </a:p>
          <a:p>
            <a:pPr lvl="1"/>
            <a:endParaRPr lang="en-GB" dirty="0"/>
          </a:p>
          <a:p>
            <a:pPr lvl="1"/>
            <a:endParaRPr lang="en-GB" dirty="0"/>
          </a:p>
        </p:txBody>
      </p:sp>
    </p:spTree>
    <p:extLst>
      <p:ext uri="{BB962C8B-B14F-4D97-AF65-F5344CB8AC3E}">
        <p14:creationId xmlns:p14="http://schemas.microsoft.com/office/powerpoint/2010/main" val="686357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accent1"/>
                </a:solidFill>
              </a:rPr>
              <a:t>That’s</a:t>
            </a:r>
            <a:r>
              <a:rPr lang="nl-NL" b="1" dirty="0">
                <a:solidFill>
                  <a:schemeClr val="accent1"/>
                </a:solidFill>
              </a:rPr>
              <a:t> </a:t>
            </a:r>
            <a:r>
              <a:rPr lang="nl-NL" b="1" dirty="0" err="1">
                <a:solidFill>
                  <a:schemeClr val="accent1"/>
                </a:solidFill>
              </a:rPr>
              <a:t>it</a:t>
            </a:r>
            <a:r>
              <a:rPr lang="nl-NL" b="1" dirty="0">
                <a:solidFill>
                  <a:schemeClr val="accent1"/>
                </a:solidFill>
              </a:rPr>
              <a:t> </a:t>
            </a:r>
            <a:r>
              <a:rPr lang="nl-NL" b="1" dirty="0" err="1">
                <a:solidFill>
                  <a:schemeClr val="accent1"/>
                </a:solidFill>
              </a:rPr>
              <a:t>for</a:t>
            </a:r>
            <a:r>
              <a:rPr lang="nl-NL" b="1" dirty="0">
                <a:solidFill>
                  <a:schemeClr val="accent1"/>
                </a:solidFill>
              </a:rPr>
              <a:t> </a:t>
            </a:r>
            <a:r>
              <a:rPr lang="nl-NL" b="1" dirty="0" err="1">
                <a:solidFill>
                  <a:schemeClr val="accent1"/>
                </a:solidFill>
              </a:rPr>
              <a:t>now</a:t>
            </a:r>
            <a:r>
              <a:rPr lang="nl-NL" b="1" dirty="0">
                <a:solidFill>
                  <a:schemeClr val="accent1"/>
                </a:solidFill>
              </a:rPr>
              <a:t>- </a:t>
            </a:r>
            <a:br>
              <a:rPr lang="nl-NL" b="1" dirty="0">
                <a:solidFill>
                  <a:schemeClr val="accent1"/>
                </a:solidFill>
              </a:rPr>
            </a:br>
            <a:r>
              <a:rPr lang="nl-NL" sz="3200" b="1" dirty="0">
                <a:solidFill>
                  <a:schemeClr val="accent1"/>
                </a:solidFill>
              </a:rPr>
              <a:t>but </a:t>
            </a:r>
            <a:r>
              <a:rPr lang="nl-NL" sz="3200" b="1" dirty="0" err="1">
                <a:solidFill>
                  <a:schemeClr val="accent1"/>
                </a:solidFill>
              </a:rPr>
              <a:t>innovation</a:t>
            </a:r>
            <a:r>
              <a:rPr lang="nl-NL" sz="3200" b="1" dirty="0">
                <a:solidFill>
                  <a:schemeClr val="accent1"/>
                </a:solidFill>
              </a:rPr>
              <a:t> never </a:t>
            </a:r>
            <a:r>
              <a:rPr lang="nl-NL" sz="3200" b="1" dirty="0" err="1">
                <a:solidFill>
                  <a:schemeClr val="accent1"/>
                </a:solidFill>
              </a:rPr>
              <a:t>stops</a:t>
            </a:r>
            <a:r>
              <a:rPr lang="nl-NL" sz="3200" b="1" dirty="0">
                <a:solidFill>
                  <a:schemeClr val="accent1"/>
                </a:solidFill>
              </a:rPr>
              <a:t> </a:t>
            </a:r>
            <a:r>
              <a:rPr lang="nl-NL" sz="3200" b="1" dirty="0">
                <a:solidFill>
                  <a:schemeClr val="accent1"/>
                </a:solidFill>
                <a:sym typeface="Wingdings" panose="05000000000000000000" pitchFamily="2" charset="2"/>
              </a:rPr>
              <a:t></a:t>
            </a:r>
            <a:endParaRPr lang="nl-NL" b="1" dirty="0">
              <a:solidFill>
                <a:schemeClr val="accent1"/>
              </a:solidFill>
            </a:endParaRPr>
          </a:p>
        </p:txBody>
      </p:sp>
      <p:pic>
        <p:nvPicPr>
          <p:cNvPr id="6" name="Picture 2" descr="G:\Stat\_Statistical Management and Modernisation Unit\_MCs\Blue Sky Thinking Network\images\iStock_000050107046_Larg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0861" y="365125"/>
            <a:ext cx="1352939" cy="1326411"/>
          </a:xfrm>
          <a:prstGeom prst="rect">
            <a:avLst/>
          </a:prstGeom>
          <a:noFill/>
        </p:spPr>
      </p:pic>
      <p:pic>
        <p:nvPicPr>
          <p:cNvPr id="7" name="Tijdelijke aanduiding voor inhoud 6" descr="C:\Users\bbka\AppData\Local\Microsoft\Windows\INetCache\Content.Word\modernstasts- by HLG-MOS.jpg"/>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6121972"/>
            <a:ext cx="2190404" cy="423949"/>
          </a:xfrm>
          <a:prstGeom prst="rect">
            <a:avLst/>
          </a:prstGeom>
          <a:noFill/>
          <a:ln>
            <a:noFill/>
          </a:ln>
        </p:spPr>
      </p:pic>
      <p:pic>
        <p:nvPicPr>
          <p:cNvPr id="8" name="Picture 2" descr="Page Comparison - Virtual meeting on the COVID-19 response in the area of  Communication and HRMT (v.16 vs v.17) - UNECE Statswi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46049" y="5844755"/>
            <a:ext cx="1807751" cy="55443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1853" y="1772581"/>
            <a:ext cx="4080290" cy="3312837"/>
          </a:xfrm>
          <a:prstGeom prst="rect">
            <a:avLst/>
          </a:prstGeom>
          <a:noFill/>
          <a:ln>
            <a:noFill/>
          </a:ln>
          <a:effectLst/>
        </p:spPr>
      </p:pic>
      <p:sp>
        <p:nvSpPr>
          <p:cNvPr id="5" name="Tekstvak 4"/>
          <p:cNvSpPr txBox="1"/>
          <p:nvPr/>
        </p:nvSpPr>
        <p:spPr>
          <a:xfrm>
            <a:off x="3816220" y="5198424"/>
            <a:ext cx="4413379" cy="1200329"/>
          </a:xfrm>
          <a:prstGeom prst="rect">
            <a:avLst/>
          </a:prstGeom>
          <a:noFill/>
        </p:spPr>
        <p:txBody>
          <a:bodyPr wrap="square" rtlCol="0">
            <a:spAutoFit/>
          </a:bodyPr>
          <a:lstStyle/>
          <a:p>
            <a:r>
              <a:rPr lang="en-US" sz="2400" dirty="0">
                <a:solidFill>
                  <a:schemeClr val="accent1"/>
                </a:solidFill>
                <a:latin typeface="Calibri" panose="020F0502020204030204" pitchFamily="34" charset="0"/>
                <a:ea typeface="Calibri" panose="020F0502020204030204" pitchFamily="34" charset="0"/>
                <a:cs typeface="Calibri" panose="020F0502020204030204" pitchFamily="34" charset="0"/>
              </a:rPr>
              <a:t>Very impressive my dear colleague- </a:t>
            </a:r>
            <a:br>
              <a:rPr lang="en-US" sz="2400" dirty="0">
                <a:solidFill>
                  <a:schemeClr val="accent1"/>
                </a:solidFill>
                <a:latin typeface="Calibri" panose="020F0502020204030204" pitchFamily="34" charset="0"/>
                <a:ea typeface="Calibri" panose="020F0502020204030204" pitchFamily="34" charset="0"/>
                <a:cs typeface="Calibri" panose="020F0502020204030204" pitchFamily="34" charset="0"/>
              </a:rPr>
            </a:br>
            <a:r>
              <a:rPr lang="en-US" sz="2400" dirty="0">
                <a:solidFill>
                  <a:schemeClr val="accent1"/>
                </a:solidFill>
                <a:latin typeface="Calibri" panose="020F0502020204030204" pitchFamily="34" charset="0"/>
                <a:ea typeface="Calibri" panose="020F0502020204030204" pitchFamily="34" charset="0"/>
                <a:cs typeface="Calibri" panose="020F0502020204030204" pitchFamily="34" charset="0"/>
              </a:rPr>
              <a:t>but does it also work in theory? </a:t>
            </a:r>
            <a:endParaRPr lang="nl-NL" sz="2400" dirty="0">
              <a:solidFill>
                <a:schemeClr val="accent1"/>
              </a:solidFill>
            </a:endParaRPr>
          </a:p>
        </p:txBody>
      </p:sp>
    </p:spTree>
    <p:extLst>
      <p:ext uri="{BB962C8B-B14F-4D97-AF65-F5344CB8AC3E}">
        <p14:creationId xmlns:p14="http://schemas.microsoft.com/office/powerpoint/2010/main" val="4016506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accent1"/>
                </a:solidFill>
              </a:rPr>
              <a:t>Blue Skies Thinking Network</a:t>
            </a:r>
          </a:p>
        </p:txBody>
      </p:sp>
      <p:pic>
        <p:nvPicPr>
          <p:cNvPr id="6" name="Picture 2" descr="G:\Stat\_Statistical Management and Modernisation Unit\_MCs\Blue Sky Thinking Network\images\iStock_000050107046_Larg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0861" y="365125"/>
            <a:ext cx="1352939" cy="1326411"/>
          </a:xfrm>
          <a:prstGeom prst="rect">
            <a:avLst/>
          </a:prstGeom>
          <a:noFill/>
        </p:spPr>
      </p:pic>
      <p:pic>
        <p:nvPicPr>
          <p:cNvPr id="7" name="Tijdelijke aanduiding voor inhoud 6" descr="C:\Users\bbka\AppData\Local\Microsoft\Windows\INetCache\Content.Word\modernstasts- by HLG-MOS.jpg"/>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6121972"/>
            <a:ext cx="2190404" cy="423949"/>
          </a:xfrm>
          <a:prstGeom prst="rect">
            <a:avLst/>
          </a:prstGeom>
          <a:noFill/>
          <a:ln>
            <a:noFill/>
          </a:ln>
        </p:spPr>
      </p:pic>
      <p:pic>
        <p:nvPicPr>
          <p:cNvPr id="8" name="Picture 2" descr="Page Comparison - Virtual meeting on the COVID-19 response in the area of  Communication and HRMT (v.16 vs v.17) - UNECE Statswi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46049" y="5844755"/>
            <a:ext cx="1807751" cy="554433"/>
          </a:xfrm>
          <a:prstGeom prst="rect">
            <a:avLst/>
          </a:prstGeom>
          <a:noFill/>
          <a:extLst>
            <a:ext uri="{909E8E84-426E-40DD-AFC4-6F175D3DCCD1}">
              <a14:hiddenFill xmlns:a14="http://schemas.microsoft.com/office/drawing/2010/main">
                <a:solidFill>
                  <a:srgbClr val="FFFFFF"/>
                </a:solidFill>
              </a14:hiddenFill>
            </a:ext>
          </a:extLst>
        </p:spPr>
      </p:pic>
      <p:sp>
        <p:nvSpPr>
          <p:cNvPr id="9" name="Tekstvak 8"/>
          <p:cNvSpPr txBox="1"/>
          <p:nvPr/>
        </p:nvSpPr>
        <p:spPr>
          <a:xfrm>
            <a:off x="646545" y="1413164"/>
            <a:ext cx="9354315" cy="4832092"/>
          </a:xfrm>
          <a:prstGeom prst="rect">
            <a:avLst/>
          </a:prstGeom>
          <a:noFill/>
        </p:spPr>
        <p:txBody>
          <a:bodyPr wrap="square" rtlCol="0">
            <a:spAutoFit/>
          </a:bodyPr>
          <a:lstStyle/>
          <a:p>
            <a:r>
              <a:rPr lang="en-US" sz="2200" dirty="0">
                <a:solidFill>
                  <a:schemeClr val="accent1"/>
                </a:solidFill>
              </a:rPr>
              <a:t>The Blue Skies Thinking Network is </a:t>
            </a:r>
            <a:r>
              <a:rPr lang="en-US" sz="2200" b="1" dirty="0"/>
              <a:t>the “ideas factory” for the statistical </a:t>
            </a:r>
            <a:r>
              <a:rPr lang="en-US" sz="2200" b="1" dirty="0" err="1"/>
              <a:t>modernisation</a:t>
            </a:r>
            <a:r>
              <a:rPr lang="en-US" sz="2200" b="1" dirty="0"/>
              <a:t> community</a:t>
            </a:r>
            <a:r>
              <a:rPr lang="en-US" sz="2200" dirty="0"/>
              <a:t>. </a:t>
            </a:r>
            <a:r>
              <a:rPr lang="en-US" sz="2200" dirty="0">
                <a:solidFill>
                  <a:schemeClr val="accent1"/>
                </a:solidFill>
              </a:rPr>
              <a:t>The network provides a research and innovation platform where members can share ideas and look for partners to </a:t>
            </a:r>
            <a:r>
              <a:rPr lang="en-US" sz="2200" b="1" dirty="0"/>
              <a:t>explore how new innovations to our production process can benefit statistical </a:t>
            </a:r>
            <a:r>
              <a:rPr lang="en-US" sz="2200" b="1" dirty="0" err="1"/>
              <a:t>organisations</a:t>
            </a:r>
            <a:r>
              <a:rPr lang="en-US" sz="2200" dirty="0"/>
              <a:t>.</a:t>
            </a:r>
          </a:p>
          <a:p>
            <a:endParaRPr lang="en-US" sz="2200" dirty="0"/>
          </a:p>
          <a:p>
            <a:r>
              <a:rPr lang="en-US" sz="2200" dirty="0">
                <a:solidFill>
                  <a:schemeClr val="accent1"/>
                </a:solidFill>
              </a:rPr>
              <a:t>The objective of the Blue Skies Thinking Network is to </a:t>
            </a:r>
            <a:r>
              <a:rPr lang="en-US" sz="2200" b="1" dirty="0"/>
              <a:t>generate and evaluate proposals for HLG-MOS activities </a:t>
            </a:r>
            <a:r>
              <a:rPr lang="en-US" sz="2200" dirty="0">
                <a:solidFill>
                  <a:schemeClr val="accent1"/>
                </a:solidFill>
              </a:rPr>
              <a:t>and where needed, to do short time boxed follow-up studies. The network will be an umbrella structure for a core group and short-term task teams to investigate new ideas and opportunities through short evaluation projects supported by the HLG-MOS Executive Board. </a:t>
            </a:r>
            <a:r>
              <a:rPr lang="en-US" sz="2200" b="1" dirty="0"/>
              <a:t>Any idea that is in line with the HLG-MOS Strategic Framework can be considered.</a:t>
            </a:r>
            <a:r>
              <a:rPr lang="en-US" sz="2200" dirty="0"/>
              <a:t> </a:t>
            </a:r>
            <a:r>
              <a:rPr lang="en-US" sz="2200" dirty="0">
                <a:solidFill>
                  <a:schemeClr val="accent1"/>
                </a:solidFill>
              </a:rPr>
              <a:t>To allow for new innovations, space will also be given to out-of-the-box thinking.</a:t>
            </a:r>
          </a:p>
          <a:p>
            <a:r>
              <a:rPr lang="nl-NL" sz="2200" dirty="0"/>
              <a:t> </a:t>
            </a:r>
          </a:p>
        </p:txBody>
      </p:sp>
    </p:spTree>
    <p:extLst>
      <p:ext uri="{BB962C8B-B14F-4D97-AF65-F5344CB8AC3E}">
        <p14:creationId xmlns:p14="http://schemas.microsoft.com/office/powerpoint/2010/main" val="1019714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accent1"/>
                </a:solidFill>
              </a:rPr>
              <a:t>Blue Skies Thinking Network</a:t>
            </a:r>
          </a:p>
        </p:txBody>
      </p:sp>
      <p:pic>
        <p:nvPicPr>
          <p:cNvPr id="6" name="Picture 2" descr="G:\Stat\_Statistical Management and Modernisation Unit\_MCs\Blue Sky Thinking Network\images\iStock_000050107046_Larg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0861" y="365125"/>
            <a:ext cx="1352939" cy="1326411"/>
          </a:xfrm>
          <a:prstGeom prst="rect">
            <a:avLst/>
          </a:prstGeom>
          <a:noFill/>
        </p:spPr>
      </p:pic>
      <p:pic>
        <p:nvPicPr>
          <p:cNvPr id="7" name="Tijdelijke aanduiding voor inhoud 6" descr="C:\Users\bbka\AppData\Local\Microsoft\Windows\INetCache\Content.Word\modernstasts- by HLG-MOS.jpg"/>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6121972"/>
            <a:ext cx="2190404" cy="423949"/>
          </a:xfrm>
          <a:prstGeom prst="rect">
            <a:avLst/>
          </a:prstGeom>
          <a:noFill/>
          <a:ln>
            <a:noFill/>
          </a:ln>
        </p:spPr>
      </p:pic>
      <p:pic>
        <p:nvPicPr>
          <p:cNvPr id="8" name="Picture 2" descr="Page Comparison - Virtual meeting on the COVID-19 response in the area of  Communication and HRMT (v.16 vs v.17) - UNECE Statswi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46049" y="5844755"/>
            <a:ext cx="1807751" cy="554433"/>
          </a:xfrm>
          <a:prstGeom prst="rect">
            <a:avLst/>
          </a:prstGeom>
          <a:noFill/>
          <a:extLst>
            <a:ext uri="{909E8E84-426E-40DD-AFC4-6F175D3DCCD1}">
              <a14:hiddenFill xmlns:a14="http://schemas.microsoft.com/office/drawing/2010/main">
                <a:solidFill>
                  <a:srgbClr val="FFFFFF"/>
                </a:solidFill>
              </a14:hiddenFill>
            </a:ext>
          </a:extLst>
        </p:spPr>
      </p:pic>
      <p:sp>
        <p:nvSpPr>
          <p:cNvPr id="9" name="Tekstvak 8"/>
          <p:cNvSpPr txBox="1"/>
          <p:nvPr/>
        </p:nvSpPr>
        <p:spPr>
          <a:xfrm>
            <a:off x="838200" y="1505621"/>
            <a:ext cx="8603657" cy="4093428"/>
          </a:xfrm>
          <a:prstGeom prst="rect">
            <a:avLst/>
          </a:prstGeom>
          <a:noFill/>
        </p:spPr>
        <p:txBody>
          <a:bodyPr wrap="square" rtlCol="0">
            <a:spAutoFit/>
          </a:bodyPr>
          <a:lstStyle/>
          <a:p>
            <a:r>
              <a:rPr lang="en-US" sz="2000" dirty="0">
                <a:solidFill>
                  <a:schemeClr val="accent1"/>
                </a:solidFill>
              </a:rPr>
              <a:t>BSTN Core Team</a:t>
            </a:r>
          </a:p>
          <a:p>
            <a:pPr marL="285750" indent="-285750">
              <a:buFont typeface="Arial" panose="020B0604020202020204" pitchFamily="34" charset="0"/>
              <a:buChar char="•"/>
            </a:pPr>
            <a:r>
              <a:rPr lang="en-US" sz="2000" dirty="0">
                <a:solidFill>
                  <a:schemeClr val="accent1"/>
                </a:solidFill>
              </a:rPr>
              <a:t>Monthly (online) meetings to supervise ongoing activities and discuss new ideas</a:t>
            </a:r>
          </a:p>
          <a:p>
            <a:pPr marL="285750" indent="-285750">
              <a:buFont typeface="Arial" panose="020B0604020202020204" pitchFamily="34" charset="0"/>
              <a:buChar char="•"/>
            </a:pPr>
            <a:r>
              <a:rPr lang="en-US" sz="2000" dirty="0">
                <a:solidFill>
                  <a:schemeClr val="accent1"/>
                </a:solidFill>
              </a:rPr>
              <a:t>Some to be carried out by BSTN and associates, some by others</a:t>
            </a:r>
          </a:p>
          <a:p>
            <a:endParaRPr lang="en-US" sz="2000" dirty="0">
              <a:solidFill>
                <a:schemeClr val="accent1"/>
              </a:solidFill>
            </a:endParaRPr>
          </a:p>
          <a:p>
            <a:r>
              <a:rPr lang="en-US" sz="2000" dirty="0">
                <a:solidFill>
                  <a:schemeClr val="accent1"/>
                </a:solidFill>
              </a:rPr>
              <a:t>2021: seven activities under BSTN umbrella</a:t>
            </a:r>
          </a:p>
          <a:p>
            <a:pPr marL="285750" indent="-285750">
              <a:buFont typeface="Arial" panose="020B0604020202020204" pitchFamily="34" charset="0"/>
              <a:buChar char="•"/>
            </a:pPr>
            <a:r>
              <a:rPr lang="en-US" sz="2000" dirty="0">
                <a:solidFill>
                  <a:schemeClr val="accent1"/>
                </a:solidFill>
              </a:rPr>
              <a:t>Proposed and endorsed at HLG-MOS Workshop 2020</a:t>
            </a:r>
          </a:p>
          <a:p>
            <a:pPr marL="285750" indent="-285750">
              <a:buFont typeface="Arial" panose="020B0604020202020204" pitchFamily="34" charset="0"/>
              <a:buChar char="•"/>
            </a:pPr>
            <a:r>
              <a:rPr lang="en-US" sz="2000" dirty="0">
                <a:solidFill>
                  <a:schemeClr val="accent1"/>
                </a:solidFill>
              </a:rPr>
              <a:t>Different approaches</a:t>
            </a:r>
          </a:p>
          <a:p>
            <a:pPr marL="285750" indent="-285750">
              <a:buFont typeface="Arial" panose="020B0604020202020204" pitchFamily="34" charset="0"/>
              <a:buChar char="•"/>
            </a:pPr>
            <a:r>
              <a:rPr lang="en-US" sz="2000" dirty="0">
                <a:solidFill>
                  <a:schemeClr val="accent1"/>
                </a:solidFill>
              </a:rPr>
              <a:t>Not all of them did materialize</a:t>
            </a:r>
          </a:p>
          <a:p>
            <a:pPr marL="285750" indent="-285750">
              <a:buFont typeface="Arial" panose="020B0604020202020204" pitchFamily="34" charset="0"/>
              <a:buChar char="•"/>
            </a:pPr>
            <a:endParaRPr lang="en-US" sz="2000" dirty="0">
              <a:solidFill>
                <a:schemeClr val="accent1"/>
              </a:solidFill>
            </a:endParaRPr>
          </a:p>
          <a:p>
            <a:r>
              <a:rPr lang="en-US" sz="2000" dirty="0">
                <a:solidFill>
                  <a:schemeClr val="accent1"/>
                </a:solidFill>
              </a:rPr>
              <a:t>Six activity proposals for 2022</a:t>
            </a:r>
          </a:p>
          <a:p>
            <a:pPr marL="342900" indent="-342900">
              <a:buFont typeface="Arial" panose="020B0604020202020204" pitchFamily="34" charset="0"/>
              <a:buChar char="•"/>
            </a:pPr>
            <a:r>
              <a:rPr lang="en-US" sz="2000" dirty="0">
                <a:solidFill>
                  <a:schemeClr val="accent1"/>
                </a:solidFill>
              </a:rPr>
              <a:t>Partly </a:t>
            </a:r>
            <a:r>
              <a:rPr lang="en-US" sz="2000">
                <a:solidFill>
                  <a:schemeClr val="accent1"/>
                </a:solidFill>
              </a:rPr>
              <a:t>subject to further elaboration</a:t>
            </a:r>
            <a:endParaRPr lang="en-US" sz="2000" dirty="0">
              <a:solidFill>
                <a:schemeClr val="accent1"/>
              </a:solidFill>
            </a:endParaRPr>
          </a:p>
          <a:p>
            <a:endParaRPr lang="en-US" sz="2000" dirty="0">
              <a:solidFill>
                <a:schemeClr val="accent1"/>
              </a:solidFill>
            </a:endParaRPr>
          </a:p>
        </p:txBody>
      </p:sp>
    </p:spTree>
    <p:extLst>
      <p:ext uri="{BB962C8B-B14F-4D97-AF65-F5344CB8AC3E}">
        <p14:creationId xmlns:p14="http://schemas.microsoft.com/office/powerpoint/2010/main" val="3637999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accent1"/>
                </a:solidFill>
              </a:rPr>
              <a:t>Activities</a:t>
            </a:r>
            <a:r>
              <a:rPr lang="nl-NL" b="1" dirty="0">
                <a:solidFill>
                  <a:schemeClr val="accent1"/>
                </a:solidFill>
              </a:rPr>
              <a:t> 2021</a:t>
            </a:r>
          </a:p>
        </p:txBody>
      </p:sp>
      <p:pic>
        <p:nvPicPr>
          <p:cNvPr id="6" name="Picture 2" descr="G:\Stat\_Statistical Management and Modernisation Unit\_MCs\Blue Sky Thinking Network\images\iStock_000050107046_Larg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0861" y="365125"/>
            <a:ext cx="1352939" cy="1326411"/>
          </a:xfrm>
          <a:prstGeom prst="rect">
            <a:avLst/>
          </a:prstGeom>
          <a:noFill/>
        </p:spPr>
      </p:pic>
      <p:pic>
        <p:nvPicPr>
          <p:cNvPr id="7" name="Tijdelijke aanduiding voor inhoud 6" descr="C:\Users\bbka\AppData\Local\Microsoft\Windows\INetCache\Content.Word\modernstasts- by HLG-MOS.jpg"/>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6121972"/>
            <a:ext cx="2190404" cy="423949"/>
          </a:xfrm>
          <a:prstGeom prst="rect">
            <a:avLst/>
          </a:prstGeom>
          <a:noFill/>
          <a:ln>
            <a:noFill/>
          </a:ln>
        </p:spPr>
      </p:pic>
      <p:pic>
        <p:nvPicPr>
          <p:cNvPr id="8" name="Picture 2" descr="Page Comparison - Virtual meeting on the COVID-19 response in the area of  Communication and HRMT (v.16 vs v.17) - UNECE Statswi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46049" y="5844755"/>
            <a:ext cx="1807751" cy="554433"/>
          </a:xfrm>
          <a:prstGeom prst="rect">
            <a:avLst/>
          </a:prstGeom>
          <a:noFill/>
          <a:extLst>
            <a:ext uri="{909E8E84-426E-40DD-AFC4-6F175D3DCCD1}">
              <a14:hiddenFill xmlns:a14="http://schemas.microsoft.com/office/drawing/2010/main">
                <a:solidFill>
                  <a:srgbClr val="FFFFFF"/>
                </a:solidFill>
              </a14:hiddenFill>
            </a:ext>
          </a:extLst>
        </p:spPr>
      </p:pic>
      <p:sp>
        <p:nvSpPr>
          <p:cNvPr id="9" name="Tekstvak 8"/>
          <p:cNvSpPr txBox="1"/>
          <p:nvPr/>
        </p:nvSpPr>
        <p:spPr>
          <a:xfrm>
            <a:off x="600364" y="1366982"/>
            <a:ext cx="9579334" cy="5016758"/>
          </a:xfrm>
          <a:prstGeom prst="rect">
            <a:avLst/>
          </a:prstGeom>
          <a:noFill/>
        </p:spPr>
        <p:txBody>
          <a:bodyPr wrap="square" rtlCol="0">
            <a:spAutoFit/>
          </a:bodyPr>
          <a:lstStyle/>
          <a:p>
            <a:pPr marL="342900" indent="-342900">
              <a:buFontTx/>
              <a:buAutoNum type="arabicParenR"/>
            </a:pPr>
            <a:r>
              <a:rPr lang="en-US" sz="2000" dirty="0">
                <a:solidFill>
                  <a:schemeClr val="accent1"/>
                </a:solidFill>
              </a:rPr>
              <a:t>The power of network data: feasibility studies (Daniel Elazar, ABS)</a:t>
            </a:r>
          </a:p>
          <a:p>
            <a:pPr marL="342900" indent="-342900">
              <a:buFontTx/>
              <a:buAutoNum type="arabicParenR"/>
            </a:pPr>
            <a:endParaRPr lang="nl-NL" sz="2000" dirty="0">
              <a:solidFill>
                <a:schemeClr val="accent1"/>
              </a:solidFill>
            </a:endParaRPr>
          </a:p>
          <a:p>
            <a:pPr marL="342900" indent="-342900">
              <a:buFontTx/>
              <a:buAutoNum type="arabicParenR"/>
            </a:pPr>
            <a:r>
              <a:rPr lang="en-US" sz="2000" dirty="0">
                <a:solidFill>
                  <a:schemeClr val="accent1"/>
                </a:solidFill>
              </a:rPr>
              <a:t>COVID-19 hotspot joint biosecurity </a:t>
            </a:r>
            <a:r>
              <a:rPr lang="en-US" sz="2000" dirty="0" err="1">
                <a:solidFill>
                  <a:schemeClr val="accent1"/>
                </a:solidFill>
              </a:rPr>
              <a:t>centre</a:t>
            </a:r>
            <a:r>
              <a:rPr lang="en-US" sz="2000" dirty="0">
                <a:solidFill>
                  <a:schemeClr val="accent1"/>
                </a:solidFill>
              </a:rPr>
              <a:t> platform (Eric </a:t>
            </a:r>
            <a:r>
              <a:rPr lang="en-US" sz="2000" dirty="0" err="1">
                <a:solidFill>
                  <a:schemeClr val="accent1"/>
                </a:solidFill>
              </a:rPr>
              <a:t>Deeben</a:t>
            </a:r>
            <a:r>
              <a:rPr lang="en-US" sz="2000" dirty="0">
                <a:solidFill>
                  <a:schemeClr val="accent1"/>
                </a:solidFill>
              </a:rPr>
              <a:t>, ONS)</a:t>
            </a:r>
          </a:p>
          <a:p>
            <a:pPr marL="342900" indent="-342900">
              <a:buFontTx/>
              <a:buAutoNum type="arabicParenR"/>
            </a:pPr>
            <a:endParaRPr lang="nl-NL" sz="2000" dirty="0">
              <a:solidFill>
                <a:schemeClr val="accent1"/>
              </a:solidFill>
            </a:endParaRPr>
          </a:p>
          <a:p>
            <a:pPr marL="342900" indent="-342900">
              <a:buFontTx/>
              <a:buAutoNum type="arabicParenR"/>
            </a:pPr>
            <a:r>
              <a:rPr lang="en-US" sz="2000" dirty="0">
                <a:solidFill>
                  <a:schemeClr val="accent1"/>
                </a:solidFill>
              </a:rPr>
              <a:t>User research for official statistics (Eric </a:t>
            </a:r>
            <a:r>
              <a:rPr lang="en-US" sz="2000" dirty="0" err="1">
                <a:solidFill>
                  <a:schemeClr val="accent1"/>
                </a:solidFill>
              </a:rPr>
              <a:t>Anvar</a:t>
            </a:r>
            <a:r>
              <a:rPr lang="en-US" sz="2000" dirty="0">
                <a:solidFill>
                  <a:schemeClr val="accent1"/>
                </a:solidFill>
              </a:rPr>
              <a:t>, OECD) </a:t>
            </a:r>
          </a:p>
          <a:p>
            <a:pPr marL="342900" indent="-342900">
              <a:buFontTx/>
              <a:buAutoNum type="arabicParenR"/>
            </a:pPr>
            <a:endParaRPr lang="nl-NL" sz="2000" dirty="0">
              <a:solidFill>
                <a:schemeClr val="accent1"/>
              </a:solidFill>
            </a:endParaRPr>
          </a:p>
          <a:p>
            <a:pPr marL="342900" indent="-342900">
              <a:buFontTx/>
              <a:buAutoNum type="arabicParenR"/>
            </a:pPr>
            <a:r>
              <a:rPr lang="en-US" sz="2000" dirty="0">
                <a:solidFill>
                  <a:schemeClr val="accent1"/>
                </a:solidFill>
              </a:rPr>
              <a:t>Rapid survey system (Branko </a:t>
            </a:r>
            <a:r>
              <a:rPr lang="en-US" sz="2000" dirty="0" err="1">
                <a:solidFill>
                  <a:schemeClr val="accent1"/>
                </a:solidFill>
              </a:rPr>
              <a:t>Josipović</a:t>
            </a:r>
            <a:r>
              <a:rPr lang="en-US" sz="2000" dirty="0">
                <a:solidFill>
                  <a:schemeClr val="accent1"/>
                </a:solidFill>
              </a:rPr>
              <a:t>, SORS) </a:t>
            </a:r>
          </a:p>
          <a:p>
            <a:pPr marL="342900" indent="-342900">
              <a:buFontTx/>
              <a:buAutoNum type="arabicParenR"/>
            </a:pPr>
            <a:endParaRPr lang="en-US" sz="2000" dirty="0">
              <a:solidFill>
                <a:schemeClr val="accent1"/>
              </a:solidFill>
            </a:endParaRPr>
          </a:p>
          <a:p>
            <a:pPr marL="342900" indent="-342900">
              <a:buFontTx/>
              <a:buAutoNum type="arabicParenR"/>
            </a:pPr>
            <a:r>
              <a:rPr lang="en-CA" sz="2000" dirty="0">
                <a:solidFill>
                  <a:schemeClr val="accent1"/>
                </a:solidFill>
              </a:rPr>
              <a:t>From experimentation to implementation in official statistics</a:t>
            </a:r>
            <a:r>
              <a:rPr lang="en-NZ" sz="2000" dirty="0">
                <a:solidFill>
                  <a:schemeClr val="accent1"/>
                </a:solidFill>
              </a:rPr>
              <a:t> (Kate Burnett, </a:t>
            </a:r>
            <a:r>
              <a:rPr lang="en-NZ" sz="2000" dirty="0" err="1">
                <a:solidFill>
                  <a:schemeClr val="accent1"/>
                </a:solidFill>
              </a:rPr>
              <a:t>StatsCan</a:t>
            </a:r>
            <a:r>
              <a:rPr lang="en-NZ" sz="2000" dirty="0">
                <a:solidFill>
                  <a:schemeClr val="accent1"/>
                </a:solidFill>
              </a:rPr>
              <a:t>)</a:t>
            </a:r>
          </a:p>
          <a:p>
            <a:pPr marL="342900" indent="-342900">
              <a:buFontTx/>
              <a:buAutoNum type="arabicParenR"/>
            </a:pPr>
            <a:endParaRPr lang="nl-NL" sz="2000" dirty="0">
              <a:solidFill>
                <a:schemeClr val="accent1"/>
              </a:solidFill>
            </a:endParaRPr>
          </a:p>
          <a:p>
            <a:pPr marL="342900" indent="-342900">
              <a:buFontTx/>
              <a:buAutoNum type="arabicParenR"/>
            </a:pPr>
            <a:r>
              <a:rPr lang="en-NZ" sz="2000" dirty="0">
                <a:solidFill>
                  <a:schemeClr val="accent1"/>
                </a:solidFill>
              </a:rPr>
              <a:t>Microdata for </a:t>
            </a:r>
            <a:r>
              <a:rPr lang="en-US" sz="2000" dirty="0">
                <a:solidFill>
                  <a:schemeClr val="accent1"/>
                </a:solidFill>
              </a:rPr>
              <a:t>understanding</a:t>
            </a:r>
            <a:r>
              <a:rPr lang="en-NZ" sz="2000" dirty="0">
                <a:solidFill>
                  <a:schemeClr val="accent1"/>
                </a:solidFill>
              </a:rPr>
              <a:t> falling response rates (Gary Dunnet, </a:t>
            </a:r>
            <a:r>
              <a:rPr lang="en-NZ" sz="2000" dirty="0" err="1">
                <a:solidFill>
                  <a:schemeClr val="accent1"/>
                </a:solidFill>
              </a:rPr>
              <a:t>StatsNZ</a:t>
            </a:r>
            <a:r>
              <a:rPr lang="en-NZ" sz="2000" dirty="0">
                <a:solidFill>
                  <a:schemeClr val="accent1"/>
                </a:solidFill>
              </a:rPr>
              <a:t>)</a:t>
            </a:r>
          </a:p>
          <a:p>
            <a:pPr marL="342900" indent="-342900">
              <a:buFontTx/>
              <a:buAutoNum type="arabicParenR"/>
            </a:pPr>
            <a:endParaRPr lang="en-NZ" sz="2000" dirty="0">
              <a:solidFill>
                <a:schemeClr val="accent1"/>
              </a:solidFill>
            </a:endParaRPr>
          </a:p>
          <a:p>
            <a:pPr marL="342900" indent="-342900">
              <a:buFontTx/>
              <a:buAutoNum type="arabicParenR"/>
            </a:pPr>
            <a:r>
              <a:rPr lang="nl-NL" sz="2000" dirty="0">
                <a:solidFill>
                  <a:schemeClr val="accent1"/>
                </a:solidFill>
              </a:rPr>
              <a:t>Facebook-</a:t>
            </a:r>
            <a:r>
              <a:rPr lang="nl-NL" sz="2000" dirty="0" err="1">
                <a:solidFill>
                  <a:schemeClr val="accent1"/>
                </a:solidFill>
              </a:rPr>
              <a:t>based</a:t>
            </a:r>
            <a:r>
              <a:rPr lang="nl-NL" sz="2000" dirty="0">
                <a:solidFill>
                  <a:schemeClr val="accent1"/>
                </a:solidFill>
              </a:rPr>
              <a:t> COVID survey (Barteld Braaksma, </a:t>
            </a:r>
            <a:r>
              <a:rPr lang="nl-NL" sz="2000" dirty="0" err="1">
                <a:solidFill>
                  <a:schemeClr val="accent1"/>
                </a:solidFill>
              </a:rPr>
              <a:t>StatsNL</a:t>
            </a:r>
            <a:r>
              <a:rPr lang="nl-NL" sz="2000" dirty="0">
                <a:solidFill>
                  <a:schemeClr val="accent1"/>
                </a:solidFill>
              </a:rPr>
              <a:t>)</a:t>
            </a:r>
          </a:p>
          <a:p>
            <a:pPr marL="342900" indent="-342900">
              <a:buAutoNum type="arabicParenR"/>
            </a:pPr>
            <a:endParaRPr lang="en-US" sz="2000" dirty="0">
              <a:solidFill>
                <a:schemeClr val="accent1"/>
              </a:solidFill>
            </a:endParaRPr>
          </a:p>
          <a:p>
            <a:r>
              <a:rPr lang="en-US" sz="2000" dirty="0">
                <a:solidFill>
                  <a:schemeClr val="accent1"/>
                </a:solidFill>
              </a:rPr>
              <a:t>See two-pager with pitches</a:t>
            </a:r>
          </a:p>
          <a:p>
            <a:endParaRPr lang="nl-NL" sz="2000" dirty="0">
              <a:solidFill>
                <a:schemeClr val="accent1"/>
              </a:solidFill>
            </a:endParaRPr>
          </a:p>
        </p:txBody>
      </p:sp>
    </p:spTree>
    <p:extLst>
      <p:ext uri="{BB962C8B-B14F-4D97-AF65-F5344CB8AC3E}">
        <p14:creationId xmlns:p14="http://schemas.microsoft.com/office/powerpoint/2010/main" val="2696264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accent1"/>
                </a:solidFill>
              </a:rPr>
              <a:t>Activity </a:t>
            </a:r>
            <a:r>
              <a:rPr lang="nl-NL" b="1" dirty="0" err="1">
                <a:solidFill>
                  <a:schemeClr val="accent1"/>
                </a:solidFill>
              </a:rPr>
              <a:t>proposals</a:t>
            </a:r>
            <a:r>
              <a:rPr lang="nl-NL" b="1" dirty="0">
                <a:solidFill>
                  <a:schemeClr val="accent1"/>
                </a:solidFill>
              </a:rPr>
              <a:t> </a:t>
            </a:r>
            <a:r>
              <a:rPr lang="nl-NL" b="1" dirty="0" err="1">
                <a:solidFill>
                  <a:schemeClr val="accent1"/>
                </a:solidFill>
              </a:rPr>
              <a:t>for</a:t>
            </a:r>
            <a:r>
              <a:rPr lang="nl-NL" b="1" dirty="0">
                <a:solidFill>
                  <a:schemeClr val="accent1"/>
                </a:solidFill>
              </a:rPr>
              <a:t> 2021</a:t>
            </a:r>
          </a:p>
        </p:txBody>
      </p:sp>
      <p:pic>
        <p:nvPicPr>
          <p:cNvPr id="6" name="Picture 2" descr="G:\Stat\_Statistical Management and Modernisation Unit\_MCs\Blue Sky Thinking Network\images\iStock_000050107046_Large.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0861" y="365125"/>
            <a:ext cx="1352939" cy="1326411"/>
          </a:xfrm>
          <a:prstGeom prst="rect">
            <a:avLst/>
          </a:prstGeom>
          <a:noFill/>
        </p:spPr>
      </p:pic>
      <p:pic>
        <p:nvPicPr>
          <p:cNvPr id="7" name="Tijdelijke aanduiding voor inhoud 6" descr="C:\Users\bbka\AppData\Local\Microsoft\Windows\INetCache\Content.Word\modernstasts- by HLG-MOS.jpg"/>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6121972"/>
            <a:ext cx="2190404" cy="423949"/>
          </a:xfrm>
          <a:prstGeom prst="rect">
            <a:avLst/>
          </a:prstGeom>
          <a:noFill/>
          <a:ln>
            <a:noFill/>
          </a:ln>
        </p:spPr>
      </p:pic>
      <p:pic>
        <p:nvPicPr>
          <p:cNvPr id="8" name="Picture 2" descr="Page Comparison - Virtual meeting on the COVID-19 response in the area of  Communication and HRMT (v.16 vs v.17) - UNECE Statswiki"/>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46049" y="5844755"/>
            <a:ext cx="1807751" cy="554433"/>
          </a:xfrm>
          <a:prstGeom prst="rect">
            <a:avLst/>
          </a:prstGeom>
          <a:noFill/>
          <a:extLst>
            <a:ext uri="{909E8E84-426E-40DD-AFC4-6F175D3DCCD1}">
              <a14:hiddenFill xmlns:a14="http://schemas.microsoft.com/office/drawing/2010/main">
                <a:solidFill>
                  <a:srgbClr val="FFFFFF"/>
                </a:solidFill>
              </a14:hiddenFill>
            </a:ext>
          </a:extLst>
        </p:spPr>
      </p:pic>
      <p:sp>
        <p:nvSpPr>
          <p:cNvPr id="9" name="Tekstvak 8"/>
          <p:cNvSpPr txBox="1"/>
          <p:nvPr/>
        </p:nvSpPr>
        <p:spPr>
          <a:xfrm>
            <a:off x="600364" y="1366982"/>
            <a:ext cx="9579334" cy="5016758"/>
          </a:xfrm>
          <a:prstGeom prst="rect">
            <a:avLst/>
          </a:prstGeom>
          <a:noFill/>
        </p:spPr>
        <p:txBody>
          <a:bodyPr wrap="square" rtlCol="0">
            <a:spAutoFit/>
          </a:bodyPr>
          <a:lstStyle/>
          <a:p>
            <a:pPr marL="342900" indent="-342900">
              <a:buFontTx/>
              <a:buAutoNum type="arabicParenR"/>
            </a:pPr>
            <a:r>
              <a:rPr lang="en-US" sz="2000" dirty="0">
                <a:solidFill>
                  <a:srgbClr val="00B050"/>
                </a:solidFill>
              </a:rPr>
              <a:t>The power of network data: feasibility studies (Daniel Elazar, ABS)</a:t>
            </a:r>
          </a:p>
          <a:p>
            <a:pPr marL="342900" indent="-342900">
              <a:buFontTx/>
              <a:buAutoNum type="arabicParenR"/>
            </a:pPr>
            <a:endParaRPr lang="nl-NL" sz="2000" dirty="0">
              <a:solidFill>
                <a:schemeClr val="accent1"/>
              </a:solidFill>
            </a:endParaRPr>
          </a:p>
          <a:p>
            <a:pPr marL="342900" indent="-342900">
              <a:buFontTx/>
              <a:buAutoNum type="arabicParenR"/>
            </a:pPr>
            <a:r>
              <a:rPr lang="en-US" sz="2000" dirty="0">
                <a:solidFill>
                  <a:srgbClr val="00B050"/>
                </a:solidFill>
              </a:rPr>
              <a:t>COVID-19 hotspot joint biosecurity </a:t>
            </a:r>
            <a:r>
              <a:rPr lang="en-US" sz="2000" dirty="0" err="1">
                <a:solidFill>
                  <a:srgbClr val="00B050"/>
                </a:solidFill>
              </a:rPr>
              <a:t>centre</a:t>
            </a:r>
            <a:r>
              <a:rPr lang="en-US" sz="2000" dirty="0">
                <a:solidFill>
                  <a:srgbClr val="00B050"/>
                </a:solidFill>
              </a:rPr>
              <a:t> platform (Eric </a:t>
            </a:r>
            <a:r>
              <a:rPr lang="en-US" sz="2000" dirty="0" err="1">
                <a:solidFill>
                  <a:srgbClr val="00B050"/>
                </a:solidFill>
              </a:rPr>
              <a:t>Deeben</a:t>
            </a:r>
            <a:r>
              <a:rPr lang="en-US" sz="2000" dirty="0">
                <a:solidFill>
                  <a:srgbClr val="00B050"/>
                </a:solidFill>
              </a:rPr>
              <a:t>, ONS)</a:t>
            </a:r>
          </a:p>
          <a:p>
            <a:pPr marL="342900" indent="-342900">
              <a:buFontTx/>
              <a:buAutoNum type="arabicParenR"/>
            </a:pPr>
            <a:endParaRPr lang="nl-NL" sz="2000" dirty="0">
              <a:solidFill>
                <a:schemeClr val="accent1"/>
              </a:solidFill>
            </a:endParaRPr>
          </a:p>
          <a:p>
            <a:pPr marL="342900" indent="-342900">
              <a:buFontTx/>
              <a:buAutoNum type="arabicParenR"/>
            </a:pPr>
            <a:r>
              <a:rPr lang="en-US" sz="2000" dirty="0">
                <a:solidFill>
                  <a:srgbClr val="FF0000"/>
                </a:solidFill>
              </a:rPr>
              <a:t>User research for official statistics (Eric </a:t>
            </a:r>
            <a:r>
              <a:rPr lang="en-US" sz="2000" dirty="0" err="1">
                <a:solidFill>
                  <a:srgbClr val="FF0000"/>
                </a:solidFill>
              </a:rPr>
              <a:t>Anvar</a:t>
            </a:r>
            <a:r>
              <a:rPr lang="en-US" sz="2000" dirty="0">
                <a:solidFill>
                  <a:srgbClr val="FF0000"/>
                </a:solidFill>
              </a:rPr>
              <a:t>, OECD) </a:t>
            </a:r>
          </a:p>
          <a:p>
            <a:pPr marL="342900" indent="-342900">
              <a:buFontTx/>
              <a:buAutoNum type="arabicParenR"/>
            </a:pPr>
            <a:endParaRPr lang="nl-NL" sz="2000" dirty="0">
              <a:solidFill>
                <a:schemeClr val="accent1"/>
              </a:solidFill>
            </a:endParaRPr>
          </a:p>
          <a:p>
            <a:pPr marL="342900" indent="-342900">
              <a:buFontTx/>
              <a:buAutoNum type="arabicParenR"/>
            </a:pPr>
            <a:r>
              <a:rPr lang="en-US" sz="2000" dirty="0">
                <a:solidFill>
                  <a:srgbClr val="00B050"/>
                </a:solidFill>
              </a:rPr>
              <a:t>Rapid survey system (Branko </a:t>
            </a:r>
            <a:r>
              <a:rPr lang="en-US" sz="2000" dirty="0" err="1">
                <a:solidFill>
                  <a:srgbClr val="00B050"/>
                </a:solidFill>
              </a:rPr>
              <a:t>Josipović</a:t>
            </a:r>
            <a:r>
              <a:rPr lang="en-US" sz="2000" dirty="0">
                <a:solidFill>
                  <a:srgbClr val="00B050"/>
                </a:solidFill>
              </a:rPr>
              <a:t>, SORS) </a:t>
            </a:r>
          </a:p>
          <a:p>
            <a:pPr marL="342900" indent="-342900">
              <a:buFontTx/>
              <a:buAutoNum type="arabicParenR"/>
            </a:pPr>
            <a:endParaRPr lang="en-US" sz="2000" dirty="0">
              <a:solidFill>
                <a:schemeClr val="accent1"/>
              </a:solidFill>
            </a:endParaRPr>
          </a:p>
          <a:p>
            <a:pPr marL="342900" indent="-342900">
              <a:buFontTx/>
              <a:buAutoNum type="arabicParenR"/>
            </a:pPr>
            <a:r>
              <a:rPr lang="en-CA" sz="2000" dirty="0">
                <a:solidFill>
                  <a:srgbClr val="00B050"/>
                </a:solidFill>
              </a:rPr>
              <a:t>From experimentation to implementation in official statistics</a:t>
            </a:r>
            <a:r>
              <a:rPr lang="en-NZ" sz="2000" dirty="0">
                <a:solidFill>
                  <a:srgbClr val="00B050"/>
                </a:solidFill>
              </a:rPr>
              <a:t> (Kate Burnett, </a:t>
            </a:r>
            <a:r>
              <a:rPr lang="en-NZ" sz="2000" dirty="0" err="1">
                <a:solidFill>
                  <a:srgbClr val="00B050"/>
                </a:solidFill>
              </a:rPr>
              <a:t>StatsCan</a:t>
            </a:r>
            <a:r>
              <a:rPr lang="en-NZ" sz="2000" dirty="0">
                <a:solidFill>
                  <a:srgbClr val="00B050"/>
                </a:solidFill>
              </a:rPr>
              <a:t>)</a:t>
            </a:r>
          </a:p>
          <a:p>
            <a:pPr marL="342900" indent="-342900">
              <a:buFontTx/>
              <a:buAutoNum type="arabicParenR"/>
            </a:pPr>
            <a:endParaRPr lang="nl-NL" sz="2000" dirty="0">
              <a:solidFill>
                <a:schemeClr val="accent1"/>
              </a:solidFill>
            </a:endParaRPr>
          </a:p>
          <a:p>
            <a:pPr marL="342900" indent="-342900">
              <a:buFontTx/>
              <a:buAutoNum type="arabicParenR"/>
            </a:pPr>
            <a:r>
              <a:rPr lang="en-NZ" sz="2000" dirty="0">
                <a:solidFill>
                  <a:schemeClr val="accent4"/>
                </a:solidFill>
              </a:rPr>
              <a:t>Microdata for </a:t>
            </a:r>
            <a:r>
              <a:rPr lang="en-US" sz="2000" dirty="0">
                <a:solidFill>
                  <a:schemeClr val="accent4"/>
                </a:solidFill>
              </a:rPr>
              <a:t>understanding</a:t>
            </a:r>
            <a:r>
              <a:rPr lang="en-NZ" sz="2000" dirty="0">
                <a:solidFill>
                  <a:schemeClr val="accent4"/>
                </a:solidFill>
              </a:rPr>
              <a:t> falling response rates (Gary Dunnet, </a:t>
            </a:r>
            <a:r>
              <a:rPr lang="en-NZ" sz="2000" dirty="0" err="1">
                <a:solidFill>
                  <a:schemeClr val="accent4"/>
                </a:solidFill>
              </a:rPr>
              <a:t>StatsNZ</a:t>
            </a:r>
            <a:r>
              <a:rPr lang="en-NZ" sz="2000" dirty="0">
                <a:solidFill>
                  <a:schemeClr val="accent4"/>
                </a:solidFill>
              </a:rPr>
              <a:t>)</a:t>
            </a:r>
          </a:p>
          <a:p>
            <a:pPr marL="342900" indent="-342900">
              <a:buFontTx/>
              <a:buAutoNum type="arabicParenR"/>
            </a:pPr>
            <a:endParaRPr lang="en-NZ" sz="2000" dirty="0">
              <a:solidFill>
                <a:schemeClr val="accent1"/>
              </a:solidFill>
            </a:endParaRPr>
          </a:p>
          <a:p>
            <a:pPr marL="342900" indent="-342900">
              <a:buFontTx/>
              <a:buAutoNum type="arabicParenR"/>
            </a:pPr>
            <a:r>
              <a:rPr lang="nl-NL" sz="2000" dirty="0">
                <a:solidFill>
                  <a:srgbClr val="FF0000"/>
                </a:solidFill>
              </a:rPr>
              <a:t>Facebook-</a:t>
            </a:r>
            <a:r>
              <a:rPr lang="nl-NL" sz="2000" dirty="0" err="1">
                <a:solidFill>
                  <a:srgbClr val="FF0000"/>
                </a:solidFill>
              </a:rPr>
              <a:t>based</a:t>
            </a:r>
            <a:r>
              <a:rPr lang="nl-NL" sz="2000" dirty="0">
                <a:solidFill>
                  <a:srgbClr val="FF0000"/>
                </a:solidFill>
              </a:rPr>
              <a:t> COVID survey (Barteld Braaksma, </a:t>
            </a:r>
            <a:r>
              <a:rPr lang="nl-NL" sz="2000" dirty="0" err="1">
                <a:solidFill>
                  <a:srgbClr val="FF0000"/>
                </a:solidFill>
              </a:rPr>
              <a:t>StatsNL</a:t>
            </a:r>
            <a:r>
              <a:rPr lang="nl-NL" sz="2000" dirty="0">
                <a:solidFill>
                  <a:srgbClr val="FF0000"/>
                </a:solidFill>
              </a:rPr>
              <a:t>)</a:t>
            </a:r>
          </a:p>
          <a:p>
            <a:pPr marL="342900" indent="-342900">
              <a:buAutoNum type="arabicParenR"/>
            </a:pPr>
            <a:endParaRPr lang="en-US" sz="2000" dirty="0">
              <a:solidFill>
                <a:schemeClr val="accent1"/>
              </a:solidFill>
            </a:endParaRPr>
          </a:p>
          <a:p>
            <a:r>
              <a:rPr lang="en-US" sz="2000" dirty="0">
                <a:solidFill>
                  <a:schemeClr val="accent1"/>
                </a:solidFill>
              </a:rPr>
              <a:t>See two-pager with pitches</a:t>
            </a:r>
          </a:p>
          <a:p>
            <a:endParaRPr lang="nl-NL" sz="2000" dirty="0">
              <a:solidFill>
                <a:schemeClr val="accent1"/>
              </a:solidFill>
            </a:endParaRPr>
          </a:p>
        </p:txBody>
      </p:sp>
    </p:spTree>
    <p:extLst>
      <p:ext uri="{BB962C8B-B14F-4D97-AF65-F5344CB8AC3E}">
        <p14:creationId xmlns:p14="http://schemas.microsoft.com/office/powerpoint/2010/main" val="339520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0045DD-C3B8-44B8-9DE8-25DD4DD35DD1}"/>
              </a:ext>
            </a:extLst>
          </p:cNvPr>
          <p:cNvSpPr>
            <a:spLocks noGrp="1"/>
          </p:cNvSpPr>
          <p:nvPr>
            <p:ph idx="1"/>
          </p:nvPr>
        </p:nvSpPr>
        <p:spPr>
          <a:xfrm>
            <a:off x="1295467" y="1477737"/>
            <a:ext cx="10286933" cy="4923064"/>
          </a:xfrm>
        </p:spPr>
        <p:txBody>
          <a:bodyPr>
            <a:normAutofit fontScale="92500"/>
          </a:bodyPr>
          <a:lstStyle/>
          <a:p>
            <a:r>
              <a:rPr lang="en-US" sz="3000" dirty="0"/>
              <a:t>Aim: To reconstruct (B2B supply chain) networks to better understand real-world phenomena and articulate the risks of cascading effects (disruptions) in said networks</a:t>
            </a:r>
          </a:p>
          <a:p>
            <a:r>
              <a:rPr lang="en-US" sz="3000" dirty="0"/>
              <a:t>Received input from noted academics on the ABS Methodological Advisory Committee</a:t>
            </a:r>
          </a:p>
          <a:p>
            <a:r>
              <a:rPr lang="en-US" sz="3000" dirty="0"/>
              <a:t>First prototype expected in March 2022</a:t>
            </a:r>
          </a:p>
          <a:p>
            <a:r>
              <a:rPr lang="en-US" sz="3000" dirty="0"/>
              <a:t>Model relies on some data of business-to-business connections</a:t>
            </a:r>
          </a:p>
          <a:p>
            <a:pPr lvl="1"/>
            <a:r>
              <a:rPr lang="en-US" sz="2600" dirty="0"/>
              <a:t>So far, most data sources are 2-5 years away from being viable</a:t>
            </a:r>
          </a:p>
          <a:p>
            <a:pPr lvl="1"/>
            <a:r>
              <a:rPr lang="en-US" sz="2600" dirty="0"/>
              <a:t>Credit risk companies and survey data seem most promising</a:t>
            </a:r>
          </a:p>
          <a:p>
            <a:r>
              <a:rPr lang="en-US" sz="3000" dirty="0"/>
              <a:t>Exploring collaborations with stats offices (CBS &amp; ONS) and universities (UoM &amp; UQ)</a:t>
            </a:r>
          </a:p>
          <a:p>
            <a:endParaRPr lang="en-AU" dirty="0"/>
          </a:p>
        </p:txBody>
      </p:sp>
      <p:sp>
        <p:nvSpPr>
          <p:cNvPr id="3" name="Title 2">
            <a:extLst>
              <a:ext uri="{FF2B5EF4-FFF2-40B4-BE49-F238E27FC236}">
                <a16:creationId xmlns:a16="http://schemas.microsoft.com/office/drawing/2014/main" id="{85DD5B08-A90C-4BD4-8232-EF0DE872A3DC}"/>
              </a:ext>
            </a:extLst>
          </p:cNvPr>
          <p:cNvSpPr>
            <a:spLocks noGrp="1"/>
          </p:cNvSpPr>
          <p:nvPr>
            <p:ph type="title"/>
          </p:nvPr>
        </p:nvSpPr>
        <p:spPr/>
        <p:txBody>
          <a:bodyPr/>
          <a:lstStyle/>
          <a:p>
            <a:r>
              <a:rPr lang="en-AU" dirty="0"/>
              <a:t>Supply Chain Network Disruption Model</a:t>
            </a:r>
          </a:p>
        </p:txBody>
      </p:sp>
    </p:spTree>
    <p:extLst>
      <p:ext uri="{BB962C8B-B14F-4D97-AF65-F5344CB8AC3E}">
        <p14:creationId xmlns:p14="http://schemas.microsoft.com/office/powerpoint/2010/main" val="3689994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8386559-719F-49E1-856C-C3E9C5C16279}"/>
              </a:ext>
            </a:extLst>
          </p:cNvPr>
          <p:cNvSpPr>
            <a:spLocks noGrp="1"/>
          </p:cNvSpPr>
          <p:nvPr>
            <p:ph type="title"/>
          </p:nvPr>
        </p:nvSpPr>
        <p:spPr/>
        <p:txBody>
          <a:bodyPr/>
          <a:lstStyle/>
          <a:p>
            <a:r>
              <a:rPr lang="en-GB" dirty="0"/>
              <a:t>Joint Biosecurity Centre (UK)</a:t>
            </a:r>
          </a:p>
        </p:txBody>
      </p:sp>
      <p:sp>
        <p:nvSpPr>
          <p:cNvPr id="8" name="Content Placeholder 7">
            <a:extLst>
              <a:ext uri="{FF2B5EF4-FFF2-40B4-BE49-F238E27FC236}">
                <a16:creationId xmlns:a16="http://schemas.microsoft.com/office/drawing/2014/main" id="{76702D92-2620-499D-8646-51896A362CC2}"/>
              </a:ext>
            </a:extLst>
          </p:cNvPr>
          <p:cNvSpPr>
            <a:spLocks noGrp="1"/>
          </p:cNvSpPr>
          <p:nvPr>
            <p:ph idx="1"/>
          </p:nvPr>
        </p:nvSpPr>
        <p:spPr/>
        <p:txBody>
          <a:bodyPr/>
          <a:lstStyle/>
          <a:p>
            <a:pPr marL="0" indent="0">
              <a:buNone/>
            </a:pPr>
            <a:r>
              <a:rPr lang="en-GB" dirty="0"/>
              <a:t>In Collaboration with JBC:</a:t>
            </a:r>
          </a:p>
          <a:p>
            <a:r>
              <a:rPr lang="en-GB" dirty="0"/>
              <a:t>Built a Secure, collaborative Google Cloud Platform</a:t>
            </a:r>
          </a:p>
          <a:p>
            <a:pPr lvl="1"/>
            <a:r>
              <a:rPr lang="en-GB" dirty="0"/>
              <a:t>Support Secure Research Service overflow</a:t>
            </a:r>
          </a:p>
          <a:p>
            <a:pPr lvl="1"/>
            <a:r>
              <a:rPr lang="en-GB" dirty="0"/>
              <a:t>Learning for Integrated Data Service</a:t>
            </a:r>
          </a:p>
          <a:p>
            <a:r>
              <a:rPr lang="en-GB" dirty="0"/>
              <a:t>Developing</a:t>
            </a:r>
          </a:p>
          <a:p>
            <a:pPr lvl="1"/>
            <a:r>
              <a:rPr lang="en-GB" dirty="0"/>
              <a:t>Early warning model – pharma data, waste water</a:t>
            </a:r>
          </a:p>
          <a:p>
            <a:pPr lvl="1"/>
            <a:r>
              <a:rPr lang="en-GB" dirty="0"/>
              <a:t>Risk model – work place, mobility, travel type, other socio-demographic indicators</a:t>
            </a:r>
          </a:p>
          <a:p>
            <a:pPr lvl="1"/>
            <a:r>
              <a:rPr lang="en-GB" dirty="0"/>
              <a:t>Novel approach to incidence – flight paths</a:t>
            </a:r>
          </a:p>
        </p:txBody>
      </p:sp>
    </p:spTree>
    <p:extLst>
      <p:ext uri="{BB962C8B-B14F-4D97-AF65-F5344CB8AC3E}">
        <p14:creationId xmlns:p14="http://schemas.microsoft.com/office/powerpoint/2010/main" val="217368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DFD8C6E-5DFD-4984-AD90-4D7AD5313A9C}"/>
              </a:ext>
            </a:extLst>
          </p:cNvPr>
          <p:cNvPicPr>
            <a:picLocks noChangeAspect="1"/>
          </p:cNvPicPr>
          <p:nvPr/>
        </p:nvPicPr>
        <p:blipFill>
          <a:blip r:embed="rId2"/>
          <a:stretch>
            <a:fillRect/>
          </a:stretch>
        </p:blipFill>
        <p:spPr>
          <a:xfrm>
            <a:off x="6089043" y="423051"/>
            <a:ext cx="6096762" cy="5564696"/>
          </a:xfrm>
          <a:prstGeom prst="rect">
            <a:avLst/>
          </a:prstGeom>
        </p:spPr>
      </p:pic>
      <p:sp>
        <p:nvSpPr>
          <p:cNvPr id="11" name="TextBox 10">
            <a:extLst>
              <a:ext uri="{FF2B5EF4-FFF2-40B4-BE49-F238E27FC236}">
                <a16:creationId xmlns:a16="http://schemas.microsoft.com/office/drawing/2014/main" id="{5AAA47B7-21F1-4383-914D-16F7B9C2126E}"/>
              </a:ext>
            </a:extLst>
          </p:cNvPr>
          <p:cNvSpPr txBox="1"/>
          <p:nvPr/>
        </p:nvSpPr>
        <p:spPr>
          <a:xfrm>
            <a:off x="0" y="74647"/>
            <a:ext cx="6466114" cy="610269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sng" strike="noStrike" kern="1200" cap="none" spc="0" normalizeH="0" baseline="0" noProof="0" dirty="0">
                <a:ln>
                  <a:noFill/>
                </a:ln>
                <a:solidFill>
                  <a:prstClr val="black"/>
                </a:solidFill>
                <a:effectLst/>
                <a:uLnTx/>
                <a:uFillTx/>
                <a:latin typeface="Open Sans Bold" panose="020B0806030504020204"/>
                <a:ea typeface="Times New Roman" panose="02020603050405020304" pitchFamily="18" charset="0"/>
                <a:cs typeface="Open Sans Bold" panose="020B0806030504020204"/>
              </a:rPr>
              <a:t>COVID-19 Hotspot Joint Biosecurity Centre Platform (JBC)</a:t>
            </a:r>
            <a:endParaRPr kumimoji="0" lang="en-GB" sz="20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900" b="0" i="0" u="none" strike="noStrike" kern="1200" cap="none" spc="0" normalizeH="0" baseline="0" noProof="0" dirty="0">
                <a:ln>
                  <a:noFill/>
                </a:ln>
                <a:solidFill>
                  <a:prstClr val="black"/>
                </a:solidFill>
                <a:effectLst/>
                <a:uLnTx/>
                <a:uFillTx/>
                <a:latin typeface="Open Sans Bold" panose="020B0806030504020204"/>
                <a:ea typeface="Times New Roman" panose="02020603050405020304" pitchFamily="18" charset="0"/>
                <a:cs typeface="Open Sans Bold" panose="020B0806030504020204"/>
              </a:rPr>
              <a:t>The JBC was created in </a:t>
            </a:r>
            <a:r>
              <a:rPr kumimoji="0" lang="en-GB" sz="1900" b="0" i="0" u="none" strike="noStrike" kern="1200" cap="none" spc="0" normalizeH="0" baseline="0" noProof="0" dirty="0">
                <a:ln>
                  <a:noFill/>
                </a:ln>
                <a:solidFill>
                  <a:prstClr val="black"/>
                </a:solidFill>
                <a:effectLst/>
                <a:uLnTx/>
                <a:uFillTx/>
                <a:latin typeface="Open Sans Bold" panose="020B0806030504020204"/>
                <a:ea typeface="Times New Roman" panose="02020603050405020304" pitchFamily="18" charset="0"/>
                <a:cs typeface="Open Sans Bold" panose="020B0806030504020204"/>
              </a:rPr>
              <a:t>helping to break the chains of COVID-19 transmission </a:t>
            </a:r>
            <a:br>
              <a:rPr kumimoji="0" lang="en-GB" sz="1900" b="0" i="0" u="none" strike="noStrike" kern="1200" cap="none" spc="0" normalizeH="0" baseline="0" noProof="0" dirty="0">
                <a:ln>
                  <a:noFill/>
                </a:ln>
                <a:solidFill>
                  <a:prstClr val="black"/>
                </a:solidFill>
                <a:effectLst/>
                <a:uLnTx/>
                <a:uFillTx/>
                <a:latin typeface="Open Sans Bold" panose="020B0806030504020204"/>
                <a:ea typeface="Times New Roman" panose="02020603050405020304" pitchFamily="18" charset="0"/>
                <a:cs typeface="Open Sans Bold" panose="020B0806030504020204"/>
              </a:rPr>
            </a:br>
            <a:r>
              <a:rPr kumimoji="0" lang="en-GB" sz="1900" b="0" i="0" u="none" strike="noStrike" kern="1200" cap="none" spc="0" normalizeH="0" baseline="0" noProof="0" dirty="0">
                <a:ln>
                  <a:noFill/>
                </a:ln>
                <a:solidFill>
                  <a:prstClr val="black"/>
                </a:solidFill>
                <a:effectLst/>
                <a:uLnTx/>
                <a:uFillTx/>
                <a:latin typeface="Open Sans Bold" panose="020B0806030504020204"/>
                <a:ea typeface="Times New Roman" panose="02020603050405020304" pitchFamily="18" charset="0"/>
                <a:cs typeface="Open Sans Bold" panose="020B0806030504020204"/>
              </a:rPr>
              <a:t>through expert analysis and insight, enabling evidence-based decisions at a national and local level.</a:t>
            </a:r>
            <a:endParaRPr kumimoji="0" lang="en-GB" sz="19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900" b="0" i="0" u="none" strike="noStrike" kern="1200" cap="none" spc="0" normalizeH="0" baseline="0" noProof="0" dirty="0">
                <a:ln>
                  <a:noFill/>
                </a:ln>
                <a:solidFill>
                  <a:prstClr val="black"/>
                </a:solidFill>
                <a:effectLst/>
                <a:uLnTx/>
                <a:uFillTx/>
                <a:latin typeface="Open Sans Bold" panose="020B0806030504020204"/>
                <a:ea typeface="Times New Roman" panose="02020603050405020304" pitchFamily="18" charset="0"/>
                <a:cs typeface="Open Sans Bold" panose="020B0806030504020204"/>
              </a:rPr>
              <a:t>ONS Data Science Campus and Digital Service Technology build a Flexible analytical single platform for all data and analysts to work in one place, assured for data security but flexible enough to adapt to changing needs, build in Google cloud for scalability. </a:t>
            </a:r>
            <a:endParaRPr kumimoji="0" lang="en-GB" sz="19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900" b="0" i="0" u="none" strike="noStrike" kern="1200" cap="none" spc="0" normalizeH="0" baseline="0" noProof="0" dirty="0">
                <a:ln>
                  <a:noFill/>
                </a:ln>
                <a:solidFill>
                  <a:prstClr val="black"/>
                </a:solidFill>
                <a:effectLst/>
                <a:uLnTx/>
                <a:uFillTx/>
                <a:latin typeface="Open Sans Bold" panose="020B0806030504020204"/>
                <a:ea typeface="Times New Roman" panose="02020603050405020304" pitchFamily="18" charset="0"/>
                <a:cs typeface="Open Sans Bold" panose="020B0806030504020204"/>
              </a:rPr>
              <a:t>Cloud native tools for data management and modelling, outputs are managed and controlled, access is authenticated.</a:t>
            </a:r>
            <a:endParaRPr kumimoji="0" lang="en-GB" sz="19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342900" marR="0" lvl="0" indent="-342900" algn="l" defTabSz="914400" rtl="0" eaLnBrk="1" fontAlgn="auto" latinLnBrk="0" hangingPunct="1">
              <a:lnSpc>
                <a:spcPct val="107000"/>
              </a:lnSpc>
              <a:spcBef>
                <a:spcPts val="500"/>
              </a:spcBef>
              <a:spcAft>
                <a:spcPts val="800"/>
              </a:spcAft>
              <a:buClrTx/>
              <a:buSzTx/>
              <a:buFont typeface="Wingdings" panose="05000000000000000000" pitchFamily="2" charset="2"/>
              <a:buChar char="§"/>
              <a:tabLst/>
              <a:defRPr/>
            </a:pPr>
            <a:r>
              <a:rPr kumimoji="0" lang="en-US" sz="1900" b="0" i="0" u="none" strike="noStrike" kern="1200" cap="none" spc="0" normalizeH="0" baseline="0" noProof="0" dirty="0">
                <a:ln>
                  <a:noFill/>
                </a:ln>
                <a:solidFill>
                  <a:prstClr val="black"/>
                </a:solidFill>
                <a:effectLst/>
                <a:uLnTx/>
                <a:uFillTx/>
                <a:latin typeface="Open Sans Bold" panose="020B0806030504020204"/>
                <a:ea typeface="Times New Roman" panose="02020603050405020304" pitchFamily="18" charset="0"/>
                <a:cs typeface="Open Sans Bold" panose="020B0806030504020204"/>
              </a:rPr>
              <a:t>Data processing in Big Query, Python, R or a combination of them all; use the latest, most powerful libraries and modules (including geography and NLP).</a:t>
            </a:r>
            <a:endParaRPr kumimoji="0" lang="en-GB" sz="19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42085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E738A-7628-449A-B803-3F751B5703D1}"/>
              </a:ext>
            </a:extLst>
          </p:cNvPr>
          <p:cNvSpPr>
            <a:spLocks noGrp="1"/>
          </p:cNvSpPr>
          <p:nvPr>
            <p:ph type="title"/>
          </p:nvPr>
        </p:nvSpPr>
        <p:spPr/>
        <p:txBody>
          <a:bodyPr/>
          <a:lstStyle/>
          <a:p>
            <a:r>
              <a:rPr lang="en-GB" dirty="0"/>
              <a:t>Rapid Survey System (Serbia)</a:t>
            </a:r>
          </a:p>
        </p:txBody>
      </p:sp>
      <p:sp>
        <p:nvSpPr>
          <p:cNvPr id="3" name="Content Placeholder 2">
            <a:extLst>
              <a:ext uri="{FF2B5EF4-FFF2-40B4-BE49-F238E27FC236}">
                <a16:creationId xmlns:a16="http://schemas.microsoft.com/office/drawing/2014/main" id="{7D506FA3-368B-4A3B-9A2E-C616BC791A63}"/>
              </a:ext>
            </a:extLst>
          </p:cNvPr>
          <p:cNvSpPr>
            <a:spLocks noGrp="1"/>
          </p:cNvSpPr>
          <p:nvPr>
            <p:ph idx="1"/>
          </p:nvPr>
        </p:nvSpPr>
        <p:spPr>
          <a:xfrm>
            <a:off x="474308" y="1448553"/>
            <a:ext cx="11067661" cy="4351338"/>
          </a:xfrm>
        </p:spPr>
        <p:txBody>
          <a:bodyPr>
            <a:normAutofit fontScale="92500" lnSpcReduction="10000"/>
          </a:bodyPr>
          <a:lstStyle/>
          <a:p>
            <a:r>
              <a:rPr lang="en-GB" dirty="0"/>
              <a:t>To assess economic indicators for a month in advance in areas such as:-	</a:t>
            </a:r>
          </a:p>
          <a:p>
            <a:pPr lvl="1"/>
            <a:r>
              <a:rPr lang="en-GB" dirty="0"/>
              <a:t>Industrial production </a:t>
            </a:r>
          </a:p>
          <a:p>
            <a:pPr lvl="1"/>
            <a:r>
              <a:rPr lang="en-GB" dirty="0"/>
              <a:t>Retail trade</a:t>
            </a:r>
          </a:p>
          <a:p>
            <a:pPr lvl="1"/>
            <a:r>
              <a:rPr lang="en-GB" dirty="0"/>
              <a:t>Construction works</a:t>
            </a:r>
          </a:p>
          <a:p>
            <a:r>
              <a:rPr lang="en-GB" dirty="0"/>
              <a:t>Fully automated accessible – phone, tablet, computer or by QR code</a:t>
            </a:r>
          </a:p>
          <a:p>
            <a:r>
              <a:rPr lang="en-GB" dirty="0"/>
              <a:t>Online application made in asp.net and using MVC classes</a:t>
            </a:r>
          </a:p>
          <a:p>
            <a:r>
              <a:rPr lang="en-GB" dirty="0"/>
              <a:t>Developed application to send large number of questionnaires by email</a:t>
            </a:r>
          </a:p>
          <a:p>
            <a:r>
              <a:rPr lang="en-GB" dirty="0"/>
              <a:t>Developed a highly important component is a tool for monitoring the flow of the survey in real-time</a:t>
            </a:r>
            <a:r>
              <a:rPr lang="en-GB" dirty="0">
                <a:effectLst/>
                <a:latin typeface="Open Sans" panose="020B0806030504020204" pitchFamily="34" charset="0"/>
                <a:ea typeface="Open Sans" panose="020B0806030504020204" pitchFamily="34" charset="0"/>
                <a:cs typeface="Open Sans" panose="020B0806030504020204" pitchFamily="34" charset="0"/>
              </a:rPr>
              <a:t> </a:t>
            </a:r>
            <a:endParaRPr lang="en-GB" dirty="0">
              <a:latin typeface="Open Sans" panose="020B0806030504020204" pitchFamily="34" charset="0"/>
              <a:ea typeface="Open Sans" panose="020B0806030504020204" pitchFamily="34" charset="0"/>
              <a:cs typeface="Open Sans" panose="020B0806030504020204" pitchFamily="34" charset="0"/>
            </a:endParaRPr>
          </a:p>
        </p:txBody>
      </p:sp>
    </p:spTree>
    <p:extLst>
      <p:ext uri="{BB962C8B-B14F-4D97-AF65-F5344CB8AC3E}">
        <p14:creationId xmlns:p14="http://schemas.microsoft.com/office/powerpoint/2010/main" val="325982467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ps_Committee.potx" id="{4CAE5AD1-C967-420E-A6B9-B71AED9A1AE8}" vid="{7F2AA5B5-8C56-4047-A422-9527403B5DDB}"/>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SC_Powerpoint_template_2019.potx" id="{D29E5968-C71B-4250-A5D1-6BE9E0460D9F}" vid="{1F674D91-ABF0-42D6-BA78-CDD3688A3089}"/>
    </a:ext>
  </a:ext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1309</TotalTime>
  <Words>1117</Words>
  <Application>Microsoft Office PowerPoint</Application>
  <PresentationFormat>Widescreen</PresentationFormat>
  <Paragraphs>143</Paragraphs>
  <Slides>15</Slides>
  <Notes>2</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15</vt:i4>
      </vt:variant>
    </vt:vector>
  </HeadingPairs>
  <TitlesOfParts>
    <vt:vector size="26" baseType="lpstr">
      <vt:lpstr>Arial MT Std</vt:lpstr>
      <vt:lpstr>Open Sans Bold</vt:lpstr>
      <vt:lpstr>Arial</vt:lpstr>
      <vt:lpstr>Calibri</vt:lpstr>
      <vt:lpstr>Calibri Light</vt:lpstr>
      <vt:lpstr>Open Sans</vt:lpstr>
      <vt:lpstr>Times New Roman</vt:lpstr>
      <vt:lpstr>Wingdings</vt:lpstr>
      <vt:lpstr>Kantoorthema</vt:lpstr>
      <vt:lpstr>Office Theme</vt:lpstr>
      <vt:lpstr>1_Office Theme</vt:lpstr>
      <vt:lpstr> Blue Skies Thinking Network: Activities 2021 and  Proposals 2022 </vt:lpstr>
      <vt:lpstr>Blue Skies Thinking Network</vt:lpstr>
      <vt:lpstr>Blue Skies Thinking Network</vt:lpstr>
      <vt:lpstr>Activities 2021</vt:lpstr>
      <vt:lpstr>Activity proposals for 2021</vt:lpstr>
      <vt:lpstr>Supply Chain Network Disruption Model</vt:lpstr>
      <vt:lpstr>Joint Biosecurity Centre (UK)</vt:lpstr>
      <vt:lpstr>PowerPoint Presentation</vt:lpstr>
      <vt:lpstr>Rapid Survey System (Serbia)</vt:lpstr>
      <vt:lpstr>From experimentation to implementation in official statistics</vt:lpstr>
      <vt:lpstr>Activity Proposals for 2022</vt:lpstr>
      <vt:lpstr>Activity proposals for 2022</vt:lpstr>
      <vt:lpstr>Digital Twins</vt:lpstr>
      <vt:lpstr>Collaboration proposal  ONS- SORS- OECD </vt:lpstr>
      <vt:lpstr>That’s it for now-  but innovation never stops </vt:lpstr>
    </vt:vector>
  </TitlesOfParts>
  <Company>CBS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Skies Thinking Network: Activities 2020 and Proposals 2021</dc:title>
  <dc:creator>Braaksma, B. (Barteld)</dc:creator>
  <cp:keywords>HLG2020;SMMU;HLG-MOS;ModernStats</cp:keywords>
  <cp:lastModifiedBy>Christopher Jones</cp:lastModifiedBy>
  <cp:revision>22</cp:revision>
  <dcterms:created xsi:type="dcterms:W3CDTF">2020-11-17T23:13:46Z</dcterms:created>
  <dcterms:modified xsi:type="dcterms:W3CDTF">2021-11-16T10:10:36Z</dcterms:modified>
  <cp:category>presentation</cp:category>
</cp:coreProperties>
</file>