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648" r:id="rId2"/>
    <p:sldMasterId id="2147483666" r:id="rId3"/>
  </p:sldMasterIdLst>
  <p:notesMasterIdLst>
    <p:notesMasterId r:id="rId28"/>
  </p:notesMasterIdLst>
  <p:handoutMasterIdLst>
    <p:handoutMasterId r:id="rId29"/>
  </p:handoutMasterIdLst>
  <p:sldIdLst>
    <p:sldId id="269" r:id="rId4"/>
    <p:sldId id="279" r:id="rId5"/>
    <p:sldId id="3097" r:id="rId6"/>
    <p:sldId id="3098" r:id="rId7"/>
    <p:sldId id="3099" r:id="rId8"/>
    <p:sldId id="3100" r:id="rId9"/>
    <p:sldId id="3101" r:id="rId10"/>
    <p:sldId id="3102" r:id="rId11"/>
    <p:sldId id="275" r:id="rId12"/>
    <p:sldId id="282" r:id="rId13"/>
    <p:sldId id="283" r:id="rId14"/>
    <p:sldId id="285" r:id="rId15"/>
    <p:sldId id="288" r:id="rId16"/>
    <p:sldId id="3103" r:id="rId17"/>
    <p:sldId id="3081" r:id="rId18"/>
    <p:sldId id="289" r:id="rId19"/>
    <p:sldId id="3095" r:id="rId20"/>
    <p:sldId id="3096" r:id="rId21"/>
    <p:sldId id="3093" r:id="rId22"/>
    <p:sldId id="3104" r:id="rId23"/>
    <p:sldId id="3105" r:id="rId24"/>
    <p:sldId id="3106" r:id="rId25"/>
    <p:sldId id="3084" r:id="rId26"/>
    <p:sldId id="27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s1" initials="U" lastIdx="1" clrIdx="0">
    <p:extLst>
      <p:ext uri="{19B8F6BF-5375-455C-9EA6-DF929625EA0E}">
        <p15:presenceInfo xmlns:p15="http://schemas.microsoft.com/office/powerpoint/2012/main" userId="S::office365a@redflashgroup.com::29337bfe-bcdc-4963-a64e-ab88f009bbc4" providerId="AD"/>
      </p:ext>
    </p:extLst>
  </p:cmAuthor>
  <p:cmAuthor id="2" name="Erick Felsey" initials="EF" lastIdx="1" clrIdx="1">
    <p:extLst>
      <p:ext uri="{19B8F6BF-5375-455C-9EA6-DF929625EA0E}">
        <p15:presenceInfo xmlns:p15="http://schemas.microsoft.com/office/powerpoint/2012/main" userId="S::erick@elearningmind.com::92ba58ee-c2fc-42d9-9196-061e6b82511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92745"/>
    <a:srgbClr val="F2F2F2"/>
    <a:srgbClr val="D6DCE5"/>
    <a:srgbClr val="0A1F60"/>
    <a:srgbClr val="2ED0FF"/>
    <a:srgbClr val="6DD6EC"/>
    <a:srgbClr val="BEF7FA"/>
    <a:srgbClr val="A7F1FB"/>
    <a:srgbClr val="A6E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2EAD45-2D62-4A13-85E5-E2AAD349350C}" v="41" dt="2021-04-29T10:30:51.5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6208" autoAdjust="0"/>
  </p:normalViewPr>
  <p:slideViewPr>
    <p:cSldViewPr snapToGrid="0" snapToObjects="1">
      <p:cViewPr varScale="1">
        <p:scale>
          <a:sx n="94" d="100"/>
          <a:sy n="94" d="100"/>
        </p:scale>
        <p:origin x="138" y="6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3" d="100"/>
          <a:sy n="123" d="100"/>
        </p:scale>
        <p:origin x="497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purss" userId="eaa635f02729ea94" providerId="LiveId" clId="{192EAD45-2D62-4A13-85E5-E2AAD349350C}"/>
    <pc:docChg chg="undo custSel addSld delSld modSld sldOrd">
      <pc:chgData name="matthew purss" userId="eaa635f02729ea94" providerId="LiveId" clId="{192EAD45-2D62-4A13-85E5-E2AAD349350C}" dt="2021-04-29T10:32:12.818" v="1201" actId="20577"/>
      <pc:docMkLst>
        <pc:docMk/>
      </pc:docMkLst>
      <pc:sldChg chg="modSp mod">
        <pc:chgData name="matthew purss" userId="eaa635f02729ea94" providerId="LiveId" clId="{192EAD45-2D62-4A13-85E5-E2AAD349350C}" dt="2021-04-28T22:30:29.481" v="213" actId="14100"/>
        <pc:sldMkLst>
          <pc:docMk/>
          <pc:sldMk cId="899099978" sldId="275"/>
        </pc:sldMkLst>
        <pc:picChg chg="mod">
          <ac:chgData name="matthew purss" userId="eaa635f02729ea94" providerId="LiveId" clId="{192EAD45-2D62-4A13-85E5-E2AAD349350C}" dt="2021-04-28T22:30:29.481" v="213" actId="14100"/>
          <ac:picMkLst>
            <pc:docMk/>
            <pc:sldMk cId="899099978" sldId="275"/>
            <ac:picMk id="8" creationId="{36D2FDDD-5601-430D-BF19-70A41C9DDAEB}"/>
          </ac:picMkLst>
        </pc:picChg>
      </pc:sldChg>
      <pc:sldChg chg="modSp mod">
        <pc:chgData name="matthew purss" userId="eaa635f02729ea94" providerId="LiveId" clId="{192EAD45-2D62-4A13-85E5-E2AAD349350C}" dt="2021-04-28T20:21:58.747" v="112" actId="20577"/>
        <pc:sldMkLst>
          <pc:docMk/>
          <pc:sldMk cId="2355089104" sldId="279"/>
        </pc:sldMkLst>
        <pc:spChg chg="mod">
          <ac:chgData name="matthew purss" userId="eaa635f02729ea94" providerId="LiveId" clId="{192EAD45-2D62-4A13-85E5-E2AAD349350C}" dt="2021-04-28T20:21:58.747" v="112" actId="20577"/>
          <ac:spMkLst>
            <pc:docMk/>
            <pc:sldMk cId="2355089104" sldId="279"/>
            <ac:spMk id="2" creationId="{548BBC08-B119-44D2-A923-A5744D8D86B4}"/>
          </ac:spMkLst>
        </pc:spChg>
      </pc:sldChg>
      <pc:sldChg chg="modSp mod">
        <pc:chgData name="matthew purss" userId="eaa635f02729ea94" providerId="LiveId" clId="{192EAD45-2D62-4A13-85E5-E2AAD349350C}" dt="2021-04-28T22:37:20.961" v="445" actId="1076"/>
        <pc:sldMkLst>
          <pc:docMk/>
          <pc:sldMk cId="2262222704" sldId="282"/>
        </pc:sldMkLst>
        <pc:spChg chg="mod">
          <ac:chgData name="matthew purss" userId="eaa635f02729ea94" providerId="LiveId" clId="{192EAD45-2D62-4A13-85E5-E2AAD349350C}" dt="2021-04-28T22:37:20.961" v="445" actId="1076"/>
          <ac:spMkLst>
            <pc:docMk/>
            <pc:sldMk cId="2262222704" sldId="282"/>
            <ac:spMk id="6" creationId="{C2BF1E99-6EA1-4D55-896D-B768DE52CBD0}"/>
          </ac:spMkLst>
        </pc:spChg>
        <pc:picChg chg="mod">
          <ac:chgData name="matthew purss" userId="eaa635f02729ea94" providerId="LiveId" clId="{192EAD45-2D62-4A13-85E5-E2AAD349350C}" dt="2021-04-28T22:37:15.911" v="444" actId="1076"/>
          <ac:picMkLst>
            <pc:docMk/>
            <pc:sldMk cId="2262222704" sldId="282"/>
            <ac:picMk id="5" creationId="{A2BA8875-BEF0-499B-B635-C3B2733BF228}"/>
          </ac:picMkLst>
        </pc:picChg>
      </pc:sldChg>
      <pc:sldChg chg="modSp mod">
        <pc:chgData name="matthew purss" userId="eaa635f02729ea94" providerId="LiveId" clId="{192EAD45-2D62-4A13-85E5-E2AAD349350C}" dt="2021-04-28T22:37:02.693" v="441" actId="1076"/>
        <pc:sldMkLst>
          <pc:docMk/>
          <pc:sldMk cId="1934045104" sldId="283"/>
        </pc:sldMkLst>
        <pc:spChg chg="mod">
          <ac:chgData name="matthew purss" userId="eaa635f02729ea94" providerId="LiveId" clId="{192EAD45-2D62-4A13-85E5-E2AAD349350C}" dt="2021-04-28T22:35:36.693" v="405" actId="1076"/>
          <ac:spMkLst>
            <pc:docMk/>
            <pc:sldMk cId="1934045104" sldId="283"/>
            <ac:spMk id="6" creationId="{6E70CC7C-EFE4-4A08-B55E-788B50FE9074}"/>
          </ac:spMkLst>
        </pc:spChg>
        <pc:picChg chg="mod">
          <ac:chgData name="matthew purss" userId="eaa635f02729ea94" providerId="LiveId" clId="{192EAD45-2D62-4A13-85E5-E2AAD349350C}" dt="2021-04-28T22:37:02.693" v="441" actId="1076"/>
          <ac:picMkLst>
            <pc:docMk/>
            <pc:sldMk cId="1934045104" sldId="283"/>
            <ac:picMk id="5" creationId="{5208CEAB-CBB1-49A3-99DC-16C689D9CC9C}"/>
          </ac:picMkLst>
        </pc:picChg>
      </pc:sldChg>
      <pc:sldChg chg="modSp mod">
        <pc:chgData name="matthew purss" userId="eaa635f02729ea94" providerId="LiveId" clId="{192EAD45-2D62-4A13-85E5-E2AAD349350C}" dt="2021-04-28T22:36:02.838" v="411" actId="1076"/>
        <pc:sldMkLst>
          <pc:docMk/>
          <pc:sldMk cId="2660308176" sldId="285"/>
        </pc:sldMkLst>
        <pc:spChg chg="mod">
          <ac:chgData name="matthew purss" userId="eaa635f02729ea94" providerId="LiveId" clId="{192EAD45-2D62-4A13-85E5-E2AAD349350C}" dt="2021-04-28T22:35:52.799" v="408" actId="1076"/>
          <ac:spMkLst>
            <pc:docMk/>
            <pc:sldMk cId="2660308176" sldId="285"/>
            <ac:spMk id="6" creationId="{3D2E46E1-A0E0-443F-B8D4-DBD96C5214D5}"/>
          </ac:spMkLst>
        </pc:spChg>
        <pc:picChg chg="mod">
          <ac:chgData name="matthew purss" userId="eaa635f02729ea94" providerId="LiveId" clId="{192EAD45-2D62-4A13-85E5-E2AAD349350C}" dt="2021-04-28T22:36:02.838" v="411" actId="1076"/>
          <ac:picMkLst>
            <pc:docMk/>
            <pc:sldMk cId="2660308176" sldId="285"/>
            <ac:picMk id="5" creationId="{4CE2FCC4-EDD3-4821-AFB8-C047987CBEBE}"/>
          </ac:picMkLst>
        </pc:picChg>
      </pc:sldChg>
      <pc:sldChg chg="ord">
        <pc:chgData name="matthew purss" userId="eaa635f02729ea94" providerId="LiveId" clId="{192EAD45-2D62-4A13-85E5-E2AAD349350C}" dt="2021-04-28T22:42:56.539" v="642"/>
        <pc:sldMkLst>
          <pc:docMk/>
          <pc:sldMk cId="2528963230" sldId="3084"/>
        </pc:sldMkLst>
      </pc:sldChg>
      <pc:sldChg chg="modSp new mod">
        <pc:chgData name="matthew purss" userId="eaa635f02729ea94" providerId="LiveId" clId="{192EAD45-2D62-4A13-85E5-E2AAD349350C}" dt="2021-04-28T20:48:53.986" v="151"/>
        <pc:sldMkLst>
          <pc:docMk/>
          <pc:sldMk cId="2152556200" sldId="3097"/>
        </pc:sldMkLst>
        <pc:spChg chg="mod">
          <ac:chgData name="matthew purss" userId="eaa635f02729ea94" providerId="LiveId" clId="{192EAD45-2D62-4A13-85E5-E2AAD349350C}" dt="2021-04-28T20:48:53.986" v="151"/>
          <ac:spMkLst>
            <pc:docMk/>
            <pc:sldMk cId="2152556200" sldId="3097"/>
            <ac:spMk id="2" creationId="{4CF0C152-FABB-421A-8768-1FD959F9763F}"/>
          </ac:spMkLst>
        </pc:spChg>
        <pc:spChg chg="mod">
          <ac:chgData name="matthew purss" userId="eaa635f02729ea94" providerId="LiveId" clId="{192EAD45-2D62-4A13-85E5-E2AAD349350C}" dt="2021-04-28T20:46:46.172" v="147" actId="20577"/>
          <ac:spMkLst>
            <pc:docMk/>
            <pc:sldMk cId="2152556200" sldId="3097"/>
            <ac:spMk id="4" creationId="{F2893256-9DC6-4754-9181-B2D5704D362E}"/>
          </ac:spMkLst>
        </pc:spChg>
      </pc:sldChg>
      <pc:sldChg chg="modSp new mod">
        <pc:chgData name="matthew purss" userId="eaa635f02729ea94" providerId="LiveId" clId="{192EAD45-2D62-4A13-85E5-E2AAD349350C}" dt="2021-04-29T00:00:30.402" v="760" actId="113"/>
        <pc:sldMkLst>
          <pc:docMk/>
          <pc:sldMk cId="466109319" sldId="3098"/>
        </pc:sldMkLst>
        <pc:spChg chg="mod">
          <ac:chgData name="matthew purss" userId="eaa635f02729ea94" providerId="LiveId" clId="{192EAD45-2D62-4A13-85E5-E2AAD349350C}" dt="2021-04-29T00:00:30.402" v="760" actId="113"/>
          <ac:spMkLst>
            <pc:docMk/>
            <pc:sldMk cId="466109319" sldId="3098"/>
            <ac:spMk id="2" creationId="{1A6C6183-B863-46E0-BC8C-C039CAC6FCD5}"/>
          </ac:spMkLst>
        </pc:spChg>
        <pc:spChg chg="mod">
          <ac:chgData name="matthew purss" userId="eaa635f02729ea94" providerId="LiveId" clId="{192EAD45-2D62-4A13-85E5-E2AAD349350C}" dt="2021-04-28T20:49:20.749" v="154"/>
          <ac:spMkLst>
            <pc:docMk/>
            <pc:sldMk cId="466109319" sldId="3098"/>
            <ac:spMk id="4" creationId="{6AE158AD-A838-4441-A5D9-246EBF08DB7E}"/>
          </ac:spMkLst>
        </pc:spChg>
      </pc:sldChg>
      <pc:sldChg chg="modSp new mod">
        <pc:chgData name="matthew purss" userId="eaa635f02729ea94" providerId="LiveId" clId="{192EAD45-2D62-4A13-85E5-E2AAD349350C}" dt="2021-04-29T00:03:19.869" v="799" actId="113"/>
        <pc:sldMkLst>
          <pc:docMk/>
          <pc:sldMk cId="172406432" sldId="3099"/>
        </pc:sldMkLst>
        <pc:spChg chg="mod">
          <ac:chgData name="matthew purss" userId="eaa635f02729ea94" providerId="LiveId" clId="{192EAD45-2D62-4A13-85E5-E2AAD349350C}" dt="2021-04-29T00:03:19.869" v="799" actId="113"/>
          <ac:spMkLst>
            <pc:docMk/>
            <pc:sldMk cId="172406432" sldId="3099"/>
            <ac:spMk id="2" creationId="{BD134BD0-B883-4F05-BAC1-7CF984CDC7A4}"/>
          </ac:spMkLst>
        </pc:spChg>
        <pc:spChg chg="mod">
          <ac:chgData name="matthew purss" userId="eaa635f02729ea94" providerId="LiveId" clId="{192EAD45-2D62-4A13-85E5-E2AAD349350C}" dt="2021-04-28T20:49:53.446" v="157"/>
          <ac:spMkLst>
            <pc:docMk/>
            <pc:sldMk cId="172406432" sldId="3099"/>
            <ac:spMk id="4" creationId="{FA88E040-6C9D-4350-81E1-834FFB0120D7}"/>
          </ac:spMkLst>
        </pc:spChg>
      </pc:sldChg>
      <pc:sldChg chg="modSp new mod">
        <pc:chgData name="matthew purss" userId="eaa635f02729ea94" providerId="LiveId" clId="{192EAD45-2D62-4A13-85E5-E2AAD349350C}" dt="2021-04-29T00:05:44.106" v="834" actId="113"/>
        <pc:sldMkLst>
          <pc:docMk/>
          <pc:sldMk cId="3383965712" sldId="3100"/>
        </pc:sldMkLst>
        <pc:spChg chg="mod">
          <ac:chgData name="matthew purss" userId="eaa635f02729ea94" providerId="LiveId" clId="{192EAD45-2D62-4A13-85E5-E2AAD349350C}" dt="2021-04-29T00:05:44.106" v="834" actId="113"/>
          <ac:spMkLst>
            <pc:docMk/>
            <pc:sldMk cId="3383965712" sldId="3100"/>
            <ac:spMk id="2" creationId="{6B913E0D-B409-488E-A423-E826D230A129}"/>
          </ac:spMkLst>
        </pc:spChg>
        <pc:spChg chg="mod">
          <ac:chgData name="matthew purss" userId="eaa635f02729ea94" providerId="LiveId" clId="{192EAD45-2D62-4A13-85E5-E2AAD349350C}" dt="2021-04-28T20:50:23.687" v="160"/>
          <ac:spMkLst>
            <pc:docMk/>
            <pc:sldMk cId="3383965712" sldId="3100"/>
            <ac:spMk id="4" creationId="{50C97E8E-806B-4C8B-A7B1-A34C1F774CE1}"/>
          </ac:spMkLst>
        </pc:spChg>
      </pc:sldChg>
      <pc:sldChg chg="modSp new mod">
        <pc:chgData name="matthew purss" userId="eaa635f02729ea94" providerId="LiveId" clId="{192EAD45-2D62-4A13-85E5-E2AAD349350C}" dt="2021-04-29T00:06:41.849" v="854" actId="6549"/>
        <pc:sldMkLst>
          <pc:docMk/>
          <pc:sldMk cId="1612378438" sldId="3101"/>
        </pc:sldMkLst>
        <pc:spChg chg="mod">
          <ac:chgData name="matthew purss" userId="eaa635f02729ea94" providerId="LiveId" clId="{192EAD45-2D62-4A13-85E5-E2AAD349350C}" dt="2021-04-29T00:06:41.849" v="854" actId="6549"/>
          <ac:spMkLst>
            <pc:docMk/>
            <pc:sldMk cId="1612378438" sldId="3101"/>
            <ac:spMk id="2" creationId="{249F61BA-D026-48BE-8C4F-D442B80AF61C}"/>
          </ac:spMkLst>
        </pc:spChg>
        <pc:spChg chg="mod">
          <ac:chgData name="matthew purss" userId="eaa635f02729ea94" providerId="LiveId" clId="{192EAD45-2D62-4A13-85E5-E2AAD349350C}" dt="2021-04-28T20:50:50.792" v="164" actId="27636"/>
          <ac:spMkLst>
            <pc:docMk/>
            <pc:sldMk cId="1612378438" sldId="3101"/>
            <ac:spMk id="4" creationId="{B50E5696-E82A-4AC1-84A9-0D05F38D926E}"/>
          </ac:spMkLst>
        </pc:spChg>
      </pc:sldChg>
      <pc:sldChg chg="modSp new mod">
        <pc:chgData name="matthew purss" userId="eaa635f02729ea94" providerId="LiveId" clId="{192EAD45-2D62-4A13-85E5-E2AAD349350C}" dt="2021-04-28T22:34:18.875" v="398" actId="404"/>
        <pc:sldMkLst>
          <pc:docMk/>
          <pc:sldMk cId="3592115267" sldId="3102"/>
        </pc:sldMkLst>
        <pc:spChg chg="mod">
          <ac:chgData name="matthew purss" userId="eaa635f02729ea94" providerId="LiveId" clId="{192EAD45-2D62-4A13-85E5-E2AAD349350C}" dt="2021-04-28T22:34:18.875" v="398" actId="404"/>
          <ac:spMkLst>
            <pc:docMk/>
            <pc:sldMk cId="3592115267" sldId="3102"/>
            <ac:spMk id="2" creationId="{FBB89E11-09DF-4537-A29A-BA3BDF7DC7DF}"/>
          </ac:spMkLst>
        </pc:spChg>
        <pc:spChg chg="mod">
          <ac:chgData name="matthew purss" userId="eaa635f02729ea94" providerId="LiveId" clId="{192EAD45-2D62-4A13-85E5-E2AAD349350C}" dt="2021-04-28T20:51:19.061" v="209" actId="20577"/>
          <ac:spMkLst>
            <pc:docMk/>
            <pc:sldMk cId="3592115267" sldId="3102"/>
            <ac:spMk id="4" creationId="{9A4515C2-1AAD-4A32-B731-4A0F4CE29EA4}"/>
          </ac:spMkLst>
        </pc:spChg>
      </pc:sldChg>
      <pc:sldChg chg="modSp new mod">
        <pc:chgData name="matthew purss" userId="eaa635f02729ea94" providerId="LiveId" clId="{192EAD45-2D62-4A13-85E5-E2AAD349350C}" dt="2021-04-28T22:42:39.890" v="640" actId="20577"/>
        <pc:sldMkLst>
          <pc:docMk/>
          <pc:sldMk cId="1820465521" sldId="3103"/>
        </pc:sldMkLst>
        <pc:spChg chg="mod">
          <ac:chgData name="matthew purss" userId="eaa635f02729ea94" providerId="LiveId" clId="{192EAD45-2D62-4A13-85E5-E2AAD349350C}" dt="2021-04-28T22:42:39.890" v="640" actId="20577"/>
          <ac:spMkLst>
            <pc:docMk/>
            <pc:sldMk cId="1820465521" sldId="3103"/>
            <ac:spMk id="2" creationId="{AC3E6C22-A370-4A10-93B5-0DAF15889728}"/>
          </ac:spMkLst>
        </pc:spChg>
        <pc:spChg chg="mod">
          <ac:chgData name="matthew purss" userId="eaa635f02729ea94" providerId="LiveId" clId="{192EAD45-2D62-4A13-85E5-E2AAD349350C}" dt="2021-04-28T22:38:19.973" v="460" actId="20577"/>
          <ac:spMkLst>
            <pc:docMk/>
            <pc:sldMk cId="1820465521" sldId="3103"/>
            <ac:spMk id="4" creationId="{27187AD9-2F40-4BE5-A86D-4F2C581F666E}"/>
          </ac:spMkLst>
        </pc:spChg>
      </pc:sldChg>
      <pc:sldChg chg="modSp new del mod">
        <pc:chgData name="matthew purss" userId="eaa635f02729ea94" providerId="LiveId" clId="{192EAD45-2D62-4A13-85E5-E2AAD349350C}" dt="2021-04-28T22:36:53.204" v="440" actId="47"/>
        <pc:sldMkLst>
          <pc:docMk/>
          <pc:sldMk cId="3339724822" sldId="3103"/>
        </pc:sldMkLst>
        <pc:spChg chg="mod">
          <ac:chgData name="matthew purss" userId="eaa635f02729ea94" providerId="LiveId" clId="{192EAD45-2D62-4A13-85E5-E2AAD349350C}" dt="2021-04-28T22:36:49.926" v="439" actId="20577"/>
          <ac:spMkLst>
            <pc:docMk/>
            <pc:sldMk cId="3339724822" sldId="3103"/>
            <ac:spMk id="2" creationId="{07B52D51-3C71-4BD3-81B7-0720D41B617E}"/>
          </ac:spMkLst>
        </pc:spChg>
      </pc:sldChg>
      <pc:sldChg chg="addSp delSp modSp new mod">
        <pc:chgData name="matthew purss" userId="eaa635f02729ea94" providerId="LiveId" clId="{192EAD45-2D62-4A13-85E5-E2AAD349350C}" dt="2021-04-29T00:13:59.467" v="981" actId="1076"/>
        <pc:sldMkLst>
          <pc:docMk/>
          <pc:sldMk cId="4037414520" sldId="3104"/>
        </pc:sldMkLst>
        <pc:spChg chg="mod">
          <ac:chgData name="matthew purss" userId="eaa635f02729ea94" providerId="LiveId" clId="{192EAD45-2D62-4A13-85E5-E2AAD349350C}" dt="2021-04-28T22:43:28.922" v="670" actId="20577"/>
          <ac:spMkLst>
            <pc:docMk/>
            <pc:sldMk cId="4037414520" sldId="3104"/>
            <ac:spMk id="2" creationId="{A98A4601-4B31-461C-8CDB-AC38BE868A6B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4" creationId="{763DE2AF-747C-4449-A6EA-68DDA2198D23}"/>
          </ac:spMkLst>
        </pc:spChg>
        <pc:spChg chg="add del">
          <ac:chgData name="matthew purss" userId="eaa635f02729ea94" providerId="LiveId" clId="{192EAD45-2D62-4A13-85E5-E2AAD349350C}" dt="2021-04-28T22:46:16.644" v="689" actId="22"/>
          <ac:spMkLst>
            <pc:docMk/>
            <pc:sldMk cId="4037414520" sldId="3104"/>
            <ac:spMk id="6" creationId="{B865DF43-9CA5-47AC-9A62-F2F02F6740FA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7" creationId="{7D9DFBF0-8612-4E72-B6AE-0DC5B5AABDB1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8" creationId="{04BD42FC-90FA-455F-AB8F-18390E20DA2E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9" creationId="{E7B17332-CCC3-4C49-BA2A-EE3DE54C1C46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10" creationId="{716F55C9-60EC-4956-8589-6A6E6AEA0CCE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11" creationId="{1E10CEC2-84F7-4F32-8A4F-12EAD8F1C84E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20" creationId="{B8800524-C060-44A0-B49E-86B96CB60776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21" creationId="{E177049D-06EC-43AC-AE83-8D17E28E7F81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22" creationId="{D869ABD5-0823-4D55-BF42-EE467A055A57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23" creationId="{3C41EEE0-85E5-44CD-8611-D40299368C37}"/>
          </ac:spMkLst>
        </pc:spChg>
        <pc:spChg chg="add mod">
          <ac:chgData name="matthew purss" userId="eaa635f02729ea94" providerId="LiveId" clId="{192EAD45-2D62-4A13-85E5-E2AAD349350C}" dt="2021-04-29T00:13:51.434" v="980" actId="164"/>
          <ac:spMkLst>
            <pc:docMk/>
            <pc:sldMk cId="4037414520" sldId="3104"/>
            <ac:spMk id="24" creationId="{194F568B-A47E-4058-8D72-97D5CC465BD2}"/>
          </ac:spMkLst>
        </pc:spChg>
        <pc:grpChg chg="add mod">
          <ac:chgData name="matthew purss" userId="eaa635f02729ea94" providerId="LiveId" clId="{192EAD45-2D62-4A13-85E5-E2AAD349350C}" dt="2021-04-29T00:13:59.467" v="981" actId="1076"/>
          <ac:grpSpMkLst>
            <pc:docMk/>
            <pc:sldMk cId="4037414520" sldId="3104"/>
            <ac:grpSpMk id="43" creationId="{31AC41D9-F22D-4623-9C28-BA6B345CE3F6}"/>
          </ac:grpSpMkLst>
        </pc:grp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13" creationId="{3CAD3014-C011-43AF-965D-47E31A83AEDB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14" creationId="{CEBDAC5E-3BF3-4AD0-B608-7C917A70C0B7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17" creationId="{DA7F64CB-0082-4A23-BD7C-AEE519D207FB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27" creationId="{5E45173A-5408-4F6B-B730-2AE411B42F92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31" creationId="{34AE26D9-C35F-4BDF-8BD0-DAF05A1797C7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34" creationId="{EE09D8FD-BE84-4E6C-A87C-B1A5AA98C2BE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37" creationId="{813B2EE1-7AFB-4B24-8F24-86E24550EA92}"/>
          </ac:cxnSpMkLst>
        </pc:cxnChg>
        <pc:cxnChg chg="add mod">
          <ac:chgData name="matthew purss" userId="eaa635f02729ea94" providerId="LiveId" clId="{192EAD45-2D62-4A13-85E5-E2AAD349350C}" dt="2021-04-29T00:13:51.434" v="980" actId="164"/>
          <ac:cxnSpMkLst>
            <pc:docMk/>
            <pc:sldMk cId="4037414520" sldId="3104"/>
            <ac:cxnSpMk id="40" creationId="{8E87FE9A-751D-4678-B885-A82AF1565BC5}"/>
          </ac:cxnSpMkLst>
        </pc:cxnChg>
      </pc:sldChg>
      <pc:sldChg chg="new del">
        <pc:chgData name="matthew purss" userId="eaa635f02729ea94" providerId="LiveId" clId="{192EAD45-2D62-4A13-85E5-E2AAD349350C}" dt="2021-04-28T22:43:58.196" v="672" actId="2696"/>
        <pc:sldMkLst>
          <pc:docMk/>
          <pc:sldMk cId="87162811" sldId="3105"/>
        </pc:sldMkLst>
      </pc:sldChg>
      <pc:sldChg chg="addSp modSp new mod">
        <pc:chgData name="matthew purss" userId="eaa635f02729ea94" providerId="LiveId" clId="{192EAD45-2D62-4A13-85E5-E2AAD349350C}" dt="2021-04-29T10:23:45.305" v="1032" actId="1076"/>
        <pc:sldMkLst>
          <pc:docMk/>
          <pc:sldMk cId="434738774" sldId="3105"/>
        </pc:sldMkLst>
        <pc:spChg chg="mod">
          <ac:chgData name="matthew purss" userId="eaa635f02729ea94" providerId="LiveId" clId="{192EAD45-2D62-4A13-85E5-E2AAD349350C}" dt="2021-04-29T10:21:30.610" v="1022" actId="20577"/>
          <ac:spMkLst>
            <pc:docMk/>
            <pc:sldMk cId="434738774" sldId="3105"/>
            <ac:spMk id="2" creationId="{8133933E-47F8-4A2F-BDC2-AB8186CE5769}"/>
          </ac:spMkLst>
        </pc:spChg>
        <pc:picChg chg="add mod modCrop">
          <ac:chgData name="matthew purss" userId="eaa635f02729ea94" providerId="LiveId" clId="{192EAD45-2D62-4A13-85E5-E2AAD349350C}" dt="2021-04-29T10:23:45.305" v="1032" actId="1076"/>
          <ac:picMkLst>
            <pc:docMk/>
            <pc:sldMk cId="434738774" sldId="3105"/>
            <ac:picMk id="5" creationId="{019C74DF-760B-4A72-9958-3ABCB19AD806}"/>
          </ac:picMkLst>
        </pc:picChg>
      </pc:sldChg>
      <pc:sldChg chg="addSp modSp new mod">
        <pc:chgData name="matthew purss" userId="eaa635f02729ea94" providerId="LiveId" clId="{192EAD45-2D62-4A13-85E5-E2AAD349350C}" dt="2021-04-29T10:32:12.818" v="1201" actId="20577"/>
        <pc:sldMkLst>
          <pc:docMk/>
          <pc:sldMk cId="3664767583" sldId="3106"/>
        </pc:sldMkLst>
        <pc:spChg chg="mod">
          <ac:chgData name="matthew purss" userId="eaa635f02729ea94" providerId="LiveId" clId="{192EAD45-2D62-4A13-85E5-E2AAD349350C}" dt="2021-04-29T10:32:12.818" v="1201" actId="20577"/>
          <ac:spMkLst>
            <pc:docMk/>
            <pc:sldMk cId="3664767583" sldId="3106"/>
            <ac:spMk id="2" creationId="{EA0E92F0-BE3C-4811-8250-733FBE3D8418}"/>
          </ac:spMkLst>
        </pc:spChg>
        <pc:spChg chg="add mod">
          <ac:chgData name="matthew purss" userId="eaa635f02729ea94" providerId="LiveId" clId="{192EAD45-2D62-4A13-85E5-E2AAD349350C}" dt="2021-04-29T10:25:31.718" v="1050" actId="13822"/>
          <ac:spMkLst>
            <pc:docMk/>
            <pc:sldMk cId="3664767583" sldId="3106"/>
            <ac:spMk id="5" creationId="{DAF97886-8713-415B-81BC-83B313834014}"/>
          </ac:spMkLst>
        </pc:spChg>
        <pc:spChg chg="add mod">
          <ac:chgData name="matthew purss" userId="eaa635f02729ea94" providerId="LiveId" clId="{192EAD45-2D62-4A13-85E5-E2AAD349350C}" dt="2021-04-29T10:26:15.956" v="1054" actId="17032"/>
          <ac:spMkLst>
            <pc:docMk/>
            <pc:sldMk cId="3664767583" sldId="3106"/>
            <ac:spMk id="6" creationId="{C6497F90-039B-4CBA-A2E4-A99D8B7870E7}"/>
          </ac:spMkLst>
        </pc:spChg>
        <pc:spChg chg="add mod">
          <ac:chgData name="matthew purss" userId="eaa635f02729ea94" providerId="LiveId" clId="{192EAD45-2D62-4A13-85E5-E2AAD349350C}" dt="2021-04-29T10:27:53.339" v="1062" actId="206"/>
          <ac:spMkLst>
            <pc:docMk/>
            <pc:sldMk cId="3664767583" sldId="3106"/>
            <ac:spMk id="7" creationId="{2686F7AF-BAFB-407B-BB92-C094951ED69C}"/>
          </ac:spMkLst>
        </pc:spChg>
        <pc:spChg chg="add mod">
          <ac:chgData name="matthew purss" userId="eaa635f02729ea94" providerId="LiveId" clId="{192EAD45-2D62-4A13-85E5-E2AAD349350C}" dt="2021-04-29T10:28:35.982" v="1066" actId="17032"/>
          <ac:spMkLst>
            <pc:docMk/>
            <pc:sldMk cId="3664767583" sldId="3106"/>
            <ac:spMk id="8" creationId="{49DC575C-A297-45AE-B632-DFA93607F5BC}"/>
          </ac:spMkLst>
        </pc:spChg>
        <pc:spChg chg="add mod">
          <ac:chgData name="matthew purss" userId="eaa635f02729ea94" providerId="LiveId" clId="{192EAD45-2D62-4A13-85E5-E2AAD349350C}" dt="2021-04-29T10:28:57.195" v="1073" actId="20577"/>
          <ac:spMkLst>
            <pc:docMk/>
            <pc:sldMk cId="3664767583" sldId="3106"/>
            <ac:spMk id="9" creationId="{3EB5E5F6-5226-45CD-86DF-53142014F86C}"/>
          </ac:spMkLst>
        </pc:spChg>
        <pc:spChg chg="add mod">
          <ac:chgData name="matthew purss" userId="eaa635f02729ea94" providerId="LiveId" clId="{192EAD45-2D62-4A13-85E5-E2AAD349350C}" dt="2021-04-29T10:31:26.425" v="1165" actId="1076"/>
          <ac:spMkLst>
            <pc:docMk/>
            <pc:sldMk cId="3664767583" sldId="3106"/>
            <ac:spMk id="10" creationId="{B0CE6090-C0D8-4EC3-8365-3FD5E2914DC9}"/>
          </ac:spMkLst>
        </pc:spChg>
        <pc:spChg chg="add mod">
          <ac:chgData name="matthew purss" userId="eaa635f02729ea94" providerId="LiveId" clId="{192EAD45-2D62-4A13-85E5-E2AAD349350C}" dt="2021-04-29T10:31:03.420" v="1159" actId="1076"/>
          <ac:spMkLst>
            <pc:docMk/>
            <pc:sldMk cId="3664767583" sldId="3106"/>
            <ac:spMk id="11" creationId="{2CB4AB74-7B20-4A0B-86E8-8A8FC54FAFCF}"/>
          </ac:spMkLst>
        </pc:spChg>
        <pc:cxnChg chg="add">
          <ac:chgData name="matthew purss" userId="eaa635f02729ea94" providerId="LiveId" clId="{192EAD45-2D62-4A13-85E5-E2AAD349350C}" dt="2021-04-29T10:30:03.385" v="1140" actId="11529"/>
          <ac:cxnSpMkLst>
            <pc:docMk/>
            <pc:sldMk cId="3664767583" sldId="3106"/>
            <ac:cxnSpMk id="13" creationId="{31FE8388-2BFA-4695-9092-41A05E2FE343}"/>
          </ac:cxnSpMkLst>
        </pc:cxnChg>
        <pc:cxnChg chg="add mod">
          <ac:chgData name="matthew purss" userId="eaa635f02729ea94" providerId="LiveId" clId="{192EAD45-2D62-4A13-85E5-E2AAD349350C}" dt="2021-04-29T10:30:11.852" v="1143" actId="14100"/>
          <ac:cxnSpMkLst>
            <pc:docMk/>
            <pc:sldMk cId="3664767583" sldId="3106"/>
            <ac:cxnSpMk id="14" creationId="{095D2963-E27D-41AE-AF25-8292397C11CA}"/>
          </ac:cxnSpMkLst>
        </pc:cxnChg>
        <pc:cxnChg chg="add mod">
          <ac:chgData name="matthew purss" userId="eaa635f02729ea94" providerId="LiveId" clId="{192EAD45-2D62-4A13-85E5-E2AAD349350C}" dt="2021-04-29T10:31:30.498" v="1166" actId="14100"/>
          <ac:cxnSpMkLst>
            <pc:docMk/>
            <pc:sldMk cId="3664767583" sldId="3106"/>
            <ac:cxnSpMk id="17" creationId="{00881845-788D-4028-8A0E-266C4F622126}"/>
          </ac:cxnSpMkLst>
        </pc:cxnChg>
        <pc:cxnChg chg="add mod">
          <ac:chgData name="matthew purss" userId="eaa635f02729ea94" providerId="LiveId" clId="{192EAD45-2D62-4A13-85E5-E2AAD349350C}" dt="2021-04-29T10:31:16.309" v="1163" actId="14100"/>
          <ac:cxnSpMkLst>
            <pc:docMk/>
            <pc:sldMk cId="3664767583" sldId="3106"/>
            <ac:cxnSpMk id="20" creationId="{623E66C1-87CE-497F-9B0A-E2190BE4E1E6}"/>
          </ac:cxnSpMkLst>
        </pc:cxnChg>
        <pc:cxnChg chg="add mod">
          <ac:chgData name="matthew purss" userId="eaa635f02729ea94" providerId="LiveId" clId="{192EAD45-2D62-4A13-85E5-E2AAD349350C}" dt="2021-04-29T10:31:09.100" v="1160" actId="14100"/>
          <ac:cxnSpMkLst>
            <pc:docMk/>
            <pc:sldMk cId="3664767583" sldId="3106"/>
            <ac:cxnSpMk id="23" creationId="{FD7E40BD-6F67-47A0-89C2-D32D31F42398}"/>
          </ac:cxnSpMkLst>
        </pc:cxnChg>
        <pc:cxnChg chg="add mod">
          <ac:chgData name="matthew purss" userId="eaa635f02729ea94" providerId="LiveId" clId="{192EAD45-2D62-4A13-85E5-E2AAD349350C}" dt="2021-04-29T10:31:20.861" v="1164" actId="14100"/>
          <ac:cxnSpMkLst>
            <pc:docMk/>
            <pc:sldMk cId="3664767583" sldId="3106"/>
            <ac:cxnSpMk id="26" creationId="{EFA09657-7661-4D94-AB81-C012BCF90B9C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537F67-8843-42B4-9051-D6F4A61DD2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3B5AC-6035-4FCB-ACBF-BFFD34ED4E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0AEA4-3F19-4F42-91AE-A93231ABB6A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6D496-F68B-4433-9AEF-E7D73F3FD8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8BF13-2098-43A7-AF3D-88038BED56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12071-85AE-4634-ADF4-671944AD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62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64895-6A18-451E-B7CB-0F11BB972913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BFD32-2F24-4FA9-B7DE-53D90324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0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BFD32-2F24-4FA9-B7DE-53D903241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56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BFD32-2F24-4FA9-B7DE-53D903241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6285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BFD32-2F24-4FA9-B7DE-53D903241E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3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linkedin.com/company/open-geospatial-consortium" TargetMode="External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hyperlink" Target="https://twitter.com/opengeospatial?ref_src=twsrc%5Egoogle%7Ctwcamp%5Eserp%7Ctwgr%5Eautho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linkedin.com/company/open-geospatial-consortium" TargetMode="External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hyperlink" Target="https://twitter.com/opengeospatial?ref_src=twsrc%5Egoogle%7Ctwcamp%5Eserp%7Ctwgr%5Eautho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52092-82D1-461F-807E-84F5B15DC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6E5D17-F33D-4327-A7B8-A6331A0F7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DA4D5ED7-4916-4EF5-9B14-DD6D0EE6D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9" y="55285"/>
            <a:ext cx="10515600" cy="76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616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E57135AE-A9F7-49E4-A4C5-F848A82772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1944" y="6109215"/>
            <a:ext cx="436507" cy="436507"/>
          </a:xfrm>
          <a:prstGeom prst="rect">
            <a:avLst/>
          </a:prstGeom>
        </p:spPr>
      </p:pic>
      <p:pic>
        <p:nvPicPr>
          <p:cNvPr id="10" name="Picture 9" descr="A picture containing shi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029A5884-52CE-4BD4-B4CC-F852684E8D1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5716" y="6022887"/>
            <a:ext cx="598016" cy="598016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382FF6-9475-4B95-8754-697DEAD1A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6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FAF647A-F430-493F-8C59-3B8606183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1162838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defRPr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6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A26529-85C0-4F43-A661-C246EECB0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F4EB3E8-5FEC-4C3E-A5D3-50A8AFCC3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9" y="55285"/>
            <a:ext cx="10515600" cy="76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8229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46320-0324-4809-B373-A030DCF95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69129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61D4E-334B-43FF-8C44-6087A8997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69129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66660E1-DC61-49B7-B1BF-758191AD8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8CEC819-3D8B-4945-9089-704318659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9" y="55285"/>
            <a:ext cx="10515600" cy="76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085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8C676-7022-455C-BC96-C417EAD0C1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325950" y="1169129"/>
            <a:ext cx="5510750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FC6BE87-7DC1-4304-9721-F91A29FAEA3F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38200" y="1169129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033C92-6E24-468B-B940-53DC3CAD3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41B954B2-D76F-441F-9CC1-B9786CEA2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9" y="55285"/>
            <a:ext cx="10515600" cy="76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390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1_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9CF7CF8-8E35-594A-922D-4CAC4D755C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479628"/>
            <a:ext cx="12192000" cy="3783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54C60A-B06D-FC48-97F8-EBD0430609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97453"/>
          </a:xfrm>
          <a:prstGeom prst="rect">
            <a:avLst/>
          </a:prstGeom>
        </p:spPr>
      </p:pic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65443" y="31837"/>
            <a:ext cx="11881337" cy="765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 sz="36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" name="Google Shape;72;p21">
            <a:extLst>
              <a:ext uri="{FF2B5EF4-FFF2-40B4-BE49-F238E27FC236}">
                <a16:creationId xmlns:a16="http://schemas.microsoft.com/office/drawing/2014/main" id="{F1771293-F21C-0547-9DEC-46FFA3A9A40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0">
                <a:solidFill>
                  <a:srgbClr val="F2F2F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ogc.org | </a:t>
            </a:r>
            <a:fld id="{00000000-1234-1234-1234-123412341234}" type="slidenum">
              <a:rPr lang="en-US" smtClean="0"/>
              <a:t>‹#›</a:t>
            </a:fld>
            <a:endParaRPr dirty="0"/>
          </a:p>
        </p:txBody>
      </p:sp>
      <p:sp>
        <p:nvSpPr>
          <p:cNvPr id="10" name="Google Shape;38;p14">
            <a:extLst>
              <a:ext uri="{FF2B5EF4-FFF2-40B4-BE49-F238E27FC236}">
                <a16:creationId xmlns:a16="http://schemas.microsoft.com/office/drawing/2014/main" id="{3F69E2A0-3A46-BD46-9F89-6556CCD97B50}"/>
              </a:ext>
            </a:extLst>
          </p:cNvPr>
          <p:cNvSpPr txBox="1"/>
          <p:nvPr userDrawn="1"/>
        </p:nvSpPr>
        <p:spPr>
          <a:xfrm>
            <a:off x="10575181" y="31837"/>
            <a:ext cx="142946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OGC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358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650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82127-70B6-421D-B429-40E42E271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749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87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8EB54FDB-76A2-4243-86B5-611386F46E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1944" y="6109215"/>
            <a:ext cx="436507" cy="436507"/>
          </a:xfrm>
          <a:prstGeom prst="rect">
            <a:avLst/>
          </a:prstGeom>
        </p:spPr>
      </p:pic>
      <p:pic>
        <p:nvPicPr>
          <p:cNvPr id="13" name="Picture 12" descr="A picture containing shi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A76BF76E-0419-4D4C-A49E-9895A6B5461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5716" y="6022887"/>
            <a:ext cx="598016" cy="598016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563F8E6-7209-4995-BB0C-79F5A590D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4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heme" Target="../theme/theme3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building, outdoor, light, city&#10;&#10;Description automatically generated">
            <a:extLst>
              <a:ext uri="{FF2B5EF4-FFF2-40B4-BE49-F238E27FC236}">
                <a16:creationId xmlns:a16="http://schemas.microsoft.com/office/drawing/2014/main" id="{BAAD1DE8-F1F5-4FAF-963B-2A354EA7A4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3"/>
            <a:ext cx="12192000" cy="951172"/>
          </a:xfrm>
          <a:prstGeom prst="rect">
            <a:avLst/>
          </a:prstGeom>
        </p:spPr>
      </p:pic>
      <p:pic>
        <p:nvPicPr>
          <p:cNvPr id="13" name="Picture 12" descr="A picture containing building, outdoor, light, city&#10;&#10;Description automatically generated">
            <a:extLst>
              <a:ext uri="{FF2B5EF4-FFF2-40B4-BE49-F238E27FC236}">
                <a16:creationId xmlns:a16="http://schemas.microsoft.com/office/drawing/2014/main" id="{8652D866-B14F-454C-BDF6-5545A022FB29}"/>
              </a:ext>
            </a:extLst>
          </p:cNvPr>
          <p:cNvPicPr>
            <a:picLocks/>
          </p:cNvPicPr>
          <p:nvPr userDrawn="1"/>
        </p:nvPicPr>
        <p:blipFill rotWithShape="1">
          <a:blip r:embed="rId10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495059"/>
            <a:ext cx="12192000" cy="36407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350DF1-7CB9-4ADA-A6E3-3CDCA86EF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107" y="116283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AD972-4108-434B-AA8C-8EFF7EECE85D}"/>
              </a:ext>
            </a:extLst>
          </p:cNvPr>
          <p:cNvSpPr txBox="1"/>
          <p:nvPr userDrawn="1"/>
        </p:nvSpPr>
        <p:spPr>
          <a:xfrm>
            <a:off x="10575181" y="31837"/>
            <a:ext cx="1429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OGC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197B7C-A314-4779-BD55-2FC2CEB16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9" y="55285"/>
            <a:ext cx="10515600" cy="76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C634C5-3617-497F-B2D8-90501346CE33}"/>
              </a:ext>
            </a:extLst>
          </p:cNvPr>
          <p:cNvSpPr txBox="1"/>
          <p:nvPr userDrawn="1"/>
        </p:nvSpPr>
        <p:spPr>
          <a:xfrm>
            <a:off x="10975609" y="6549164"/>
            <a:ext cx="85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2F2F2"/>
                </a:solidFill>
                <a:latin typeface="Lato" panose="020F0502020204030203" pitchFamily="34" charset="0"/>
              </a:rPr>
              <a:t>ogc.org  |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98B25B4-87D2-40A8-8FCE-9DC7E68F0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A picture containing building, drawing, window&#10;&#10;Description automatically generated">
            <a:extLst>
              <a:ext uri="{FF2B5EF4-FFF2-40B4-BE49-F238E27FC236}">
                <a16:creationId xmlns:a16="http://schemas.microsoft.com/office/drawing/2014/main" id="{45953386-97ED-4C4D-B208-AB8727D6635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68" y="6517414"/>
            <a:ext cx="324582" cy="32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6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2" r:id="rId2"/>
    <p:sldLayoutId id="2147483710" r:id="rId3"/>
    <p:sldLayoutId id="2147483715" r:id="rId4"/>
    <p:sldLayoutId id="2147483716" r:id="rId5"/>
    <p:sldLayoutId id="2147483717" r:id="rId6"/>
    <p:sldLayoutId id="2147483718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>
              <a:lumMod val="95000"/>
            </a:schemeClr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rgbClr val="09274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F567DE2-1201-4602-845D-5E4183EB3E09}"/>
              </a:ext>
            </a:extLst>
          </p:cNvPr>
          <p:cNvSpPr/>
          <p:nvPr userDrawn="1"/>
        </p:nvSpPr>
        <p:spPr>
          <a:xfrm>
            <a:off x="0" y="0"/>
            <a:ext cx="6370710" cy="64972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A picture containing person, man, using, water&#10;&#10;Description automatically generated">
            <a:extLst>
              <a:ext uri="{FF2B5EF4-FFF2-40B4-BE49-F238E27FC236}">
                <a16:creationId xmlns:a16="http://schemas.microsoft.com/office/drawing/2014/main" id="{79F6AB73-CACD-420F-94FF-329572A03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370710" y="0"/>
            <a:ext cx="5821290" cy="649725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CD55CC2-ECB2-4C8C-AAE9-6DA13C3C1667}"/>
              </a:ext>
            </a:extLst>
          </p:cNvPr>
          <p:cNvSpPr txBox="1"/>
          <p:nvPr userDrawn="1"/>
        </p:nvSpPr>
        <p:spPr>
          <a:xfrm>
            <a:off x="1290937" y="4502457"/>
            <a:ext cx="206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u="sng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F</a:t>
            </a:r>
            <a:r>
              <a:rPr lang="en-CA" sz="18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indable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6B235F-86D9-4CA4-A3A8-F1D9D5E31F50}"/>
              </a:ext>
            </a:extLst>
          </p:cNvPr>
          <p:cNvSpPr txBox="1"/>
          <p:nvPr userDrawn="1"/>
        </p:nvSpPr>
        <p:spPr>
          <a:xfrm>
            <a:off x="9836205" y="5657802"/>
            <a:ext cx="1897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OGC</a:t>
            </a:r>
          </a:p>
        </p:txBody>
      </p:sp>
      <p:sp>
        <p:nvSpPr>
          <p:cNvPr id="38" name="Google Shape;118;p19">
            <a:extLst>
              <a:ext uri="{FF2B5EF4-FFF2-40B4-BE49-F238E27FC236}">
                <a16:creationId xmlns:a16="http://schemas.microsoft.com/office/drawing/2014/main" id="{638F4D43-BD4D-41AF-B951-05D3354CD8D8}"/>
              </a:ext>
            </a:extLst>
          </p:cNvPr>
          <p:cNvSpPr/>
          <p:nvPr userDrawn="1"/>
        </p:nvSpPr>
        <p:spPr>
          <a:xfrm>
            <a:off x="625867" y="4453345"/>
            <a:ext cx="535290" cy="53529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Google Shape;119;p19">
            <a:extLst>
              <a:ext uri="{FF2B5EF4-FFF2-40B4-BE49-F238E27FC236}">
                <a16:creationId xmlns:a16="http://schemas.microsoft.com/office/drawing/2014/main" id="{C9E8958B-3720-421F-BE83-BD36693B81B1}"/>
              </a:ext>
            </a:extLst>
          </p:cNvPr>
          <p:cNvSpPr/>
          <p:nvPr userDrawn="1"/>
        </p:nvSpPr>
        <p:spPr>
          <a:xfrm>
            <a:off x="3089907" y="4465878"/>
            <a:ext cx="535290" cy="53529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Google Shape;120;p19">
            <a:extLst>
              <a:ext uri="{FF2B5EF4-FFF2-40B4-BE49-F238E27FC236}">
                <a16:creationId xmlns:a16="http://schemas.microsoft.com/office/drawing/2014/main" id="{EB6376F3-3CAD-4103-8C58-5BFB967035C3}"/>
              </a:ext>
            </a:extLst>
          </p:cNvPr>
          <p:cNvSpPr/>
          <p:nvPr userDrawn="1"/>
        </p:nvSpPr>
        <p:spPr>
          <a:xfrm>
            <a:off x="618171" y="5220332"/>
            <a:ext cx="535290" cy="53529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Google Shape;121;p19">
            <a:extLst>
              <a:ext uri="{FF2B5EF4-FFF2-40B4-BE49-F238E27FC236}">
                <a16:creationId xmlns:a16="http://schemas.microsoft.com/office/drawing/2014/main" id="{355FA745-80DE-47BC-BBAB-FD75AA5511A6}"/>
              </a:ext>
            </a:extLst>
          </p:cNvPr>
          <p:cNvSpPr/>
          <p:nvPr userDrawn="1"/>
        </p:nvSpPr>
        <p:spPr>
          <a:xfrm>
            <a:off x="3108605" y="5222629"/>
            <a:ext cx="535290" cy="53529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Google Shape;127;p19" descr="A picture containing drawing, light, clock&#10;&#10;Description automatically generated">
            <a:extLst>
              <a:ext uri="{FF2B5EF4-FFF2-40B4-BE49-F238E27FC236}">
                <a16:creationId xmlns:a16="http://schemas.microsoft.com/office/drawing/2014/main" id="{678C7BC9-B6AA-4F18-ABEA-AE4DA001F542}"/>
              </a:ext>
            </a:extLst>
          </p:cNvPr>
          <p:cNvPicPr preferRelativeResize="0"/>
          <p:nvPr userDrawn="1"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4267" y="4456346"/>
            <a:ext cx="532289" cy="53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124;p19" descr="A close up of a logo&#10;&#10;Description automatically generated">
            <a:extLst>
              <a:ext uri="{FF2B5EF4-FFF2-40B4-BE49-F238E27FC236}">
                <a16:creationId xmlns:a16="http://schemas.microsoft.com/office/drawing/2014/main" id="{52D1C18E-6B7A-4CD6-B819-59FEC83D66AF}"/>
              </a:ext>
            </a:extLst>
          </p:cNvPr>
          <p:cNvPicPr preferRelativeResize="0"/>
          <p:nvPr userDrawn="1"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536" y="4494683"/>
            <a:ext cx="465951" cy="46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125;p19" descr="A close up of a logo&#10;&#10;Description automatically generated">
            <a:extLst>
              <a:ext uri="{FF2B5EF4-FFF2-40B4-BE49-F238E27FC236}">
                <a16:creationId xmlns:a16="http://schemas.microsoft.com/office/drawing/2014/main" id="{13536215-45EB-4C98-8BC0-C9AEFB27DDCD}"/>
              </a:ext>
            </a:extLst>
          </p:cNvPr>
          <p:cNvPicPr preferRelativeResize="0"/>
          <p:nvPr userDrawn="1"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892" y="5178394"/>
            <a:ext cx="612940" cy="612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126;p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BC565F-DE29-4080-B712-23B93B737BF6}"/>
              </a:ext>
            </a:extLst>
          </p:cNvPr>
          <p:cNvPicPr preferRelativeResize="0"/>
          <p:nvPr userDrawn="1"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5531" y="5202827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539FB623-817F-4F93-A288-978EC23E3A04}"/>
              </a:ext>
            </a:extLst>
          </p:cNvPr>
          <p:cNvSpPr txBox="1"/>
          <p:nvPr userDrawn="1"/>
        </p:nvSpPr>
        <p:spPr>
          <a:xfrm>
            <a:off x="3751637" y="4531453"/>
            <a:ext cx="206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u="sng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A</a:t>
            </a:r>
            <a:r>
              <a:rPr lang="en-CA" sz="18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ccessible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DB2939A-F19C-4224-86A7-EF97F4D2E0E6}"/>
              </a:ext>
            </a:extLst>
          </p:cNvPr>
          <p:cNvSpPr txBox="1"/>
          <p:nvPr userDrawn="1"/>
        </p:nvSpPr>
        <p:spPr>
          <a:xfrm>
            <a:off x="1288611" y="5300198"/>
            <a:ext cx="206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u="sng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I</a:t>
            </a:r>
            <a:r>
              <a:rPr lang="en-CA" sz="18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nteroperable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327126-140B-4A3D-9476-05C34A3920A5}"/>
              </a:ext>
            </a:extLst>
          </p:cNvPr>
          <p:cNvSpPr txBox="1"/>
          <p:nvPr userDrawn="1"/>
        </p:nvSpPr>
        <p:spPr>
          <a:xfrm>
            <a:off x="3754625" y="5299592"/>
            <a:ext cx="206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u="sng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R</a:t>
            </a:r>
            <a:r>
              <a:rPr lang="en-CA" sz="18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eusable</a:t>
            </a:r>
            <a:endParaRPr lang="en-US" sz="1800" dirty="0">
              <a:solidFill>
                <a:srgbClr val="002060"/>
              </a:solidFill>
              <a:latin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21F7842-FB62-4D03-A267-0ECABCF803CE}"/>
              </a:ext>
            </a:extLst>
          </p:cNvPr>
          <p:cNvSpPr/>
          <p:nvPr userDrawn="1"/>
        </p:nvSpPr>
        <p:spPr>
          <a:xfrm>
            <a:off x="0" y="3068852"/>
            <a:ext cx="6370711" cy="7321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72C414-D113-4B8F-88E8-4DE4B29A2295}"/>
              </a:ext>
            </a:extLst>
          </p:cNvPr>
          <p:cNvSpPr txBox="1"/>
          <p:nvPr userDrawn="1"/>
        </p:nvSpPr>
        <p:spPr>
          <a:xfrm>
            <a:off x="153004" y="3142719"/>
            <a:ext cx="6008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b="1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The world’s leading and comprehensive </a:t>
            </a:r>
            <a:br>
              <a:rPr lang="en-CA" b="1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</a:br>
            <a:r>
              <a:rPr lang="en-CA" b="1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community of experts making location information:</a:t>
            </a:r>
            <a:endParaRPr lang="en-US" b="1" dirty="0">
              <a:solidFill>
                <a:srgbClr val="002060"/>
              </a:solidFill>
              <a:latin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5468-F921-49D3-A341-9DC9068F2906}"/>
              </a:ext>
            </a:extLst>
          </p:cNvPr>
          <p:cNvSpPr txBox="1"/>
          <p:nvPr userDrawn="1"/>
        </p:nvSpPr>
        <p:spPr>
          <a:xfrm>
            <a:off x="11560254" y="5795401"/>
            <a:ext cx="30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</a:t>
            </a:r>
            <a:endParaRPr lang="en-US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 descr="A picture containing building, outdoor, light, city&#10;&#10;Description automatically generated">
            <a:extLst>
              <a:ext uri="{FF2B5EF4-FFF2-40B4-BE49-F238E27FC236}">
                <a16:creationId xmlns:a16="http://schemas.microsoft.com/office/drawing/2014/main" id="{12533E42-C92B-4F9B-9039-39298932638B}"/>
              </a:ext>
            </a:extLst>
          </p:cNvPr>
          <p:cNvPicPr>
            <a:picLocks/>
          </p:cNvPicPr>
          <p:nvPr userDrawn="1"/>
        </p:nvPicPr>
        <p:blipFill rotWithShape="1">
          <a:blip r:embed="rId8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495059"/>
            <a:ext cx="12192000" cy="36407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0B76AA4-6C64-4F1F-ADCB-CF84C5173688}"/>
              </a:ext>
            </a:extLst>
          </p:cNvPr>
          <p:cNvSpPr txBox="1"/>
          <p:nvPr userDrawn="1"/>
        </p:nvSpPr>
        <p:spPr>
          <a:xfrm>
            <a:off x="10975609" y="6549164"/>
            <a:ext cx="85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2F2F2"/>
                </a:solidFill>
                <a:latin typeface="Lato" panose="020F0502020204030203" pitchFamily="34" charset="0"/>
              </a:rPr>
              <a:t>ogc.org  |</a:t>
            </a:r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28B69FD2-131B-4899-A007-3AA20C8DC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6" name="Picture 35" descr="A picture containing building, drawing, window&#10;&#10;Description automatically generated">
            <a:extLst>
              <a:ext uri="{FF2B5EF4-FFF2-40B4-BE49-F238E27FC236}">
                <a16:creationId xmlns:a16="http://schemas.microsoft.com/office/drawing/2014/main" id="{EECBDD7C-B804-4A09-801E-60E613AF586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68" y="6517414"/>
            <a:ext cx="324582" cy="32458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A4ED7CC-B2CC-4EDC-9BD3-54F30E099634}"/>
              </a:ext>
            </a:extLst>
          </p:cNvPr>
          <p:cNvSpPr/>
          <p:nvPr userDrawn="1"/>
        </p:nvSpPr>
        <p:spPr>
          <a:xfrm>
            <a:off x="584892" y="6551206"/>
            <a:ext cx="32575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en-US" sz="1000" b="0" dirty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rPr>
              <a:t>Copyright © 2020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405331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54190970-6525-44D3-9AE8-4614745807E8}"/>
              </a:ext>
            </a:extLst>
          </p:cNvPr>
          <p:cNvSpPr/>
          <p:nvPr userDrawn="1"/>
        </p:nvSpPr>
        <p:spPr>
          <a:xfrm>
            <a:off x="0" y="6147896"/>
            <a:ext cx="12192000" cy="429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building, outdoor, light, city&#10;&#10;Description automatically generated">
            <a:extLst>
              <a:ext uri="{FF2B5EF4-FFF2-40B4-BE49-F238E27FC236}">
                <a16:creationId xmlns:a16="http://schemas.microsoft.com/office/drawing/2014/main" id="{F66AB522-982A-4FA7-ACDF-5358F4032C6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495059"/>
            <a:ext cx="12192000" cy="364077"/>
          </a:xfrm>
          <a:prstGeom prst="rect">
            <a:avLst/>
          </a:prstGeom>
        </p:spPr>
      </p:pic>
      <p:pic>
        <p:nvPicPr>
          <p:cNvPr id="7" name="Picture 6" descr="A picture containing building, outdoor, light, city&#10;&#10;Description automatically generated">
            <a:extLst>
              <a:ext uri="{FF2B5EF4-FFF2-40B4-BE49-F238E27FC236}">
                <a16:creationId xmlns:a16="http://schemas.microsoft.com/office/drawing/2014/main" id="{CED46392-1508-4C8D-9D6E-3A41BFC61F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8"/>
          <a:stretch/>
        </p:blipFill>
        <p:spPr>
          <a:xfrm>
            <a:off x="0" y="0"/>
            <a:ext cx="6096000" cy="6147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F17066-E003-4E0F-B44B-7583D77BC76E}"/>
              </a:ext>
            </a:extLst>
          </p:cNvPr>
          <p:cNvSpPr txBox="1"/>
          <p:nvPr userDrawn="1"/>
        </p:nvSpPr>
        <p:spPr>
          <a:xfrm>
            <a:off x="6282388" y="290354"/>
            <a:ext cx="4259765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4800" b="1" dirty="0">
                <a:solidFill>
                  <a:srgbClr val="00206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Thank You!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8F0087-078C-4D1E-A87E-2D4DB1EF4F3E}"/>
              </a:ext>
            </a:extLst>
          </p:cNvPr>
          <p:cNvCxnSpPr>
            <a:cxnSpLocks/>
          </p:cNvCxnSpPr>
          <p:nvPr userDrawn="1"/>
        </p:nvCxnSpPr>
        <p:spPr>
          <a:xfrm flipH="1">
            <a:off x="6403539" y="1063993"/>
            <a:ext cx="1227951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920684B-B77A-4314-88F0-E06F6049CE6A}"/>
              </a:ext>
            </a:extLst>
          </p:cNvPr>
          <p:cNvSpPr txBox="1"/>
          <p:nvPr userDrawn="1"/>
        </p:nvSpPr>
        <p:spPr>
          <a:xfrm>
            <a:off x="171519" y="184151"/>
            <a:ext cx="1791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OGC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C20CE82-746C-42D6-A03A-EA776CC1FB4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704" y="3096747"/>
            <a:ext cx="439378" cy="439378"/>
          </a:xfrm>
          <a:prstGeom prst="rect">
            <a:avLst/>
          </a:prstGeom>
        </p:spPr>
      </p:pic>
      <p:pic>
        <p:nvPicPr>
          <p:cNvPr id="19" name="Picture 18" descr="A picture containing light, drawing&#10;&#10;Description automatically generated">
            <a:extLst>
              <a:ext uri="{FF2B5EF4-FFF2-40B4-BE49-F238E27FC236}">
                <a16:creationId xmlns:a16="http://schemas.microsoft.com/office/drawing/2014/main" id="{55F7A46D-C012-4930-9CC3-4FE49C3FFE9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705" y="4374326"/>
            <a:ext cx="394259" cy="3942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13D5327-B18B-4464-8A47-5205408F1ABD}"/>
              </a:ext>
            </a:extLst>
          </p:cNvPr>
          <p:cNvSpPr txBox="1"/>
          <p:nvPr userDrawn="1"/>
        </p:nvSpPr>
        <p:spPr>
          <a:xfrm>
            <a:off x="10975609" y="6549164"/>
            <a:ext cx="85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2F2F2"/>
                </a:solidFill>
                <a:latin typeface="Lato" panose="020F0502020204030203" pitchFamily="34" charset="0"/>
              </a:rPr>
              <a:t>ogc.org  |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DA7BAE-9FA0-459E-9E5B-50E1679AD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5489" y="6545722"/>
            <a:ext cx="1141291" cy="283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0F9F7EA0-3F56-4C7E-9B2D-3423B3AF028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Picture 23" descr="A picture containing building, drawing, window&#10;&#10;Description automatically generated">
            <a:extLst>
              <a:ext uri="{FF2B5EF4-FFF2-40B4-BE49-F238E27FC236}">
                <a16:creationId xmlns:a16="http://schemas.microsoft.com/office/drawing/2014/main" id="{20A3F6FC-0327-45A8-AAC3-6D612851F9F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68" y="6517414"/>
            <a:ext cx="324582" cy="32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4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gc.org/per/20-039r2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ogc.or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NmZJ1itqf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8288" TargetMode="External"/><Relationship Id="rId2" Type="http://schemas.openxmlformats.org/officeDocument/2006/relationships/hyperlink" Target="http://docs.opengeospatial.org/DRAFTS/19-07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geospatial/ogcapi-common/blob/master/collections/openapi/schemas/collectionInfo.yaml" TargetMode="External"/><Relationship Id="rId2" Type="http://schemas.openxmlformats.org/officeDocument/2006/relationships/hyperlink" Target="http://docs.opengeospatial.org/DRAFTS/20-024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geospatial/ogcapi-common/blob/master/collections/openapi/schemas/collectionInfo.yaml" TargetMode="External"/><Relationship Id="rId2" Type="http://schemas.openxmlformats.org/officeDocument/2006/relationships/hyperlink" Target="http://docs.opengeospatial.org/DRAFTS/20-024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16739B-6975-43ED-8A4D-46C87323EF67}"/>
              </a:ext>
            </a:extLst>
          </p:cNvPr>
          <p:cNvSpPr txBox="1"/>
          <p:nvPr/>
        </p:nvSpPr>
        <p:spPr>
          <a:xfrm>
            <a:off x="153003" y="29775"/>
            <a:ext cx="6217708" cy="290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AU" sz="3200" b="1" dirty="0">
                <a:solidFill>
                  <a:srgbClr val="00206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Road Towards OGC APIs for DGGS</a:t>
            </a:r>
            <a:endParaRPr lang="en-US" sz="3200" b="1" dirty="0">
              <a:solidFill>
                <a:srgbClr val="00206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ts val="4500"/>
              </a:lnSpc>
            </a:pPr>
            <a:r>
              <a:rPr lang="en-US" sz="3200" b="1" dirty="0">
                <a:solidFill>
                  <a:srgbClr val="00206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 Matthew B.J. Purss, </a:t>
            </a:r>
          </a:p>
          <a:p>
            <a:pPr>
              <a:lnSpc>
                <a:spcPts val="2500"/>
              </a:lnSpc>
            </a:pPr>
            <a:r>
              <a:rPr lang="en-US" sz="2400" b="1" i="1" dirty="0">
                <a:solidFill>
                  <a:srgbClr val="00206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Co-Chair OGC DGGS  Domain &amp; Standards Working Groups</a:t>
            </a:r>
            <a:endParaRPr lang="en-US" sz="3200" b="1" i="1" dirty="0">
              <a:solidFill>
                <a:srgbClr val="00206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ts val="4000"/>
              </a:lnSpc>
            </a:pPr>
            <a:r>
              <a:rPr lang="en-US" sz="2000" b="1" dirty="0">
                <a:solidFill>
                  <a:srgbClr val="00206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29 April 2021</a:t>
            </a:r>
          </a:p>
        </p:txBody>
      </p:sp>
    </p:spTree>
    <p:extLst>
      <p:ext uri="{BB962C8B-B14F-4D97-AF65-F5344CB8AC3E}">
        <p14:creationId xmlns:p14="http://schemas.microsoft.com/office/powerpoint/2010/main" val="1780684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93791D-814E-4727-928A-67EB62A1A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1162838"/>
            <a:ext cx="5939944" cy="4351338"/>
          </a:xfrm>
        </p:spPr>
        <p:txBody>
          <a:bodyPr>
            <a:normAutofit fontScale="92500"/>
          </a:bodyPr>
          <a:lstStyle/>
          <a:p>
            <a:r>
              <a:rPr lang="en-CA" dirty="0">
                <a:latin typeface="Roboto"/>
              </a:rPr>
              <a:t>Search, discover and manage data source – local and remote endpoints</a:t>
            </a:r>
            <a:endParaRPr lang="en-CA" b="0" i="0" dirty="0">
              <a:effectLst/>
              <a:latin typeface="Roboto"/>
            </a:endParaRPr>
          </a:p>
          <a:p>
            <a:pPr lvl="1"/>
            <a:r>
              <a:rPr lang="en-CA" b="0" i="0" dirty="0">
                <a:effectLst/>
                <a:latin typeface="Roboto"/>
              </a:rPr>
              <a:t>Search: This is the main function of the Discovery API. This API returns a list of data source </a:t>
            </a:r>
            <a:r>
              <a:rPr lang="en-CA" b="0" i="0" dirty="0" err="1">
                <a:effectLst/>
                <a:latin typeface="Roboto"/>
              </a:rPr>
              <a:t>endponts</a:t>
            </a:r>
            <a:r>
              <a:rPr lang="en-CA" b="0" i="0" dirty="0">
                <a:effectLst/>
                <a:latin typeface="Roboto"/>
              </a:rPr>
              <a:t>.</a:t>
            </a:r>
          </a:p>
          <a:p>
            <a:pPr lvl="1"/>
            <a:r>
              <a:rPr lang="en-CA" b="0" i="0" dirty="0">
                <a:effectLst/>
                <a:latin typeface="Roboto"/>
              </a:rPr>
              <a:t>Resolve: </a:t>
            </a:r>
            <a:r>
              <a:rPr lang="en-CA" dirty="0">
                <a:latin typeface="Roboto"/>
              </a:rPr>
              <a:t>Import and prepare data sources for </a:t>
            </a:r>
            <a:r>
              <a:rPr lang="en-CA" b="0" i="0" dirty="0">
                <a:effectLst/>
                <a:latin typeface="Roboto"/>
              </a:rPr>
              <a:t>Quantization API.</a:t>
            </a:r>
          </a:p>
          <a:p>
            <a:pPr lvl="1"/>
            <a:r>
              <a:rPr lang="en-CA" dirty="0">
                <a:latin typeface="Roboto"/>
              </a:rPr>
              <a:t>Workspace: Organizational structure for imported data sources, DGGS cached data and globes (mashup and analysis).</a:t>
            </a:r>
            <a:r>
              <a:rPr lang="en-CA" b="0" i="0" dirty="0">
                <a:effectLst/>
                <a:latin typeface="Roboto"/>
              </a:rPr>
              <a:t> </a:t>
            </a:r>
          </a:p>
          <a:p>
            <a:pPr algn="l"/>
            <a:endParaRPr lang="en-CA" b="0" i="0" dirty="0">
              <a:effectLst/>
              <a:latin typeface="Roboto"/>
            </a:endParaRPr>
          </a:p>
          <a:p>
            <a:pPr algn="l"/>
            <a:endParaRPr lang="en-CA" b="0" i="0" dirty="0">
              <a:effectLst/>
              <a:latin typeface="Roboto"/>
            </a:endParaRPr>
          </a:p>
          <a:p>
            <a:pPr marL="0" indent="0" algn="l">
              <a:buNone/>
            </a:pPr>
            <a:endParaRPr lang="en-CA" b="0" i="0" dirty="0">
              <a:effectLst/>
              <a:latin typeface="Roboto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FDD94-3498-4D63-AF5B-DD83AB6DB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41DFC6-4550-428E-B01B-E95DC25F2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Roboto"/>
              </a:rPr>
              <a:t>Discovery API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BA8875-BEF0-499B-B635-C3B2733BF2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997" y="1652927"/>
            <a:ext cx="6000003" cy="337116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2BF1E99-6EA1-4D55-896D-B768DE52CBD0}"/>
              </a:ext>
            </a:extLst>
          </p:cNvPr>
          <p:cNvSpPr/>
          <p:nvPr/>
        </p:nvSpPr>
        <p:spPr>
          <a:xfrm>
            <a:off x="6828385" y="2183412"/>
            <a:ext cx="905347" cy="61563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22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F0523B-90A2-405E-A253-EEDC90B6A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1162838"/>
            <a:ext cx="5478218" cy="4351338"/>
          </a:xfrm>
        </p:spPr>
        <p:txBody>
          <a:bodyPr/>
          <a:lstStyle/>
          <a:p>
            <a:r>
              <a:rPr lang="en-CA" b="0" i="0" dirty="0">
                <a:effectLst/>
                <a:latin typeface="Roboto"/>
              </a:rPr>
              <a:t>Convert (sample and quantize) traditional GIS data (raster/vectors) into the DGGS</a:t>
            </a:r>
          </a:p>
          <a:p>
            <a:pPr lvl="1"/>
            <a:r>
              <a:rPr lang="en-CA" dirty="0"/>
              <a:t>Quantize: Samples data into DGGS Cells </a:t>
            </a:r>
          </a:p>
          <a:p>
            <a:pPr lvl="1"/>
            <a:r>
              <a:rPr lang="en-CA" dirty="0"/>
              <a:t>Get Data Details: Returns DGGS related meta-data</a:t>
            </a:r>
          </a:p>
          <a:p>
            <a:pPr lvl="1"/>
            <a:r>
              <a:rPr lang="en-CA" dirty="0"/>
              <a:t>Data Cell Values: Returns data cells values from DGGS dataset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69B031-85AA-43F4-8EB8-43AF0D6FF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C9BC4A-B807-40CC-94AC-D01CCD033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Quantization API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08CEAB-CBB1-49A3-99DC-16C689D9CC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275" y="1644577"/>
            <a:ext cx="6029725" cy="338785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E70CC7C-EFE4-4A08-B55E-788B50FE9074}"/>
              </a:ext>
            </a:extLst>
          </p:cNvPr>
          <p:cNvSpPr/>
          <p:nvPr/>
        </p:nvSpPr>
        <p:spPr>
          <a:xfrm>
            <a:off x="8564577" y="2179485"/>
            <a:ext cx="905347" cy="61563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45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671EA6-7D0E-495F-931D-999663E90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access to DGGS Operations</a:t>
            </a:r>
          </a:p>
          <a:p>
            <a:pPr lvl="1"/>
            <a:r>
              <a:rPr lang="en-US" dirty="0"/>
              <a:t>Iterations:</a:t>
            </a:r>
          </a:p>
          <a:p>
            <a:pPr lvl="1"/>
            <a:r>
              <a:rPr lang="en-US" dirty="0"/>
              <a:t>Calculations:</a:t>
            </a:r>
          </a:p>
          <a:p>
            <a:pPr lvl="1"/>
            <a:r>
              <a:rPr lang="en-US" dirty="0"/>
              <a:t>Selections:</a:t>
            </a:r>
          </a:p>
          <a:p>
            <a:pPr lvl="1"/>
            <a:r>
              <a:rPr lang="en-US" dirty="0"/>
              <a:t>Aggregated Summaries: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19B4B6-27C9-43B6-A307-327D434B2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592102-E288-4C22-A62D-8C564E405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GeoProcessing</a:t>
            </a:r>
            <a:r>
              <a:rPr lang="en-US" dirty="0"/>
              <a:t> API - Iterations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E2FCC4-EDD3-4821-AFB8-C047987CBE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275" y="1635833"/>
            <a:ext cx="6029725" cy="338785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D2E46E1-A0E0-443F-B8D4-DBD96C5214D5}"/>
              </a:ext>
            </a:extLst>
          </p:cNvPr>
          <p:cNvSpPr/>
          <p:nvPr/>
        </p:nvSpPr>
        <p:spPr>
          <a:xfrm>
            <a:off x="10286635" y="2185049"/>
            <a:ext cx="905347" cy="61563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08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671EA6-7D0E-495F-931D-999663E90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access to DGGS Operations</a:t>
            </a:r>
          </a:p>
          <a:p>
            <a:pPr lvl="1"/>
            <a:r>
              <a:rPr lang="en-US" dirty="0"/>
              <a:t>Iterations:</a:t>
            </a:r>
          </a:p>
          <a:p>
            <a:pPr lvl="1"/>
            <a:r>
              <a:rPr lang="en-US" dirty="0"/>
              <a:t>Calculations:</a:t>
            </a:r>
          </a:p>
          <a:p>
            <a:pPr lvl="1"/>
            <a:r>
              <a:rPr lang="en-US" dirty="0"/>
              <a:t>Selections:</a:t>
            </a:r>
          </a:p>
          <a:p>
            <a:pPr lvl="1"/>
            <a:r>
              <a:rPr lang="en-US" dirty="0"/>
              <a:t>Aggregated Summaries: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19B4B6-27C9-43B6-A307-327D434B2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592102-E288-4C22-A62D-8C564E405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GeoProcessing</a:t>
            </a:r>
            <a:r>
              <a:rPr lang="en-US" dirty="0"/>
              <a:t> API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E2FCC4-EDD3-4821-AFB8-C047987CBE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173" y="1635833"/>
            <a:ext cx="5393719" cy="303051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D2E46E1-A0E0-443F-B8D4-DBD96C5214D5}"/>
              </a:ext>
            </a:extLst>
          </p:cNvPr>
          <p:cNvSpPr/>
          <p:nvPr/>
        </p:nvSpPr>
        <p:spPr>
          <a:xfrm>
            <a:off x="10130827" y="2172832"/>
            <a:ext cx="905347" cy="61563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B12B4A9-E902-41D8-A728-37D8F781A0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4173" y="1635833"/>
            <a:ext cx="5393719" cy="310887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BF4DF2E-1EF9-4436-AB60-EFD338128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6375" y="826320"/>
            <a:ext cx="3260988" cy="115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367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3E6C22-A370-4A10-93B5-0DAF15889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DGGS  Well-Known Text (WKT)</a:t>
            </a:r>
          </a:p>
          <a:p>
            <a:r>
              <a:rPr lang="en-AU" dirty="0"/>
              <a:t>DGGS </a:t>
            </a:r>
            <a:r>
              <a:rPr lang="en-AU" dirty="0" err="1"/>
              <a:t>Spatio</a:t>
            </a:r>
            <a:r>
              <a:rPr lang="en-AU" dirty="0"/>
              <a:t>-temporal Language</a:t>
            </a:r>
          </a:p>
          <a:p>
            <a:r>
              <a:rPr lang="en-AU" dirty="0"/>
              <a:t>DGGS  Topological Functions</a:t>
            </a:r>
          </a:p>
          <a:p>
            <a:r>
              <a:rPr lang="en-AU" dirty="0"/>
              <a:t>DGGS OGC API client/server implementations</a:t>
            </a:r>
          </a:p>
          <a:p>
            <a:pPr lvl="1"/>
            <a:r>
              <a:rPr lang="en-AU" dirty="0"/>
              <a:t>OGC API Processes</a:t>
            </a:r>
          </a:p>
          <a:p>
            <a:pPr lvl="1"/>
            <a:r>
              <a:rPr lang="en-AU" dirty="0"/>
              <a:t>OGC API Features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01E02F-16B9-496E-AB61-07A06C5EB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187AD9-2F40-4BE5-A86D-4F2C581F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OGC Testbed-16</a:t>
            </a:r>
          </a:p>
        </p:txBody>
      </p:sp>
    </p:spTree>
    <p:extLst>
      <p:ext uri="{BB962C8B-B14F-4D97-AF65-F5344CB8AC3E}">
        <p14:creationId xmlns:p14="http://schemas.microsoft.com/office/powerpoint/2010/main" val="182046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9FE02C-2829-C543-99DB-3D31426E8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DGGS – DGGS data – WKT type structure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2F51796-8AF6-4D7F-AFDE-86246B8F4C7D}"/>
              </a:ext>
            </a:extLst>
          </p:cNvPr>
          <p:cNvGraphicFramePr>
            <a:graphicFrameLocks noGrp="1"/>
          </p:cNvGraphicFramePr>
          <p:nvPr/>
        </p:nvGraphicFramePr>
        <p:xfrm>
          <a:off x="175595" y="797453"/>
          <a:ext cx="11661032" cy="5686357"/>
        </p:xfrm>
        <a:graphic>
          <a:graphicData uri="http://schemas.openxmlformats.org/drawingml/2006/table">
            <a:tbl>
              <a:tblPr firstRow="1" bandRow="1"/>
              <a:tblGrid>
                <a:gridCol w="1800671">
                  <a:extLst>
                    <a:ext uri="{9D8B030D-6E8A-4147-A177-3AD203B41FA5}">
                      <a16:colId xmlns:a16="http://schemas.microsoft.com/office/drawing/2014/main" val="3774361746"/>
                    </a:ext>
                  </a:extLst>
                </a:gridCol>
                <a:gridCol w="3591715">
                  <a:extLst>
                    <a:ext uri="{9D8B030D-6E8A-4147-A177-3AD203B41FA5}">
                      <a16:colId xmlns:a16="http://schemas.microsoft.com/office/drawing/2014/main" val="704707326"/>
                    </a:ext>
                  </a:extLst>
                </a:gridCol>
                <a:gridCol w="2744339">
                  <a:extLst>
                    <a:ext uri="{9D8B030D-6E8A-4147-A177-3AD203B41FA5}">
                      <a16:colId xmlns:a16="http://schemas.microsoft.com/office/drawing/2014/main" val="3399109688"/>
                    </a:ext>
                  </a:extLst>
                </a:gridCol>
                <a:gridCol w="3524307">
                  <a:extLst>
                    <a:ext uri="{9D8B030D-6E8A-4147-A177-3AD203B41FA5}">
                      <a16:colId xmlns:a16="http://schemas.microsoft.com/office/drawing/2014/main" val="1914200634"/>
                    </a:ext>
                  </a:extLst>
                </a:gridCol>
              </a:tblGrid>
              <a:tr h="48433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dirty="0"/>
                        <a:t>List of </a:t>
                      </a:r>
                      <a:r>
                        <a:rPr lang="en-NZ" sz="2800" dirty="0" err="1"/>
                        <a:t>ZoneIDs</a:t>
                      </a:r>
                      <a:endParaRPr lang="en-NZ" sz="2800" dirty="0"/>
                    </a:p>
                  </a:txBody>
                  <a:tcPr anchor="ctr">
                    <a:solidFill>
                      <a:srgbClr val="37BB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NZ" sz="3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NZ" sz="2800" dirty="0"/>
                        <a:t>Directed Lists of </a:t>
                      </a:r>
                      <a:r>
                        <a:rPr lang="en-NZ" sz="2800" dirty="0" err="1"/>
                        <a:t>ZoneIDs</a:t>
                      </a:r>
                      <a:endParaRPr lang="en-NZ" sz="2800" dirty="0"/>
                    </a:p>
                  </a:txBody>
                  <a:tcPr anchor="ctr">
                    <a:solidFill>
                      <a:srgbClr val="37BB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NZ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025526"/>
                  </a:ext>
                </a:extLst>
              </a:tr>
              <a:tr h="3703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i="0" kern="1200" dirty="0">
                          <a:solidFill>
                            <a:schemeClr val="dk1"/>
                          </a:solidFill>
                          <a:latin typeface="Calibri"/>
                          <a:cs typeface="Calibri"/>
                        </a:rPr>
                        <a:t>Type</a:t>
                      </a:r>
                    </a:p>
                  </a:txBody>
                  <a:tcPr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b="1" i="0" kern="1200" dirty="0">
                          <a:solidFill>
                            <a:schemeClr val="dk1"/>
                          </a:solidFill>
                          <a:latin typeface="Calibri"/>
                          <a:cs typeface="Calibri"/>
                        </a:rPr>
                        <a:t>Examples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i="0" kern="1200" dirty="0">
                          <a:solidFill>
                            <a:schemeClr val="dk1"/>
                          </a:solidFill>
                          <a:latin typeface="Calibri"/>
                          <a:cs typeface="Calibri"/>
                        </a:rPr>
                        <a:t>Type</a:t>
                      </a:r>
                    </a:p>
                  </a:txBody>
                  <a:tcPr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b="1" i="0" kern="1200" dirty="0">
                          <a:solidFill>
                            <a:schemeClr val="dk1"/>
                          </a:solidFill>
                          <a:latin typeface="Calibri"/>
                          <a:cs typeface="Calibri"/>
                        </a:rPr>
                        <a:t>Examples</a:t>
                      </a:r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77278"/>
                  </a:ext>
                </a:extLst>
              </a:tr>
              <a:tr h="1111111"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OrdinateList</a:t>
                      </a:r>
                      <a:endParaRPr lang="en-NZ" sz="2000" b="1" dirty="0"/>
                    </a:p>
                    <a:p>
                      <a:pPr algn="ctr"/>
                      <a:r>
                        <a:rPr kumimoji="0" lang="en-NZ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set of </a:t>
                      </a:r>
                      <a:r>
                        <a:rPr kumimoji="0" lang="en-NZ" sz="18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nD</a:t>
                      </a:r>
                      <a:r>
                        <a:rPr kumimoji="0" lang="en-NZ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 points </a:t>
                      </a:r>
                      <a:endParaRPr lang="en-NZ" sz="2000" b="1" i="1" dirty="0"/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POINT, MULTIPOINT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 err="1"/>
                        <a:t>DirectedOrdinateList</a:t>
                      </a:r>
                      <a:br>
                        <a:rPr lang="en-NZ" sz="2000" b="1" dirty="0"/>
                      </a:br>
                      <a:r>
                        <a:rPr lang="en-NZ" sz="2000" i="1" dirty="0" err="1"/>
                        <a:t>nD</a:t>
                      </a:r>
                      <a:r>
                        <a:rPr lang="en-NZ" sz="2000" i="1" dirty="0"/>
                        <a:t> line vertices</a:t>
                      </a:r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LINESTRING, POLYGON (boundary), TRIANGLE, </a:t>
                      </a:r>
                    </a:p>
                    <a:p>
                      <a:pPr algn="ctr"/>
                      <a:r>
                        <a:rPr lang="en-NZ" dirty="0"/>
                        <a:t>route, trajectory, timeseries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7763846"/>
                  </a:ext>
                </a:extLst>
              </a:tr>
              <a:tr h="1168091"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CellList</a:t>
                      </a:r>
                      <a:endParaRPr lang="en-NZ" sz="2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set of </a:t>
                      </a:r>
                      <a:r>
                        <a:rPr kumimoji="0" lang="en-NZ" sz="18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nD</a:t>
                      </a:r>
                      <a:br>
                        <a:rPr kumimoji="0" lang="en-NZ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</a:br>
                      <a:r>
                        <a:rPr kumimoji="0" lang="en-NZ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regions or spaces</a:t>
                      </a:r>
                    </a:p>
                  </a:txBody>
                  <a:tcPr marL="0" marR="0" marT="0" marB="0"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POINT, MULTIPOINT, POLYGON, MULTIPOLYGON, </a:t>
                      </a:r>
                      <a:br>
                        <a:rPr lang="en-NZ" dirty="0"/>
                      </a:br>
                      <a:r>
                        <a:rPr lang="en-NZ" dirty="0"/>
                        <a:t>point cloud, raster or WMS image,</a:t>
                      </a:r>
                    </a:p>
                    <a:p>
                      <a:pPr algn="ctr"/>
                      <a:r>
                        <a:rPr lang="en-NZ" dirty="0"/>
                        <a:t>geo-located social media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DirectedCellList</a:t>
                      </a:r>
                      <a:endParaRPr lang="en-NZ" sz="2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i="1" dirty="0" err="1"/>
                        <a:t>nD</a:t>
                      </a:r>
                      <a:r>
                        <a:rPr lang="en-NZ" sz="2000" i="1" dirty="0"/>
                        <a:t> connected path</a:t>
                      </a:r>
                    </a:p>
                  </a:txBody>
                  <a:tcPr marL="0" marR="0" marT="0" marB="0"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route, trajectory, timeseries, </a:t>
                      </a:r>
                      <a:br>
                        <a:rPr lang="en-NZ" dirty="0"/>
                      </a:br>
                      <a:r>
                        <a:rPr lang="en-NZ" dirty="0"/>
                        <a:t>corridor, path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7253869"/>
                  </a:ext>
                </a:extLst>
              </a:tr>
              <a:tr h="626781"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TileList</a:t>
                      </a:r>
                      <a:endParaRPr lang="en-NZ" sz="2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set of </a:t>
                      </a:r>
                      <a:br>
                        <a:rPr kumimoji="0" lang="en-NZ" sz="1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</a:br>
                      <a:r>
                        <a:rPr kumimoji="0" lang="en-NZ" sz="1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tiles or ‘b-box’</a:t>
                      </a:r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err="1"/>
                        <a:t>TileSet</a:t>
                      </a:r>
                      <a:r>
                        <a:rPr lang="en-NZ" dirty="0"/>
                        <a:t>, DB shard, b-box,  </a:t>
                      </a:r>
                      <a:r>
                        <a:rPr lang="en-NZ" dirty="0" err="1"/>
                        <a:t>jobqueue</a:t>
                      </a:r>
                      <a:endParaRPr lang="en-NZ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DirectedTileList</a:t>
                      </a:r>
                      <a:endParaRPr lang="en-NZ" sz="2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sequence of ‘</a:t>
                      </a:r>
                      <a:r>
                        <a:rPr kumimoji="0" lang="en-NZ" sz="1800" b="0" i="1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bbox</a:t>
                      </a:r>
                      <a:r>
                        <a:rPr kumimoji="0" lang="en-NZ" sz="1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’</a:t>
                      </a:r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ordered </a:t>
                      </a:r>
                      <a:r>
                        <a:rPr lang="en-NZ" dirty="0" err="1"/>
                        <a:t>jobqueue</a:t>
                      </a:r>
                      <a:endParaRPr lang="en-NZ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49176047"/>
                  </a:ext>
                </a:extLst>
              </a:tr>
              <a:tr h="1225071"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ZoneCollection</a:t>
                      </a:r>
                      <a:endParaRPr lang="en-NZ" sz="2000" b="1" dirty="0"/>
                    </a:p>
                    <a:p>
                      <a:pPr algn="ctr"/>
                      <a:r>
                        <a:rPr lang="en-NZ" sz="2000" b="0" i="1" dirty="0"/>
                        <a:t>collection of other type(s)</a:t>
                      </a:r>
                    </a:p>
                  </a:txBody>
                  <a:tcPr marL="0" marR="0" marT="0" marB="0"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MULTILINESTRING, GEOMETRYCOLLECTION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b="1" dirty="0" err="1"/>
                        <a:t>DirectedZoneCollection</a:t>
                      </a:r>
                      <a:endParaRPr lang="en-NZ" sz="2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2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graph or connected collection of similar or different type(s)</a:t>
                      </a:r>
                    </a:p>
                  </a:txBody>
                  <a:tcPr marL="0" marR="0" marT="0" marB="0" anchor="ctr">
                    <a:solidFill>
                      <a:srgbClr val="B5E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TIN, network </a:t>
                      </a:r>
                      <a:br>
                        <a:rPr lang="en-NZ" dirty="0"/>
                      </a:br>
                      <a:r>
                        <a:rPr lang="en-NZ" dirty="0"/>
                        <a:t>(of </a:t>
                      </a:r>
                      <a:r>
                        <a:rPr lang="en-NZ" dirty="0" err="1"/>
                        <a:t>DirectedOrdinateList</a:t>
                      </a:r>
                      <a:r>
                        <a:rPr lang="en-NZ" dirty="0"/>
                        <a:t> or </a:t>
                      </a:r>
                      <a:r>
                        <a:rPr lang="en-NZ" dirty="0" err="1"/>
                        <a:t>DirectedCellList</a:t>
                      </a:r>
                      <a:r>
                        <a:rPr lang="en-NZ" dirty="0"/>
                        <a:t>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8730526"/>
                  </a:ext>
                </a:extLst>
              </a:tr>
              <a:tr h="414244">
                <a:tc>
                  <a:txBody>
                    <a:bodyPr/>
                    <a:lstStyle/>
                    <a:p>
                      <a:pPr algn="ctr"/>
                      <a:r>
                        <a:rPr lang="en-NZ" sz="2000" b="0" dirty="0"/>
                        <a:t>optional</a:t>
                      </a:r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sort by decreasing size, compress</a:t>
                      </a:r>
                    </a:p>
                  </a:txBody>
                  <a:tcPr marL="0" marR="0" marT="0" marB="0" anchor="ctr">
                    <a:solidFill>
                      <a:srgbClr val="E8F6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923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666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1B426-5778-4D8B-9267-EB6B9F9C9B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7236" y="136525"/>
            <a:ext cx="11577637" cy="685800"/>
          </a:xfrm>
          <a:prstGeom prst="rect">
            <a:avLst/>
          </a:prstGeom>
        </p:spPr>
        <p:txBody>
          <a:bodyPr/>
          <a:lstStyle/>
          <a:p>
            <a:r>
              <a:rPr lang="en-NZ" sz="3600" b="1" dirty="0">
                <a:solidFill>
                  <a:srgbClr val="F2F2F2"/>
                </a:solidFill>
                <a:latin typeface="Lato"/>
                <a:sym typeface="Lato"/>
              </a:rPr>
              <a:t>DGGS’s </a:t>
            </a:r>
            <a:r>
              <a:rPr lang="en-NZ" sz="3600" b="1" dirty="0" err="1">
                <a:solidFill>
                  <a:srgbClr val="F2F2F2"/>
                </a:solidFill>
                <a:latin typeface="Lato"/>
                <a:sym typeface="Lato"/>
              </a:rPr>
              <a:t>spatio</a:t>
            </a:r>
            <a:r>
              <a:rPr lang="en-NZ" sz="3600" b="1" dirty="0">
                <a:solidFill>
                  <a:srgbClr val="F2F2F2"/>
                </a:solidFill>
                <a:latin typeface="Lato"/>
                <a:sym typeface="Lato"/>
              </a:rPr>
              <a:t>-temporal language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775E6-D06A-45D1-924E-B20EDC2D726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924800" y="6553200"/>
            <a:ext cx="42672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 pitchFamily="34" charset="0"/>
                <a:ea typeface="MS PGothic" panose="020B0600070205080204" pitchFamily="34" charset="-128"/>
                <a:cs typeface="+mn-cs"/>
              </a:rPr>
              <a:t>Copyright © 2020 Open Geospatial Consortium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92E5C"/>
              </a:solidFill>
              <a:effectLst/>
              <a:uLnTx/>
              <a:uFillTx/>
              <a:latin typeface="Arial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58385F-6041-41CA-9BFB-B3C72E8A8F33}"/>
              </a:ext>
            </a:extLst>
          </p:cNvPr>
          <p:cNvSpPr/>
          <p:nvPr/>
        </p:nvSpPr>
        <p:spPr>
          <a:xfrm>
            <a:off x="609600" y="1066800"/>
            <a:ext cx="112014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Operators using </a:t>
            </a: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Zonal identifier </a:t>
            </a: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implement </a:t>
            </a:r>
            <a:r>
              <a:rPr kumimoji="0" lang="en-NZ" sz="2800" b="1" i="1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topological</a:t>
            </a: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relations for: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boundary, distance,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buffer*, difference*, intersection*,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symDifference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*, union*,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contains, touches, disjoint, within, equals, overlaps,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withinDistance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, intersect,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relate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Plus</a:t>
            </a: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new operators for navigating the resolution hierarchy: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child*, parent* &amp; sibling*,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childOf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parentOf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 &amp;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siblingOf</a:t>
            </a:r>
            <a:endParaRPr kumimoji="0" lang="en-NZ" sz="2000" b="0" i="0" u="none" strike="noStrike" kern="0" cap="none" spc="0" normalizeH="0" baseline="0" noProof="0" dirty="0">
              <a:ln>
                <a:noFill/>
              </a:ln>
              <a:solidFill>
                <a:srgbClr val="339933">
                  <a:lumMod val="75000"/>
                </a:srgbClr>
              </a:solidFill>
              <a:effectLst/>
              <a:uLnTx/>
              <a:uFillTx/>
              <a:latin typeface="Lucida Sans Unicode" panose="020B0602030504020204" pitchFamily="34" charset="0"/>
              <a:ea typeface="MS PGothic" panose="020B0600070205080204" pitchFamily="34" charset="-128"/>
              <a:cs typeface="Lucida Sans Unicode" panose="020B0602030504020204" pitchFamily="34" charset="0"/>
            </a:endParaRPr>
          </a:p>
          <a:p>
            <a:pPr marL="0" marR="0" lvl="1" indent="0" algn="l" defTabSz="3600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Plus</a:t>
            </a:r>
            <a:r>
              <a:rPr kumimoji="0" lang="en-NZ" sz="28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new 1D operators borrowed from time can query any dimension:</a:t>
            </a:r>
            <a:br>
              <a:rPr kumimoji="0" lang="en-NZ" sz="20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</a:br>
            <a:r>
              <a:rPr kumimoji="0" lang="en-NZ" sz="20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	(</a:t>
            </a:r>
            <a:r>
              <a:rPr kumimoji="0" lang="en-NZ" sz="2000" b="0" i="1" u="none" strike="noStrike" kern="0" cap="none" spc="0" normalizeH="0" baseline="0" noProof="0" dirty="0" err="1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eg</a:t>
            </a:r>
            <a:r>
              <a:rPr kumimoji="0" lang="en-NZ" sz="20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above &amp; below in time or before &amp; after in height)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relativePosition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Lucida Sans Unicode" panose="020B0602030504020204" pitchFamily="34" charset="0"/>
                <a:ea typeface="MS PGothic" panose="020B0600070205080204" pitchFamily="34" charset="-128"/>
                <a:cs typeface="Lucida Sans Unicode" panose="020B0602030504020204" pitchFamily="34" charset="0"/>
              </a:rPr>
              <a:t>relatePosition</a:t>
            </a:r>
            <a:endParaRPr kumimoji="0" lang="en-NZ" sz="2000" b="0" i="0" u="none" strike="noStrike" kern="0" cap="none" spc="0" normalizeH="0" baseline="0" noProof="0" dirty="0">
              <a:ln>
                <a:noFill/>
              </a:ln>
              <a:solidFill>
                <a:srgbClr val="339933">
                  <a:lumMod val="75000"/>
                </a:srgbClr>
              </a:solidFill>
              <a:effectLst/>
              <a:uLnTx/>
              <a:uFillTx/>
              <a:latin typeface="Lucida Sans Unicode" panose="020B0602030504020204" pitchFamily="34" charset="0"/>
              <a:ea typeface="MS PGothic" panose="020B0600070205080204" pitchFamily="34" charset="-128"/>
              <a:cs typeface="Lucida Sans Unicode" panose="020B0602030504020204" pitchFamily="34" charset="0"/>
            </a:endParaRP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operators marked </a:t>
            </a:r>
            <a:r>
              <a:rPr kumimoji="0" lang="en-NZ" sz="2400" b="0" i="1" u="none" strike="noStrike" kern="0" cap="none" spc="0" normalizeH="0" baseline="0" noProof="0" dirty="0">
                <a:ln>
                  <a:noFill/>
                </a:ln>
                <a:solidFill>
                  <a:srgbClr val="339933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*</a:t>
            </a:r>
            <a:r>
              <a:rPr kumimoji="0" lang="en-NZ" sz="24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control the </a:t>
            </a:r>
            <a:r>
              <a:rPr kumimoji="0" lang="en-NZ" sz="2400" b="1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level-of-detail</a:t>
            </a:r>
            <a:r>
              <a:rPr kumimoji="0" lang="en-NZ" sz="24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 of their result sets, &amp;</a:t>
            </a: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all operators can be constrained to lower dimensionality</a:t>
            </a: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0" i="1" u="none" strike="noStrike" kern="0" cap="none" spc="0" normalizeH="0" baseline="0" noProof="0" dirty="0">
                <a:ln>
                  <a:noFill/>
                </a:ln>
                <a:solidFill>
                  <a:srgbClr val="092E5C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e.g. 2D query on a 3D+T zonal identifier</a:t>
            </a:r>
          </a:p>
        </p:txBody>
      </p:sp>
    </p:spTree>
    <p:extLst>
      <p:ext uri="{BB962C8B-B14F-4D97-AF65-F5344CB8AC3E}">
        <p14:creationId xmlns:p14="http://schemas.microsoft.com/office/powerpoint/2010/main" val="274576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2B1BAE-4D1D-4E41-8574-1C0A7A85A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" y="31837"/>
            <a:ext cx="10455536" cy="765616"/>
          </a:xfrm>
        </p:spPr>
        <p:txBody>
          <a:bodyPr>
            <a:normAutofit/>
          </a:bodyPr>
          <a:lstStyle/>
          <a:p>
            <a:r>
              <a:rPr lang="en-US" dirty="0"/>
              <a:t>DGGS: topological functions on </a:t>
            </a:r>
            <a:r>
              <a:rPr lang="en-US" dirty="0" err="1"/>
              <a:t>ZonalIdentifier</a:t>
            </a:r>
            <a:r>
              <a:rPr lang="en-U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D69500-3955-4E8B-BB31-C08194269951}"/>
              </a:ext>
            </a:extLst>
          </p:cNvPr>
          <p:cNvSpPr/>
          <p:nvPr/>
        </p:nvSpPr>
        <p:spPr>
          <a:xfrm>
            <a:off x="421822" y="928081"/>
            <a:ext cx="115769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b="1" dirty="0">
                <a:solidFill>
                  <a:srgbClr val="333333"/>
                </a:solidFill>
                <a:highlight>
                  <a:srgbClr val="ABF3FB"/>
                </a:highlight>
                <a:latin typeface="Bitstream Vera Serif" panose="02060603050605020204" pitchFamily="18" charset="0"/>
              </a:rPr>
              <a:t>&lt;&lt;query&gt;&gt;</a:t>
            </a:r>
            <a:r>
              <a:rPr lang="en-NZ" dirty="0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 (1D)</a:t>
            </a:r>
            <a:r>
              <a:rPr lang="en-NZ" b="1" dirty="0">
                <a:solidFill>
                  <a:srgbClr val="333333"/>
                </a:solidFill>
                <a:highlight>
                  <a:srgbClr val="ABF3FB"/>
                </a:highlight>
                <a:latin typeface="Bitstream Vera Serif" panose="02060603050605020204" pitchFamily="18" charset="0"/>
              </a:rPr>
              <a:t>	</a:t>
            </a:r>
            <a:r>
              <a:rPr lang="en-NZ" dirty="0" err="1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relativePosition</a:t>
            </a:r>
            <a:r>
              <a:rPr lang="en-NZ" dirty="0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, </a:t>
            </a:r>
            <a:r>
              <a:rPr lang="en-NZ" dirty="0" err="1">
                <a:solidFill>
                  <a:srgbClr val="00B050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[4])</a:t>
            </a:r>
            <a:endParaRPr lang="en-NZ" b="1" dirty="0">
              <a:solidFill>
                <a:srgbClr val="333333"/>
              </a:solidFill>
              <a:highlight>
                <a:srgbClr val="ABF3FB"/>
              </a:highlight>
              <a:latin typeface="Bitstream Vera Serif" panose="02060603050605020204" pitchFamily="18" charset="0"/>
            </a:endParaRPr>
          </a:p>
          <a:p>
            <a:r>
              <a:rPr lang="en-NZ" b="1" dirty="0">
                <a:solidFill>
                  <a:srgbClr val="333333"/>
                </a:solidFill>
                <a:latin typeface="Bitstream Vera Serif" panose="02060603050605020204" pitchFamily="18" charset="0"/>
              </a:rPr>
              <a:t>&lt;&lt;query&gt;&gt;	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contains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002060"/>
                </a:solidFill>
                <a:latin typeface="Microsoft Sans Serif" panose="020B0604020202020204" pitchFamily="34" charset="0"/>
              </a:rPr>
              <a:t>: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crosses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002060"/>
                </a:solidFill>
                <a:latin typeface="Microsoft Sans Serif" panose="020B0604020202020204" pitchFamily="34" charset="0"/>
              </a:rPr>
              <a:t>: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disjoint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002060"/>
                </a:solidFill>
                <a:latin typeface="Microsoft Sans Serif" panose="020B0604020202020204" pitchFamily="34" charset="0"/>
              </a:rPr>
              <a:t>: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equals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intersects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:ZonalIdentifier,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overlaps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touches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within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		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withinDistance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dist:Distance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,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		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parentOf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:Boolean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		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childOf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   </a:t>
            </a:r>
            <a:r>
              <a:rPr lang="en-NZ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:Boolean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[4])</a:t>
            </a:r>
          </a:p>
          <a:p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		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siblingOf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:ZonalIdentifier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:Boolean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:DirectPosition</a:t>
            </a:r>
            <a:r>
              <a:rPr lang="en-NZ" dirty="0">
                <a:solidFill>
                  <a:srgbClr val="333333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[4])</a:t>
            </a:r>
          </a:p>
          <a:p>
            <a:endParaRPr lang="en-NZ" dirty="0">
              <a:solidFill>
                <a:srgbClr val="333333"/>
              </a:solidFill>
              <a:latin typeface="Microsoft Sans Serif" panose="020B0604020202020204" pitchFamily="34" charset="0"/>
            </a:endParaRPr>
          </a:p>
          <a:p>
            <a:r>
              <a:rPr lang="en-NZ" b="1" dirty="0"/>
              <a:t>&lt;&lt;set&gt;&gt;		</a:t>
            </a:r>
            <a:r>
              <a:rPr lang="en-NZ" dirty="0"/>
              <a:t>buffer (</a:t>
            </a:r>
            <a:r>
              <a:rPr lang="en-NZ" dirty="0" err="1"/>
              <a:t>dist:Distance</a:t>
            </a:r>
            <a:r>
              <a:rPr lang="en-NZ" dirty="0"/>
              <a:t>,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  <a:p>
            <a:r>
              <a:rPr lang="en-NZ" dirty="0"/>
              <a:t>		difference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/>
              <a:t>:ZonalIdentifier</a:t>
            </a:r>
            <a:r>
              <a:rPr lang="en-NZ" dirty="0"/>
              <a:t>,     </a:t>
            </a:r>
            <a:r>
              <a:rPr lang="en-NZ" dirty="0" err="1">
                <a:solidFill>
                  <a:srgbClr val="FF0000"/>
                </a:solidFill>
              </a:rPr>
              <a:t>rangeRefine</a:t>
            </a:r>
            <a:r>
              <a:rPr lang="en-NZ" dirty="0" err="1"/>
              <a:t>:refinementLevelRange</a:t>
            </a:r>
            <a:r>
              <a:rPr lang="en-NZ" dirty="0"/>
              <a:t>,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  <a:p>
            <a:r>
              <a:rPr lang="en-NZ" dirty="0"/>
              <a:t>		intersection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/>
              <a:t>:ZonalIdentifier</a:t>
            </a:r>
            <a:r>
              <a:rPr lang="en-NZ" dirty="0"/>
              <a:t>,   </a:t>
            </a:r>
            <a:r>
              <a:rPr lang="en-NZ" dirty="0" err="1">
                <a:solidFill>
                  <a:srgbClr val="FF0000"/>
                </a:solidFill>
              </a:rPr>
              <a:t>rangeRefine</a:t>
            </a:r>
            <a:r>
              <a:rPr lang="en-NZ" dirty="0" err="1"/>
              <a:t>:refinementLevelRange</a:t>
            </a:r>
            <a:r>
              <a:rPr lang="en-NZ" dirty="0"/>
              <a:t>,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  <a:p>
            <a:r>
              <a:rPr lang="en-NZ" dirty="0"/>
              <a:t>		</a:t>
            </a:r>
            <a:r>
              <a:rPr lang="en-NZ" dirty="0" err="1"/>
              <a:t>symDifference</a:t>
            </a:r>
            <a:r>
              <a:rPr lang="en-NZ" dirty="0"/>
              <a:t>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/>
              <a:t>:ZonalIdentifier,</a:t>
            </a:r>
            <a:r>
              <a:rPr lang="en-NZ" dirty="0" err="1">
                <a:solidFill>
                  <a:srgbClr val="FF0000"/>
                </a:solidFill>
              </a:rPr>
              <a:t>rangeRefine</a:t>
            </a:r>
            <a:r>
              <a:rPr lang="en-NZ" dirty="0" err="1"/>
              <a:t>:refinementLevelRange</a:t>
            </a:r>
            <a:r>
              <a:rPr lang="en-NZ" dirty="0"/>
              <a:t>,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  <a:p>
            <a:r>
              <a:rPr lang="en-NZ" dirty="0"/>
              <a:t>		union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/>
              <a:t>:ZonalIdentifier</a:t>
            </a:r>
            <a:r>
              <a:rPr lang="en-NZ" dirty="0"/>
              <a:t>,            </a:t>
            </a:r>
            <a:r>
              <a:rPr lang="en-NZ" dirty="0" err="1">
                <a:solidFill>
                  <a:srgbClr val="FF0000"/>
                </a:solidFill>
              </a:rPr>
              <a:t>rangeRefine</a:t>
            </a:r>
            <a:r>
              <a:rPr lang="en-NZ" dirty="0" err="1"/>
              <a:t>:refinementLevelRange</a:t>
            </a:r>
            <a:r>
              <a:rPr lang="en-NZ" dirty="0"/>
              <a:t>,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  <a:p>
            <a:r>
              <a:rPr lang="en-NZ" dirty="0">
                <a:highlight>
                  <a:srgbClr val="E8F6EA"/>
                </a:highlight>
              </a:rPr>
              <a:t>		parent (</a:t>
            </a:r>
            <a:r>
              <a:rPr lang="en-NZ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NZ" dirty="0" err="1">
                <a:highlight>
                  <a:srgbClr val="E8F6EA"/>
                </a:highlight>
              </a:rPr>
              <a:t>:Boolean</a:t>
            </a:r>
            <a:r>
              <a:rPr lang="en-NZ" dirty="0">
                <a:highlight>
                  <a:srgbClr val="E8F6EA"/>
                </a:highlight>
              </a:rPr>
              <a:t>, </a:t>
            </a:r>
            <a:r>
              <a:rPr lang="en-NZ" dirty="0" err="1">
                <a:solidFill>
                  <a:srgbClr val="FF0000"/>
                </a:solidFill>
                <a:highlight>
                  <a:srgbClr val="E8F6EA"/>
                </a:highlight>
              </a:rPr>
              <a:t>levels</a:t>
            </a:r>
            <a:r>
              <a:rPr lang="en-NZ" dirty="0" err="1">
                <a:highlight>
                  <a:srgbClr val="E8F6EA"/>
                </a:highlight>
              </a:rPr>
              <a:t>:Integer</a:t>
            </a:r>
            <a:r>
              <a:rPr lang="en-NZ" dirty="0">
                <a:highlight>
                  <a:srgbClr val="E8F6EA"/>
                </a:highlight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highlight>
                  <a:srgbClr val="E8F6EA"/>
                </a:highlight>
              </a:rPr>
              <a:t>:DirectPosition</a:t>
            </a:r>
            <a:r>
              <a:rPr lang="en-NZ" dirty="0">
                <a:highlight>
                  <a:srgbClr val="E8F6EA"/>
                </a:highlight>
              </a:rPr>
              <a:t>[4])</a:t>
            </a:r>
          </a:p>
          <a:p>
            <a:r>
              <a:rPr lang="en-US" dirty="0">
                <a:highlight>
                  <a:srgbClr val="E8F6EA"/>
                </a:highlight>
              </a:rPr>
              <a:t>		child (</a:t>
            </a:r>
            <a:r>
              <a:rPr lang="en-US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US" dirty="0" err="1">
                <a:highlight>
                  <a:srgbClr val="E8F6EA"/>
                </a:highlight>
              </a:rPr>
              <a:t>:Boolean</a:t>
            </a:r>
            <a:r>
              <a:rPr lang="en-US" dirty="0">
                <a:highlight>
                  <a:srgbClr val="E8F6EA"/>
                </a:highlight>
              </a:rPr>
              <a:t>,    </a:t>
            </a:r>
            <a:r>
              <a:rPr lang="en-US" dirty="0" err="1">
                <a:solidFill>
                  <a:srgbClr val="FF0000"/>
                </a:solidFill>
                <a:highlight>
                  <a:srgbClr val="E8F6EA"/>
                </a:highlight>
              </a:rPr>
              <a:t>levels</a:t>
            </a:r>
            <a:r>
              <a:rPr lang="en-US" dirty="0" err="1">
                <a:highlight>
                  <a:srgbClr val="E8F6EA"/>
                </a:highlight>
              </a:rPr>
              <a:t>:Integer</a:t>
            </a:r>
            <a:r>
              <a:rPr lang="en-US" dirty="0">
                <a:highlight>
                  <a:srgbClr val="E8F6EA"/>
                </a:highlight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highlight>
                  <a:srgbClr val="E8F6EA"/>
                </a:highlight>
              </a:rPr>
              <a:t>:DirectPosition</a:t>
            </a:r>
            <a:r>
              <a:rPr lang="en-NZ" dirty="0">
                <a:highlight>
                  <a:srgbClr val="E8F6EA"/>
                </a:highlight>
              </a:rPr>
              <a:t>[4])</a:t>
            </a:r>
          </a:p>
          <a:p>
            <a:r>
              <a:rPr lang="en-NZ" dirty="0">
                <a:highlight>
                  <a:srgbClr val="E8F6EA"/>
                </a:highlight>
              </a:rPr>
              <a:t>		sibling (</a:t>
            </a:r>
            <a:r>
              <a:rPr lang="en-NZ" dirty="0" err="1">
                <a:solidFill>
                  <a:srgbClr val="FFC00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inheritID</a:t>
            </a:r>
            <a:r>
              <a:rPr lang="en-NZ" dirty="0" err="1">
                <a:highlight>
                  <a:srgbClr val="E8F6EA"/>
                </a:highlight>
              </a:rPr>
              <a:t>:Boolean</a:t>
            </a:r>
            <a:r>
              <a:rPr lang="en-NZ" dirty="0">
                <a:highlight>
                  <a:srgbClr val="E8F6EA"/>
                </a:highlight>
              </a:rPr>
              <a:t>, </a:t>
            </a:r>
            <a:r>
              <a:rPr lang="en-NZ" dirty="0" err="1">
                <a:solidFill>
                  <a:srgbClr val="FF0000"/>
                </a:solidFill>
                <a:highlight>
                  <a:srgbClr val="E8F6EA"/>
                </a:highlight>
              </a:rPr>
              <a:t>levels</a:t>
            </a:r>
            <a:r>
              <a:rPr lang="en-NZ" dirty="0" err="1">
                <a:highlight>
                  <a:srgbClr val="E8F6EA"/>
                </a:highlight>
              </a:rPr>
              <a:t>:Integer</a:t>
            </a:r>
            <a:r>
              <a:rPr lang="en-NZ" dirty="0">
                <a:highlight>
                  <a:srgbClr val="E8F6EA"/>
                </a:highlight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E8F6EA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highlight>
                  <a:srgbClr val="E8F6EA"/>
                </a:highlight>
              </a:rPr>
              <a:t>:DirectPosition</a:t>
            </a:r>
            <a:r>
              <a:rPr lang="en-NZ" dirty="0">
                <a:highlight>
                  <a:srgbClr val="E8F6EA"/>
                </a:highlight>
              </a:rPr>
              <a:t>[4])</a:t>
            </a:r>
          </a:p>
          <a:p>
            <a:endParaRPr lang="en-NZ" dirty="0">
              <a:solidFill>
                <a:srgbClr val="FF0000"/>
              </a:solidFill>
            </a:endParaRPr>
          </a:p>
          <a:p>
            <a:r>
              <a:rPr lang="en-NZ" b="1" dirty="0">
                <a:highlight>
                  <a:srgbClr val="ABF3FB"/>
                </a:highlight>
              </a:rPr>
              <a:t>&lt;&lt;reference&gt;&gt;</a:t>
            </a:r>
            <a:r>
              <a:rPr lang="en-NZ" dirty="0">
                <a:highlight>
                  <a:srgbClr val="ABF3FB"/>
                </a:highlight>
              </a:rPr>
              <a:t> (1D)</a:t>
            </a:r>
            <a:r>
              <a:rPr lang="en-NZ" b="1" dirty="0">
                <a:highlight>
                  <a:srgbClr val="ABF3FB"/>
                </a:highlight>
              </a:rPr>
              <a:t>	</a:t>
            </a:r>
            <a:r>
              <a:rPr lang="en-NZ" dirty="0" err="1">
                <a:highlight>
                  <a:srgbClr val="ABF3FB"/>
                </a:highlight>
              </a:rPr>
              <a:t>relatePosition</a:t>
            </a:r>
            <a:r>
              <a:rPr lang="en-NZ" dirty="0">
                <a:highlight>
                  <a:srgbClr val="ABF3FB"/>
                </a:highlight>
              </a:rPr>
              <a:t>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another</a:t>
            </a:r>
            <a:r>
              <a:rPr lang="en-NZ" dirty="0" err="1">
                <a:highlight>
                  <a:srgbClr val="ABF3FB"/>
                </a:highlight>
              </a:rPr>
              <a:t>:ZonalIdentifier</a:t>
            </a:r>
            <a:r>
              <a:rPr lang="en-NZ" dirty="0">
                <a:highlight>
                  <a:srgbClr val="ABF3FB"/>
                </a:highlight>
              </a:rPr>
              <a:t>,  </a:t>
            </a:r>
            <a:r>
              <a:rPr lang="en-NZ" dirty="0" err="1">
                <a:highlight>
                  <a:srgbClr val="ABF3FB"/>
                </a:highlight>
              </a:rPr>
              <a:t>relate:RelativePosition</a:t>
            </a:r>
            <a:r>
              <a:rPr lang="en-NZ" dirty="0">
                <a:highlight>
                  <a:srgbClr val="ABF3FB"/>
                </a:highlight>
              </a:rPr>
              <a:t>,  </a:t>
            </a:r>
            <a:r>
              <a:rPr lang="en-NZ" dirty="0" err="1">
                <a:solidFill>
                  <a:srgbClr val="00B050"/>
                </a:solidFill>
                <a:highlight>
                  <a:srgbClr val="ABF3FB"/>
                </a:highlight>
                <a:latin typeface="Microsoft Sans Serif" panose="020B0604020202020204" pitchFamily="34" charset="0"/>
              </a:rPr>
              <a:t>projectTo</a:t>
            </a:r>
            <a:r>
              <a:rPr lang="en-NZ" dirty="0" err="1">
                <a:highlight>
                  <a:srgbClr val="ABF3FB"/>
                </a:highlight>
              </a:rPr>
              <a:t>:DirectPosition</a:t>
            </a:r>
            <a:r>
              <a:rPr lang="en-NZ" dirty="0">
                <a:highlight>
                  <a:srgbClr val="ABF3FB"/>
                </a:highlight>
              </a:rPr>
              <a:t>[4])</a:t>
            </a:r>
            <a:endParaRPr lang="en-NZ" b="1" dirty="0">
              <a:highlight>
                <a:srgbClr val="ABF3FB"/>
              </a:highlight>
            </a:endParaRPr>
          </a:p>
          <a:p>
            <a:r>
              <a:rPr lang="en-NZ" b="1" dirty="0"/>
              <a:t>&lt;&lt;reference&gt;&gt;	</a:t>
            </a:r>
            <a:r>
              <a:rPr lang="en-NZ" dirty="0"/>
              <a:t>relate (</a:t>
            </a:r>
            <a:r>
              <a:rPr lang="en-NZ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</a:rPr>
              <a:t>another</a:t>
            </a:r>
            <a:r>
              <a:rPr lang="en-NZ" dirty="0" err="1"/>
              <a:t>:ZonalIdentifier</a:t>
            </a:r>
            <a:r>
              <a:rPr lang="en-NZ" dirty="0"/>
              <a:t>,     </a:t>
            </a:r>
            <a:r>
              <a:rPr lang="en-NZ" dirty="0" err="1"/>
              <a:t>matrix:CharacterString</a:t>
            </a:r>
            <a:r>
              <a:rPr lang="en-NZ" dirty="0"/>
              <a:t>,     </a:t>
            </a:r>
            <a:r>
              <a:rPr lang="en-NZ" dirty="0" err="1">
                <a:solidFill>
                  <a:srgbClr val="00B050"/>
                </a:solidFill>
                <a:latin typeface="Microsoft Sans Serif" panose="020B0604020202020204" pitchFamily="34" charset="0"/>
              </a:rPr>
              <a:t>projectTo</a:t>
            </a:r>
            <a:r>
              <a:rPr lang="en-NZ" dirty="0" err="1"/>
              <a:t>:DirectPosition</a:t>
            </a:r>
            <a:r>
              <a:rPr lang="en-NZ" dirty="0"/>
              <a:t>[4])</a:t>
            </a:r>
          </a:p>
        </p:txBody>
      </p:sp>
    </p:spTree>
    <p:extLst>
      <p:ext uri="{BB962C8B-B14F-4D97-AF65-F5344CB8AC3E}">
        <p14:creationId xmlns:p14="http://schemas.microsoft.com/office/powerpoint/2010/main" val="1469281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9FE02C-2829-C543-99DB-3D31426E8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DGGS – OGC API defined and implemented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AC7CE5-A90B-42C6-B6AE-C1BA119BCC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061" b="-1164"/>
          <a:stretch/>
        </p:blipFill>
        <p:spPr>
          <a:xfrm>
            <a:off x="6230428" y="966296"/>
            <a:ext cx="5716352" cy="55254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258480-BBF1-4366-A623-E3B0C995F0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4737"/>
          <a:stretch/>
        </p:blipFill>
        <p:spPr>
          <a:xfrm>
            <a:off x="374104" y="2243970"/>
            <a:ext cx="5587469" cy="29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19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D3CE1-80D2-4B0B-A2A6-D76DBC0F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OGC API Processes results with Sentinel 2</a:t>
            </a: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A818B73E-638A-4E22-AAF5-8BE47D047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9290"/>
            <a:ext cx="12192000" cy="3729540"/>
          </a:xfrm>
          <a:prstGeom prst="rect">
            <a:avLst/>
          </a:prstGeom>
        </p:spPr>
      </p:pic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08646C06-2548-4FA7-8A05-6C849359A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810000"/>
            <a:ext cx="6096000" cy="3048000"/>
          </a:xfrm>
          <a:prstGeom prst="rect">
            <a:avLst/>
          </a:prstGeom>
        </p:spPr>
      </p:pic>
      <p:pic>
        <p:nvPicPr>
          <p:cNvPr id="8" name="Picture 7" descr="A picture containing tree, plant&#10;&#10;Description automatically generated">
            <a:extLst>
              <a:ext uri="{FF2B5EF4-FFF2-40B4-BE49-F238E27FC236}">
                <a16:creationId xmlns:a16="http://schemas.microsoft.com/office/drawing/2014/main" id="{9C67BE9E-1528-42AE-9648-53DD81B2F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0"/>
            <a:ext cx="6096000" cy="304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9DE30E-870D-4BFB-93E8-A74BAA11C02B}"/>
              </a:ext>
            </a:extLst>
          </p:cNvPr>
          <p:cNvSpPr txBox="1"/>
          <p:nvPr/>
        </p:nvSpPr>
        <p:spPr>
          <a:xfrm>
            <a:off x="333375" y="3819525"/>
            <a:ext cx="11534775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Sentinel 2:                                   B04, B03, B02   &amp;   NDBI, NDVI, NDWI</a:t>
            </a:r>
          </a:p>
        </p:txBody>
      </p:sp>
    </p:spTree>
    <p:extLst>
      <p:ext uri="{BB962C8B-B14F-4D97-AF65-F5344CB8AC3E}">
        <p14:creationId xmlns:p14="http://schemas.microsoft.com/office/powerpoint/2010/main" val="279572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8BBC08-B119-44D2-A923-A5744D8D8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Brief intro into OGC APIs</a:t>
            </a:r>
          </a:p>
          <a:p>
            <a:r>
              <a:rPr lang="en-US" dirty="0"/>
              <a:t>Recent Implementation Project exploring DGGS APIs</a:t>
            </a:r>
          </a:p>
          <a:p>
            <a:r>
              <a:rPr lang="en-US" dirty="0"/>
              <a:t>Moving towards a standard OGC API for DGGS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A46CBB-9892-4EAC-A7BB-81B333C81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CBF2F3-08EF-4A50-8AE2-71692C939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355089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A4601-4B31-461C-8CDB-AC38BE868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Modular OGC API Workflows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BA1106-FFE6-4EEE-AC16-C988986B53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ogc.org | </a:t>
            </a:r>
            <a:fld id="{00000000-1234-1234-1234-123412341234}" type="slidenum">
              <a:rPr lang="en-US" smtClean="0"/>
              <a:t>20</a:t>
            </a:fld>
            <a:endParaRPr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1AC41D9-F22D-4623-9C28-BA6B345CE3F6}"/>
              </a:ext>
            </a:extLst>
          </p:cNvPr>
          <p:cNvGrpSpPr/>
          <p:nvPr/>
        </p:nvGrpSpPr>
        <p:grpSpPr>
          <a:xfrm>
            <a:off x="708751" y="1127263"/>
            <a:ext cx="10774497" cy="5122843"/>
            <a:chOff x="958467" y="1156771"/>
            <a:chExt cx="10774497" cy="5122843"/>
          </a:xfrm>
        </p:grpSpPr>
        <p:sp>
          <p:nvSpPr>
            <p:cNvPr id="4" name="Flowchart: Alternate Process 3">
              <a:extLst>
                <a:ext uri="{FF2B5EF4-FFF2-40B4-BE49-F238E27FC236}">
                  <a16:creationId xmlns:a16="http://schemas.microsoft.com/office/drawing/2014/main" id="{763DE2AF-747C-4449-A6EA-68DDA2198D23}"/>
                </a:ext>
              </a:extLst>
            </p:cNvPr>
            <p:cNvSpPr/>
            <p:nvPr/>
          </p:nvSpPr>
          <p:spPr>
            <a:xfrm>
              <a:off x="3635567" y="1773715"/>
              <a:ext cx="2566930" cy="881350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OGC API Server</a:t>
              </a:r>
            </a:p>
          </p:txBody>
        </p:sp>
        <p:sp>
          <p:nvSpPr>
            <p:cNvPr id="7" name="Flowchart: Alternate Process 6">
              <a:extLst>
                <a:ext uri="{FF2B5EF4-FFF2-40B4-BE49-F238E27FC236}">
                  <a16:creationId xmlns:a16="http://schemas.microsoft.com/office/drawing/2014/main" id="{7D9DFBF0-8612-4E72-B6AE-0DC5B5AABDB1}"/>
                </a:ext>
              </a:extLst>
            </p:cNvPr>
            <p:cNvSpPr/>
            <p:nvPr/>
          </p:nvSpPr>
          <p:spPr>
            <a:xfrm>
              <a:off x="1716796" y="3609294"/>
              <a:ext cx="2566930" cy="881350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OGC API Server</a:t>
              </a:r>
            </a:p>
          </p:txBody>
        </p:sp>
        <p:sp>
          <p:nvSpPr>
            <p:cNvPr id="8" name="Flowchart: Alternate Process 7">
              <a:extLst>
                <a:ext uri="{FF2B5EF4-FFF2-40B4-BE49-F238E27FC236}">
                  <a16:creationId xmlns:a16="http://schemas.microsoft.com/office/drawing/2014/main" id="{04BD42FC-90FA-455F-AB8F-18390E20DA2E}"/>
                </a:ext>
              </a:extLst>
            </p:cNvPr>
            <p:cNvSpPr/>
            <p:nvPr/>
          </p:nvSpPr>
          <p:spPr>
            <a:xfrm>
              <a:off x="5805890" y="3688685"/>
              <a:ext cx="2566930" cy="881350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OGC API Server</a:t>
              </a:r>
            </a:p>
          </p:txBody>
        </p:sp>
        <p:sp>
          <p:nvSpPr>
            <p:cNvPr id="9" name="Flowchart: Alternate Process 8">
              <a:extLst>
                <a:ext uri="{FF2B5EF4-FFF2-40B4-BE49-F238E27FC236}">
                  <a16:creationId xmlns:a16="http://schemas.microsoft.com/office/drawing/2014/main" id="{E7B17332-CCC3-4C49-BA2A-EE3DE54C1C46}"/>
                </a:ext>
              </a:extLst>
            </p:cNvPr>
            <p:cNvSpPr/>
            <p:nvPr/>
          </p:nvSpPr>
          <p:spPr>
            <a:xfrm>
              <a:off x="7711807" y="1762698"/>
              <a:ext cx="2566930" cy="881350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OGC API Server</a:t>
              </a:r>
            </a:p>
          </p:txBody>
        </p:sp>
        <p:sp>
          <p:nvSpPr>
            <p:cNvPr id="10" name="Flowchart: Alternate Process 9">
              <a:extLst>
                <a:ext uri="{FF2B5EF4-FFF2-40B4-BE49-F238E27FC236}">
                  <a16:creationId xmlns:a16="http://schemas.microsoft.com/office/drawing/2014/main" id="{716F55C9-60EC-4956-8589-6A6E6AEA0CCE}"/>
                </a:ext>
              </a:extLst>
            </p:cNvPr>
            <p:cNvSpPr/>
            <p:nvPr/>
          </p:nvSpPr>
          <p:spPr>
            <a:xfrm>
              <a:off x="958467" y="1156771"/>
              <a:ext cx="10774497" cy="5122843"/>
            </a:xfrm>
            <a:prstGeom prst="flowChartAlternateProcess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10CEC2-84F7-4F32-8A4F-12EAD8F1C84E}"/>
                </a:ext>
              </a:extLst>
            </p:cNvPr>
            <p:cNvSpPr txBox="1"/>
            <p:nvPr/>
          </p:nvSpPr>
          <p:spPr>
            <a:xfrm>
              <a:off x="1432193" y="1437434"/>
              <a:ext cx="1932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OGC API Workflow</a:t>
              </a:r>
            </a:p>
          </p:txBody>
        </p: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3CAD3014-C011-43AF-965D-47E31A83AEDB}"/>
                </a:ext>
              </a:extLst>
            </p:cNvPr>
            <p:cNvCxnSpPr>
              <a:stCxn id="7" idx="0"/>
              <a:endCxn id="4" idx="2"/>
            </p:cNvCxnSpPr>
            <p:nvPr/>
          </p:nvCxnSpPr>
          <p:spPr>
            <a:xfrm rot="5400000" flipH="1" flipV="1">
              <a:off x="3482532" y="2172795"/>
              <a:ext cx="954229" cy="191877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CEBDAC5E-3BF3-4AD0-B608-7C917A70C0B7}"/>
                </a:ext>
              </a:extLst>
            </p:cNvPr>
            <p:cNvCxnSpPr>
              <a:cxnSpLocks/>
              <a:stCxn id="4" idx="3"/>
              <a:endCxn id="8" idx="1"/>
            </p:cNvCxnSpPr>
            <p:nvPr/>
          </p:nvCxnSpPr>
          <p:spPr>
            <a:xfrm flipH="1">
              <a:off x="5805890" y="2214390"/>
              <a:ext cx="396607" cy="1914970"/>
            </a:xfrm>
            <a:prstGeom prst="bentConnector5">
              <a:avLst>
                <a:gd name="adj1" fmla="val -57639"/>
                <a:gd name="adj2" fmla="val 50000"/>
                <a:gd name="adj3" fmla="val 15763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DA7F64CB-0082-4A23-BD7C-AEE519D207FB}"/>
                </a:ext>
              </a:extLst>
            </p:cNvPr>
            <p:cNvCxnSpPr>
              <a:cxnSpLocks/>
              <a:stCxn id="8" idx="3"/>
              <a:endCxn id="9" idx="2"/>
            </p:cNvCxnSpPr>
            <p:nvPr/>
          </p:nvCxnSpPr>
          <p:spPr>
            <a:xfrm flipV="1">
              <a:off x="8372820" y="2644048"/>
              <a:ext cx="622452" cy="148531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8800524-C060-44A0-B49E-86B96CB60776}"/>
                </a:ext>
              </a:extLst>
            </p:cNvPr>
            <p:cNvSpPr/>
            <p:nvPr/>
          </p:nvSpPr>
          <p:spPr>
            <a:xfrm>
              <a:off x="3886459" y="5217979"/>
              <a:ext cx="1762700" cy="9273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Feature Collection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177049D-06EC-43AC-AE83-8D17E28E7F81}"/>
                </a:ext>
              </a:extLst>
            </p:cNvPr>
            <p:cNvSpPr/>
            <p:nvPr/>
          </p:nvSpPr>
          <p:spPr>
            <a:xfrm>
              <a:off x="5744582" y="5217979"/>
              <a:ext cx="1762700" cy="9273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Coverage Collection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869ABD5-0823-4D55-BF42-EE467A055A57}"/>
                </a:ext>
              </a:extLst>
            </p:cNvPr>
            <p:cNvSpPr/>
            <p:nvPr/>
          </p:nvSpPr>
          <p:spPr>
            <a:xfrm>
              <a:off x="9530744" y="5217979"/>
              <a:ext cx="1762700" cy="9273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OGC API Process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41EEE0-85E5-44CD-8611-D40299368C37}"/>
                </a:ext>
              </a:extLst>
            </p:cNvPr>
            <p:cNvSpPr/>
            <p:nvPr/>
          </p:nvSpPr>
          <p:spPr>
            <a:xfrm>
              <a:off x="7641794" y="5217979"/>
              <a:ext cx="1762700" cy="9273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Query / Function Parameter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4F568B-A47E-4058-8D72-97D5CC465BD2}"/>
                </a:ext>
              </a:extLst>
            </p:cNvPr>
            <p:cNvSpPr/>
            <p:nvPr/>
          </p:nvSpPr>
          <p:spPr>
            <a:xfrm>
              <a:off x="2025676" y="5217979"/>
              <a:ext cx="1762700" cy="9273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DGGS / Tiles Collection</a:t>
              </a:r>
            </a:p>
          </p:txBody>
        </p: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5E45173A-5408-4F6B-B730-2AE411B42F92}"/>
                </a:ext>
              </a:extLst>
            </p:cNvPr>
            <p:cNvCxnSpPr>
              <a:cxnSpLocks/>
              <a:stCxn id="24" idx="0"/>
              <a:endCxn id="8" idx="2"/>
            </p:cNvCxnSpPr>
            <p:nvPr/>
          </p:nvCxnSpPr>
          <p:spPr>
            <a:xfrm rot="5400000" flipH="1" flipV="1">
              <a:off x="4674218" y="2802843"/>
              <a:ext cx="647944" cy="418232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or: Elbow 30">
              <a:extLst>
                <a:ext uri="{FF2B5EF4-FFF2-40B4-BE49-F238E27FC236}">
                  <a16:creationId xmlns:a16="http://schemas.microsoft.com/office/drawing/2014/main" id="{34AE26D9-C35F-4BDF-8BD0-DAF05A1797C7}"/>
                </a:ext>
              </a:extLst>
            </p:cNvPr>
            <p:cNvCxnSpPr>
              <a:cxnSpLocks/>
              <a:stCxn id="20" idx="0"/>
              <a:endCxn id="8" idx="2"/>
            </p:cNvCxnSpPr>
            <p:nvPr/>
          </p:nvCxnSpPr>
          <p:spPr>
            <a:xfrm rot="5400000" flipH="1" flipV="1">
              <a:off x="5604610" y="3733234"/>
              <a:ext cx="647944" cy="232154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EE09D8FD-BE84-4E6C-A87C-B1A5AA98C2BE}"/>
                </a:ext>
              </a:extLst>
            </p:cNvPr>
            <p:cNvCxnSpPr>
              <a:cxnSpLocks/>
              <a:stCxn id="21" idx="0"/>
              <a:endCxn id="8" idx="2"/>
            </p:cNvCxnSpPr>
            <p:nvPr/>
          </p:nvCxnSpPr>
          <p:spPr>
            <a:xfrm rot="5400000" flipH="1" flipV="1">
              <a:off x="6533671" y="4662296"/>
              <a:ext cx="647944" cy="46342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813B2EE1-7AFB-4B24-8F24-86E24550EA92}"/>
                </a:ext>
              </a:extLst>
            </p:cNvPr>
            <p:cNvCxnSpPr>
              <a:cxnSpLocks/>
              <a:stCxn id="23" idx="0"/>
              <a:endCxn id="8" idx="2"/>
            </p:cNvCxnSpPr>
            <p:nvPr/>
          </p:nvCxnSpPr>
          <p:spPr>
            <a:xfrm rot="16200000" flipV="1">
              <a:off x="7482278" y="4177112"/>
              <a:ext cx="647944" cy="143378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or: Elbow 39">
              <a:extLst>
                <a:ext uri="{FF2B5EF4-FFF2-40B4-BE49-F238E27FC236}">
                  <a16:creationId xmlns:a16="http://schemas.microsoft.com/office/drawing/2014/main" id="{8E87FE9A-751D-4678-B885-A82AF1565BC5}"/>
                </a:ext>
              </a:extLst>
            </p:cNvPr>
            <p:cNvCxnSpPr>
              <a:cxnSpLocks/>
              <a:stCxn id="22" idx="0"/>
              <a:endCxn id="8" idx="2"/>
            </p:cNvCxnSpPr>
            <p:nvPr/>
          </p:nvCxnSpPr>
          <p:spPr>
            <a:xfrm rot="16200000" flipV="1">
              <a:off x="8426753" y="3232637"/>
              <a:ext cx="647944" cy="332273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7414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933E-47F8-4A2F-BDC2-AB8186CE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DGGS and Modular OGC API Workflows…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21FBF-6449-4102-9488-A1760AE1E6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ogc.org | </a:t>
            </a:r>
            <a:fld id="{00000000-1234-1234-1234-123412341234}" type="slidenum">
              <a:rPr lang="en-US" smtClean="0"/>
              <a:t>21</a:t>
            </a:fld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9C74DF-760B-4A72-9958-3ABCB19AD8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67" r="3084" b="3749"/>
          <a:stretch/>
        </p:blipFill>
        <p:spPr>
          <a:xfrm>
            <a:off x="910871" y="959039"/>
            <a:ext cx="10190480" cy="551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38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92F0-BE3C-4811-8250-733FBE3D8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Abstraction of DGGS Behind OGC APIs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78614E-BD37-4B7B-97A4-A5510B3252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ogc.org | </a:t>
            </a:r>
            <a:fld id="{00000000-1234-1234-1234-123412341234}" type="slidenum">
              <a:rPr lang="en-US" smtClean="0"/>
              <a:t>22</a:t>
            </a:fld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F97886-8713-415B-81BC-83B313834014}"/>
              </a:ext>
            </a:extLst>
          </p:cNvPr>
          <p:cNvSpPr txBox="1"/>
          <p:nvPr/>
        </p:nvSpPr>
        <p:spPr>
          <a:xfrm>
            <a:off x="2116750" y="1163208"/>
            <a:ext cx="5728290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AU" sz="800" b="1" dirty="0"/>
              <a:t>{</a:t>
            </a:r>
          </a:p>
          <a:p>
            <a:r>
              <a:rPr lang="en-AU" sz="800" b="1" dirty="0"/>
              <a:t>    "process": "https://terranexus.pangaeainnovations.com/</a:t>
            </a:r>
            <a:r>
              <a:rPr lang="en-AU" sz="800" b="1" dirty="0" err="1"/>
              <a:t>ogcapi</a:t>
            </a:r>
            <a:r>
              <a:rPr lang="en-AU" sz="800" b="1" dirty="0"/>
              <a:t>/processes/</a:t>
            </a:r>
            <a:r>
              <a:rPr lang="en-AU" sz="800" b="1" dirty="0" err="1"/>
              <a:t>KeepIntersectingPolygons</a:t>
            </a:r>
            <a:r>
              <a:rPr lang="en-AU" sz="800" b="1" dirty="0"/>
              <a:t>",</a:t>
            </a:r>
          </a:p>
          <a:p>
            <a:r>
              <a:rPr lang="en-AU" sz="800" b="1" dirty="0"/>
              <a:t>    "inputs": {</a:t>
            </a:r>
          </a:p>
          <a:p>
            <a:r>
              <a:rPr lang="en-AU" sz="800" b="1" dirty="0"/>
              <a:t>        "source": [</a:t>
            </a:r>
          </a:p>
          <a:p>
            <a:r>
              <a:rPr lang="en-AU" sz="800" b="1" dirty="0"/>
              <a:t>            {</a:t>
            </a:r>
          </a:p>
          <a:p>
            <a:r>
              <a:rPr lang="en-AU" sz="800" b="1" dirty="0"/>
              <a:t>                "collection": "https://maps.ecere.com/</a:t>
            </a:r>
            <a:r>
              <a:rPr lang="en-AU" sz="800" b="1" dirty="0" err="1"/>
              <a:t>ogcapi</a:t>
            </a:r>
            <a:r>
              <a:rPr lang="en-AU" sz="800" b="1" dirty="0"/>
              <a:t>/collections/</a:t>
            </a:r>
            <a:r>
              <a:rPr lang="en-AU" sz="800" b="1" dirty="0" err="1"/>
              <a:t>osm:ottawa:roads</a:t>
            </a:r>
            <a:r>
              <a:rPr lang="en-AU" sz="800" b="1" dirty="0"/>
              <a:t>"</a:t>
            </a:r>
          </a:p>
          <a:p>
            <a:r>
              <a:rPr lang="en-AU" sz="800" b="1" dirty="0"/>
              <a:t>            },</a:t>
            </a:r>
          </a:p>
          <a:p>
            <a:r>
              <a:rPr lang="en-AU" sz="800" b="1" dirty="0"/>
              <a:t>            {</a:t>
            </a:r>
          </a:p>
          <a:p>
            <a:r>
              <a:rPr lang="en-AU" sz="800" b="1" dirty="0"/>
              <a:t>                "collection": "https://maps.ecere.com/</a:t>
            </a:r>
            <a:r>
              <a:rPr lang="en-AU" sz="800" b="1" dirty="0" err="1"/>
              <a:t>ogcapi</a:t>
            </a:r>
            <a:r>
              <a:rPr lang="en-AU" sz="800" b="1" dirty="0"/>
              <a:t>/collections/</a:t>
            </a:r>
            <a:r>
              <a:rPr lang="en-AU" sz="800" b="1" dirty="0" err="1"/>
              <a:t>osm:ottawa:buildings</a:t>
            </a:r>
            <a:r>
              <a:rPr lang="en-AU" sz="800" b="1" dirty="0"/>
              <a:t>"</a:t>
            </a:r>
          </a:p>
          <a:p>
            <a:r>
              <a:rPr lang="en-AU" sz="800" b="1" dirty="0"/>
              <a:t>            }</a:t>
            </a:r>
          </a:p>
          <a:p>
            <a:r>
              <a:rPr lang="en-AU" sz="800" b="1" dirty="0"/>
              <a:t>        ],</a:t>
            </a:r>
          </a:p>
          <a:p>
            <a:r>
              <a:rPr lang="en-AU" sz="800" b="1" dirty="0"/>
              <a:t>        "intersecting": [</a:t>
            </a:r>
          </a:p>
          <a:p>
            <a:r>
              <a:rPr lang="en-AU" sz="800" b="1" dirty="0"/>
              <a:t>            {</a:t>
            </a:r>
          </a:p>
          <a:p>
            <a:r>
              <a:rPr lang="en-AU" sz="800" b="1" dirty="0"/>
              <a:t>                "id": "</a:t>
            </a:r>
            <a:r>
              <a:rPr lang="en-AU" sz="800" b="1" dirty="0" err="1"/>
              <a:t>SampleContoursExecution</a:t>
            </a:r>
            <a:r>
              <a:rPr lang="en-AU" sz="800" b="1" dirty="0"/>
              <a:t>",</a:t>
            </a:r>
          </a:p>
          <a:p>
            <a:r>
              <a:rPr lang="en-AU" sz="800" b="1" dirty="0"/>
              <a:t>                "process": "https://maps.ecere.com/</a:t>
            </a:r>
            <a:r>
              <a:rPr lang="en-AU" sz="800" b="1" dirty="0" err="1"/>
              <a:t>ogcapi</a:t>
            </a:r>
            <a:r>
              <a:rPr lang="en-AU" sz="800" b="1" dirty="0"/>
              <a:t>/processes/</a:t>
            </a:r>
            <a:r>
              <a:rPr lang="en-AU" sz="800" b="1" dirty="0" err="1"/>
              <a:t>ElevationContours</a:t>
            </a:r>
            <a:r>
              <a:rPr lang="en-AU" sz="800" b="1" dirty="0"/>
              <a:t>",</a:t>
            </a:r>
          </a:p>
          <a:p>
            <a:r>
              <a:rPr lang="en-AU" sz="800" b="1" dirty="0"/>
              <a:t>                "inputs": {</a:t>
            </a:r>
          </a:p>
          <a:p>
            <a:r>
              <a:rPr lang="en-AU" sz="800" b="1" dirty="0"/>
              <a:t>                    "data": {</a:t>
            </a:r>
          </a:p>
          <a:p>
            <a:r>
              <a:rPr lang="en-AU" sz="800" b="1" dirty="0"/>
              <a:t>                        "collection": "https://maps.ecere.com/</a:t>
            </a:r>
            <a:r>
              <a:rPr lang="en-AU" sz="800" b="1" dirty="0" err="1"/>
              <a:t>ogcapi</a:t>
            </a:r>
            <a:r>
              <a:rPr lang="en-AU" sz="800" b="1" dirty="0"/>
              <a:t>/collections/HRDEM-Ottawa"</a:t>
            </a:r>
          </a:p>
          <a:p>
            <a:r>
              <a:rPr lang="en-AU" sz="800" b="1" dirty="0"/>
              <a:t>                    },</a:t>
            </a:r>
          </a:p>
          <a:p>
            <a:r>
              <a:rPr lang="en-AU" sz="800" b="1" dirty="0"/>
              <a:t>                    "distance": {</a:t>
            </a:r>
          </a:p>
          <a:p>
            <a:r>
              <a:rPr lang="en-AU" sz="800" b="1" dirty="0"/>
              <a:t>                        "value": 2</a:t>
            </a:r>
          </a:p>
          <a:p>
            <a:r>
              <a:rPr lang="en-AU" sz="800" b="1" dirty="0"/>
              <a:t>                    },</a:t>
            </a:r>
          </a:p>
          <a:p>
            <a:r>
              <a:rPr lang="en-AU" sz="800" b="1" dirty="0"/>
              <a:t>                    "</a:t>
            </a:r>
            <a:r>
              <a:rPr lang="en-AU" sz="800" b="1" dirty="0" err="1"/>
              <a:t>minHeight</a:t>
            </a:r>
            <a:r>
              <a:rPr lang="en-AU" sz="800" b="1" dirty="0"/>
              <a:t>": {</a:t>
            </a:r>
          </a:p>
          <a:p>
            <a:r>
              <a:rPr lang="en-AU" sz="800" b="1" dirty="0"/>
              <a:t>                        "value": -100</a:t>
            </a:r>
          </a:p>
          <a:p>
            <a:r>
              <a:rPr lang="en-AU" sz="800" b="1" dirty="0"/>
              <a:t>                    },</a:t>
            </a:r>
          </a:p>
          <a:p>
            <a:r>
              <a:rPr lang="en-AU" sz="800" b="1" dirty="0"/>
              <a:t>                    "</a:t>
            </a:r>
            <a:r>
              <a:rPr lang="en-AU" sz="800" b="1" dirty="0" err="1"/>
              <a:t>maxHeight</a:t>
            </a:r>
            <a:r>
              <a:rPr lang="en-AU" sz="800" b="1" dirty="0"/>
              <a:t>": {</a:t>
            </a:r>
          </a:p>
          <a:p>
            <a:r>
              <a:rPr lang="en-AU" sz="800" b="1" dirty="0"/>
              <a:t>                        "value": 50</a:t>
            </a:r>
          </a:p>
          <a:p>
            <a:r>
              <a:rPr lang="en-AU" sz="800" b="1" dirty="0"/>
              <a:t>                    },</a:t>
            </a:r>
          </a:p>
          <a:p>
            <a:r>
              <a:rPr lang="en-AU" sz="800" b="1" dirty="0"/>
              <a:t>                    "</a:t>
            </a:r>
            <a:r>
              <a:rPr lang="en-AU" sz="800" b="1" dirty="0" err="1"/>
              <a:t>geometryType</a:t>
            </a:r>
            <a:r>
              <a:rPr lang="en-AU" sz="800" b="1" dirty="0"/>
              <a:t>": {</a:t>
            </a:r>
          </a:p>
          <a:p>
            <a:r>
              <a:rPr lang="en-AU" sz="800" b="1" dirty="0"/>
              <a:t>                        "value": "lines"</a:t>
            </a:r>
          </a:p>
          <a:p>
            <a:r>
              <a:rPr lang="en-AU" sz="800" b="1" dirty="0"/>
              <a:t>                    }</a:t>
            </a:r>
          </a:p>
          <a:p>
            <a:r>
              <a:rPr lang="en-AU" sz="800" b="1" dirty="0"/>
              <a:t>                }</a:t>
            </a:r>
          </a:p>
          <a:p>
            <a:r>
              <a:rPr lang="en-AU" sz="800" b="1" dirty="0"/>
              <a:t>            },</a:t>
            </a:r>
          </a:p>
          <a:p>
            <a:r>
              <a:rPr lang="en-AU" sz="800" b="1" dirty="0"/>
              <a:t>            {</a:t>
            </a:r>
          </a:p>
          <a:p>
            <a:r>
              <a:rPr lang="en-AU" sz="800" b="1" dirty="0"/>
              <a:t>                "collection": "https://maps.ecere.com/</a:t>
            </a:r>
            <a:r>
              <a:rPr lang="en-AU" sz="800" b="1" dirty="0" err="1"/>
              <a:t>ogcapi</a:t>
            </a:r>
            <a:r>
              <a:rPr lang="en-AU" sz="800" b="1" dirty="0"/>
              <a:t>/collections/AllOttawa_MajorContours_2m",</a:t>
            </a:r>
          </a:p>
          <a:p>
            <a:r>
              <a:rPr lang="en-AU" sz="800" b="1" dirty="0"/>
              <a:t>                "filter": "ELEVATION&lt;50"</a:t>
            </a:r>
          </a:p>
          <a:p>
            <a:r>
              <a:rPr lang="en-AU" sz="800" b="1" dirty="0"/>
              <a:t>            }</a:t>
            </a:r>
          </a:p>
          <a:p>
            <a:r>
              <a:rPr lang="en-AU" sz="800" b="1" dirty="0"/>
              <a:t>        ]</a:t>
            </a:r>
          </a:p>
          <a:p>
            <a:r>
              <a:rPr lang="en-AU" sz="800" b="1" dirty="0"/>
              <a:t>    }</a:t>
            </a:r>
          </a:p>
          <a:p>
            <a:r>
              <a:rPr lang="en-AU" sz="800" b="1" dirty="0"/>
              <a:t>}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C6497F90-039B-4CBA-A2E4-A99D8B7870E7}"/>
              </a:ext>
            </a:extLst>
          </p:cNvPr>
          <p:cNvSpPr/>
          <p:nvPr/>
        </p:nvSpPr>
        <p:spPr>
          <a:xfrm>
            <a:off x="2230452" y="1555335"/>
            <a:ext cx="4930924" cy="991312"/>
          </a:xfrm>
          <a:prstGeom prst="flowChartAlternateProcess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2686F7AF-BAFB-407B-BB92-C094951ED69C}"/>
              </a:ext>
            </a:extLst>
          </p:cNvPr>
          <p:cNvSpPr/>
          <p:nvPr/>
        </p:nvSpPr>
        <p:spPr>
          <a:xfrm>
            <a:off x="2226813" y="2536487"/>
            <a:ext cx="4938202" cy="3259176"/>
          </a:xfrm>
          <a:custGeom>
            <a:avLst/>
            <a:gdLst>
              <a:gd name="connsiteX0" fmla="*/ 0 w 4930924"/>
              <a:gd name="connsiteY0" fmla="*/ 539809 h 3238856"/>
              <a:gd name="connsiteX1" fmla="*/ 539809 w 4930924"/>
              <a:gd name="connsiteY1" fmla="*/ 0 h 3238856"/>
              <a:gd name="connsiteX2" fmla="*/ 4391115 w 4930924"/>
              <a:gd name="connsiteY2" fmla="*/ 0 h 3238856"/>
              <a:gd name="connsiteX3" fmla="*/ 4930924 w 4930924"/>
              <a:gd name="connsiteY3" fmla="*/ 539809 h 3238856"/>
              <a:gd name="connsiteX4" fmla="*/ 4930924 w 4930924"/>
              <a:gd name="connsiteY4" fmla="*/ 2699047 h 3238856"/>
              <a:gd name="connsiteX5" fmla="*/ 4391115 w 4930924"/>
              <a:gd name="connsiteY5" fmla="*/ 3238856 h 3238856"/>
              <a:gd name="connsiteX6" fmla="*/ 539809 w 4930924"/>
              <a:gd name="connsiteY6" fmla="*/ 3238856 h 3238856"/>
              <a:gd name="connsiteX7" fmla="*/ 0 w 4930924"/>
              <a:gd name="connsiteY7" fmla="*/ 2699047 h 3238856"/>
              <a:gd name="connsiteX8" fmla="*/ 0 w 4930924"/>
              <a:gd name="connsiteY8" fmla="*/ 539809 h 3238856"/>
              <a:gd name="connsiteX0" fmla="*/ 3639 w 4934563"/>
              <a:gd name="connsiteY0" fmla="*/ 549969 h 3249016"/>
              <a:gd name="connsiteX1" fmla="*/ 248808 w 4934563"/>
              <a:gd name="connsiteY1" fmla="*/ 0 h 3249016"/>
              <a:gd name="connsiteX2" fmla="*/ 4394754 w 4934563"/>
              <a:gd name="connsiteY2" fmla="*/ 10160 h 3249016"/>
              <a:gd name="connsiteX3" fmla="*/ 4934563 w 4934563"/>
              <a:gd name="connsiteY3" fmla="*/ 549969 h 3249016"/>
              <a:gd name="connsiteX4" fmla="*/ 4934563 w 4934563"/>
              <a:gd name="connsiteY4" fmla="*/ 2709207 h 3249016"/>
              <a:gd name="connsiteX5" fmla="*/ 4394754 w 4934563"/>
              <a:gd name="connsiteY5" fmla="*/ 3249016 h 3249016"/>
              <a:gd name="connsiteX6" fmla="*/ 543448 w 4934563"/>
              <a:gd name="connsiteY6" fmla="*/ 3249016 h 3249016"/>
              <a:gd name="connsiteX7" fmla="*/ 3639 w 4934563"/>
              <a:gd name="connsiteY7" fmla="*/ 2709207 h 3249016"/>
              <a:gd name="connsiteX8" fmla="*/ 3639 w 4934563"/>
              <a:gd name="connsiteY8" fmla="*/ 549969 h 3249016"/>
              <a:gd name="connsiteX0" fmla="*/ 3639 w 4938202"/>
              <a:gd name="connsiteY0" fmla="*/ 549969 h 3249016"/>
              <a:gd name="connsiteX1" fmla="*/ 248808 w 4938202"/>
              <a:gd name="connsiteY1" fmla="*/ 0 h 3249016"/>
              <a:gd name="connsiteX2" fmla="*/ 4689394 w 4938202"/>
              <a:gd name="connsiteY2" fmla="*/ 30480 h 3249016"/>
              <a:gd name="connsiteX3" fmla="*/ 4934563 w 4938202"/>
              <a:gd name="connsiteY3" fmla="*/ 549969 h 3249016"/>
              <a:gd name="connsiteX4" fmla="*/ 4934563 w 4938202"/>
              <a:gd name="connsiteY4" fmla="*/ 2709207 h 3249016"/>
              <a:gd name="connsiteX5" fmla="*/ 4394754 w 4938202"/>
              <a:gd name="connsiteY5" fmla="*/ 3249016 h 3249016"/>
              <a:gd name="connsiteX6" fmla="*/ 543448 w 4938202"/>
              <a:gd name="connsiteY6" fmla="*/ 3249016 h 3249016"/>
              <a:gd name="connsiteX7" fmla="*/ 3639 w 4938202"/>
              <a:gd name="connsiteY7" fmla="*/ 2709207 h 3249016"/>
              <a:gd name="connsiteX8" fmla="*/ 3639 w 4938202"/>
              <a:gd name="connsiteY8" fmla="*/ 549969 h 3249016"/>
              <a:gd name="connsiteX0" fmla="*/ 3639 w 4938202"/>
              <a:gd name="connsiteY0" fmla="*/ 549969 h 3249016"/>
              <a:gd name="connsiteX1" fmla="*/ 248808 w 4938202"/>
              <a:gd name="connsiteY1" fmla="*/ 0 h 3249016"/>
              <a:gd name="connsiteX2" fmla="*/ 4689394 w 4938202"/>
              <a:gd name="connsiteY2" fmla="*/ 30480 h 3249016"/>
              <a:gd name="connsiteX3" fmla="*/ 4934563 w 4938202"/>
              <a:gd name="connsiteY3" fmla="*/ 549969 h 3249016"/>
              <a:gd name="connsiteX4" fmla="*/ 4934563 w 4938202"/>
              <a:gd name="connsiteY4" fmla="*/ 2709207 h 3249016"/>
              <a:gd name="connsiteX5" fmla="*/ 4679234 w 4938202"/>
              <a:gd name="connsiteY5" fmla="*/ 3249016 h 3249016"/>
              <a:gd name="connsiteX6" fmla="*/ 543448 w 4938202"/>
              <a:gd name="connsiteY6" fmla="*/ 3249016 h 3249016"/>
              <a:gd name="connsiteX7" fmla="*/ 3639 w 4938202"/>
              <a:gd name="connsiteY7" fmla="*/ 2709207 h 3249016"/>
              <a:gd name="connsiteX8" fmla="*/ 3639 w 4938202"/>
              <a:gd name="connsiteY8" fmla="*/ 549969 h 3249016"/>
              <a:gd name="connsiteX0" fmla="*/ 3639 w 4938202"/>
              <a:gd name="connsiteY0" fmla="*/ 549969 h 3259176"/>
              <a:gd name="connsiteX1" fmla="*/ 248808 w 4938202"/>
              <a:gd name="connsiteY1" fmla="*/ 0 h 3259176"/>
              <a:gd name="connsiteX2" fmla="*/ 4689394 w 4938202"/>
              <a:gd name="connsiteY2" fmla="*/ 30480 h 3259176"/>
              <a:gd name="connsiteX3" fmla="*/ 4934563 w 4938202"/>
              <a:gd name="connsiteY3" fmla="*/ 549969 h 3259176"/>
              <a:gd name="connsiteX4" fmla="*/ 4934563 w 4938202"/>
              <a:gd name="connsiteY4" fmla="*/ 2709207 h 3259176"/>
              <a:gd name="connsiteX5" fmla="*/ 4679234 w 4938202"/>
              <a:gd name="connsiteY5" fmla="*/ 3249016 h 3259176"/>
              <a:gd name="connsiteX6" fmla="*/ 360568 w 4938202"/>
              <a:gd name="connsiteY6" fmla="*/ 3259176 h 3259176"/>
              <a:gd name="connsiteX7" fmla="*/ 3639 w 4938202"/>
              <a:gd name="connsiteY7" fmla="*/ 2709207 h 3259176"/>
              <a:gd name="connsiteX8" fmla="*/ 3639 w 4938202"/>
              <a:gd name="connsiteY8" fmla="*/ 549969 h 325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38202" h="3259176">
                <a:moveTo>
                  <a:pt x="3639" y="549969"/>
                </a:moveTo>
                <a:cubicBezTo>
                  <a:pt x="3639" y="251841"/>
                  <a:pt x="-49320" y="0"/>
                  <a:pt x="248808" y="0"/>
                </a:cubicBezTo>
                <a:lnTo>
                  <a:pt x="4689394" y="30480"/>
                </a:lnTo>
                <a:cubicBezTo>
                  <a:pt x="4987522" y="30480"/>
                  <a:pt x="4934563" y="251841"/>
                  <a:pt x="4934563" y="549969"/>
                </a:cubicBezTo>
                <a:lnTo>
                  <a:pt x="4934563" y="2709207"/>
                </a:lnTo>
                <a:cubicBezTo>
                  <a:pt x="4934563" y="3007335"/>
                  <a:pt x="4977362" y="3249016"/>
                  <a:pt x="4679234" y="3249016"/>
                </a:cubicBezTo>
                <a:lnTo>
                  <a:pt x="360568" y="3259176"/>
                </a:lnTo>
                <a:cubicBezTo>
                  <a:pt x="62440" y="3259176"/>
                  <a:pt x="3639" y="3007335"/>
                  <a:pt x="3639" y="2709207"/>
                </a:cubicBezTo>
                <a:lnTo>
                  <a:pt x="3639" y="549969"/>
                </a:ln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49DC575C-A297-45AE-B632-DFA93607F5BC}"/>
              </a:ext>
            </a:extLst>
          </p:cNvPr>
          <p:cNvSpPr/>
          <p:nvPr/>
        </p:nvSpPr>
        <p:spPr>
          <a:xfrm>
            <a:off x="2362532" y="2672934"/>
            <a:ext cx="3733468" cy="2539145"/>
          </a:xfrm>
          <a:prstGeom prst="flowChartAlternate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B5E5F6-5226-45CD-86DF-53142014F86C}"/>
              </a:ext>
            </a:extLst>
          </p:cNvPr>
          <p:cNvSpPr txBox="1"/>
          <p:nvPr/>
        </p:nvSpPr>
        <p:spPr>
          <a:xfrm>
            <a:off x="731520" y="26729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/>
              <a:t>Inputs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CE6090-C0D8-4EC3-8365-3FD5E2914DC9}"/>
              </a:ext>
            </a:extLst>
          </p:cNvPr>
          <p:cNvSpPr txBox="1"/>
          <p:nvPr/>
        </p:nvSpPr>
        <p:spPr>
          <a:xfrm>
            <a:off x="6225153" y="3464468"/>
            <a:ext cx="261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Nested Process/Workflow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B4AB74-7B20-4A0B-86E8-8A8FC54FAFCF}"/>
              </a:ext>
            </a:extLst>
          </p:cNvPr>
          <p:cNvSpPr txBox="1"/>
          <p:nvPr/>
        </p:nvSpPr>
        <p:spPr>
          <a:xfrm>
            <a:off x="9127290" y="3388730"/>
            <a:ext cx="2819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OGC API Feature Collections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FE8388-2BFA-4695-9092-41A05E2FE343}"/>
              </a:ext>
            </a:extLst>
          </p:cNvPr>
          <p:cNvCxnSpPr>
            <a:stCxn id="9" idx="3"/>
          </p:cNvCxnSpPr>
          <p:nvPr/>
        </p:nvCxnSpPr>
        <p:spPr>
          <a:xfrm flipV="1">
            <a:off x="1506091" y="2167155"/>
            <a:ext cx="724361" cy="690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95D2963-E27D-41AE-AF25-8292397C11CA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506091" y="2857600"/>
            <a:ext cx="702193" cy="130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881845-788D-4028-8A0E-266C4F622126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56480" y="3580616"/>
            <a:ext cx="1368673" cy="68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23E66C1-87CE-497F-9B0A-E2190BE4E1E6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6026358" y="2272270"/>
            <a:ext cx="3100932" cy="130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D7E40BD-6F67-47A0-89C2-D32D31F4239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6018046" y="1831422"/>
            <a:ext cx="3109244" cy="1741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FA09657-7661-4D94-AB81-C012BCF90B9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387965" y="3573396"/>
            <a:ext cx="2739325" cy="1892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767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26713-480B-E448-9460-2B3D5E94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DGGS Next Steps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EBDF2170-968F-2749-95CB-B56CC63C01AC}"/>
              </a:ext>
            </a:extLst>
          </p:cNvPr>
          <p:cNvSpPr/>
          <p:nvPr/>
        </p:nvSpPr>
        <p:spPr>
          <a:xfrm>
            <a:off x="0" y="1447859"/>
            <a:ext cx="5303343" cy="994183"/>
          </a:xfrm>
          <a:prstGeom prst="rect">
            <a:avLst/>
          </a:prstGeom>
          <a:solidFill>
            <a:srgbClr val="427B8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Freeform 253">
            <a:extLst>
              <a:ext uri="{FF2B5EF4-FFF2-40B4-BE49-F238E27FC236}">
                <a16:creationId xmlns:a16="http://schemas.microsoft.com/office/drawing/2014/main" id="{17E84637-D16D-B149-9EF2-75FCF8E767E3}"/>
              </a:ext>
            </a:extLst>
          </p:cNvPr>
          <p:cNvSpPr/>
          <p:nvPr/>
        </p:nvSpPr>
        <p:spPr>
          <a:xfrm>
            <a:off x="5306100" y="1447858"/>
            <a:ext cx="1281406" cy="2061418"/>
          </a:xfrm>
          <a:custGeom>
            <a:avLst/>
            <a:gdLst>
              <a:gd name="connsiteX0" fmla="*/ 0 w 1281406"/>
              <a:gd name="connsiteY0" fmla="*/ 0 h 2061418"/>
              <a:gd name="connsiteX1" fmla="*/ 280578 w 1281406"/>
              <a:gd name="connsiteY1" fmla="*/ 0 h 2061418"/>
              <a:gd name="connsiteX2" fmla="*/ 280578 w 1281406"/>
              <a:gd name="connsiteY2" fmla="*/ 304267 h 2061418"/>
              <a:gd name="connsiteX3" fmla="*/ 1281406 w 1281406"/>
              <a:gd name="connsiteY3" fmla="*/ 2061418 h 2061418"/>
              <a:gd name="connsiteX4" fmla="*/ 280578 w 1281406"/>
              <a:gd name="connsiteY4" fmla="*/ 770864 h 2061418"/>
              <a:gd name="connsiteX5" fmla="*/ 280578 w 1281406"/>
              <a:gd name="connsiteY5" fmla="*/ 994183 h 2061418"/>
              <a:gd name="connsiteX6" fmla="*/ 0 w 1281406"/>
              <a:gd name="connsiteY6" fmla="*/ 994183 h 2061418"/>
              <a:gd name="connsiteX0" fmla="*/ 0 w 1281406"/>
              <a:gd name="connsiteY0" fmla="*/ 0 h 2061418"/>
              <a:gd name="connsiteX1" fmla="*/ 280578 w 1281406"/>
              <a:gd name="connsiteY1" fmla="*/ 0 h 2061418"/>
              <a:gd name="connsiteX2" fmla="*/ 1281406 w 1281406"/>
              <a:gd name="connsiteY2" fmla="*/ 2061418 h 2061418"/>
              <a:gd name="connsiteX3" fmla="*/ 280578 w 1281406"/>
              <a:gd name="connsiteY3" fmla="*/ 770864 h 2061418"/>
              <a:gd name="connsiteX4" fmla="*/ 280578 w 1281406"/>
              <a:gd name="connsiteY4" fmla="*/ 994183 h 2061418"/>
              <a:gd name="connsiteX5" fmla="*/ 0 w 1281406"/>
              <a:gd name="connsiteY5" fmla="*/ 994183 h 2061418"/>
              <a:gd name="connsiteX6" fmla="*/ 0 w 1281406"/>
              <a:gd name="connsiteY6" fmla="*/ 0 h 2061418"/>
              <a:gd name="connsiteX0" fmla="*/ 0 w 1281406"/>
              <a:gd name="connsiteY0" fmla="*/ 0 h 2061418"/>
              <a:gd name="connsiteX1" fmla="*/ 280578 w 1281406"/>
              <a:gd name="connsiteY1" fmla="*/ 0 h 2061418"/>
              <a:gd name="connsiteX2" fmla="*/ 1281406 w 1281406"/>
              <a:gd name="connsiteY2" fmla="*/ 2061418 h 2061418"/>
              <a:gd name="connsiteX3" fmla="*/ 280578 w 1281406"/>
              <a:gd name="connsiteY3" fmla="*/ 994183 h 2061418"/>
              <a:gd name="connsiteX4" fmla="*/ 0 w 1281406"/>
              <a:gd name="connsiteY4" fmla="*/ 994183 h 2061418"/>
              <a:gd name="connsiteX5" fmla="*/ 0 w 1281406"/>
              <a:gd name="connsiteY5" fmla="*/ 0 h 2061418"/>
              <a:gd name="connsiteX0" fmla="*/ 0 w 1281406"/>
              <a:gd name="connsiteY0" fmla="*/ 0 h 2061418"/>
              <a:gd name="connsiteX1" fmla="*/ 1281406 w 1281406"/>
              <a:gd name="connsiteY1" fmla="*/ 2061418 h 2061418"/>
              <a:gd name="connsiteX2" fmla="*/ 280578 w 1281406"/>
              <a:gd name="connsiteY2" fmla="*/ 994183 h 2061418"/>
              <a:gd name="connsiteX3" fmla="*/ 0 w 1281406"/>
              <a:gd name="connsiteY3" fmla="*/ 994183 h 2061418"/>
              <a:gd name="connsiteX4" fmla="*/ 0 w 1281406"/>
              <a:gd name="connsiteY4" fmla="*/ 0 h 2061418"/>
              <a:gd name="connsiteX0" fmla="*/ 0 w 1281406"/>
              <a:gd name="connsiteY0" fmla="*/ 0 h 2061418"/>
              <a:gd name="connsiteX1" fmla="*/ 1281406 w 1281406"/>
              <a:gd name="connsiteY1" fmla="*/ 2061418 h 2061418"/>
              <a:gd name="connsiteX2" fmla="*/ 0 w 1281406"/>
              <a:gd name="connsiteY2" fmla="*/ 994183 h 2061418"/>
              <a:gd name="connsiteX3" fmla="*/ 0 w 1281406"/>
              <a:gd name="connsiteY3" fmla="*/ 0 h 206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406" h="2061418">
                <a:moveTo>
                  <a:pt x="0" y="0"/>
                </a:moveTo>
                <a:lnTo>
                  <a:pt x="1281406" y="2061418"/>
                </a:lnTo>
                <a:lnTo>
                  <a:pt x="0" y="994183"/>
                </a:lnTo>
                <a:lnTo>
                  <a:pt x="0" y="0"/>
                </a:lnTo>
                <a:close/>
              </a:path>
            </a:pathLst>
          </a:custGeom>
          <a:solidFill>
            <a:srgbClr val="3A6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D7FCAB19-C717-DD40-9E4E-F6B12BD1A4F0}"/>
              </a:ext>
            </a:extLst>
          </p:cNvPr>
          <p:cNvSpPr/>
          <p:nvPr/>
        </p:nvSpPr>
        <p:spPr>
          <a:xfrm>
            <a:off x="0" y="3678535"/>
            <a:ext cx="5303342" cy="994183"/>
          </a:xfrm>
          <a:prstGeom prst="rect">
            <a:avLst/>
          </a:prstGeom>
          <a:solidFill>
            <a:srgbClr val="71B9A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Freeform 251">
            <a:extLst>
              <a:ext uri="{FF2B5EF4-FFF2-40B4-BE49-F238E27FC236}">
                <a16:creationId xmlns:a16="http://schemas.microsoft.com/office/drawing/2014/main" id="{1FA66588-95C1-4643-BC99-C95D3FF6F208}"/>
              </a:ext>
            </a:extLst>
          </p:cNvPr>
          <p:cNvSpPr/>
          <p:nvPr/>
        </p:nvSpPr>
        <p:spPr>
          <a:xfrm>
            <a:off x="5306099" y="3534216"/>
            <a:ext cx="1277519" cy="1138501"/>
          </a:xfrm>
          <a:custGeom>
            <a:avLst/>
            <a:gdLst>
              <a:gd name="connsiteX0" fmla="*/ 1277519 w 1277519"/>
              <a:gd name="connsiteY0" fmla="*/ 0 h 1138501"/>
              <a:gd name="connsiteX1" fmla="*/ 280578 w 1277519"/>
              <a:gd name="connsiteY1" fmla="*/ 857009 h 1138501"/>
              <a:gd name="connsiteX2" fmla="*/ 280578 w 1277519"/>
              <a:gd name="connsiteY2" fmla="*/ 1138501 h 1138501"/>
              <a:gd name="connsiteX3" fmla="*/ 0 w 1277519"/>
              <a:gd name="connsiteY3" fmla="*/ 1138501 h 1138501"/>
              <a:gd name="connsiteX4" fmla="*/ 0 w 1277519"/>
              <a:gd name="connsiteY4" fmla="*/ 144318 h 1138501"/>
              <a:gd name="connsiteX5" fmla="*/ 280578 w 1277519"/>
              <a:gd name="connsiteY5" fmla="*/ 144318 h 1138501"/>
              <a:gd name="connsiteX6" fmla="*/ 280578 w 1277519"/>
              <a:gd name="connsiteY6" fmla="*/ 193363 h 1138501"/>
              <a:gd name="connsiteX0" fmla="*/ 1277519 w 1277519"/>
              <a:gd name="connsiteY0" fmla="*/ 0 h 1138501"/>
              <a:gd name="connsiteX1" fmla="*/ 280578 w 1277519"/>
              <a:gd name="connsiteY1" fmla="*/ 857009 h 1138501"/>
              <a:gd name="connsiteX2" fmla="*/ 280578 w 1277519"/>
              <a:gd name="connsiteY2" fmla="*/ 1138501 h 1138501"/>
              <a:gd name="connsiteX3" fmla="*/ 0 w 1277519"/>
              <a:gd name="connsiteY3" fmla="*/ 1138501 h 1138501"/>
              <a:gd name="connsiteX4" fmla="*/ 0 w 1277519"/>
              <a:gd name="connsiteY4" fmla="*/ 144318 h 1138501"/>
              <a:gd name="connsiteX5" fmla="*/ 280578 w 1277519"/>
              <a:gd name="connsiteY5" fmla="*/ 144318 h 1138501"/>
              <a:gd name="connsiteX6" fmla="*/ 1277519 w 1277519"/>
              <a:gd name="connsiteY6" fmla="*/ 0 h 1138501"/>
              <a:gd name="connsiteX0" fmla="*/ 1277519 w 1277519"/>
              <a:gd name="connsiteY0" fmla="*/ 0 h 1138501"/>
              <a:gd name="connsiteX1" fmla="*/ 280578 w 1277519"/>
              <a:gd name="connsiteY1" fmla="*/ 1138501 h 1138501"/>
              <a:gd name="connsiteX2" fmla="*/ 0 w 1277519"/>
              <a:gd name="connsiteY2" fmla="*/ 1138501 h 1138501"/>
              <a:gd name="connsiteX3" fmla="*/ 0 w 1277519"/>
              <a:gd name="connsiteY3" fmla="*/ 144318 h 1138501"/>
              <a:gd name="connsiteX4" fmla="*/ 280578 w 1277519"/>
              <a:gd name="connsiteY4" fmla="*/ 144318 h 1138501"/>
              <a:gd name="connsiteX5" fmla="*/ 1277519 w 1277519"/>
              <a:gd name="connsiteY5" fmla="*/ 0 h 1138501"/>
              <a:gd name="connsiteX0" fmla="*/ 1277519 w 1277519"/>
              <a:gd name="connsiteY0" fmla="*/ 0 h 1138501"/>
              <a:gd name="connsiteX1" fmla="*/ 280578 w 1277519"/>
              <a:gd name="connsiteY1" fmla="*/ 1138501 h 1138501"/>
              <a:gd name="connsiteX2" fmla="*/ 0 w 1277519"/>
              <a:gd name="connsiteY2" fmla="*/ 1138501 h 1138501"/>
              <a:gd name="connsiteX3" fmla="*/ 0 w 1277519"/>
              <a:gd name="connsiteY3" fmla="*/ 144318 h 1138501"/>
              <a:gd name="connsiteX4" fmla="*/ 1277519 w 1277519"/>
              <a:gd name="connsiteY4" fmla="*/ 0 h 1138501"/>
              <a:gd name="connsiteX0" fmla="*/ 1277519 w 1277519"/>
              <a:gd name="connsiteY0" fmla="*/ 0 h 1138501"/>
              <a:gd name="connsiteX1" fmla="*/ 0 w 1277519"/>
              <a:gd name="connsiteY1" fmla="*/ 1138501 h 1138501"/>
              <a:gd name="connsiteX2" fmla="*/ 0 w 1277519"/>
              <a:gd name="connsiteY2" fmla="*/ 144318 h 1138501"/>
              <a:gd name="connsiteX3" fmla="*/ 1277519 w 1277519"/>
              <a:gd name="connsiteY3" fmla="*/ 0 h 11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519" h="1138501">
                <a:moveTo>
                  <a:pt x="1277519" y="0"/>
                </a:moveTo>
                <a:lnTo>
                  <a:pt x="0" y="1138501"/>
                </a:lnTo>
                <a:lnTo>
                  <a:pt x="0" y="144318"/>
                </a:lnTo>
                <a:lnTo>
                  <a:pt x="1277519" y="0"/>
                </a:lnTo>
                <a:close/>
              </a:path>
            </a:pathLst>
          </a:custGeom>
          <a:solidFill>
            <a:srgbClr val="68AB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351E4215-4851-0147-BCA8-26BE82363BD5}"/>
              </a:ext>
            </a:extLst>
          </p:cNvPr>
          <p:cNvSpPr/>
          <p:nvPr/>
        </p:nvSpPr>
        <p:spPr>
          <a:xfrm>
            <a:off x="0" y="2563197"/>
            <a:ext cx="5303338" cy="994183"/>
          </a:xfrm>
          <a:prstGeom prst="rect">
            <a:avLst/>
          </a:prstGeom>
          <a:solidFill>
            <a:srgbClr val="ACAD3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Freeform 249">
            <a:extLst>
              <a:ext uri="{FF2B5EF4-FFF2-40B4-BE49-F238E27FC236}">
                <a16:creationId xmlns:a16="http://schemas.microsoft.com/office/drawing/2014/main" id="{F7652554-5ED7-1541-84E4-76BF4A9DE67D}"/>
              </a:ext>
            </a:extLst>
          </p:cNvPr>
          <p:cNvSpPr/>
          <p:nvPr/>
        </p:nvSpPr>
        <p:spPr>
          <a:xfrm>
            <a:off x="5306096" y="2563197"/>
            <a:ext cx="1281411" cy="994183"/>
          </a:xfrm>
          <a:custGeom>
            <a:avLst/>
            <a:gdLst>
              <a:gd name="connsiteX0" fmla="*/ 0 w 1281411"/>
              <a:gd name="connsiteY0" fmla="*/ 0 h 994183"/>
              <a:gd name="connsiteX1" fmla="*/ 280578 w 1281411"/>
              <a:gd name="connsiteY1" fmla="*/ 0 h 994183"/>
              <a:gd name="connsiteX2" fmla="*/ 280578 w 1281411"/>
              <a:gd name="connsiteY2" fmla="*/ 132071 h 994183"/>
              <a:gd name="connsiteX3" fmla="*/ 1281411 w 1281411"/>
              <a:gd name="connsiteY3" fmla="*/ 962111 h 994183"/>
              <a:gd name="connsiteX4" fmla="*/ 280578 w 1281411"/>
              <a:gd name="connsiteY4" fmla="*/ 684717 h 994183"/>
              <a:gd name="connsiteX5" fmla="*/ 280578 w 1281411"/>
              <a:gd name="connsiteY5" fmla="*/ 994183 h 994183"/>
              <a:gd name="connsiteX6" fmla="*/ 0 w 1281411"/>
              <a:gd name="connsiteY6" fmla="*/ 994183 h 994183"/>
              <a:gd name="connsiteX0" fmla="*/ 0 w 1281411"/>
              <a:gd name="connsiteY0" fmla="*/ 0 h 994183"/>
              <a:gd name="connsiteX1" fmla="*/ 280578 w 1281411"/>
              <a:gd name="connsiteY1" fmla="*/ 0 h 994183"/>
              <a:gd name="connsiteX2" fmla="*/ 1281411 w 1281411"/>
              <a:gd name="connsiteY2" fmla="*/ 962111 h 994183"/>
              <a:gd name="connsiteX3" fmla="*/ 280578 w 1281411"/>
              <a:gd name="connsiteY3" fmla="*/ 684717 h 994183"/>
              <a:gd name="connsiteX4" fmla="*/ 280578 w 1281411"/>
              <a:gd name="connsiteY4" fmla="*/ 994183 h 994183"/>
              <a:gd name="connsiteX5" fmla="*/ 0 w 1281411"/>
              <a:gd name="connsiteY5" fmla="*/ 994183 h 994183"/>
              <a:gd name="connsiteX6" fmla="*/ 0 w 1281411"/>
              <a:gd name="connsiteY6" fmla="*/ 0 h 994183"/>
              <a:gd name="connsiteX0" fmla="*/ 0 w 1281411"/>
              <a:gd name="connsiteY0" fmla="*/ 0 h 994183"/>
              <a:gd name="connsiteX1" fmla="*/ 280578 w 1281411"/>
              <a:gd name="connsiteY1" fmla="*/ 0 h 994183"/>
              <a:gd name="connsiteX2" fmla="*/ 1281411 w 1281411"/>
              <a:gd name="connsiteY2" fmla="*/ 962111 h 994183"/>
              <a:gd name="connsiteX3" fmla="*/ 280578 w 1281411"/>
              <a:gd name="connsiteY3" fmla="*/ 994183 h 994183"/>
              <a:gd name="connsiteX4" fmla="*/ 0 w 1281411"/>
              <a:gd name="connsiteY4" fmla="*/ 994183 h 994183"/>
              <a:gd name="connsiteX5" fmla="*/ 0 w 1281411"/>
              <a:gd name="connsiteY5" fmla="*/ 0 h 994183"/>
              <a:gd name="connsiteX0" fmla="*/ 1281411 w 1281411"/>
              <a:gd name="connsiteY0" fmla="*/ 962111 h 994183"/>
              <a:gd name="connsiteX1" fmla="*/ 280578 w 1281411"/>
              <a:gd name="connsiteY1" fmla="*/ 994183 h 994183"/>
              <a:gd name="connsiteX2" fmla="*/ 0 w 1281411"/>
              <a:gd name="connsiteY2" fmla="*/ 994183 h 994183"/>
              <a:gd name="connsiteX3" fmla="*/ 0 w 1281411"/>
              <a:gd name="connsiteY3" fmla="*/ 0 h 994183"/>
              <a:gd name="connsiteX4" fmla="*/ 372018 w 1281411"/>
              <a:gd name="connsiteY4" fmla="*/ 91440 h 994183"/>
              <a:gd name="connsiteX0" fmla="*/ 1281411 w 1281411"/>
              <a:gd name="connsiteY0" fmla="*/ 962111 h 994183"/>
              <a:gd name="connsiteX1" fmla="*/ 280578 w 1281411"/>
              <a:gd name="connsiteY1" fmla="*/ 994183 h 994183"/>
              <a:gd name="connsiteX2" fmla="*/ 0 w 1281411"/>
              <a:gd name="connsiteY2" fmla="*/ 994183 h 994183"/>
              <a:gd name="connsiteX3" fmla="*/ 0 w 1281411"/>
              <a:gd name="connsiteY3" fmla="*/ 0 h 994183"/>
              <a:gd name="connsiteX0" fmla="*/ 1281411 w 1281411"/>
              <a:gd name="connsiteY0" fmla="*/ 962111 h 994183"/>
              <a:gd name="connsiteX1" fmla="*/ 0 w 1281411"/>
              <a:gd name="connsiteY1" fmla="*/ 994183 h 994183"/>
              <a:gd name="connsiteX2" fmla="*/ 0 w 1281411"/>
              <a:gd name="connsiteY2" fmla="*/ 0 h 994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1411" h="994183">
                <a:moveTo>
                  <a:pt x="1281411" y="962111"/>
                </a:moveTo>
                <a:lnTo>
                  <a:pt x="0" y="994183"/>
                </a:lnTo>
                <a:lnTo>
                  <a:pt x="0" y="0"/>
                </a:lnTo>
              </a:path>
            </a:pathLst>
          </a:custGeom>
          <a:solidFill>
            <a:srgbClr val="97A12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30D48B12-2403-9F41-8AE6-08E07A66A46B}"/>
              </a:ext>
            </a:extLst>
          </p:cNvPr>
          <p:cNvSpPr/>
          <p:nvPr/>
        </p:nvSpPr>
        <p:spPr>
          <a:xfrm>
            <a:off x="0" y="4793872"/>
            <a:ext cx="5303343" cy="994183"/>
          </a:xfrm>
          <a:prstGeom prst="rect">
            <a:avLst/>
          </a:prstGeom>
          <a:solidFill>
            <a:srgbClr val="D97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Freeform 247">
            <a:extLst>
              <a:ext uri="{FF2B5EF4-FFF2-40B4-BE49-F238E27FC236}">
                <a16:creationId xmlns:a16="http://schemas.microsoft.com/office/drawing/2014/main" id="{53712150-9E57-0545-80AE-4044A42B827E}"/>
              </a:ext>
            </a:extLst>
          </p:cNvPr>
          <p:cNvSpPr/>
          <p:nvPr/>
        </p:nvSpPr>
        <p:spPr>
          <a:xfrm>
            <a:off x="5306100" y="3543125"/>
            <a:ext cx="1287676" cy="2244930"/>
          </a:xfrm>
          <a:custGeom>
            <a:avLst/>
            <a:gdLst>
              <a:gd name="connsiteX0" fmla="*/ 1287676 w 1287676"/>
              <a:gd name="connsiteY0" fmla="*/ 0 h 2244930"/>
              <a:gd name="connsiteX1" fmla="*/ 280578 w 1287676"/>
              <a:gd name="connsiteY1" fmla="*/ 1864808 h 2244930"/>
              <a:gd name="connsiteX2" fmla="*/ 280578 w 1287676"/>
              <a:gd name="connsiteY2" fmla="*/ 2244930 h 2244930"/>
              <a:gd name="connsiteX3" fmla="*/ 0 w 1287676"/>
              <a:gd name="connsiteY3" fmla="*/ 2244930 h 2244930"/>
              <a:gd name="connsiteX4" fmla="*/ 0 w 1287676"/>
              <a:gd name="connsiteY4" fmla="*/ 1250747 h 2244930"/>
              <a:gd name="connsiteX5" fmla="*/ 191820 w 1287676"/>
              <a:gd name="connsiteY5" fmla="*/ 1250747 h 2244930"/>
              <a:gd name="connsiteX0" fmla="*/ 1287676 w 1287676"/>
              <a:gd name="connsiteY0" fmla="*/ 0 h 2244930"/>
              <a:gd name="connsiteX1" fmla="*/ 280578 w 1287676"/>
              <a:gd name="connsiteY1" fmla="*/ 2244930 h 2244930"/>
              <a:gd name="connsiteX2" fmla="*/ 0 w 1287676"/>
              <a:gd name="connsiteY2" fmla="*/ 2244930 h 2244930"/>
              <a:gd name="connsiteX3" fmla="*/ 0 w 1287676"/>
              <a:gd name="connsiteY3" fmla="*/ 1250747 h 2244930"/>
              <a:gd name="connsiteX4" fmla="*/ 191820 w 1287676"/>
              <a:gd name="connsiteY4" fmla="*/ 1250747 h 2244930"/>
              <a:gd name="connsiteX5" fmla="*/ 1287676 w 1287676"/>
              <a:gd name="connsiteY5" fmla="*/ 0 h 2244930"/>
              <a:gd name="connsiteX0" fmla="*/ 1287676 w 1287676"/>
              <a:gd name="connsiteY0" fmla="*/ 0 h 2244930"/>
              <a:gd name="connsiteX1" fmla="*/ 280578 w 1287676"/>
              <a:gd name="connsiteY1" fmla="*/ 2244930 h 2244930"/>
              <a:gd name="connsiteX2" fmla="*/ 0 w 1287676"/>
              <a:gd name="connsiteY2" fmla="*/ 2244930 h 2244930"/>
              <a:gd name="connsiteX3" fmla="*/ 0 w 1287676"/>
              <a:gd name="connsiteY3" fmla="*/ 1250747 h 2244930"/>
              <a:gd name="connsiteX4" fmla="*/ 1287676 w 1287676"/>
              <a:gd name="connsiteY4" fmla="*/ 0 h 2244930"/>
              <a:gd name="connsiteX0" fmla="*/ 1287676 w 1287676"/>
              <a:gd name="connsiteY0" fmla="*/ 0 h 2244930"/>
              <a:gd name="connsiteX1" fmla="*/ 0 w 1287676"/>
              <a:gd name="connsiteY1" fmla="*/ 2244930 h 2244930"/>
              <a:gd name="connsiteX2" fmla="*/ 0 w 1287676"/>
              <a:gd name="connsiteY2" fmla="*/ 1250747 h 2244930"/>
              <a:gd name="connsiteX3" fmla="*/ 1287676 w 1287676"/>
              <a:gd name="connsiteY3" fmla="*/ 0 h 224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676" h="2244930">
                <a:moveTo>
                  <a:pt x="1287676" y="0"/>
                </a:moveTo>
                <a:lnTo>
                  <a:pt x="0" y="2244930"/>
                </a:lnTo>
                <a:lnTo>
                  <a:pt x="0" y="1250747"/>
                </a:lnTo>
                <a:lnTo>
                  <a:pt x="1287676" y="0"/>
                </a:lnTo>
                <a:close/>
              </a:path>
            </a:pathLst>
          </a:custGeom>
          <a:solidFill>
            <a:srgbClr val="C973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F21214CE-D735-B74B-9A3D-9AFB850DAFDA}"/>
              </a:ext>
            </a:extLst>
          </p:cNvPr>
          <p:cNvSpPr/>
          <p:nvPr/>
        </p:nvSpPr>
        <p:spPr>
          <a:xfrm>
            <a:off x="1089352" y="1534055"/>
            <a:ext cx="4179811" cy="7853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Mature DGGS Reference Library Implementations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95698D1A-9DAF-F54C-999E-EBDBBC250556}"/>
              </a:ext>
            </a:extLst>
          </p:cNvPr>
          <p:cNvSpPr/>
          <p:nvPr/>
        </p:nvSpPr>
        <p:spPr>
          <a:xfrm>
            <a:off x="1089352" y="2655298"/>
            <a:ext cx="4179811" cy="7853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  <a:buClrTx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Explore and elaborate </a:t>
            </a:r>
            <a:r>
              <a:rPr lang="en-US" sz="1600" kern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DGGS Common</a:t>
            </a:r>
            <a:br>
              <a:rPr lang="en-US" sz="1600" kern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kern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OGC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APIs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32B1A117-29D0-4B45-B49B-F5D0EE4472AB}"/>
              </a:ext>
            </a:extLst>
          </p:cNvPr>
          <p:cNvSpPr/>
          <p:nvPr/>
        </p:nvSpPr>
        <p:spPr>
          <a:xfrm>
            <a:off x="1089352" y="3753713"/>
            <a:ext cx="4179811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Tx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Explore opportunities and limitations of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DGGS driven analytics &amp;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kern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Elaborate DGGS specific OGC APIs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D7DEA15-1E1C-314B-A859-ED90DBDF3EE7}"/>
              </a:ext>
            </a:extLst>
          </p:cNvPr>
          <p:cNvSpPr/>
          <p:nvPr/>
        </p:nvSpPr>
        <p:spPr>
          <a:xfrm>
            <a:off x="1089352" y="4898292"/>
            <a:ext cx="4179811" cy="7853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Implement OGC Registries for DGGS implementations and data services</a:t>
            </a:r>
          </a:p>
        </p:txBody>
      </p:sp>
      <p:sp>
        <p:nvSpPr>
          <p:cNvPr id="235" name="Round Same Side Corner Rectangle 206">
            <a:extLst>
              <a:ext uri="{FF2B5EF4-FFF2-40B4-BE49-F238E27FC236}">
                <a16:creationId xmlns:a16="http://schemas.microsoft.com/office/drawing/2014/main" id="{866901EB-8254-A442-9CB3-F79893949B98}"/>
              </a:ext>
            </a:extLst>
          </p:cNvPr>
          <p:cNvSpPr/>
          <p:nvPr/>
        </p:nvSpPr>
        <p:spPr>
          <a:xfrm>
            <a:off x="292142" y="1637016"/>
            <a:ext cx="453790" cy="615868"/>
          </a:xfrm>
          <a:custGeom>
            <a:avLst/>
            <a:gdLst>
              <a:gd name="connsiteX0" fmla="*/ 0 w 641255"/>
              <a:gd name="connsiteY0" fmla="*/ 0 h 900112"/>
              <a:gd name="connsiteX1" fmla="*/ 641255 w 641255"/>
              <a:gd name="connsiteY1" fmla="*/ 0 h 900112"/>
              <a:gd name="connsiteX2" fmla="*/ 641255 w 641255"/>
              <a:gd name="connsiteY2" fmla="*/ 0 h 900112"/>
              <a:gd name="connsiteX3" fmla="*/ 641255 w 641255"/>
              <a:gd name="connsiteY3" fmla="*/ 810465 h 900112"/>
              <a:gd name="connsiteX4" fmla="*/ 551608 w 641255"/>
              <a:gd name="connsiteY4" fmla="*/ 900112 h 900112"/>
              <a:gd name="connsiteX5" fmla="*/ 89647 w 641255"/>
              <a:gd name="connsiteY5" fmla="*/ 900112 h 900112"/>
              <a:gd name="connsiteX6" fmla="*/ 0 w 641255"/>
              <a:gd name="connsiteY6" fmla="*/ 810465 h 900112"/>
              <a:gd name="connsiteX7" fmla="*/ 0 w 641255"/>
              <a:gd name="connsiteY7" fmla="*/ 0 h 900112"/>
              <a:gd name="connsiteX8" fmla="*/ 0 w 641255"/>
              <a:gd name="connsiteY8" fmla="*/ 0 h 900112"/>
              <a:gd name="connsiteX0" fmla="*/ 190500 w 641255"/>
              <a:gd name="connsiteY0" fmla="*/ 7144 h 900112"/>
              <a:gd name="connsiteX1" fmla="*/ 641255 w 641255"/>
              <a:gd name="connsiteY1" fmla="*/ 0 h 900112"/>
              <a:gd name="connsiteX2" fmla="*/ 641255 w 641255"/>
              <a:gd name="connsiteY2" fmla="*/ 0 h 900112"/>
              <a:gd name="connsiteX3" fmla="*/ 641255 w 641255"/>
              <a:gd name="connsiteY3" fmla="*/ 810465 h 900112"/>
              <a:gd name="connsiteX4" fmla="*/ 551608 w 641255"/>
              <a:gd name="connsiteY4" fmla="*/ 900112 h 900112"/>
              <a:gd name="connsiteX5" fmla="*/ 89647 w 641255"/>
              <a:gd name="connsiteY5" fmla="*/ 900112 h 900112"/>
              <a:gd name="connsiteX6" fmla="*/ 0 w 641255"/>
              <a:gd name="connsiteY6" fmla="*/ 810465 h 900112"/>
              <a:gd name="connsiteX7" fmla="*/ 0 w 641255"/>
              <a:gd name="connsiteY7" fmla="*/ 0 h 900112"/>
              <a:gd name="connsiteX8" fmla="*/ 190500 w 641255"/>
              <a:gd name="connsiteY8" fmla="*/ 7144 h 900112"/>
              <a:gd name="connsiteX0" fmla="*/ 0 w 641255"/>
              <a:gd name="connsiteY0" fmla="*/ 0 h 900112"/>
              <a:gd name="connsiteX1" fmla="*/ 641255 w 641255"/>
              <a:gd name="connsiteY1" fmla="*/ 0 h 900112"/>
              <a:gd name="connsiteX2" fmla="*/ 641255 w 641255"/>
              <a:gd name="connsiteY2" fmla="*/ 0 h 900112"/>
              <a:gd name="connsiteX3" fmla="*/ 641255 w 641255"/>
              <a:gd name="connsiteY3" fmla="*/ 810465 h 900112"/>
              <a:gd name="connsiteX4" fmla="*/ 551608 w 641255"/>
              <a:gd name="connsiteY4" fmla="*/ 900112 h 900112"/>
              <a:gd name="connsiteX5" fmla="*/ 89647 w 641255"/>
              <a:gd name="connsiteY5" fmla="*/ 900112 h 900112"/>
              <a:gd name="connsiteX6" fmla="*/ 0 w 641255"/>
              <a:gd name="connsiteY6" fmla="*/ 810465 h 900112"/>
              <a:gd name="connsiteX7" fmla="*/ 0 w 641255"/>
              <a:gd name="connsiteY7" fmla="*/ 0 h 900112"/>
              <a:gd name="connsiteX0" fmla="*/ 0 w 641255"/>
              <a:gd name="connsiteY0" fmla="*/ 0 h 900112"/>
              <a:gd name="connsiteX1" fmla="*/ 641255 w 641255"/>
              <a:gd name="connsiteY1" fmla="*/ 0 h 900112"/>
              <a:gd name="connsiteX2" fmla="*/ 641255 w 641255"/>
              <a:gd name="connsiteY2" fmla="*/ 810465 h 900112"/>
              <a:gd name="connsiteX3" fmla="*/ 551608 w 641255"/>
              <a:gd name="connsiteY3" fmla="*/ 900112 h 900112"/>
              <a:gd name="connsiteX4" fmla="*/ 89647 w 641255"/>
              <a:gd name="connsiteY4" fmla="*/ 900112 h 900112"/>
              <a:gd name="connsiteX5" fmla="*/ 0 w 641255"/>
              <a:gd name="connsiteY5" fmla="*/ 810465 h 900112"/>
              <a:gd name="connsiteX6" fmla="*/ 0 w 641255"/>
              <a:gd name="connsiteY6" fmla="*/ 0 h 900112"/>
              <a:gd name="connsiteX0" fmla="*/ 0 w 641255"/>
              <a:gd name="connsiteY0" fmla="*/ 2381 h 902493"/>
              <a:gd name="connsiteX1" fmla="*/ 465043 w 641255"/>
              <a:gd name="connsiteY1" fmla="*/ 0 h 902493"/>
              <a:gd name="connsiteX2" fmla="*/ 641255 w 641255"/>
              <a:gd name="connsiteY2" fmla="*/ 812846 h 902493"/>
              <a:gd name="connsiteX3" fmla="*/ 551608 w 641255"/>
              <a:gd name="connsiteY3" fmla="*/ 902493 h 902493"/>
              <a:gd name="connsiteX4" fmla="*/ 89647 w 641255"/>
              <a:gd name="connsiteY4" fmla="*/ 902493 h 902493"/>
              <a:gd name="connsiteX5" fmla="*/ 0 w 641255"/>
              <a:gd name="connsiteY5" fmla="*/ 812846 h 902493"/>
              <a:gd name="connsiteX6" fmla="*/ 0 w 641255"/>
              <a:gd name="connsiteY6" fmla="*/ 2381 h 902493"/>
              <a:gd name="connsiteX0" fmla="*/ 176212 w 641255"/>
              <a:gd name="connsiteY0" fmla="*/ 0 h 902494"/>
              <a:gd name="connsiteX1" fmla="*/ 465043 w 641255"/>
              <a:gd name="connsiteY1" fmla="*/ 1 h 902494"/>
              <a:gd name="connsiteX2" fmla="*/ 641255 w 641255"/>
              <a:gd name="connsiteY2" fmla="*/ 812847 h 902494"/>
              <a:gd name="connsiteX3" fmla="*/ 551608 w 641255"/>
              <a:gd name="connsiteY3" fmla="*/ 902494 h 902494"/>
              <a:gd name="connsiteX4" fmla="*/ 89647 w 641255"/>
              <a:gd name="connsiteY4" fmla="*/ 902494 h 902494"/>
              <a:gd name="connsiteX5" fmla="*/ 0 w 641255"/>
              <a:gd name="connsiteY5" fmla="*/ 812847 h 902494"/>
              <a:gd name="connsiteX6" fmla="*/ 176212 w 641255"/>
              <a:gd name="connsiteY6" fmla="*/ 0 h 902494"/>
              <a:gd name="connsiteX0" fmla="*/ 176212 w 641255"/>
              <a:gd name="connsiteY0" fmla="*/ 0 h 902494"/>
              <a:gd name="connsiteX1" fmla="*/ 465043 w 641255"/>
              <a:gd name="connsiteY1" fmla="*/ 1 h 902494"/>
              <a:gd name="connsiteX2" fmla="*/ 641255 w 641255"/>
              <a:gd name="connsiteY2" fmla="*/ 812847 h 902494"/>
              <a:gd name="connsiteX3" fmla="*/ 551608 w 641255"/>
              <a:gd name="connsiteY3" fmla="*/ 902494 h 902494"/>
              <a:gd name="connsiteX4" fmla="*/ 89647 w 641255"/>
              <a:gd name="connsiteY4" fmla="*/ 902494 h 902494"/>
              <a:gd name="connsiteX5" fmla="*/ 0 w 641255"/>
              <a:gd name="connsiteY5" fmla="*/ 812847 h 902494"/>
              <a:gd name="connsiteX6" fmla="*/ 174530 w 641255"/>
              <a:gd name="connsiteY6" fmla="*/ 326233 h 902494"/>
              <a:gd name="connsiteX7" fmla="*/ 176212 w 641255"/>
              <a:gd name="connsiteY7" fmla="*/ 0 h 902494"/>
              <a:gd name="connsiteX0" fmla="*/ 176212 w 641255"/>
              <a:gd name="connsiteY0" fmla="*/ 0 h 902494"/>
              <a:gd name="connsiteX1" fmla="*/ 465043 w 641255"/>
              <a:gd name="connsiteY1" fmla="*/ 1 h 902494"/>
              <a:gd name="connsiteX2" fmla="*/ 641255 w 641255"/>
              <a:gd name="connsiteY2" fmla="*/ 812847 h 902494"/>
              <a:gd name="connsiteX3" fmla="*/ 551608 w 641255"/>
              <a:gd name="connsiteY3" fmla="*/ 902494 h 902494"/>
              <a:gd name="connsiteX4" fmla="*/ 89647 w 641255"/>
              <a:gd name="connsiteY4" fmla="*/ 902494 h 902494"/>
              <a:gd name="connsiteX5" fmla="*/ 0 w 641255"/>
              <a:gd name="connsiteY5" fmla="*/ 812847 h 902494"/>
              <a:gd name="connsiteX6" fmla="*/ 174530 w 641255"/>
              <a:gd name="connsiteY6" fmla="*/ 326233 h 902494"/>
              <a:gd name="connsiteX7" fmla="*/ 176212 w 641255"/>
              <a:gd name="connsiteY7" fmla="*/ 0 h 902494"/>
              <a:gd name="connsiteX0" fmla="*/ 176212 w 641255"/>
              <a:gd name="connsiteY0" fmla="*/ 0 h 902494"/>
              <a:gd name="connsiteX1" fmla="*/ 465043 w 641255"/>
              <a:gd name="connsiteY1" fmla="*/ 1 h 902494"/>
              <a:gd name="connsiteX2" fmla="*/ 453137 w 641255"/>
              <a:gd name="connsiteY2" fmla="*/ 314327 h 902494"/>
              <a:gd name="connsiteX3" fmla="*/ 641255 w 641255"/>
              <a:gd name="connsiteY3" fmla="*/ 812847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1255"/>
              <a:gd name="connsiteY0" fmla="*/ 0 h 902494"/>
              <a:gd name="connsiteX1" fmla="*/ 457899 w 641255"/>
              <a:gd name="connsiteY1" fmla="*/ 1 h 902494"/>
              <a:gd name="connsiteX2" fmla="*/ 453137 w 641255"/>
              <a:gd name="connsiteY2" fmla="*/ 314327 h 902494"/>
              <a:gd name="connsiteX3" fmla="*/ 641255 w 641255"/>
              <a:gd name="connsiteY3" fmla="*/ 812847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1255"/>
              <a:gd name="connsiteY0" fmla="*/ 0 h 902494"/>
              <a:gd name="connsiteX1" fmla="*/ 457899 w 641255"/>
              <a:gd name="connsiteY1" fmla="*/ 1 h 902494"/>
              <a:gd name="connsiteX2" fmla="*/ 453137 w 641255"/>
              <a:gd name="connsiteY2" fmla="*/ 314327 h 902494"/>
              <a:gd name="connsiteX3" fmla="*/ 641255 w 641255"/>
              <a:gd name="connsiteY3" fmla="*/ 812847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1255"/>
              <a:gd name="connsiteY0" fmla="*/ 0 h 902494"/>
              <a:gd name="connsiteX1" fmla="*/ 457899 w 641255"/>
              <a:gd name="connsiteY1" fmla="*/ 1 h 902494"/>
              <a:gd name="connsiteX2" fmla="*/ 453137 w 641255"/>
              <a:gd name="connsiteY2" fmla="*/ 314327 h 902494"/>
              <a:gd name="connsiteX3" fmla="*/ 641255 w 641255"/>
              <a:gd name="connsiteY3" fmla="*/ 812847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1255"/>
              <a:gd name="connsiteY0" fmla="*/ 0 h 902494"/>
              <a:gd name="connsiteX1" fmla="*/ 457899 w 641255"/>
              <a:gd name="connsiteY1" fmla="*/ 1 h 902494"/>
              <a:gd name="connsiteX2" fmla="*/ 457900 w 641255"/>
              <a:gd name="connsiteY2" fmla="*/ 309565 h 902494"/>
              <a:gd name="connsiteX3" fmla="*/ 641255 w 641255"/>
              <a:gd name="connsiteY3" fmla="*/ 812847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1255"/>
              <a:gd name="connsiteY0" fmla="*/ 0 h 902494"/>
              <a:gd name="connsiteX1" fmla="*/ 457899 w 641255"/>
              <a:gd name="connsiteY1" fmla="*/ 1 h 902494"/>
              <a:gd name="connsiteX2" fmla="*/ 457900 w 641255"/>
              <a:gd name="connsiteY2" fmla="*/ 309565 h 902494"/>
              <a:gd name="connsiteX3" fmla="*/ 641255 w 641255"/>
              <a:gd name="connsiteY3" fmla="*/ 772366 h 902494"/>
              <a:gd name="connsiteX4" fmla="*/ 551608 w 641255"/>
              <a:gd name="connsiteY4" fmla="*/ 902494 h 902494"/>
              <a:gd name="connsiteX5" fmla="*/ 89647 w 641255"/>
              <a:gd name="connsiteY5" fmla="*/ 902494 h 902494"/>
              <a:gd name="connsiteX6" fmla="*/ 0 w 641255"/>
              <a:gd name="connsiteY6" fmla="*/ 812847 h 902494"/>
              <a:gd name="connsiteX7" fmla="*/ 174530 w 641255"/>
              <a:gd name="connsiteY7" fmla="*/ 326233 h 902494"/>
              <a:gd name="connsiteX8" fmla="*/ 176212 w 641255"/>
              <a:gd name="connsiteY8" fmla="*/ 0 h 902494"/>
              <a:gd name="connsiteX0" fmla="*/ 176212 w 647173"/>
              <a:gd name="connsiteY0" fmla="*/ 0 h 902494"/>
              <a:gd name="connsiteX1" fmla="*/ 457899 w 647173"/>
              <a:gd name="connsiteY1" fmla="*/ 1 h 902494"/>
              <a:gd name="connsiteX2" fmla="*/ 457900 w 647173"/>
              <a:gd name="connsiteY2" fmla="*/ 309565 h 902494"/>
              <a:gd name="connsiteX3" fmla="*/ 641255 w 647173"/>
              <a:gd name="connsiteY3" fmla="*/ 772366 h 902494"/>
              <a:gd name="connsiteX4" fmla="*/ 551608 w 647173"/>
              <a:gd name="connsiteY4" fmla="*/ 902494 h 902494"/>
              <a:gd name="connsiteX5" fmla="*/ 89647 w 647173"/>
              <a:gd name="connsiteY5" fmla="*/ 902494 h 902494"/>
              <a:gd name="connsiteX6" fmla="*/ 0 w 647173"/>
              <a:gd name="connsiteY6" fmla="*/ 812847 h 902494"/>
              <a:gd name="connsiteX7" fmla="*/ 174530 w 647173"/>
              <a:gd name="connsiteY7" fmla="*/ 326233 h 902494"/>
              <a:gd name="connsiteX8" fmla="*/ 176212 w 647173"/>
              <a:gd name="connsiteY8" fmla="*/ 0 h 902494"/>
              <a:gd name="connsiteX0" fmla="*/ 195262 w 666223"/>
              <a:gd name="connsiteY0" fmla="*/ 0 h 902494"/>
              <a:gd name="connsiteX1" fmla="*/ 476949 w 666223"/>
              <a:gd name="connsiteY1" fmla="*/ 1 h 902494"/>
              <a:gd name="connsiteX2" fmla="*/ 476950 w 666223"/>
              <a:gd name="connsiteY2" fmla="*/ 309565 h 902494"/>
              <a:gd name="connsiteX3" fmla="*/ 660305 w 666223"/>
              <a:gd name="connsiteY3" fmla="*/ 772366 h 902494"/>
              <a:gd name="connsiteX4" fmla="*/ 570658 w 666223"/>
              <a:gd name="connsiteY4" fmla="*/ 902494 h 902494"/>
              <a:gd name="connsiteX5" fmla="*/ 108697 w 666223"/>
              <a:gd name="connsiteY5" fmla="*/ 902494 h 902494"/>
              <a:gd name="connsiteX6" fmla="*/ 0 w 666223"/>
              <a:gd name="connsiteY6" fmla="*/ 786653 h 902494"/>
              <a:gd name="connsiteX7" fmla="*/ 193580 w 666223"/>
              <a:gd name="connsiteY7" fmla="*/ 326233 h 902494"/>
              <a:gd name="connsiteX8" fmla="*/ 195262 w 666223"/>
              <a:gd name="connsiteY8" fmla="*/ 0 h 902494"/>
              <a:gd name="connsiteX0" fmla="*/ 195513 w 666474"/>
              <a:gd name="connsiteY0" fmla="*/ 0 h 902494"/>
              <a:gd name="connsiteX1" fmla="*/ 477200 w 666474"/>
              <a:gd name="connsiteY1" fmla="*/ 1 h 902494"/>
              <a:gd name="connsiteX2" fmla="*/ 477201 w 666474"/>
              <a:gd name="connsiteY2" fmla="*/ 309565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5513 w 666474"/>
              <a:gd name="connsiteY0" fmla="*/ 0 h 902494"/>
              <a:gd name="connsiteX1" fmla="*/ 477200 w 666474"/>
              <a:gd name="connsiteY1" fmla="*/ 1 h 902494"/>
              <a:gd name="connsiteX2" fmla="*/ 477201 w 666474"/>
              <a:gd name="connsiteY2" fmla="*/ 309565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5513 w 666474"/>
              <a:gd name="connsiteY0" fmla="*/ 0 h 902494"/>
              <a:gd name="connsiteX1" fmla="*/ 477200 w 666474"/>
              <a:gd name="connsiteY1" fmla="*/ 1 h 902494"/>
              <a:gd name="connsiteX2" fmla="*/ 472439 w 666474"/>
              <a:gd name="connsiteY2" fmla="*/ 319090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5513 w 666474"/>
              <a:gd name="connsiteY0" fmla="*/ 0 h 902494"/>
              <a:gd name="connsiteX1" fmla="*/ 470056 w 666474"/>
              <a:gd name="connsiteY1" fmla="*/ 1 h 902494"/>
              <a:gd name="connsiteX2" fmla="*/ 472439 w 666474"/>
              <a:gd name="connsiteY2" fmla="*/ 319090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5513 w 666474"/>
              <a:gd name="connsiteY0" fmla="*/ 0 h 902494"/>
              <a:gd name="connsiteX1" fmla="*/ 470056 w 666474"/>
              <a:gd name="connsiteY1" fmla="*/ 1 h 902494"/>
              <a:gd name="connsiteX2" fmla="*/ 472439 w 666474"/>
              <a:gd name="connsiteY2" fmla="*/ 323852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5513 w 666474"/>
              <a:gd name="connsiteY0" fmla="*/ 0 h 902494"/>
              <a:gd name="connsiteX1" fmla="*/ 470056 w 666474"/>
              <a:gd name="connsiteY1" fmla="*/ 1 h 902494"/>
              <a:gd name="connsiteX2" fmla="*/ 472439 w 666474"/>
              <a:gd name="connsiteY2" fmla="*/ 323852 h 902494"/>
              <a:gd name="connsiteX3" fmla="*/ 660556 w 666474"/>
              <a:gd name="connsiteY3" fmla="*/ 772366 h 902494"/>
              <a:gd name="connsiteX4" fmla="*/ 570909 w 666474"/>
              <a:gd name="connsiteY4" fmla="*/ 902494 h 902494"/>
              <a:gd name="connsiteX5" fmla="*/ 108948 w 666474"/>
              <a:gd name="connsiteY5" fmla="*/ 902494 h 902494"/>
              <a:gd name="connsiteX6" fmla="*/ 251 w 666474"/>
              <a:gd name="connsiteY6" fmla="*/ 786653 h 902494"/>
              <a:gd name="connsiteX7" fmla="*/ 193831 w 666474"/>
              <a:gd name="connsiteY7" fmla="*/ 326233 h 902494"/>
              <a:gd name="connsiteX8" fmla="*/ 195513 w 666474"/>
              <a:gd name="connsiteY8" fmla="*/ 0 h 902494"/>
              <a:gd name="connsiteX0" fmla="*/ 191006 w 661967"/>
              <a:gd name="connsiteY0" fmla="*/ 0 h 902494"/>
              <a:gd name="connsiteX1" fmla="*/ 465549 w 661967"/>
              <a:gd name="connsiteY1" fmla="*/ 1 h 902494"/>
              <a:gd name="connsiteX2" fmla="*/ 467932 w 661967"/>
              <a:gd name="connsiteY2" fmla="*/ 323852 h 902494"/>
              <a:gd name="connsiteX3" fmla="*/ 656049 w 661967"/>
              <a:gd name="connsiteY3" fmla="*/ 772366 h 902494"/>
              <a:gd name="connsiteX4" fmla="*/ 566402 w 661967"/>
              <a:gd name="connsiteY4" fmla="*/ 902494 h 902494"/>
              <a:gd name="connsiteX5" fmla="*/ 104441 w 661967"/>
              <a:gd name="connsiteY5" fmla="*/ 902494 h 902494"/>
              <a:gd name="connsiteX6" fmla="*/ 269 w 661967"/>
              <a:gd name="connsiteY6" fmla="*/ 776095 h 902494"/>
              <a:gd name="connsiteX7" fmla="*/ 189324 w 661967"/>
              <a:gd name="connsiteY7" fmla="*/ 326233 h 902494"/>
              <a:gd name="connsiteX8" fmla="*/ 191006 w 661967"/>
              <a:gd name="connsiteY8" fmla="*/ 0 h 902494"/>
              <a:gd name="connsiteX0" fmla="*/ 194022 w 664983"/>
              <a:gd name="connsiteY0" fmla="*/ 0 h 902494"/>
              <a:gd name="connsiteX1" fmla="*/ 468565 w 664983"/>
              <a:gd name="connsiteY1" fmla="*/ 1 h 902494"/>
              <a:gd name="connsiteX2" fmla="*/ 470948 w 664983"/>
              <a:gd name="connsiteY2" fmla="*/ 323852 h 902494"/>
              <a:gd name="connsiteX3" fmla="*/ 659065 w 664983"/>
              <a:gd name="connsiteY3" fmla="*/ 772366 h 902494"/>
              <a:gd name="connsiteX4" fmla="*/ 569418 w 664983"/>
              <a:gd name="connsiteY4" fmla="*/ 902494 h 902494"/>
              <a:gd name="connsiteX5" fmla="*/ 107457 w 664983"/>
              <a:gd name="connsiteY5" fmla="*/ 902494 h 902494"/>
              <a:gd name="connsiteX6" fmla="*/ 3285 w 664983"/>
              <a:gd name="connsiteY6" fmla="*/ 776095 h 902494"/>
              <a:gd name="connsiteX7" fmla="*/ 192340 w 664983"/>
              <a:gd name="connsiteY7" fmla="*/ 326233 h 902494"/>
              <a:gd name="connsiteX8" fmla="*/ 194022 w 664983"/>
              <a:gd name="connsiteY8" fmla="*/ 0 h 90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4983" h="902494">
                <a:moveTo>
                  <a:pt x="194022" y="0"/>
                </a:moveTo>
                <a:lnTo>
                  <a:pt x="468565" y="1"/>
                </a:lnTo>
                <a:cubicBezTo>
                  <a:pt x="468565" y="103189"/>
                  <a:pt x="470948" y="220664"/>
                  <a:pt x="470948" y="323852"/>
                </a:cubicBezTo>
                <a:cubicBezTo>
                  <a:pt x="538416" y="487644"/>
                  <a:pt x="596359" y="622861"/>
                  <a:pt x="659065" y="772366"/>
                </a:cubicBezTo>
                <a:cubicBezTo>
                  <a:pt x="685259" y="848070"/>
                  <a:pt x="618929" y="902494"/>
                  <a:pt x="569418" y="902494"/>
                </a:cubicBezTo>
                <a:lnTo>
                  <a:pt x="107457" y="902494"/>
                </a:lnTo>
                <a:cubicBezTo>
                  <a:pt x="57946" y="902494"/>
                  <a:pt x="-16562" y="875137"/>
                  <a:pt x="3285" y="776095"/>
                </a:cubicBezTo>
                <a:cubicBezTo>
                  <a:pt x="59080" y="616272"/>
                  <a:pt x="136545" y="483675"/>
                  <a:pt x="192340" y="326233"/>
                </a:cubicBezTo>
                <a:cubicBezTo>
                  <a:pt x="192901" y="217489"/>
                  <a:pt x="193461" y="108744"/>
                  <a:pt x="194022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Freeform 235">
            <a:extLst>
              <a:ext uri="{FF2B5EF4-FFF2-40B4-BE49-F238E27FC236}">
                <a16:creationId xmlns:a16="http://schemas.microsoft.com/office/drawing/2014/main" id="{AC6E12A4-2EF0-654A-A413-2925CB06F77B}"/>
              </a:ext>
            </a:extLst>
          </p:cNvPr>
          <p:cNvSpPr/>
          <p:nvPr/>
        </p:nvSpPr>
        <p:spPr>
          <a:xfrm>
            <a:off x="243994" y="2755323"/>
            <a:ext cx="550086" cy="609930"/>
          </a:xfrm>
          <a:custGeom>
            <a:avLst/>
            <a:gdLst>
              <a:gd name="connsiteX0" fmla="*/ 247020 w 422919"/>
              <a:gd name="connsiteY0" fmla="*/ 434277 h 468930"/>
              <a:gd name="connsiteX1" fmla="*/ 211444 w 422919"/>
              <a:gd name="connsiteY1" fmla="*/ 468930 h 468930"/>
              <a:gd name="connsiteX2" fmla="*/ 180142 w 422919"/>
              <a:gd name="connsiteY2" fmla="*/ 439124 h 468930"/>
              <a:gd name="connsiteX3" fmla="*/ 266912 w 422919"/>
              <a:gd name="connsiteY3" fmla="*/ 385001 h 468930"/>
              <a:gd name="connsiteX4" fmla="*/ 156344 w 422919"/>
              <a:gd name="connsiteY4" fmla="*/ 394674 h 468930"/>
              <a:gd name="connsiteX5" fmla="*/ 157203 w 422919"/>
              <a:gd name="connsiteY5" fmla="*/ 404487 h 468930"/>
              <a:gd name="connsiteX6" fmla="*/ 267770 w 422919"/>
              <a:gd name="connsiteY6" fmla="*/ 394813 h 468930"/>
              <a:gd name="connsiteX7" fmla="*/ 268551 w 422919"/>
              <a:gd name="connsiteY7" fmla="*/ 344797 h 468930"/>
              <a:gd name="connsiteX8" fmla="*/ 157984 w 422919"/>
              <a:gd name="connsiteY8" fmla="*/ 354470 h 468930"/>
              <a:gd name="connsiteX9" fmla="*/ 158842 w 422919"/>
              <a:gd name="connsiteY9" fmla="*/ 364282 h 468930"/>
              <a:gd name="connsiteX10" fmla="*/ 269409 w 422919"/>
              <a:gd name="connsiteY10" fmla="*/ 354609 h 468930"/>
              <a:gd name="connsiteX11" fmla="*/ 422919 w 422919"/>
              <a:gd name="connsiteY11" fmla="*/ 199040 h 468930"/>
              <a:gd name="connsiteX12" fmla="*/ 422865 w 422919"/>
              <a:gd name="connsiteY12" fmla="*/ 222564 h 468930"/>
              <a:gd name="connsiteX13" fmla="*/ 353021 w 422919"/>
              <a:gd name="connsiteY13" fmla="*/ 222913 h 468930"/>
              <a:gd name="connsiteX14" fmla="*/ 352378 w 422919"/>
              <a:gd name="connsiteY14" fmla="*/ 199121 h 468930"/>
              <a:gd name="connsiteX15" fmla="*/ 422919 w 422919"/>
              <a:gd name="connsiteY15" fmla="*/ 199040 h 468930"/>
              <a:gd name="connsiteX16" fmla="*/ 0 w 422919"/>
              <a:gd name="connsiteY16" fmla="*/ 198988 h 468930"/>
              <a:gd name="connsiteX17" fmla="*/ 69149 w 422919"/>
              <a:gd name="connsiteY17" fmla="*/ 199516 h 468930"/>
              <a:gd name="connsiteX18" fmla="*/ 70025 w 422919"/>
              <a:gd name="connsiteY18" fmla="*/ 223438 h 468930"/>
              <a:gd name="connsiteX19" fmla="*/ 0 w 422919"/>
              <a:gd name="connsiteY19" fmla="*/ 223665 h 468930"/>
              <a:gd name="connsiteX20" fmla="*/ 211752 w 422919"/>
              <a:gd name="connsiteY20" fmla="*/ 103076 h 468930"/>
              <a:gd name="connsiteX21" fmla="*/ 324042 w 422919"/>
              <a:gd name="connsiteY21" fmla="*/ 215366 h 468930"/>
              <a:gd name="connsiteX22" fmla="*/ 274535 w 422919"/>
              <a:gd name="connsiteY22" fmla="*/ 308478 h 468930"/>
              <a:gd name="connsiteX23" fmla="*/ 272137 w 422919"/>
              <a:gd name="connsiteY23" fmla="*/ 309780 h 468930"/>
              <a:gd name="connsiteX24" fmla="*/ 272137 w 422919"/>
              <a:gd name="connsiteY24" fmla="*/ 322407 h 468930"/>
              <a:gd name="connsiteX25" fmla="*/ 284038 w 422919"/>
              <a:gd name="connsiteY25" fmla="*/ 321396 h 468930"/>
              <a:gd name="connsiteX26" fmla="*/ 288819 w 422919"/>
              <a:gd name="connsiteY26" fmla="*/ 367962 h 468930"/>
              <a:gd name="connsiteX27" fmla="*/ 280366 w 422919"/>
              <a:gd name="connsiteY27" fmla="*/ 415598 h 468930"/>
              <a:gd name="connsiteX28" fmla="*/ 144357 w 422919"/>
              <a:gd name="connsiteY28" fmla="*/ 427911 h 468930"/>
              <a:gd name="connsiteX29" fmla="*/ 142523 w 422919"/>
              <a:gd name="connsiteY29" fmla="*/ 380317 h 468930"/>
              <a:gd name="connsiteX30" fmla="*/ 141566 w 422919"/>
              <a:gd name="connsiteY30" fmla="*/ 333499 h 468930"/>
              <a:gd name="connsiteX31" fmla="*/ 154095 w 422919"/>
              <a:gd name="connsiteY31" fmla="*/ 332434 h 468930"/>
              <a:gd name="connsiteX32" fmla="*/ 154095 w 422919"/>
              <a:gd name="connsiteY32" fmla="*/ 311261 h 468930"/>
              <a:gd name="connsiteX33" fmla="*/ 148969 w 422919"/>
              <a:gd name="connsiteY33" fmla="*/ 308478 h 468930"/>
              <a:gd name="connsiteX34" fmla="*/ 99462 w 422919"/>
              <a:gd name="connsiteY34" fmla="*/ 215366 h 468930"/>
              <a:gd name="connsiteX35" fmla="*/ 211752 w 422919"/>
              <a:gd name="connsiteY35" fmla="*/ 103076 h 468930"/>
              <a:gd name="connsiteX36" fmla="*/ 388457 w 422919"/>
              <a:gd name="connsiteY36" fmla="*/ 94079 h 468930"/>
              <a:gd name="connsiteX37" fmla="*/ 401971 w 422919"/>
              <a:gd name="connsiteY37" fmla="*/ 118330 h 468930"/>
              <a:gd name="connsiteX38" fmla="*/ 339346 w 422919"/>
              <a:gd name="connsiteY38" fmla="*/ 152549 h 468930"/>
              <a:gd name="connsiteX39" fmla="*/ 325766 w 422919"/>
              <a:gd name="connsiteY39" fmla="*/ 128180 h 468930"/>
              <a:gd name="connsiteX40" fmla="*/ 388457 w 422919"/>
              <a:gd name="connsiteY40" fmla="*/ 94079 h 468930"/>
              <a:gd name="connsiteX41" fmla="*/ 35384 w 422919"/>
              <a:gd name="connsiteY41" fmla="*/ 92840 h 468930"/>
              <a:gd name="connsiteX42" fmla="*/ 93329 w 422919"/>
              <a:gd name="connsiteY42" fmla="*/ 126123 h 468930"/>
              <a:gd name="connsiteX43" fmla="*/ 78614 w 422919"/>
              <a:gd name="connsiteY43" fmla="*/ 147113 h 468930"/>
              <a:gd name="connsiteX44" fmla="*/ 21840 w 422919"/>
              <a:gd name="connsiteY44" fmla="*/ 115928 h 468930"/>
              <a:gd name="connsiteX45" fmla="*/ 305054 w 422919"/>
              <a:gd name="connsiteY45" fmla="*/ 22014 h 468930"/>
              <a:gd name="connsiteX46" fmla="*/ 329133 w 422919"/>
              <a:gd name="connsiteY46" fmla="*/ 35834 h 468930"/>
              <a:gd name="connsiteX47" fmla="*/ 293096 w 422919"/>
              <a:gd name="connsiteY47" fmla="*/ 97431 h 468930"/>
              <a:gd name="connsiteX48" fmla="*/ 268900 w 422919"/>
              <a:gd name="connsiteY48" fmla="*/ 83544 h 468930"/>
              <a:gd name="connsiteX49" fmla="*/ 305054 w 422919"/>
              <a:gd name="connsiteY49" fmla="*/ 22014 h 468930"/>
              <a:gd name="connsiteX50" fmla="*/ 116358 w 422919"/>
              <a:gd name="connsiteY50" fmla="*/ 21538 h 468930"/>
              <a:gd name="connsiteX51" fmla="*/ 152440 w 422919"/>
              <a:gd name="connsiteY51" fmla="*/ 83108 h 468930"/>
              <a:gd name="connsiteX52" fmla="*/ 129343 w 422919"/>
              <a:gd name="connsiteY52" fmla="*/ 96893 h 468930"/>
              <a:gd name="connsiteX53" fmla="*/ 93373 w 422919"/>
              <a:gd name="connsiteY53" fmla="*/ 35256 h 468930"/>
              <a:gd name="connsiteX54" fmla="*/ 199692 w 422919"/>
              <a:gd name="connsiteY54" fmla="*/ 0 h 468930"/>
              <a:gd name="connsiteX55" fmla="*/ 227566 w 422919"/>
              <a:gd name="connsiteY55" fmla="*/ 0 h 468930"/>
              <a:gd name="connsiteX56" fmla="*/ 226994 w 422919"/>
              <a:gd name="connsiteY56" fmla="*/ 71361 h 468930"/>
              <a:gd name="connsiteX57" fmla="*/ 200096 w 422919"/>
              <a:gd name="connsiteY57" fmla="*/ 71361 h 468930"/>
              <a:gd name="connsiteX58" fmla="*/ 199692 w 422919"/>
              <a:gd name="connsiteY58" fmla="*/ 0 h 4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22919" h="468930">
                <a:moveTo>
                  <a:pt x="247020" y="434277"/>
                </a:moveTo>
                <a:cubicBezTo>
                  <a:pt x="241452" y="457042"/>
                  <a:pt x="238345" y="468319"/>
                  <a:pt x="211444" y="468930"/>
                </a:cubicBezTo>
                <a:cubicBezTo>
                  <a:pt x="188976" y="465011"/>
                  <a:pt x="184559" y="455350"/>
                  <a:pt x="180142" y="439124"/>
                </a:cubicBezTo>
                <a:close/>
                <a:moveTo>
                  <a:pt x="266912" y="385001"/>
                </a:moveTo>
                <a:lnTo>
                  <a:pt x="156344" y="394674"/>
                </a:lnTo>
                <a:lnTo>
                  <a:pt x="157203" y="404487"/>
                </a:lnTo>
                <a:lnTo>
                  <a:pt x="267770" y="394813"/>
                </a:lnTo>
                <a:close/>
                <a:moveTo>
                  <a:pt x="268551" y="344797"/>
                </a:moveTo>
                <a:lnTo>
                  <a:pt x="157984" y="354470"/>
                </a:lnTo>
                <a:lnTo>
                  <a:pt x="158842" y="364282"/>
                </a:lnTo>
                <a:lnTo>
                  <a:pt x="269409" y="354609"/>
                </a:lnTo>
                <a:close/>
                <a:moveTo>
                  <a:pt x="422919" y="199040"/>
                </a:moveTo>
                <a:lnTo>
                  <a:pt x="422865" y="222564"/>
                </a:lnTo>
                <a:cubicBezTo>
                  <a:pt x="399898" y="222389"/>
                  <a:pt x="375988" y="223088"/>
                  <a:pt x="353021" y="222913"/>
                </a:cubicBezTo>
                <a:cubicBezTo>
                  <a:pt x="351358" y="207416"/>
                  <a:pt x="352740" y="208324"/>
                  <a:pt x="352378" y="199121"/>
                </a:cubicBezTo>
                <a:cubicBezTo>
                  <a:pt x="375071" y="199336"/>
                  <a:pt x="400226" y="198826"/>
                  <a:pt x="422919" y="199040"/>
                </a:cubicBezTo>
                <a:close/>
                <a:moveTo>
                  <a:pt x="0" y="198988"/>
                </a:moveTo>
                <a:cubicBezTo>
                  <a:pt x="22966" y="199164"/>
                  <a:pt x="46183" y="199340"/>
                  <a:pt x="69149" y="199516"/>
                </a:cubicBezTo>
                <a:cubicBezTo>
                  <a:pt x="70400" y="211128"/>
                  <a:pt x="69201" y="214187"/>
                  <a:pt x="70025" y="223438"/>
                </a:cubicBezTo>
                <a:cubicBezTo>
                  <a:pt x="47332" y="223222"/>
                  <a:pt x="22693" y="223881"/>
                  <a:pt x="0" y="223665"/>
                </a:cubicBezTo>
                <a:close/>
                <a:moveTo>
                  <a:pt x="211752" y="103076"/>
                </a:moveTo>
                <a:cubicBezTo>
                  <a:pt x="273768" y="103076"/>
                  <a:pt x="324042" y="153350"/>
                  <a:pt x="324042" y="215366"/>
                </a:cubicBezTo>
                <a:cubicBezTo>
                  <a:pt x="324042" y="254126"/>
                  <a:pt x="304404" y="288299"/>
                  <a:pt x="274535" y="308478"/>
                </a:cubicBezTo>
                <a:lnTo>
                  <a:pt x="272137" y="309780"/>
                </a:lnTo>
                <a:lnTo>
                  <a:pt x="272137" y="322407"/>
                </a:lnTo>
                <a:lnTo>
                  <a:pt x="284038" y="321396"/>
                </a:lnTo>
                <a:cubicBezTo>
                  <a:pt x="295477" y="331175"/>
                  <a:pt x="303634" y="354901"/>
                  <a:pt x="288819" y="367962"/>
                </a:cubicBezTo>
                <a:cubicBezTo>
                  <a:pt x="302411" y="384662"/>
                  <a:pt x="297953" y="412028"/>
                  <a:pt x="280366" y="415598"/>
                </a:cubicBezTo>
                <a:lnTo>
                  <a:pt x="144357" y="427911"/>
                </a:lnTo>
                <a:cubicBezTo>
                  <a:pt x="134173" y="416149"/>
                  <a:pt x="127272" y="391258"/>
                  <a:pt x="142523" y="380317"/>
                </a:cubicBezTo>
                <a:cubicBezTo>
                  <a:pt x="129076" y="366352"/>
                  <a:pt x="134501" y="346643"/>
                  <a:pt x="141566" y="333499"/>
                </a:cubicBezTo>
                <a:lnTo>
                  <a:pt x="154095" y="332434"/>
                </a:lnTo>
                <a:lnTo>
                  <a:pt x="154095" y="311261"/>
                </a:lnTo>
                <a:lnTo>
                  <a:pt x="148969" y="308478"/>
                </a:lnTo>
                <a:cubicBezTo>
                  <a:pt x="119100" y="288299"/>
                  <a:pt x="99462" y="254126"/>
                  <a:pt x="99462" y="215366"/>
                </a:cubicBezTo>
                <a:cubicBezTo>
                  <a:pt x="99462" y="153350"/>
                  <a:pt x="149736" y="103076"/>
                  <a:pt x="211752" y="103076"/>
                </a:cubicBezTo>
                <a:close/>
                <a:moveTo>
                  <a:pt x="388457" y="94079"/>
                </a:moveTo>
                <a:lnTo>
                  <a:pt x="401971" y="118330"/>
                </a:lnTo>
                <a:cubicBezTo>
                  <a:pt x="381813" y="129337"/>
                  <a:pt x="359505" y="141542"/>
                  <a:pt x="339346" y="152549"/>
                </a:cubicBezTo>
                <a:cubicBezTo>
                  <a:pt x="332615" y="138497"/>
                  <a:pt x="331553" y="136871"/>
                  <a:pt x="325766" y="128180"/>
                </a:cubicBezTo>
                <a:cubicBezTo>
                  <a:pt x="345707" y="117346"/>
                  <a:pt x="368516" y="104914"/>
                  <a:pt x="388457" y="94079"/>
                </a:cubicBezTo>
                <a:close/>
                <a:moveTo>
                  <a:pt x="35384" y="92840"/>
                </a:moveTo>
                <a:cubicBezTo>
                  <a:pt x="55098" y="104626"/>
                  <a:pt x="73616" y="114338"/>
                  <a:pt x="93329" y="126123"/>
                </a:cubicBezTo>
                <a:cubicBezTo>
                  <a:pt x="84913" y="139677"/>
                  <a:pt x="84086" y="140253"/>
                  <a:pt x="78614" y="147113"/>
                </a:cubicBezTo>
                <a:cubicBezTo>
                  <a:pt x="59159" y="135429"/>
                  <a:pt x="41296" y="127613"/>
                  <a:pt x="21840" y="115928"/>
                </a:cubicBezTo>
                <a:close/>
                <a:moveTo>
                  <a:pt x="305054" y="22014"/>
                </a:moveTo>
                <a:cubicBezTo>
                  <a:pt x="316579" y="29245"/>
                  <a:pt x="321107" y="31228"/>
                  <a:pt x="329133" y="35834"/>
                </a:cubicBezTo>
                <a:cubicBezTo>
                  <a:pt x="317529" y="55655"/>
                  <a:pt x="304700" y="77610"/>
                  <a:pt x="293096" y="97431"/>
                </a:cubicBezTo>
                <a:cubicBezTo>
                  <a:pt x="278337" y="88856"/>
                  <a:pt x="277463" y="89759"/>
                  <a:pt x="268900" y="83544"/>
                </a:cubicBezTo>
                <a:cubicBezTo>
                  <a:pt x="280407" y="63983"/>
                  <a:pt x="293548" y="41575"/>
                  <a:pt x="305054" y="22014"/>
                </a:cubicBezTo>
                <a:close/>
                <a:moveTo>
                  <a:pt x="116358" y="21538"/>
                </a:moveTo>
                <a:cubicBezTo>
                  <a:pt x="127965" y="41357"/>
                  <a:pt x="140833" y="63289"/>
                  <a:pt x="152440" y="83108"/>
                </a:cubicBezTo>
                <a:cubicBezTo>
                  <a:pt x="140177" y="92179"/>
                  <a:pt x="139750" y="92148"/>
                  <a:pt x="129343" y="96893"/>
                </a:cubicBezTo>
                <a:cubicBezTo>
                  <a:pt x="117914" y="77287"/>
                  <a:pt x="104802" y="54862"/>
                  <a:pt x="93373" y="35256"/>
                </a:cubicBezTo>
                <a:close/>
                <a:moveTo>
                  <a:pt x="199692" y="0"/>
                </a:moveTo>
                <a:lnTo>
                  <a:pt x="227566" y="0"/>
                </a:lnTo>
                <a:cubicBezTo>
                  <a:pt x="227375" y="22967"/>
                  <a:pt x="227185" y="48395"/>
                  <a:pt x="226994" y="71361"/>
                </a:cubicBezTo>
                <a:cubicBezTo>
                  <a:pt x="210941" y="71117"/>
                  <a:pt x="213213" y="70871"/>
                  <a:pt x="200096" y="71361"/>
                </a:cubicBezTo>
                <a:cubicBezTo>
                  <a:pt x="200330" y="48668"/>
                  <a:pt x="199458" y="22693"/>
                  <a:pt x="199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Freeform 236">
            <a:extLst>
              <a:ext uri="{FF2B5EF4-FFF2-40B4-BE49-F238E27FC236}">
                <a16:creationId xmlns:a16="http://schemas.microsoft.com/office/drawing/2014/main" id="{75BE162A-3EA5-A34F-ABF7-D4CF86C80D78}"/>
              </a:ext>
            </a:extLst>
          </p:cNvPr>
          <p:cNvSpPr/>
          <p:nvPr/>
        </p:nvSpPr>
        <p:spPr>
          <a:xfrm>
            <a:off x="277617" y="3916459"/>
            <a:ext cx="482840" cy="518334"/>
          </a:xfrm>
          <a:custGeom>
            <a:avLst/>
            <a:gdLst>
              <a:gd name="connsiteX0" fmla="*/ 299461 w 880719"/>
              <a:gd name="connsiteY0" fmla="*/ 98710 h 945462"/>
              <a:gd name="connsiteX1" fmla="*/ 477942 w 880719"/>
              <a:gd name="connsiteY1" fmla="*/ 218198 h 945462"/>
              <a:gd name="connsiteX2" fmla="*/ 479127 w 880719"/>
              <a:gd name="connsiteY2" fmla="*/ 228911 h 945462"/>
              <a:gd name="connsiteX3" fmla="*/ 285263 w 880719"/>
              <a:gd name="connsiteY3" fmla="*/ 153246 h 945462"/>
              <a:gd name="connsiteX4" fmla="*/ 106641 w 880719"/>
              <a:gd name="connsiteY4" fmla="*/ 315537 h 945462"/>
              <a:gd name="connsiteX5" fmla="*/ 299461 w 880719"/>
              <a:gd name="connsiteY5" fmla="*/ 98710 h 945462"/>
              <a:gd name="connsiteX6" fmla="*/ 300678 w 880719"/>
              <a:gd name="connsiteY6" fmla="*/ 56058 h 945462"/>
              <a:gd name="connsiteX7" fmla="*/ 56059 w 880719"/>
              <a:gd name="connsiteY7" fmla="*/ 300677 h 945462"/>
              <a:gd name="connsiteX8" fmla="*/ 300678 w 880719"/>
              <a:gd name="connsiteY8" fmla="*/ 545296 h 945462"/>
              <a:gd name="connsiteX9" fmla="*/ 545296 w 880719"/>
              <a:gd name="connsiteY9" fmla="*/ 300677 h 945462"/>
              <a:gd name="connsiteX10" fmla="*/ 300678 w 880719"/>
              <a:gd name="connsiteY10" fmla="*/ 56058 h 945462"/>
              <a:gd name="connsiteX11" fmla="*/ 300677 w 880719"/>
              <a:gd name="connsiteY11" fmla="*/ 0 h 945462"/>
              <a:gd name="connsiteX12" fmla="*/ 601354 w 880719"/>
              <a:gd name="connsiteY12" fmla="*/ 300677 h 945462"/>
              <a:gd name="connsiteX13" fmla="*/ 550004 w 880719"/>
              <a:gd name="connsiteY13" fmla="*/ 468788 h 945462"/>
              <a:gd name="connsiteX14" fmla="*/ 518770 w 880719"/>
              <a:gd name="connsiteY14" fmla="*/ 506644 h 945462"/>
              <a:gd name="connsiteX15" fmla="*/ 572007 w 880719"/>
              <a:gd name="connsiteY15" fmla="*/ 562156 h 945462"/>
              <a:gd name="connsiteX16" fmla="*/ 581764 w 880719"/>
              <a:gd name="connsiteY16" fmla="*/ 557914 h 945462"/>
              <a:gd name="connsiteX17" fmla="*/ 680826 w 880719"/>
              <a:gd name="connsiteY17" fmla="*/ 585786 h 945462"/>
              <a:gd name="connsiteX18" fmla="*/ 858153 w 880719"/>
              <a:gd name="connsiteY18" fmla="*/ 791607 h 945462"/>
              <a:gd name="connsiteX19" fmla="*/ 848389 w 880719"/>
              <a:gd name="connsiteY19" fmla="*/ 922896 h 945462"/>
              <a:gd name="connsiteX20" fmla="*/ 717101 w 880719"/>
              <a:gd name="connsiteY20" fmla="*/ 913132 h 945462"/>
              <a:gd name="connsiteX21" fmla="*/ 539774 w 880719"/>
              <a:gd name="connsiteY21" fmla="*/ 707311 h 945462"/>
              <a:gd name="connsiteX22" fmla="*/ 526860 w 880719"/>
              <a:gd name="connsiteY22" fmla="*/ 605216 h 945462"/>
              <a:gd name="connsiteX23" fmla="*/ 529485 w 880719"/>
              <a:gd name="connsiteY23" fmla="*/ 601017 h 945462"/>
              <a:gd name="connsiteX24" fmla="*/ 475361 w 880719"/>
              <a:gd name="connsiteY24" fmla="*/ 544581 h 945462"/>
              <a:gd name="connsiteX25" fmla="*/ 468789 w 880719"/>
              <a:gd name="connsiteY25" fmla="*/ 550003 h 945462"/>
              <a:gd name="connsiteX26" fmla="*/ 300678 w 880719"/>
              <a:gd name="connsiteY26" fmla="*/ 601354 h 945462"/>
              <a:gd name="connsiteX27" fmla="*/ 0 w 880719"/>
              <a:gd name="connsiteY27" fmla="*/ 300677 h 945462"/>
              <a:gd name="connsiteX28" fmla="*/ 300677 w 880719"/>
              <a:gd name="connsiteY28" fmla="*/ 0 h 94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80719" h="945462">
                <a:moveTo>
                  <a:pt x="299461" y="98710"/>
                </a:moveTo>
                <a:cubicBezTo>
                  <a:pt x="379695" y="98710"/>
                  <a:pt x="448536" y="147980"/>
                  <a:pt x="477942" y="218198"/>
                </a:cubicBezTo>
                <a:lnTo>
                  <a:pt x="479127" y="228911"/>
                </a:lnTo>
                <a:cubicBezTo>
                  <a:pt x="443618" y="182727"/>
                  <a:pt x="348927" y="150177"/>
                  <a:pt x="285263" y="153246"/>
                </a:cubicBezTo>
                <a:cubicBezTo>
                  <a:pt x="205526" y="157090"/>
                  <a:pt x="122519" y="246793"/>
                  <a:pt x="106641" y="315537"/>
                </a:cubicBezTo>
                <a:cubicBezTo>
                  <a:pt x="91633" y="193363"/>
                  <a:pt x="192482" y="98710"/>
                  <a:pt x="299461" y="98710"/>
                </a:cubicBezTo>
                <a:close/>
                <a:moveTo>
                  <a:pt x="300678" y="56058"/>
                </a:moveTo>
                <a:cubicBezTo>
                  <a:pt x="165578" y="56058"/>
                  <a:pt x="56058" y="165578"/>
                  <a:pt x="56059" y="300677"/>
                </a:cubicBezTo>
                <a:cubicBezTo>
                  <a:pt x="56059" y="435776"/>
                  <a:pt x="165578" y="545295"/>
                  <a:pt x="300678" y="545296"/>
                </a:cubicBezTo>
                <a:cubicBezTo>
                  <a:pt x="435777" y="545296"/>
                  <a:pt x="545296" y="435777"/>
                  <a:pt x="545296" y="300677"/>
                </a:cubicBezTo>
                <a:cubicBezTo>
                  <a:pt x="545296" y="165578"/>
                  <a:pt x="435777" y="56058"/>
                  <a:pt x="300678" y="56058"/>
                </a:cubicBezTo>
                <a:close/>
                <a:moveTo>
                  <a:pt x="300677" y="0"/>
                </a:moveTo>
                <a:cubicBezTo>
                  <a:pt x="466737" y="0"/>
                  <a:pt x="601354" y="134618"/>
                  <a:pt x="601354" y="300677"/>
                </a:cubicBezTo>
                <a:cubicBezTo>
                  <a:pt x="601355" y="362949"/>
                  <a:pt x="582424" y="420800"/>
                  <a:pt x="550004" y="468788"/>
                </a:cubicBezTo>
                <a:lnTo>
                  <a:pt x="518770" y="506644"/>
                </a:lnTo>
                <a:lnTo>
                  <a:pt x="572007" y="562156"/>
                </a:lnTo>
                <a:lnTo>
                  <a:pt x="581764" y="557914"/>
                </a:lnTo>
                <a:cubicBezTo>
                  <a:pt x="616301" y="546811"/>
                  <a:pt x="655657" y="556574"/>
                  <a:pt x="680826" y="585786"/>
                </a:cubicBezTo>
                <a:lnTo>
                  <a:pt x="858153" y="791607"/>
                </a:lnTo>
                <a:cubicBezTo>
                  <a:pt x="891710" y="830558"/>
                  <a:pt x="887339" y="889338"/>
                  <a:pt x="848389" y="922896"/>
                </a:cubicBezTo>
                <a:cubicBezTo>
                  <a:pt x="809439" y="956453"/>
                  <a:pt x="750659" y="952082"/>
                  <a:pt x="717101" y="913132"/>
                </a:cubicBezTo>
                <a:lnTo>
                  <a:pt x="539774" y="707311"/>
                </a:lnTo>
                <a:cubicBezTo>
                  <a:pt x="514605" y="678098"/>
                  <a:pt x="510772" y="637731"/>
                  <a:pt x="526860" y="605216"/>
                </a:cubicBezTo>
                <a:lnTo>
                  <a:pt x="529485" y="601017"/>
                </a:lnTo>
                <a:lnTo>
                  <a:pt x="475361" y="544581"/>
                </a:lnTo>
                <a:lnTo>
                  <a:pt x="468789" y="550003"/>
                </a:lnTo>
                <a:cubicBezTo>
                  <a:pt x="420801" y="582423"/>
                  <a:pt x="362950" y="601354"/>
                  <a:pt x="300678" y="601354"/>
                </a:cubicBezTo>
                <a:cubicBezTo>
                  <a:pt x="134619" y="601354"/>
                  <a:pt x="0" y="466736"/>
                  <a:pt x="0" y="300677"/>
                </a:cubicBezTo>
                <a:cubicBezTo>
                  <a:pt x="0" y="134618"/>
                  <a:pt x="134618" y="0"/>
                  <a:pt x="3006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Freeform 237">
            <a:extLst>
              <a:ext uri="{FF2B5EF4-FFF2-40B4-BE49-F238E27FC236}">
                <a16:creationId xmlns:a16="http://schemas.microsoft.com/office/drawing/2014/main" id="{802A9D2E-F94D-E346-A3A8-5CB54AA09AF2}"/>
              </a:ext>
            </a:extLst>
          </p:cNvPr>
          <p:cNvSpPr/>
          <p:nvPr/>
        </p:nvSpPr>
        <p:spPr>
          <a:xfrm>
            <a:off x="136374" y="5048967"/>
            <a:ext cx="765326" cy="483992"/>
          </a:xfrm>
          <a:custGeom>
            <a:avLst/>
            <a:gdLst>
              <a:gd name="connsiteX0" fmla="*/ 146008 w 651729"/>
              <a:gd name="connsiteY0" fmla="*/ 321023 h 412155"/>
              <a:gd name="connsiteX1" fmla="*/ 157555 w 651729"/>
              <a:gd name="connsiteY1" fmla="*/ 321023 h 412155"/>
              <a:gd name="connsiteX2" fmla="*/ 161988 w 651729"/>
              <a:gd name="connsiteY2" fmla="*/ 325456 h 412155"/>
              <a:gd name="connsiteX3" fmla="*/ 157555 w 651729"/>
              <a:gd name="connsiteY3" fmla="*/ 329889 h 412155"/>
              <a:gd name="connsiteX4" fmla="*/ 157014 w 651729"/>
              <a:gd name="connsiteY4" fmla="*/ 329889 h 412155"/>
              <a:gd name="connsiteX5" fmla="*/ 162125 w 651729"/>
              <a:gd name="connsiteY5" fmla="*/ 346660 h 412155"/>
              <a:gd name="connsiteX6" fmla="*/ 179872 w 651729"/>
              <a:gd name="connsiteY6" fmla="*/ 401465 h 412155"/>
              <a:gd name="connsiteX7" fmla="*/ 173480 w 651729"/>
              <a:gd name="connsiteY7" fmla="*/ 407832 h 412155"/>
              <a:gd name="connsiteX8" fmla="*/ 172902 w 651729"/>
              <a:gd name="connsiteY8" fmla="*/ 390937 h 412155"/>
              <a:gd name="connsiteX9" fmla="*/ 170104 w 651729"/>
              <a:gd name="connsiteY9" fmla="*/ 408917 h 412155"/>
              <a:gd name="connsiteX10" fmla="*/ 169186 w 651729"/>
              <a:gd name="connsiteY10" fmla="*/ 409364 h 412155"/>
              <a:gd name="connsiteX11" fmla="*/ 166527 w 651729"/>
              <a:gd name="connsiteY11" fmla="*/ 411065 h 412155"/>
              <a:gd name="connsiteX12" fmla="*/ 164656 w 651729"/>
              <a:gd name="connsiteY12" fmla="*/ 388069 h 412155"/>
              <a:gd name="connsiteX13" fmla="*/ 163576 w 651729"/>
              <a:gd name="connsiteY13" fmla="*/ 411132 h 412155"/>
              <a:gd name="connsiteX14" fmla="*/ 150901 w 651729"/>
              <a:gd name="connsiteY14" fmla="*/ 411564 h 412155"/>
              <a:gd name="connsiteX15" fmla="*/ 146823 w 651729"/>
              <a:gd name="connsiteY15" fmla="*/ 410769 h 412155"/>
              <a:gd name="connsiteX16" fmla="*/ 146012 w 651729"/>
              <a:gd name="connsiteY16" fmla="*/ 398825 h 412155"/>
              <a:gd name="connsiteX17" fmla="*/ 143133 w 651729"/>
              <a:gd name="connsiteY17" fmla="*/ 410050 h 412155"/>
              <a:gd name="connsiteX18" fmla="*/ 132539 w 651729"/>
              <a:gd name="connsiteY18" fmla="*/ 405944 h 412155"/>
              <a:gd name="connsiteX19" fmla="*/ 142276 w 651729"/>
              <a:gd name="connsiteY19" fmla="*/ 391647 h 412155"/>
              <a:gd name="connsiteX20" fmla="*/ 130670 w 651729"/>
              <a:gd name="connsiteY20" fmla="*/ 404335 h 412155"/>
              <a:gd name="connsiteX21" fmla="*/ 127276 w 651729"/>
              <a:gd name="connsiteY21" fmla="*/ 400390 h 412155"/>
              <a:gd name="connsiteX22" fmla="*/ 145863 w 651729"/>
              <a:gd name="connsiteY22" fmla="*/ 329829 h 412155"/>
              <a:gd name="connsiteX23" fmla="*/ 146008 w 651729"/>
              <a:gd name="connsiteY23" fmla="*/ 321023 h 412155"/>
              <a:gd name="connsiteX24" fmla="*/ 298774 w 651729"/>
              <a:gd name="connsiteY24" fmla="*/ 71241 h 412155"/>
              <a:gd name="connsiteX25" fmla="*/ 301446 w 651729"/>
              <a:gd name="connsiteY25" fmla="*/ 74720 h 412155"/>
              <a:gd name="connsiteX26" fmla="*/ 166863 w 651729"/>
              <a:gd name="connsiteY26" fmla="*/ 138461 h 412155"/>
              <a:gd name="connsiteX27" fmla="*/ 154057 w 651729"/>
              <a:gd name="connsiteY27" fmla="*/ 154076 h 412155"/>
              <a:gd name="connsiteX28" fmla="*/ 153699 w 651729"/>
              <a:gd name="connsiteY28" fmla="*/ 315417 h 412155"/>
              <a:gd name="connsiteX29" fmla="*/ 147603 w 651729"/>
              <a:gd name="connsiteY29" fmla="*/ 315775 h 412155"/>
              <a:gd name="connsiteX30" fmla="*/ 147604 w 651729"/>
              <a:gd name="connsiteY30" fmla="*/ 154435 h 412155"/>
              <a:gd name="connsiteX31" fmla="*/ 162638 w 651729"/>
              <a:gd name="connsiteY31" fmla="*/ 133189 h 412155"/>
              <a:gd name="connsiteX32" fmla="*/ 325078 w 651729"/>
              <a:gd name="connsiteY32" fmla="*/ 56375 h 412155"/>
              <a:gd name="connsiteX33" fmla="*/ 344797 w 651729"/>
              <a:gd name="connsiteY33" fmla="*/ 66235 h 412155"/>
              <a:gd name="connsiteX34" fmla="*/ 325078 w 651729"/>
              <a:gd name="connsiteY34" fmla="*/ 76094 h 412155"/>
              <a:gd name="connsiteX35" fmla="*/ 305358 w 651729"/>
              <a:gd name="connsiteY35" fmla="*/ 66235 h 412155"/>
              <a:gd name="connsiteX36" fmla="*/ 325078 w 651729"/>
              <a:gd name="connsiteY36" fmla="*/ 56375 h 412155"/>
              <a:gd name="connsiteX37" fmla="*/ 337909 w 651729"/>
              <a:gd name="connsiteY37" fmla="*/ 0 h 412155"/>
              <a:gd name="connsiteX38" fmla="*/ 643795 w 651729"/>
              <a:gd name="connsiteY38" fmla="*/ 75051 h 412155"/>
              <a:gd name="connsiteX39" fmla="*/ 649078 w 651729"/>
              <a:gd name="connsiteY39" fmla="*/ 88951 h 412155"/>
              <a:gd name="connsiteX40" fmla="*/ 538414 w 651729"/>
              <a:gd name="connsiteY40" fmla="*/ 124438 h 412155"/>
              <a:gd name="connsiteX41" fmla="*/ 538574 w 651729"/>
              <a:gd name="connsiteY41" fmla="*/ 155306 h 412155"/>
              <a:gd name="connsiteX42" fmla="*/ 538406 w 651729"/>
              <a:gd name="connsiteY42" fmla="*/ 255183 h 412155"/>
              <a:gd name="connsiteX43" fmla="*/ 178898 w 651729"/>
              <a:gd name="connsiteY43" fmla="*/ 302553 h 412155"/>
              <a:gd name="connsiteX44" fmla="*/ 159793 w 651729"/>
              <a:gd name="connsiteY44" fmla="*/ 290365 h 412155"/>
              <a:gd name="connsiteX45" fmla="*/ 159794 w 651729"/>
              <a:gd name="connsiteY45" fmla="*/ 154435 h 412155"/>
              <a:gd name="connsiteX46" fmla="*/ 165950 w 651729"/>
              <a:gd name="connsiteY46" fmla="*/ 146840 h 412155"/>
              <a:gd name="connsiteX47" fmla="*/ 307353 w 651729"/>
              <a:gd name="connsiteY47" fmla="*/ 197876 h 412155"/>
              <a:gd name="connsiteX48" fmla="*/ 642970 w 651729"/>
              <a:gd name="connsiteY48" fmla="*/ 87424 h 412155"/>
              <a:gd name="connsiteX49" fmla="*/ 640172 w 651729"/>
              <a:gd name="connsiteY49" fmla="*/ 80883 h 412155"/>
              <a:gd name="connsiteX50" fmla="*/ 306813 w 651729"/>
              <a:gd name="connsiteY50" fmla="*/ 186001 h 412155"/>
              <a:gd name="connsiteX51" fmla="*/ 196644 w 651729"/>
              <a:gd name="connsiteY51" fmla="*/ 147453 h 412155"/>
              <a:gd name="connsiteX52" fmla="*/ 171531 w 651729"/>
              <a:gd name="connsiteY52" fmla="*/ 138221 h 412155"/>
              <a:gd name="connsiteX53" fmla="*/ 308105 w 651729"/>
              <a:gd name="connsiteY53" fmla="*/ 77746 h 412155"/>
              <a:gd name="connsiteX54" fmla="*/ 314890 w 651729"/>
              <a:gd name="connsiteY54" fmla="*/ 80440 h 412155"/>
              <a:gd name="connsiteX55" fmla="*/ 325078 w 651729"/>
              <a:gd name="connsiteY55" fmla="*/ 81652 h 412155"/>
              <a:gd name="connsiteX56" fmla="*/ 351251 w 651729"/>
              <a:gd name="connsiteY56" fmla="*/ 66235 h 412155"/>
              <a:gd name="connsiteX57" fmla="*/ 325078 w 651729"/>
              <a:gd name="connsiteY57" fmla="*/ 50818 h 412155"/>
              <a:gd name="connsiteX58" fmla="*/ 300961 w 651729"/>
              <a:gd name="connsiteY58" fmla="*/ 60234 h 412155"/>
              <a:gd name="connsiteX59" fmla="*/ 299344 w 651729"/>
              <a:gd name="connsiteY59" fmla="*/ 64952 h 412155"/>
              <a:gd name="connsiteX60" fmla="*/ 161848 w 651729"/>
              <a:gd name="connsiteY60" fmla="*/ 128048 h 412155"/>
              <a:gd name="connsiteX61" fmla="*/ 141607 w 651729"/>
              <a:gd name="connsiteY61" fmla="*/ 128964 h 412155"/>
              <a:gd name="connsiteX62" fmla="*/ 84078 w 651729"/>
              <a:gd name="connsiteY62" fmla="*/ 109728 h 412155"/>
              <a:gd name="connsiteX63" fmla="*/ 11600 w 651729"/>
              <a:gd name="connsiteY63" fmla="*/ 85131 h 412155"/>
              <a:gd name="connsiteX64" fmla="*/ 8369 w 651729"/>
              <a:gd name="connsiteY64" fmla="*/ 89923 h 412155"/>
              <a:gd name="connsiteX65" fmla="*/ 149266 w 651729"/>
              <a:gd name="connsiteY65" fmla="*/ 140762 h 412155"/>
              <a:gd name="connsiteX66" fmla="*/ 142584 w 651729"/>
              <a:gd name="connsiteY66" fmla="*/ 153718 h 412155"/>
              <a:gd name="connsiteX67" fmla="*/ 142915 w 651729"/>
              <a:gd name="connsiteY67" fmla="*/ 275832 h 412155"/>
              <a:gd name="connsiteX68" fmla="*/ 138840 w 651729"/>
              <a:gd name="connsiteY68" fmla="*/ 272152 h 412155"/>
              <a:gd name="connsiteX69" fmla="*/ 124622 w 651729"/>
              <a:gd name="connsiteY69" fmla="*/ 253032 h 412155"/>
              <a:gd name="connsiteX70" fmla="*/ 124622 w 651729"/>
              <a:gd name="connsiteY70" fmla="*/ 134761 h 412155"/>
              <a:gd name="connsiteX71" fmla="*/ 5373 w 651729"/>
              <a:gd name="connsiteY71" fmla="*/ 92920 h 412155"/>
              <a:gd name="connsiteX72" fmla="*/ 7545 w 651729"/>
              <a:gd name="connsiteY72" fmla="*/ 78613 h 41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51729" h="412155">
                <a:moveTo>
                  <a:pt x="146008" y="321023"/>
                </a:moveTo>
                <a:lnTo>
                  <a:pt x="157555" y="321023"/>
                </a:lnTo>
                <a:cubicBezTo>
                  <a:pt x="160003" y="321023"/>
                  <a:pt x="161988" y="323008"/>
                  <a:pt x="161988" y="325456"/>
                </a:cubicBezTo>
                <a:cubicBezTo>
                  <a:pt x="161988" y="327904"/>
                  <a:pt x="160003" y="329889"/>
                  <a:pt x="157555" y="329889"/>
                </a:cubicBezTo>
                <a:lnTo>
                  <a:pt x="157014" y="329889"/>
                </a:lnTo>
                <a:lnTo>
                  <a:pt x="162125" y="346660"/>
                </a:lnTo>
                <a:cubicBezTo>
                  <a:pt x="167637" y="364021"/>
                  <a:pt x="172343" y="376995"/>
                  <a:pt x="179872" y="401465"/>
                </a:cubicBezTo>
                <a:cubicBezTo>
                  <a:pt x="176805" y="404789"/>
                  <a:pt x="176793" y="405285"/>
                  <a:pt x="173480" y="407832"/>
                </a:cubicBezTo>
                <a:lnTo>
                  <a:pt x="172902" y="390937"/>
                </a:lnTo>
                <a:cubicBezTo>
                  <a:pt x="171969" y="396930"/>
                  <a:pt x="171395" y="401489"/>
                  <a:pt x="170104" y="408917"/>
                </a:cubicBezTo>
                <a:lnTo>
                  <a:pt x="169186" y="409364"/>
                </a:lnTo>
                <a:lnTo>
                  <a:pt x="166527" y="411065"/>
                </a:lnTo>
                <a:lnTo>
                  <a:pt x="164656" y="388069"/>
                </a:lnTo>
                <a:lnTo>
                  <a:pt x="163576" y="411132"/>
                </a:lnTo>
                <a:cubicBezTo>
                  <a:pt x="161024" y="412591"/>
                  <a:pt x="155962" y="412257"/>
                  <a:pt x="150901" y="411564"/>
                </a:cubicBezTo>
                <a:lnTo>
                  <a:pt x="146823" y="410769"/>
                </a:lnTo>
                <a:lnTo>
                  <a:pt x="146012" y="398825"/>
                </a:lnTo>
                <a:lnTo>
                  <a:pt x="143133" y="410050"/>
                </a:lnTo>
                <a:cubicBezTo>
                  <a:pt x="138885" y="410116"/>
                  <a:pt x="134637" y="409464"/>
                  <a:pt x="132539" y="405944"/>
                </a:cubicBezTo>
                <a:lnTo>
                  <a:pt x="142276" y="391647"/>
                </a:lnTo>
                <a:lnTo>
                  <a:pt x="130670" y="404335"/>
                </a:lnTo>
                <a:lnTo>
                  <a:pt x="127276" y="400390"/>
                </a:lnTo>
                <a:lnTo>
                  <a:pt x="145863" y="329829"/>
                </a:lnTo>
                <a:cubicBezTo>
                  <a:pt x="140533" y="330837"/>
                  <a:pt x="139148" y="321090"/>
                  <a:pt x="146008" y="321023"/>
                </a:cubicBezTo>
                <a:close/>
                <a:moveTo>
                  <a:pt x="298774" y="71241"/>
                </a:moveTo>
                <a:lnTo>
                  <a:pt x="301446" y="74720"/>
                </a:lnTo>
                <a:lnTo>
                  <a:pt x="166863" y="138461"/>
                </a:lnTo>
                <a:cubicBezTo>
                  <a:pt x="160225" y="142187"/>
                  <a:pt x="155593" y="144960"/>
                  <a:pt x="154057" y="154076"/>
                </a:cubicBezTo>
                <a:lnTo>
                  <a:pt x="153699" y="315417"/>
                </a:lnTo>
                <a:cubicBezTo>
                  <a:pt x="150830" y="315835"/>
                  <a:pt x="150471" y="315298"/>
                  <a:pt x="147603" y="315775"/>
                </a:cubicBezTo>
                <a:lnTo>
                  <a:pt x="147604" y="154435"/>
                </a:lnTo>
                <a:cubicBezTo>
                  <a:pt x="149388" y="141138"/>
                  <a:pt x="156910" y="135730"/>
                  <a:pt x="162638" y="133189"/>
                </a:cubicBezTo>
                <a:close/>
                <a:moveTo>
                  <a:pt x="325078" y="56375"/>
                </a:moveTo>
                <a:cubicBezTo>
                  <a:pt x="335968" y="56375"/>
                  <a:pt x="344797" y="60789"/>
                  <a:pt x="344797" y="66235"/>
                </a:cubicBezTo>
                <a:cubicBezTo>
                  <a:pt x="344797" y="71680"/>
                  <a:pt x="335968" y="76094"/>
                  <a:pt x="325078" y="76094"/>
                </a:cubicBezTo>
                <a:cubicBezTo>
                  <a:pt x="314187" y="76094"/>
                  <a:pt x="305358" y="71680"/>
                  <a:pt x="305358" y="66235"/>
                </a:cubicBezTo>
                <a:cubicBezTo>
                  <a:pt x="305358" y="60789"/>
                  <a:pt x="314187" y="56375"/>
                  <a:pt x="325078" y="56375"/>
                </a:cubicBezTo>
                <a:close/>
                <a:moveTo>
                  <a:pt x="337909" y="0"/>
                </a:moveTo>
                <a:lnTo>
                  <a:pt x="643795" y="75051"/>
                </a:lnTo>
                <a:cubicBezTo>
                  <a:pt x="651155" y="75782"/>
                  <a:pt x="654443" y="85675"/>
                  <a:pt x="649078" y="88951"/>
                </a:cubicBezTo>
                <a:lnTo>
                  <a:pt x="538414" y="124438"/>
                </a:lnTo>
                <a:cubicBezTo>
                  <a:pt x="538467" y="134727"/>
                  <a:pt x="538521" y="145017"/>
                  <a:pt x="538574" y="155306"/>
                </a:cubicBezTo>
                <a:cubicBezTo>
                  <a:pt x="538720" y="188800"/>
                  <a:pt x="538765" y="224815"/>
                  <a:pt x="538406" y="255183"/>
                </a:cubicBezTo>
                <a:cubicBezTo>
                  <a:pt x="465375" y="339080"/>
                  <a:pt x="280154" y="357178"/>
                  <a:pt x="178898" y="302553"/>
                </a:cubicBezTo>
                <a:lnTo>
                  <a:pt x="159793" y="290365"/>
                </a:lnTo>
                <a:cubicBezTo>
                  <a:pt x="159793" y="245055"/>
                  <a:pt x="159794" y="199745"/>
                  <a:pt x="159794" y="154435"/>
                </a:cubicBezTo>
                <a:cubicBezTo>
                  <a:pt x="160342" y="149158"/>
                  <a:pt x="160957" y="146771"/>
                  <a:pt x="165950" y="146840"/>
                </a:cubicBezTo>
                <a:lnTo>
                  <a:pt x="307353" y="197876"/>
                </a:lnTo>
                <a:lnTo>
                  <a:pt x="642970" y="87424"/>
                </a:lnTo>
                <a:cubicBezTo>
                  <a:pt x="647127" y="85753"/>
                  <a:pt x="644668" y="80009"/>
                  <a:pt x="640172" y="80883"/>
                </a:cubicBezTo>
                <a:lnTo>
                  <a:pt x="306813" y="186001"/>
                </a:lnTo>
                <a:cubicBezTo>
                  <a:pt x="268808" y="172167"/>
                  <a:pt x="232926" y="159742"/>
                  <a:pt x="196644" y="147453"/>
                </a:cubicBezTo>
                <a:lnTo>
                  <a:pt x="171531" y="138221"/>
                </a:lnTo>
                <a:lnTo>
                  <a:pt x="308105" y="77746"/>
                </a:lnTo>
                <a:lnTo>
                  <a:pt x="314890" y="80440"/>
                </a:lnTo>
                <a:cubicBezTo>
                  <a:pt x="318021" y="81220"/>
                  <a:pt x="321464" y="81652"/>
                  <a:pt x="325078" y="81652"/>
                </a:cubicBezTo>
                <a:cubicBezTo>
                  <a:pt x="339533" y="81652"/>
                  <a:pt x="351251" y="74749"/>
                  <a:pt x="351251" y="66235"/>
                </a:cubicBezTo>
                <a:cubicBezTo>
                  <a:pt x="351251" y="57720"/>
                  <a:pt x="339533" y="50818"/>
                  <a:pt x="325078" y="50818"/>
                </a:cubicBezTo>
                <a:cubicBezTo>
                  <a:pt x="314236" y="50818"/>
                  <a:pt x="304935" y="54700"/>
                  <a:pt x="300961" y="60234"/>
                </a:cubicBezTo>
                <a:lnTo>
                  <a:pt x="299344" y="64952"/>
                </a:lnTo>
                <a:lnTo>
                  <a:pt x="161848" y="128048"/>
                </a:lnTo>
                <a:cubicBezTo>
                  <a:pt x="155340" y="132177"/>
                  <a:pt x="147757" y="130571"/>
                  <a:pt x="141607" y="128964"/>
                </a:cubicBezTo>
                <a:lnTo>
                  <a:pt x="84078" y="109728"/>
                </a:lnTo>
                <a:lnTo>
                  <a:pt x="11600" y="85131"/>
                </a:lnTo>
                <a:cubicBezTo>
                  <a:pt x="7300" y="83335"/>
                  <a:pt x="3508" y="87138"/>
                  <a:pt x="8369" y="89923"/>
                </a:cubicBezTo>
                <a:lnTo>
                  <a:pt x="149266" y="140762"/>
                </a:lnTo>
                <a:cubicBezTo>
                  <a:pt x="144888" y="143646"/>
                  <a:pt x="142660" y="148324"/>
                  <a:pt x="142584" y="153718"/>
                </a:cubicBezTo>
                <a:lnTo>
                  <a:pt x="142915" y="275832"/>
                </a:lnTo>
                <a:lnTo>
                  <a:pt x="138840" y="272152"/>
                </a:lnTo>
                <a:cubicBezTo>
                  <a:pt x="133396" y="266216"/>
                  <a:pt x="128627" y="259844"/>
                  <a:pt x="124622" y="253032"/>
                </a:cubicBezTo>
                <a:lnTo>
                  <a:pt x="124622" y="134761"/>
                </a:lnTo>
                <a:lnTo>
                  <a:pt x="5373" y="92920"/>
                </a:lnTo>
                <a:cubicBezTo>
                  <a:pt x="-2004" y="90971"/>
                  <a:pt x="-2248" y="79179"/>
                  <a:pt x="7545" y="786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</p:txBody>
      </p:sp>
      <p:sp>
        <p:nvSpPr>
          <p:cNvPr id="228" name="Freeform 227">
            <a:extLst>
              <a:ext uri="{FF2B5EF4-FFF2-40B4-BE49-F238E27FC236}">
                <a16:creationId xmlns:a16="http://schemas.microsoft.com/office/drawing/2014/main" id="{AC2115A0-1375-014F-8C7C-948C11079DE3}"/>
              </a:ext>
            </a:extLst>
          </p:cNvPr>
          <p:cNvSpPr/>
          <p:nvPr/>
        </p:nvSpPr>
        <p:spPr>
          <a:xfrm rot="2211938">
            <a:off x="7929764" y="1653397"/>
            <a:ext cx="2353325" cy="4263644"/>
          </a:xfrm>
          <a:custGeom>
            <a:avLst/>
            <a:gdLst>
              <a:gd name="connsiteX0" fmla="*/ 1 w 2124133"/>
              <a:gd name="connsiteY0" fmla="*/ 119 h 4262667"/>
              <a:gd name="connsiteX1" fmla="*/ 88467 w 2124133"/>
              <a:gd name="connsiteY1" fmla="*/ 0 h 4262667"/>
              <a:gd name="connsiteX2" fmla="*/ 1697383 w 2124133"/>
              <a:gd name="connsiteY2" fmla="*/ 851373 h 4262667"/>
              <a:gd name="connsiteX3" fmla="*/ 1270441 w 2124133"/>
              <a:gd name="connsiteY3" fmla="*/ 3838381 h 4262667"/>
              <a:gd name="connsiteX4" fmla="*/ 97445 w 2124133"/>
              <a:gd name="connsiteY4" fmla="*/ 4262535 h 4262667"/>
              <a:gd name="connsiteX5" fmla="*/ 1 w 2124133"/>
              <a:gd name="connsiteY5" fmla="*/ 4262667 h 4262667"/>
              <a:gd name="connsiteX6" fmla="*/ 1 w 2124133"/>
              <a:gd name="connsiteY6" fmla="*/ 4017554 h 4262667"/>
              <a:gd name="connsiteX7" fmla="*/ 85136 w 2124133"/>
              <a:gd name="connsiteY7" fmla="*/ 4017440 h 4262667"/>
              <a:gd name="connsiteX8" fmla="*/ 1123228 w 2124133"/>
              <a:gd name="connsiteY8" fmla="*/ 3642067 h 4262667"/>
              <a:gd name="connsiteX9" fmla="*/ 1501069 w 2124133"/>
              <a:gd name="connsiteY9" fmla="*/ 998586 h 4262667"/>
              <a:gd name="connsiteX10" fmla="*/ 77190 w 2124133"/>
              <a:gd name="connsiteY10" fmla="*/ 245127 h 4262667"/>
              <a:gd name="connsiteX11" fmla="*/ 0 w 2124133"/>
              <a:gd name="connsiteY11" fmla="*/ 245231 h 4262667"/>
              <a:gd name="connsiteX12" fmla="*/ 1 w 2124133"/>
              <a:gd name="connsiteY12" fmla="*/ 119 h 4262667"/>
              <a:gd name="connsiteX0" fmla="*/ 103951 w 2228083"/>
              <a:gd name="connsiteY0" fmla="*/ 119 h 4262667"/>
              <a:gd name="connsiteX1" fmla="*/ 192417 w 2228083"/>
              <a:gd name="connsiteY1" fmla="*/ 0 h 4262667"/>
              <a:gd name="connsiteX2" fmla="*/ 1801333 w 2228083"/>
              <a:gd name="connsiteY2" fmla="*/ 851373 h 4262667"/>
              <a:gd name="connsiteX3" fmla="*/ 1374391 w 2228083"/>
              <a:gd name="connsiteY3" fmla="*/ 3838381 h 4262667"/>
              <a:gd name="connsiteX4" fmla="*/ 201395 w 2228083"/>
              <a:gd name="connsiteY4" fmla="*/ 4262535 h 4262667"/>
              <a:gd name="connsiteX5" fmla="*/ 103951 w 2228083"/>
              <a:gd name="connsiteY5" fmla="*/ 4262667 h 4262667"/>
              <a:gd name="connsiteX6" fmla="*/ 103951 w 2228083"/>
              <a:gd name="connsiteY6" fmla="*/ 4017554 h 4262667"/>
              <a:gd name="connsiteX7" fmla="*/ 189086 w 2228083"/>
              <a:gd name="connsiteY7" fmla="*/ 4017440 h 4262667"/>
              <a:gd name="connsiteX8" fmla="*/ 1227178 w 2228083"/>
              <a:gd name="connsiteY8" fmla="*/ 3642067 h 4262667"/>
              <a:gd name="connsiteX9" fmla="*/ 1605019 w 2228083"/>
              <a:gd name="connsiteY9" fmla="*/ 998586 h 4262667"/>
              <a:gd name="connsiteX10" fmla="*/ 181140 w 2228083"/>
              <a:gd name="connsiteY10" fmla="*/ 245127 h 4262667"/>
              <a:gd name="connsiteX11" fmla="*/ 103950 w 2228083"/>
              <a:gd name="connsiteY11" fmla="*/ 245231 h 4262667"/>
              <a:gd name="connsiteX12" fmla="*/ 103951 w 2228083"/>
              <a:gd name="connsiteY12" fmla="*/ 119 h 4262667"/>
              <a:gd name="connsiteX0" fmla="*/ 118533 w 2242665"/>
              <a:gd name="connsiteY0" fmla="*/ 119 h 4262667"/>
              <a:gd name="connsiteX1" fmla="*/ 206999 w 2242665"/>
              <a:gd name="connsiteY1" fmla="*/ 0 h 4262667"/>
              <a:gd name="connsiteX2" fmla="*/ 1815915 w 2242665"/>
              <a:gd name="connsiteY2" fmla="*/ 851373 h 4262667"/>
              <a:gd name="connsiteX3" fmla="*/ 1388973 w 2242665"/>
              <a:gd name="connsiteY3" fmla="*/ 3838381 h 4262667"/>
              <a:gd name="connsiteX4" fmla="*/ 215977 w 2242665"/>
              <a:gd name="connsiteY4" fmla="*/ 4262535 h 4262667"/>
              <a:gd name="connsiteX5" fmla="*/ 118533 w 2242665"/>
              <a:gd name="connsiteY5" fmla="*/ 4262667 h 4262667"/>
              <a:gd name="connsiteX6" fmla="*/ 118533 w 2242665"/>
              <a:gd name="connsiteY6" fmla="*/ 4017554 h 4262667"/>
              <a:gd name="connsiteX7" fmla="*/ 203668 w 2242665"/>
              <a:gd name="connsiteY7" fmla="*/ 4017440 h 4262667"/>
              <a:gd name="connsiteX8" fmla="*/ 1241760 w 2242665"/>
              <a:gd name="connsiteY8" fmla="*/ 3642067 h 4262667"/>
              <a:gd name="connsiteX9" fmla="*/ 1619601 w 2242665"/>
              <a:gd name="connsiteY9" fmla="*/ 998586 h 4262667"/>
              <a:gd name="connsiteX10" fmla="*/ 195722 w 2242665"/>
              <a:gd name="connsiteY10" fmla="*/ 245127 h 4262667"/>
              <a:gd name="connsiteX11" fmla="*/ 118532 w 2242665"/>
              <a:gd name="connsiteY11" fmla="*/ 245231 h 4262667"/>
              <a:gd name="connsiteX12" fmla="*/ 118533 w 2242665"/>
              <a:gd name="connsiteY12" fmla="*/ 119 h 4262667"/>
              <a:gd name="connsiteX0" fmla="*/ 133884 w 2258016"/>
              <a:gd name="connsiteY0" fmla="*/ 119 h 4262667"/>
              <a:gd name="connsiteX1" fmla="*/ 222350 w 2258016"/>
              <a:gd name="connsiteY1" fmla="*/ 0 h 4262667"/>
              <a:gd name="connsiteX2" fmla="*/ 1831266 w 2258016"/>
              <a:gd name="connsiteY2" fmla="*/ 851373 h 4262667"/>
              <a:gd name="connsiteX3" fmla="*/ 1404324 w 2258016"/>
              <a:gd name="connsiteY3" fmla="*/ 3838381 h 4262667"/>
              <a:gd name="connsiteX4" fmla="*/ 231328 w 2258016"/>
              <a:gd name="connsiteY4" fmla="*/ 4262535 h 4262667"/>
              <a:gd name="connsiteX5" fmla="*/ 133884 w 2258016"/>
              <a:gd name="connsiteY5" fmla="*/ 4262667 h 4262667"/>
              <a:gd name="connsiteX6" fmla="*/ 133884 w 2258016"/>
              <a:gd name="connsiteY6" fmla="*/ 4017554 h 4262667"/>
              <a:gd name="connsiteX7" fmla="*/ 219019 w 2258016"/>
              <a:gd name="connsiteY7" fmla="*/ 4017440 h 4262667"/>
              <a:gd name="connsiteX8" fmla="*/ 1257111 w 2258016"/>
              <a:gd name="connsiteY8" fmla="*/ 3642067 h 4262667"/>
              <a:gd name="connsiteX9" fmla="*/ 1634952 w 2258016"/>
              <a:gd name="connsiteY9" fmla="*/ 998586 h 4262667"/>
              <a:gd name="connsiteX10" fmla="*/ 211073 w 2258016"/>
              <a:gd name="connsiteY10" fmla="*/ 245127 h 4262667"/>
              <a:gd name="connsiteX11" fmla="*/ 133883 w 2258016"/>
              <a:gd name="connsiteY11" fmla="*/ 245231 h 4262667"/>
              <a:gd name="connsiteX12" fmla="*/ 133884 w 2258016"/>
              <a:gd name="connsiteY12" fmla="*/ 119 h 4262667"/>
              <a:gd name="connsiteX0" fmla="*/ 137130 w 2261262"/>
              <a:gd name="connsiteY0" fmla="*/ 119 h 4262667"/>
              <a:gd name="connsiteX1" fmla="*/ 225596 w 2261262"/>
              <a:gd name="connsiteY1" fmla="*/ 0 h 4262667"/>
              <a:gd name="connsiteX2" fmla="*/ 1834512 w 2261262"/>
              <a:gd name="connsiteY2" fmla="*/ 851373 h 4262667"/>
              <a:gd name="connsiteX3" fmla="*/ 1407570 w 2261262"/>
              <a:gd name="connsiteY3" fmla="*/ 3838381 h 4262667"/>
              <a:gd name="connsiteX4" fmla="*/ 234574 w 2261262"/>
              <a:gd name="connsiteY4" fmla="*/ 4262535 h 4262667"/>
              <a:gd name="connsiteX5" fmla="*/ 137130 w 2261262"/>
              <a:gd name="connsiteY5" fmla="*/ 4262667 h 4262667"/>
              <a:gd name="connsiteX6" fmla="*/ 137130 w 2261262"/>
              <a:gd name="connsiteY6" fmla="*/ 4017554 h 4262667"/>
              <a:gd name="connsiteX7" fmla="*/ 222265 w 2261262"/>
              <a:gd name="connsiteY7" fmla="*/ 4017440 h 4262667"/>
              <a:gd name="connsiteX8" fmla="*/ 1260357 w 2261262"/>
              <a:gd name="connsiteY8" fmla="*/ 3642067 h 4262667"/>
              <a:gd name="connsiteX9" fmla="*/ 1638198 w 2261262"/>
              <a:gd name="connsiteY9" fmla="*/ 998586 h 4262667"/>
              <a:gd name="connsiteX10" fmla="*/ 214319 w 2261262"/>
              <a:gd name="connsiteY10" fmla="*/ 245127 h 4262667"/>
              <a:gd name="connsiteX11" fmla="*/ 137129 w 2261262"/>
              <a:gd name="connsiteY11" fmla="*/ 245231 h 4262667"/>
              <a:gd name="connsiteX12" fmla="*/ 137130 w 2261262"/>
              <a:gd name="connsiteY12" fmla="*/ 119 h 4262667"/>
              <a:gd name="connsiteX0" fmla="*/ 185593 w 2309725"/>
              <a:gd name="connsiteY0" fmla="*/ 9382 h 4271930"/>
              <a:gd name="connsiteX1" fmla="*/ 274059 w 2309725"/>
              <a:gd name="connsiteY1" fmla="*/ 9263 h 4271930"/>
              <a:gd name="connsiteX2" fmla="*/ 1882975 w 2309725"/>
              <a:gd name="connsiteY2" fmla="*/ 860636 h 4271930"/>
              <a:gd name="connsiteX3" fmla="*/ 1456033 w 2309725"/>
              <a:gd name="connsiteY3" fmla="*/ 3847644 h 4271930"/>
              <a:gd name="connsiteX4" fmla="*/ 283037 w 2309725"/>
              <a:gd name="connsiteY4" fmla="*/ 4271798 h 4271930"/>
              <a:gd name="connsiteX5" fmla="*/ 185593 w 2309725"/>
              <a:gd name="connsiteY5" fmla="*/ 4271930 h 4271930"/>
              <a:gd name="connsiteX6" fmla="*/ 185593 w 2309725"/>
              <a:gd name="connsiteY6" fmla="*/ 4026817 h 4271930"/>
              <a:gd name="connsiteX7" fmla="*/ 270728 w 2309725"/>
              <a:gd name="connsiteY7" fmla="*/ 4026703 h 4271930"/>
              <a:gd name="connsiteX8" fmla="*/ 1308820 w 2309725"/>
              <a:gd name="connsiteY8" fmla="*/ 3651330 h 4271930"/>
              <a:gd name="connsiteX9" fmla="*/ 1686661 w 2309725"/>
              <a:gd name="connsiteY9" fmla="*/ 1007849 h 4271930"/>
              <a:gd name="connsiteX10" fmla="*/ 262782 w 2309725"/>
              <a:gd name="connsiteY10" fmla="*/ 254390 h 4271930"/>
              <a:gd name="connsiteX11" fmla="*/ 185592 w 2309725"/>
              <a:gd name="connsiteY11" fmla="*/ 254494 h 4271930"/>
              <a:gd name="connsiteX12" fmla="*/ 185593 w 2309725"/>
              <a:gd name="connsiteY12" fmla="*/ 9382 h 4271930"/>
              <a:gd name="connsiteX0" fmla="*/ 188413 w 2312545"/>
              <a:gd name="connsiteY0" fmla="*/ 17392 h 4279940"/>
              <a:gd name="connsiteX1" fmla="*/ 276879 w 2312545"/>
              <a:gd name="connsiteY1" fmla="*/ 17273 h 4279940"/>
              <a:gd name="connsiteX2" fmla="*/ 1885795 w 2312545"/>
              <a:gd name="connsiteY2" fmla="*/ 868646 h 4279940"/>
              <a:gd name="connsiteX3" fmla="*/ 1458853 w 2312545"/>
              <a:gd name="connsiteY3" fmla="*/ 3855654 h 4279940"/>
              <a:gd name="connsiteX4" fmla="*/ 285857 w 2312545"/>
              <a:gd name="connsiteY4" fmla="*/ 4279808 h 4279940"/>
              <a:gd name="connsiteX5" fmla="*/ 188413 w 2312545"/>
              <a:gd name="connsiteY5" fmla="*/ 4279940 h 4279940"/>
              <a:gd name="connsiteX6" fmla="*/ 188413 w 2312545"/>
              <a:gd name="connsiteY6" fmla="*/ 4034827 h 4279940"/>
              <a:gd name="connsiteX7" fmla="*/ 273548 w 2312545"/>
              <a:gd name="connsiteY7" fmla="*/ 4034713 h 4279940"/>
              <a:gd name="connsiteX8" fmla="*/ 1311640 w 2312545"/>
              <a:gd name="connsiteY8" fmla="*/ 3659340 h 4279940"/>
              <a:gd name="connsiteX9" fmla="*/ 1689481 w 2312545"/>
              <a:gd name="connsiteY9" fmla="*/ 1015859 h 4279940"/>
              <a:gd name="connsiteX10" fmla="*/ 265602 w 2312545"/>
              <a:gd name="connsiteY10" fmla="*/ 262400 h 4279940"/>
              <a:gd name="connsiteX11" fmla="*/ 188412 w 2312545"/>
              <a:gd name="connsiteY11" fmla="*/ 262504 h 4279940"/>
              <a:gd name="connsiteX12" fmla="*/ 188413 w 2312545"/>
              <a:gd name="connsiteY12" fmla="*/ 17392 h 4279940"/>
              <a:gd name="connsiteX0" fmla="*/ 201776 w 2325908"/>
              <a:gd name="connsiteY0" fmla="*/ 9941 h 4272489"/>
              <a:gd name="connsiteX1" fmla="*/ 290242 w 2325908"/>
              <a:gd name="connsiteY1" fmla="*/ 9822 h 4272489"/>
              <a:gd name="connsiteX2" fmla="*/ 1899158 w 2325908"/>
              <a:gd name="connsiteY2" fmla="*/ 861195 h 4272489"/>
              <a:gd name="connsiteX3" fmla="*/ 1472216 w 2325908"/>
              <a:gd name="connsiteY3" fmla="*/ 3848203 h 4272489"/>
              <a:gd name="connsiteX4" fmla="*/ 299220 w 2325908"/>
              <a:gd name="connsiteY4" fmla="*/ 4272357 h 4272489"/>
              <a:gd name="connsiteX5" fmla="*/ 201776 w 2325908"/>
              <a:gd name="connsiteY5" fmla="*/ 4272489 h 4272489"/>
              <a:gd name="connsiteX6" fmla="*/ 201776 w 2325908"/>
              <a:gd name="connsiteY6" fmla="*/ 4027376 h 4272489"/>
              <a:gd name="connsiteX7" fmla="*/ 286911 w 2325908"/>
              <a:gd name="connsiteY7" fmla="*/ 4027262 h 4272489"/>
              <a:gd name="connsiteX8" fmla="*/ 1325003 w 2325908"/>
              <a:gd name="connsiteY8" fmla="*/ 3651889 h 4272489"/>
              <a:gd name="connsiteX9" fmla="*/ 1702844 w 2325908"/>
              <a:gd name="connsiteY9" fmla="*/ 1008408 h 4272489"/>
              <a:gd name="connsiteX10" fmla="*/ 278965 w 2325908"/>
              <a:gd name="connsiteY10" fmla="*/ 254949 h 4272489"/>
              <a:gd name="connsiteX11" fmla="*/ 201775 w 2325908"/>
              <a:gd name="connsiteY11" fmla="*/ 255053 h 4272489"/>
              <a:gd name="connsiteX12" fmla="*/ 201776 w 2325908"/>
              <a:gd name="connsiteY12" fmla="*/ 9941 h 4272489"/>
              <a:gd name="connsiteX0" fmla="*/ 207407 w 2331539"/>
              <a:gd name="connsiteY0" fmla="*/ 5819 h 4268367"/>
              <a:gd name="connsiteX1" fmla="*/ 295873 w 2331539"/>
              <a:gd name="connsiteY1" fmla="*/ 5700 h 4268367"/>
              <a:gd name="connsiteX2" fmla="*/ 1904789 w 2331539"/>
              <a:gd name="connsiteY2" fmla="*/ 857073 h 4268367"/>
              <a:gd name="connsiteX3" fmla="*/ 1477847 w 2331539"/>
              <a:gd name="connsiteY3" fmla="*/ 3844081 h 4268367"/>
              <a:gd name="connsiteX4" fmla="*/ 304851 w 2331539"/>
              <a:gd name="connsiteY4" fmla="*/ 4268235 h 4268367"/>
              <a:gd name="connsiteX5" fmla="*/ 207407 w 2331539"/>
              <a:gd name="connsiteY5" fmla="*/ 4268367 h 4268367"/>
              <a:gd name="connsiteX6" fmla="*/ 207407 w 2331539"/>
              <a:gd name="connsiteY6" fmla="*/ 4023254 h 4268367"/>
              <a:gd name="connsiteX7" fmla="*/ 292542 w 2331539"/>
              <a:gd name="connsiteY7" fmla="*/ 4023140 h 4268367"/>
              <a:gd name="connsiteX8" fmla="*/ 1330634 w 2331539"/>
              <a:gd name="connsiteY8" fmla="*/ 3647767 h 4268367"/>
              <a:gd name="connsiteX9" fmla="*/ 1708475 w 2331539"/>
              <a:gd name="connsiteY9" fmla="*/ 1004286 h 4268367"/>
              <a:gd name="connsiteX10" fmla="*/ 284596 w 2331539"/>
              <a:gd name="connsiteY10" fmla="*/ 250827 h 4268367"/>
              <a:gd name="connsiteX11" fmla="*/ 207406 w 2331539"/>
              <a:gd name="connsiteY11" fmla="*/ 250931 h 4268367"/>
              <a:gd name="connsiteX12" fmla="*/ 207407 w 2331539"/>
              <a:gd name="connsiteY12" fmla="*/ 5819 h 4268367"/>
              <a:gd name="connsiteX0" fmla="*/ 221338 w 2345470"/>
              <a:gd name="connsiteY0" fmla="*/ 5463 h 4268011"/>
              <a:gd name="connsiteX1" fmla="*/ 309804 w 2345470"/>
              <a:gd name="connsiteY1" fmla="*/ 5344 h 4268011"/>
              <a:gd name="connsiteX2" fmla="*/ 1918720 w 2345470"/>
              <a:gd name="connsiteY2" fmla="*/ 856717 h 4268011"/>
              <a:gd name="connsiteX3" fmla="*/ 1491778 w 2345470"/>
              <a:gd name="connsiteY3" fmla="*/ 3843725 h 4268011"/>
              <a:gd name="connsiteX4" fmla="*/ 318782 w 2345470"/>
              <a:gd name="connsiteY4" fmla="*/ 4267879 h 4268011"/>
              <a:gd name="connsiteX5" fmla="*/ 221338 w 2345470"/>
              <a:gd name="connsiteY5" fmla="*/ 4268011 h 4268011"/>
              <a:gd name="connsiteX6" fmla="*/ 221338 w 2345470"/>
              <a:gd name="connsiteY6" fmla="*/ 4022898 h 4268011"/>
              <a:gd name="connsiteX7" fmla="*/ 306473 w 2345470"/>
              <a:gd name="connsiteY7" fmla="*/ 4022784 h 4268011"/>
              <a:gd name="connsiteX8" fmla="*/ 1344565 w 2345470"/>
              <a:gd name="connsiteY8" fmla="*/ 3647411 h 4268011"/>
              <a:gd name="connsiteX9" fmla="*/ 1722406 w 2345470"/>
              <a:gd name="connsiteY9" fmla="*/ 1003930 h 4268011"/>
              <a:gd name="connsiteX10" fmla="*/ 298527 w 2345470"/>
              <a:gd name="connsiteY10" fmla="*/ 250471 h 4268011"/>
              <a:gd name="connsiteX11" fmla="*/ 221337 w 2345470"/>
              <a:gd name="connsiteY11" fmla="*/ 250575 h 4268011"/>
              <a:gd name="connsiteX12" fmla="*/ 221338 w 2345470"/>
              <a:gd name="connsiteY12" fmla="*/ 5463 h 4268011"/>
              <a:gd name="connsiteX0" fmla="*/ 224751 w 2348883"/>
              <a:gd name="connsiteY0" fmla="*/ 10197 h 4272745"/>
              <a:gd name="connsiteX1" fmla="*/ 313217 w 2348883"/>
              <a:gd name="connsiteY1" fmla="*/ 10078 h 4272745"/>
              <a:gd name="connsiteX2" fmla="*/ 1922133 w 2348883"/>
              <a:gd name="connsiteY2" fmla="*/ 861451 h 4272745"/>
              <a:gd name="connsiteX3" fmla="*/ 1495191 w 2348883"/>
              <a:gd name="connsiteY3" fmla="*/ 3848459 h 4272745"/>
              <a:gd name="connsiteX4" fmla="*/ 322195 w 2348883"/>
              <a:gd name="connsiteY4" fmla="*/ 4272613 h 4272745"/>
              <a:gd name="connsiteX5" fmla="*/ 224751 w 2348883"/>
              <a:gd name="connsiteY5" fmla="*/ 4272745 h 4272745"/>
              <a:gd name="connsiteX6" fmla="*/ 224751 w 2348883"/>
              <a:gd name="connsiteY6" fmla="*/ 4027632 h 4272745"/>
              <a:gd name="connsiteX7" fmla="*/ 309886 w 2348883"/>
              <a:gd name="connsiteY7" fmla="*/ 4027518 h 4272745"/>
              <a:gd name="connsiteX8" fmla="*/ 1347978 w 2348883"/>
              <a:gd name="connsiteY8" fmla="*/ 3652145 h 4272745"/>
              <a:gd name="connsiteX9" fmla="*/ 1725819 w 2348883"/>
              <a:gd name="connsiteY9" fmla="*/ 1008664 h 4272745"/>
              <a:gd name="connsiteX10" fmla="*/ 301940 w 2348883"/>
              <a:gd name="connsiteY10" fmla="*/ 255205 h 4272745"/>
              <a:gd name="connsiteX11" fmla="*/ 224750 w 2348883"/>
              <a:gd name="connsiteY11" fmla="*/ 255309 h 4272745"/>
              <a:gd name="connsiteX12" fmla="*/ 224751 w 2348883"/>
              <a:gd name="connsiteY12" fmla="*/ 10197 h 4272745"/>
              <a:gd name="connsiteX0" fmla="*/ 212162 w 2336294"/>
              <a:gd name="connsiteY0" fmla="*/ 1687 h 4264235"/>
              <a:gd name="connsiteX1" fmla="*/ 300628 w 2336294"/>
              <a:gd name="connsiteY1" fmla="*/ 1568 h 4264235"/>
              <a:gd name="connsiteX2" fmla="*/ 1909544 w 2336294"/>
              <a:gd name="connsiteY2" fmla="*/ 852941 h 4264235"/>
              <a:gd name="connsiteX3" fmla="*/ 1482602 w 2336294"/>
              <a:gd name="connsiteY3" fmla="*/ 3839949 h 4264235"/>
              <a:gd name="connsiteX4" fmla="*/ 309606 w 2336294"/>
              <a:gd name="connsiteY4" fmla="*/ 4264103 h 4264235"/>
              <a:gd name="connsiteX5" fmla="*/ 212162 w 2336294"/>
              <a:gd name="connsiteY5" fmla="*/ 4264235 h 4264235"/>
              <a:gd name="connsiteX6" fmla="*/ 212162 w 2336294"/>
              <a:gd name="connsiteY6" fmla="*/ 4019122 h 4264235"/>
              <a:gd name="connsiteX7" fmla="*/ 297297 w 2336294"/>
              <a:gd name="connsiteY7" fmla="*/ 4019008 h 4264235"/>
              <a:gd name="connsiteX8" fmla="*/ 1335389 w 2336294"/>
              <a:gd name="connsiteY8" fmla="*/ 3643635 h 4264235"/>
              <a:gd name="connsiteX9" fmla="*/ 1713230 w 2336294"/>
              <a:gd name="connsiteY9" fmla="*/ 1000154 h 4264235"/>
              <a:gd name="connsiteX10" fmla="*/ 289351 w 2336294"/>
              <a:gd name="connsiteY10" fmla="*/ 246695 h 4264235"/>
              <a:gd name="connsiteX11" fmla="*/ 212161 w 2336294"/>
              <a:gd name="connsiteY11" fmla="*/ 246799 h 4264235"/>
              <a:gd name="connsiteX12" fmla="*/ 212162 w 2336294"/>
              <a:gd name="connsiteY12" fmla="*/ 1687 h 4264235"/>
              <a:gd name="connsiteX0" fmla="*/ 211748 w 2335880"/>
              <a:gd name="connsiteY0" fmla="*/ 1842 h 4264390"/>
              <a:gd name="connsiteX1" fmla="*/ 300214 w 2335880"/>
              <a:gd name="connsiteY1" fmla="*/ 1723 h 4264390"/>
              <a:gd name="connsiteX2" fmla="*/ 1909130 w 2335880"/>
              <a:gd name="connsiteY2" fmla="*/ 853096 h 4264390"/>
              <a:gd name="connsiteX3" fmla="*/ 1482188 w 2335880"/>
              <a:gd name="connsiteY3" fmla="*/ 3840104 h 4264390"/>
              <a:gd name="connsiteX4" fmla="*/ 309192 w 2335880"/>
              <a:gd name="connsiteY4" fmla="*/ 4264258 h 4264390"/>
              <a:gd name="connsiteX5" fmla="*/ 211748 w 2335880"/>
              <a:gd name="connsiteY5" fmla="*/ 4264390 h 4264390"/>
              <a:gd name="connsiteX6" fmla="*/ 211748 w 2335880"/>
              <a:gd name="connsiteY6" fmla="*/ 4019277 h 4264390"/>
              <a:gd name="connsiteX7" fmla="*/ 296883 w 2335880"/>
              <a:gd name="connsiteY7" fmla="*/ 4019163 h 4264390"/>
              <a:gd name="connsiteX8" fmla="*/ 1334975 w 2335880"/>
              <a:gd name="connsiteY8" fmla="*/ 3643790 h 4264390"/>
              <a:gd name="connsiteX9" fmla="*/ 1712816 w 2335880"/>
              <a:gd name="connsiteY9" fmla="*/ 1000309 h 4264390"/>
              <a:gd name="connsiteX10" fmla="*/ 288937 w 2335880"/>
              <a:gd name="connsiteY10" fmla="*/ 246850 h 4264390"/>
              <a:gd name="connsiteX11" fmla="*/ 211747 w 2335880"/>
              <a:gd name="connsiteY11" fmla="*/ 246954 h 4264390"/>
              <a:gd name="connsiteX12" fmla="*/ 211748 w 2335880"/>
              <a:gd name="connsiteY12" fmla="*/ 1842 h 4264390"/>
              <a:gd name="connsiteX0" fmla="*/ 220850 w 2344982"/>
              <a:gd name="connsiteY0" fmla="*/ 3335 h 4265883"/>
              <a:gd name="connsiteX1" fmla="*/ 309316 w 2344982"/>
              <a:gd name="connsiteY1" fmla="*/ 3216 h 4265883"/>
              <a:gd name="connsiteX2" fmla="*/ 1918232 w 2344982"/>
              <a:gd name="connsiteY2" fmla="*/ 854589 h 4265883"/>
              <a:gd name="connsiteX3" fmla="*/ 1491290 w 2344982"/>
              <a:gd name="connsiteY3" fmla="*/ 3841597 h 4265883"/>
              <a:gd name="connsiteX4" fmla="*/ 318294 w 2344982"/>
              <a:gd name="connsiteY4" fmla="*/ 4265751 h 4265883"/>
              <a:gd name="connsiteX5" fmla="*/ 220850 w 2344982"/>
              <a:gd name="connsiteY5" fmla="*/ 4265883 h 4265883"/>
              <a:gd name="connsiteX6" fmla="*/ 220850 w 2344982"/>
              <a:gd name="connsiteY6" fmla="*/ 4020770 h 4265883"/>
              <a:gd name="connsiteX7" fmla="*/ 305985 w 2344982"/>
              <a:gd name="connsiteY7" fmla="*/ 4020656 h 4265883"/>
              <a:gd name="connsiteX8" fmla="*/ 1344077 w 2344982"/>
              <a:gd name="connsiteY8" fmla="*/ 3645283 h 4265883"/>
              <a:gd name="connsiteX9" fmla="*/ 1721918 w 2344982"/>
              <a:gd name="connsiteY9" fmla="*/ 1001802 h 4265883"/>
              <a:gd name="connsiteX10" fmla="*/ 298039 w 2344982"/>
              <a:gd name="connsiteY10" fmla="*/ 248343 h 4265883"/>
              <a:gd name="connsiteX11" fmla="*/ 220849 w 2344982"/>
              <a:gd name="connsiteY11" fmla="*/ 248447 h 4265883"/>
              <a:gd name="connsiteX12" fmla="*/ 220850 w 2344982"/>
              <a:gd name="connsiteY12" fmla="*/ 3335 h 4265883"/>
              <a:gd name="connsiteX0" fmla="*/ 229193 w 2353325"/>
              <a:gd name="connsiteY0" fmla="*/ 1096 h 4263644"/>
              <a:gd name="connsiteX1" fmla="*/ 317659 w 2353325"/>
              <a:gd name="connsiteY1" fmla="*/ 977 h 4263644"/>
              <a:gd name="connsiteX2" fmla="*/ 1926575 w 2353325"/>
              <a:gd name="connsiteY2" fmla="*/ 852350 h 4263644"/>
              <a:gd name="connsiteX3" fmla="*/ 1499633 w 2353325"/>
              <a:gd name="connsiteY3" fmla="*/ 3839358 h 4263644"/>
              <a:gd name="connsiteX4" fmla="*/ 326637 w 2353325"/>
              <a:gd name="connsiteY4" fmla="*/ 4263512 h 4263644"/>
              <a:gd name="connsiteX5" fmla="*/ 229193 w 2353325"/>
              <a:gd name="connsiteY5" fmla="*/ 4263644 h 4263644"/>
              <a:gd name="connsiteX6" fmla="*/ 229193 w 2353325"/>
              <a:gd name="connsiteY6" fmla="*/ 4018531 h 4263644"/>
              <a:gd name="connsiteX7" fmla="*/ 314328 w 2353325"/>
              <a:gd name="connsiteY7" fmla="*/ 4018417 h 4263644"/>
              <a:gd name="connsiteX8" fmla="*/ 1352420 w 2353325"/>
              <a:gd name="connsiteY8" fmla="*/ 3643044 h 4263644"/>
              <a:gd name="connsiteX9" fmla="*/ 1730261 w 2353325"/>
              <a:gd name="connsiteY9" fmla="*/ 999563 h 4263644"/>
              <a:gd name="connsiteX10" fmla="*/ 306382 w 2353325"/>
              <a:gd name="connsiteY10" fmla="*/ 246104 h 4263644"/>
              <a:gd name="connsiteX11" fmla="*/ 229192 w 2353325"/>
              <a:gd name="connsiteY11" fmla="*/ 246208 h 4263644"/>
              <a:gd name="connsiteX12" fmla="*/ 229193 w 2353325"/>
              <a:gd name="connsiteY12" fmla="*/ 1096 h 426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3325" h="4263644">
                <a:moveTo>
                  <a:pt x="229193" y="1096"/>
                </a:moveTo>
                <a:lnTo>
                  <a:pt x="317659" y="977"/>
                </a:lnTo>
                <a:cubicBezTo>
                  <a:pt x="931807" y="29578"/>
                  <a:pt x="1528920" y="322060"/>
                  <a:pt x="1926575" y="852350"/>
                </a:cubicBezTo>
                <a:cubicBezTo>
                  <a:pt x="2633518" y="1795086"/>
                  <a:pt x="2442369" y="3132415"/>
                  <a:pt x="1499633" y="3839358"/>
                </a:cubicBezTo>
                <a:cubicBezTo>
                  <a:pt x="1146107" y="4104462"/>
                  <a:pt x="737091" y="4243271"/>
                  <a:pt x="326637" y="4263512"/>
                </a:cubicBezTo>
                <a:lnTo>
                  <a:pt x="229193" y="4263644"/>
                </a:lnTo>
                <a:cubicBezTo>
                  <a:pt x="-4698" y="4232930"/>
                  <a:pt x="115989" y="3990747"/>
                  <a:pt x="229193" y="4018531"/>
                </a:cubicBezTo>
                <a:lnTo>
                  <a:pt x="314328" y="4018417"/>
                </a:lnTo>
                <a:cubicBezTo>
                  <a:pt x="677576" y="4000504"/>
                  <a:pt x="1039552" y="3877658"/>
                  <a:pt x="1352420" y="3643044"/>
                </a:cubicBezTo>
                <a:cubicBezTo>
                  <a:pt x="2186735" y="3017404"/>
                  <a:pt x="2355900" y="1833878"/>
                  <a:pt x="1730261" y="999563"/>
                </a:cubicBezTo>
                <a:cubicBezTo>
                  <a:pt x="1378339" y="530260"/>
                  <a:pt x="849898" y="271415"/>
                  <a:pt x="306382" y="246104"/>
                </a:cubicBezTo>
                <a:lnTo>
                  <a:pt x="229192" y="246208"/>
                </a:lnTo>
                <a:cubicBezTo>
                  <a:pt x="-113178" y="296545"/>
                  <a:pt x="-37271" y="-20913"/>
                  <a:pt x="229193" y="1096"/>
                </a:cubicBezTo>
                <a:close/>
              </a:path>
            </a:pathLst>
          </a:custGeom>
          <a:solidFill>
            <a:srgbClr val="1F1F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D2E70C68-511B-EC43-9093-4D39C437B757}"/>
              </a:ext>
            </a:extLst>
          </p:cNvPr>
          <p:cNvSpPr/>
          <p:nvPr/>
        </p:nvSpPr>
        <p:spPr>
          <a:xfrm>
            <a:off x="8226643" y="5225575"/>
            <a:ext cx="195329" cy="992223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Round Same Side Corner Rectangle 229">
            <a:extLst>
              <a:ext uri="{FF2B5EF4-FFF2-40B4-BE49-F238E27FC236}">
                <a16:creationId xmlns:a16="http://schemas.microsoft.com/office/drawing/2014/main" id="{838D014E-5690-054E-BEA3-C27615CF97AC}"/>
              </a:ext>
            </a:extLst>
          </p:cNvPr>
          <p:cNvSpPr/>
          <p:nvPr/>
        </p:nvSpPr>
        <p:spPr>
          <a:xfrm>
            <a:off x="7739556" y="5959923"/>
            <a:ext cx="1133198" cy="48585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50DB56A-5BFF-FF41-BAFD-12EF6FD4B940}"/>
              </a:ext>
            </a:extLst>
          </p:cNvPr>
          <p:cNvSpPr/>
          <p:nvPr/>
        </p:nvSpPr>
        <p:spPr>
          <a:xfrm>
            <a:off x="6559986" y="1447859"/>
            <a:ext cx="3528642" cy="3528642"/>
          </a:xfrm>
          <a:prstGeom prst="ellipse">
            <a:avLst/>
          </a:prstGeom>
          <a:gradFill flip="none" rotWithShape="1">
            <a:gsLst>
              <a:gs pos="48000">
                <a:srgbClr val="3BCCFF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1AB98B07-2E94-A747-8165-D85AFD9224CA}"/>
              </a:ext>
            </a:extLst>
          </p:cNvPr>
          <p:cNvGrpSpPr/>
          <p:nvPr/>
        </p:nvGrpSpPr>
        <p:grpSpPr>
          <a:xfrm>
            <a:off x="6556211" y="1570003"/>
            <a:ext cx="3528000" cy="3528000"/>
            <a:chOff x="3248036" y="2505478"/>
            <a:chExt cx="2637484" cy="2675771"/>
          </a:xfrm>
        </p:grpSpPr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154BAC6D-7776-2242-B3EC-0F449966E55B}"/>
                </a:ext>
              </a:extLst>
            </p:cNvPr>
            <p:cNvSpPr/>
            <p:nvPr/>
          </p:nvSpPr>
          <p:spPr>
            <a:xfrm>
              <a:off x="3689004" y="4985233"/>
              <a:ext cx="1757099" cy="196016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2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05F64DF4-DD34-694D-BE77-347440707D56}"/>
                </a:ext>
              </a:extLst>
            </p:cNvPr>
            <p:cNvGrpSpPr/>
            <p:nvPr/>
          </p:nvGrpSpPr>
          <p:grpSpPr>
            <a:xfrm>
              <a:off x="3248036" y="2505478"/>
              <a:ext cx="2637484" cy="2487071"/>
              <a:chOff x="5980731" y="4092010"/>
              <a:chExt cx="1526452" cy="1424765"/>
            </a:xfrm>
            <a:solidFill>
              <a:srgbClr val="D8EBF4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73BAF231-C2D1-6349-A9AD-ED0FEA2CB685}"/>
                  </a:ext>
                </a:extLst>
              </p:cNvPr>
              <p:cNvGrpSpPr/>
              <p:nvPr/>
            </p:nvGrpSpPr>
            <p:grpSpPr>
              <a:xfrm rot="60000">
                <a:off x="5990852" y="4092010"/>
                <a:ext cx="1516331" cy="1424765"/>
                <a:chOff x="1999374" y="1682807"/>
                <a:chExt cx="3793921" cy="3564831"/>
              </a:xfrm>
              <a:grpFill/>
            </p:grpSpPr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5A26C28B-D0FD-F04B-A24E-EB94891B8A59}"/>
                    </a:ext>
                  </a:extLst>
                </p:cNvPr>
                <p:cNvGrpSpPr/>
                <p:nvPr/>
              </p:nvGrpSpPr>
              <p:grpSpPr>
                <a:xfrm>
                  <a:off x="2063501" y="1682807"/>
                  <a:ext cx="2887732" cy="2948597"/>
                  <a:chOff x="2063539" y="1682832"/>
                  <a:chExt cx="2887768" cy="2948639"/>
                </a:xfrm>
                <a:grpFill/>
              </p:grpSpPr>
              <p:sp>
                <p:nvSpPr>
                  <p:cNvPr id="323" name="Freeform 271">
                    <a:extLst>
                      <a:ext uri="{FF2B5EF4-FFF2-40B4-BE49-F238E27FC236}">
                        <a16:creationId xmlns:a16="http://schemas.microsoft.com/office/drawing/2014/main" id="{720FE603-EA2A-D349-9D7A-E5E9AA6B81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12301" y="2505578"/>
                    <a:ext cx="16305" cy="4346"/>
                  </a:xfrm>
                  <a:custGeom>
                    <a:avLst/>
                    <a:gdLst>
                      <a:gd name="T0" fmla="*/ 10 w 15"/>
                      <a:gd name="T1" fmla="*/ 0 h 4"/>
                      <a:gd name="T2" fmla="*/ 13 w 15"/>
                      <a:gd name="T3" fmla="*/ 1 h 4"/>
                      <a:gd name="T4" fmla="*/ 15 w 15"/>
                      <a:gd name="T5" fmla="*/ 3 h 4"/>
                      <a:gd name="T6" fmla="*/ 0 w 15"/>
                      <a:gd name="T7" fmla="*/ 4 h 4"/>
                      <a:gd name="T8" fmla="*/ 1 w 15"/>
                      <a:gd name="T9" fmla="*/ 3 h 4"/>
                      <a:gd name="T10" fmla="*/ 4 w 15"/>
                      <a:gd name="T11" fmla="*/ 1 h 4"/>
                      <a:gd name="T12" fmla="*/ 7 w 15"/>
                      <a:gd name="T13" fmla="*/ 0 h 4"/>
                      <a:gd name="T14" fmla="*/ 10 w 15"/>
                      <a:gd name="T1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0" y="0"/>
                        </a:moveTo>
                        <a:lnTo>
                          <a:pt x="13" y="1"/>
                        </a:lnTo>
                        <a:lnTo>
                          <a:pt x="15" y="3"/>
                        </a:lnTo>
                        <a:lnTo>
                          <a:pt x="0" y="4"/>
                        </a:lnTo>
                        <a:lnTo>
                          <a:pt x="1" y="3"/>
                        </a:lnTo>
                        <a:lnTo>
                          <a:pt x="4" y="1"/>
                        </a:lnTo>
                        <a:lnTo>
                          <a:pt x="7" y="0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4" name="Freeform 327">
                    <a:extLst>
                      <a:ext uri="{FF2B5EF4-FFF2-40B4-BE49-F238E27FC236}">
                        <a16:creationId xmlns:a16="http://schemas.microsoft.com/office/drawing/2014/main" id="{D221B74C-A246-2B49-AD25-A384192780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12301" y="2503404"/>
                    <a:ext cx="9784" cy="3261"/>
                  </a:xfrm>
                  <a:custGeom>
                    <a:avLst/>
                    <a:gdLst>
                      <a:gd name="T0" fmla="*/ 9 w 9"/>
                      <a:gd name="T1" fmla="*/ 0 h 3"/>
                      <a:gd name="T2" fmla="*/ 9 w 9"/>
                      <a:gd name="T3" fmla="*/ 2 h 3"/>
                      <a:gd name="T4" fmla="*/ 0 w 9"/>
                      <a:gd name="T5" fmla="*/ 3 h 3"/>
                      <a:gd name="T6" fmla="*/ 3 w 9"/>
                      <a:gd name="T7" fmla="*/ 2 h 3"/>
                      <a:gd name="T8" fmla="*/ 4 w 9"/>
                      <a:gd name="T9" fmla="*/ 0 h 3"/>
                      <a:gd name="T10" fmla="*/ 9 w 9"/>
                      <a:gd name="T11" fmla="*/ 0 h 3"/>
                      <a:gd name="T12" fmla="*/ 9 w 9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3">
                        <a:moveTo>
                          <a:pt x="9" y="0"/>
                        </a:moveTo>
                        <a:lnTo>
                          <a:pt x="9" y="2"/>
                        </a:lnTo>
                        <a:lnTo>
                          <a:pt x="0" y="3"/>
                        </a:lnTo>
                        <a:lnTo>
                          <a:pt x="3" y="2"/>
                        </a:lnTo>
                        <a:lnTo>
                          <a:pt x="4" y="0"/>
                        </a:lnTo>
                        <a:lnTo>
                          <a:pt x="9" y="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5" name="Freeform 328">
                    <a:extLst>
                      <a:ext uri="{FF2B5EF4-FFF2-40B4-BE49-F238E27FC236}">
                        <a16:creationId xmlns:a16="http://schemas.microsoft.com/office/drawing/2014/main" id="{1D3D1030-278C-AF4F-A433-C9FCC8F983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22083" y="2503406"/>
                    <a:ext cx="7606" cy="2173"/>
                  </a:xfrm>
                  <a:custGeom>
                    <a:avLst/>
                    <a:gdLst>
                      <a:gd name="T0" fmla="*/ 1 w 7"/>
                      <a:gd name="T1" fmla="*/ 0 h 2"/>
                      <a:gd name="T2" fmla="*/ 4 w 7"/>
                      <a:gd name="T3" fmla="*/ 0 h 2"/>
                      <a:gd name="T4" fmla="*/ 7 w 7"/>
                      <a:gd name="T5" fmla="*/ 2 h 2"/>
                      <a:gd name="T6" fmla="*/ 0 w 7"/>
                      <a:gd name="T7" fmla="*/ 2 h 2"/>
                      <a:gd name="T8" fmla="*/ 0 w 7"/>
                      <a:gd name="T9" fmla="*/ 0 h 2"/>
                      <a:gd name="T10" fmla="*/ 1 w 7"/>
                      <a:gd name="T11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2">
                        <a:moveTo>
                          <a:pt x="1" y="0"/>
                        </a:moveTo>
                        <a:lnTo>
                          <a:pt x="4" y="0"/>
                        </a:lnTo>
                        <a:lnTo>
                          <a:pt x="7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6" name="Freeform 390">
                    <a:extLst>
                      <a:ext uri="{FF2B5EF4-FFF2-40B4-BE49-F238E27FC236}">
                        <a16:creationId xmlns:a16="http://schemas.microsoft.com/office/drawing/2014/main" id="{0C62CE6B-4606-7749-830E-674B425250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13342" y="4406489"/>
                    <a:ext cx="9784" cy="20650"/>
                  </a:xfrm>
                  <a:custGeom>
                    <a:avLst/>
                    <a:gdLst>
                      <a:gd name="T0" fmla="*/ 9 w 9"/>
                      <a:gd name="T1" fmla="*/ 0 h 19"/>
                      <a:gd name="T2" fmla="*/ 4 w 9"/>
                      <a:gd name="T3" fmla="*/ 10 h 19"/>
                      <a:gd name="T4" fmla="*/ 1 w 9"/>
                      <a:gd name="T5" fmla="*/ 19 h 19"/>
                      <a:gd name="T6" fmla="*/ 0 w 9"/>
                      <a:gd name="T7" fmla="*/ 19 h 19"/>
                      <a:gd name="T8" fmla="*/ 4 w 9"/>
                      <a:gd name="T9" fmla="*/ 10 h 19"/>
                      <a:gd name="T10" fmla="*/ 9 w 9"/>
                      <a:gd name="T11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" h="19">
                        <a:moveTo>
                          <a:pt x="9" y="0"/>
                        </a:moveTo>
                        <a:lnTo>
                          <a:pt x="4" y="10"/>
                        </a:lnTo>
                        <a:lnTo>
                          <a:pt x="1" y="19"/>
                        </a:lnTo>
                        <a:lnTo>
                          <a:pt x="0" y="19"/>
                        </a:lnTo>
                        <a:lnTo>
                          <a:pt x="4" y="1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Freeform 395">
                    <a:extLst>
                      <a:ext uri="{FF2B5EF4-FFF2-40B4-BE49-F238E27FC236}">
                        <a16:creationId xmlns:a16="http://schemas.microsoft.com/office/drawing/2014/main" id="{576A78B3-38DF-C941-B38E-F07AC456A9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41674" y="3725031"/>
                    <a:ext cx="1088" cy="8696"/>
                  </a:xfrm>
                  <a:custGeom>
                    <a:avLst/>
                    <a:gdLst>
                      <a:gd name="T0" fmla="*/ 0 w 1"/>
                      <a:gd name="T1" fmla="*/ 0 h 8"/>
                      <a:gd name="T2" fmla="*/ 1 w 1"/>
                      <a:gd name="T3" fmla="*/ 7 h 8"/>
                      <a:gd name="T4" fmla="*/ 1 w 1"/>
                      <a:gd name="T5" fmla="*/ 8 h 8"/>
                      <a:gd name="T6" fmla="*/ 0 w 1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8">
                        <a:moveTo>
                          <a:pt x="0" y="0"/>
                        </a:moveTo>
                        <a:lnTo>
                          <a:pt x="1" y="7"/>
                        </a:lnTo>
                        <a:lnTo>
                          <a:pt x="1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Freeform 400">
                    <a:extLst>
                      <a:ext uri="{FF2B5EF4-FFF2-40B4-BE49-F238E27FC236}">
                        <a16:creationId xmlns:a16="http://schemas.microsoft.com/office/drawing/2014/main" id="{AF1D9DFA-B79C-8843-B2EF-235ECC9F03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27479" y="4061959"/>
                    <a:ext cx="26086" cy="35865"/>
                  </a:xfrm>
                  <a:custGeom>
                    <a:avLst/>
                    <a:gdLst>
                      <a:gd name="T0" fmla="*/ 5 w 24"/>
                      <a:gd name="T1" fmla="*/ 0 h 33"/>
                      <a:gd name="T2" fmla="*/ 10 w 24"/>
                      <a:gd name="T3" fmla="*/ 5 h 33"/>
                      <a:gd name="T4" fmla="*/ 14 w 24"/>
                      <a:gd name="T5" fmla="*/ 9 h 33"/>
                      <a:gd name="T6" fmla="*/ 19 w 24"/>
                      <a:gd name="T7" fmla="*/ 15 h 33"/>
                      <a:gd name="T8" fmla="*/ 23 w 24"/>
                      <a:gd name="T9" fmla="*/ 24 h 33"/>
                      <a:gd name="T10" fmla="*/ 24 w 24"/>
                      <a:gd name="T11" fmla="*/ 31 h 33"/>
                      <a:gd name="T12" fmla="*/ 20 w 24"/>
                      <a:gd name="T13" fmla="*/ 33 h 33"/>
                      <a:gd name="T14" fmla="*/ 19 w 24"/>
                      <a:gd name="T15" fmla="*/ 27 h 33"/>
                      <a:gd name="T16" fmla="*/ 16 w 24"/>
                      <a:gd name="T17" fmla="*/ 21 h 33"/>
                      <a:gd name="T18" fmla="*/ 11 w 24"/>
                      <a:gd name="T19" fmla="*/ 15 h 33"/>
                      <a:gd name="T20" fmla="*/ 8 w 24"/>
                      <a:gd name="T21" fmla="*/ 11 h 33"/>
                      <a:gd name="T22" fmla="*/ 4 w 24"/>
                      <a:gd name="T23" fmla="*/ 6 h 33"/>
                      <a:gd name="T24" fmla="*/ 0 w 24"/>
                      <a:gd name="T25" fmla="*/ 3 h 33"/>
                      <a:gd name="T26" fmla="*/ 5 w 24"/>
                      <a:gd name="T27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33">
                        <a:moveTo>
                          <a:pt x="5" y="0"/>
                        </a:moveTo>
                        <a:lnTo>
                          <a:pt x="10" y="5"/>
                        </a:lnTo>
                        <a:lnTo>
                          <a:pt x="14" y="9"/>
                        </a:lnTo>
                        <a:lnTo>
                          <a:pt x="19" y="15"/>
                        </a:lnTo>
                        <a:lnTo>
                          <a:pt x="23" y="24"/>
                        </a:lnTo>
                        <a:lnTo>
                          <a:pt x="24" y="31"/>
                        </a:lnTo>
                        <a:lnTo>
                          <a:pt x="20" y="33"/>
                        </a:lnTo>
                        <a:lnTo>
                          <a:pt x="19" y="27"/>
                        </a:lnTo>
                        <a:lnTo>
                          <a:pt x="16" y="21"/>
                        </a:lnTo>
                        <a:lnTo>
                          <a:pt x="11" y="15"/>
                        </a:lnTo>
                        <a:lnTo>
                          <a:pt x="8" y="11"/>
                        </a:lnTo>
                        <a:lnTo>
                          <a:pt x="4" y="6"/>
                        </a:lnTo>
                        <a:lnTo>
                          <a:pt x="0" y="3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9" name="Freeform 403">
                    <a:extLst>
                      <a:ext uri="{FF2B5EF4-FFF2-40B4-BE49-F238E27FC236}">
                        <a16:creationId xmlns:a16="http://schemas.microsoft.com/office/drawing/2014/main" id="{8A5A9C3F-430B-7A47-B63C-6E1000C5DB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0557" y="4057607"/>
                    <a:ext cx="61954" cy="10866"/>
                  </a:xfrm>
                  <a:custGeom>
                    <a:avLst/>
                    <a:gdLst>
                      <a:gd name="T0" fmla="*/ 34 w 57"/>
                      <a:gd name="T1" fmla="*/ 0 h 10"/>
                      <a:gd name="T2" fmla="*/ 47 w 57"/>
                      <a:gd name="T3" fmla="*/ 1 h 10"/>
                      <a:gd name="T4" fmla="*/ 57 w 57"/>
                      <a:gd name="T5" fmla="*/ 4 h 10"/>
                      <a:gd name="T6" fmla="*/ 53 w 57"/>
                      <a:gd name="T7" fmla="*/ 9 h 10"/>
                      <a:gd name="T8" fmla="*/ 47 w 57"/>
                      <a:gd name="T9" fmla="*/ 7 h 10"/>
                      <a:gd name="T10" fmla="*/ 40 w 57"/>
                      <a:gd name="T11" fmla="*/ 6 h 10"/>
                      <a:gd name="T12" fmla="*/ 32 w 57"/>
                      <a:gd name="T13" fmla="*/ 6 h 10"/>
                      <a:gd name="T14" fmla="*/ 16 w 57"/>
                      <a:gd name="T15" fmla="*/ 7 h 10"/>
                      <a:gd name="T16" fmla="*/ 0 w 57"/>
                      <a:gd name="T17" fmla="*/ 10 h 10"/>
                      <a:gd name="T18" fmla="*/ 1 w 57"/>
                      <a:gd name="T19" fmla="*/ 10 h 10"/>
                      <a:gd name="T20" fmla="*/ 4 w 57"/>
                      <a:gd name="T21" fmla="*/ 7 h 10"/>
                      <a:gd name="T22" fmla="*/ 7 w 57"/>
                      <a:gd name="T23" fmla="*/ 3 h 10"/>
                      <a:gd name="T24" fmla="*/ 34 w 57"/>
                      <a:gd name="T25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7" h="10">
                        <a:moveTo>
                          <a:pt x="34" y="0"/>
                        </a:moveTo>
                        <a:lnTo>
                          <a:pt x="47" y="1"/>
                        </a:lnTo>
                        <a:lnTo>
                          <a:pt x="57" y="4"/>
                        </a:lnTo>
                        <a:lnTo>
                          <a:pt x="53" y="9"/>
                        </a:lnTo>
                        <a:lnTo>
                          <a:pt x="47" y="7"/>
                        </a:lnTo>
                        <a:lnTo>
                          <a:pt x="40" y="6"/>
                        </a:lnTo>
                        <a:lnTo>
                          <a:pt x="32" y="6"/>
                        </a:lnTo>
                        <a:lnTo>
                          <a:pt x="16" y="7"/>
                        </a:lnTo>
                        <a:lnTo>
                          <a:pt x="0" y="10"/>
                        </a:lnTo>
                        <a:lnTo>
                          <a:pt x="1" y="10"/>
                        </a:lnTo>
                        <a:lnTo>
                          <a:pt x="4" y="7"/>
                        </a:lnTo>
                        <a:lnTo>
                          <a:pt x="7" y="3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0" name="Freeform 405">
                    <a:extLst>
                      <a:ext uri="{FF2B5EF4-FFF2-40B4-BE49-F238E27FC236}">
                        <a16:creationId xmlns:a16="http://schemas.microsoft.com/office/drawing/2014/main" id="{3ED1F051-3A48-6942-BFC7-912D5BE6C1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8841" y="4009788"/>
                    <a:ext cx="67384" cy="14130"/>
                  </a:xfrm>
                  <a:custGeom>
                    <a:avLst/>
                    <a:gdLst>
                      <a:gd name="T0" fmla="*/ 62 w 62"/>
                      <a:gd name="T1" fmla="*/ 0 h 13"/>
                      <a:gd name="T2" fmla="*/ 44 w 62"/>
                      <a:gd name="T3" fmla="*/ 7 h 13"/>
                      <a:gd name="T4" fmla="*/ 27 w 62"/>
                      <a:gd name="T5" fmla="*/ 12 h 13"/>
                      <a:gd name="T6" fmla="*/ 12 w 62"/>
                      <a:gd name="T7" fmla="*/ 13 h 13"/>
                      <a:gd name="T8" fmla="*/ 8 w 62"/>
                      <a:gd name="T9" fmla="*/ 13 h 13"/>
                      <a:gd name="T10" fmla="*/ 3 w 62"/>
                      <a:gd name="T11" fmla="*/ 12 h 13"/>
                      <a:gd name="T12" fmla="*/ 0 w 62"/>
                      <a:gd name="T13" fmla="*/ 9 h 13"/>
                      <a:gd name="T14" fmla="*/ 62 w 62"/>
                      <a:gd name="T15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2" h="13">
                        <a:moveTo>
                          <a:pt x="62" y="0"/>
                        </a:moveTo>
                        <a:lnTo>
                          <a:pt x="44" y="7"/>
                        </a:lnTo>
                        <a:lnTo>
                          <a:pt x="27" y="12"/>
                        </a:lnTo>
                        <a:lnTo>
                          <a:pt x="12" y="13"/>
                        </a:lnTo>
                        <a:lnTo>
                          <a:pt x="8" y="13"/>
                        </a:lnTo>
                        <a:lnTo>
                          <a:pt x="3" y="12"/>
                        </a:lnTo>
                        <a:lnTo>
                          <a:pt x="0" y="9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1" name="Freeform 407">
                    <a:extLst>
                      <a:ext uri="{FF2B5EF4-FFF2-40B4-BE49-F238E27FC236}">
                        <a16:creationId xmlns:a16="http://schemas.microsoft.com/office/drawing/2014/main" id="{85E8D0C7-466A-F840-B006-08B7FCF388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8186" y="3981528"/>
                    <a:ext cx="45649" cy="27172"/>
                  </a:xfrm>
                  <a:custGeom>
                    <a:avLst/>
                    <a:gdLst>
                      <a:gd name="T0" fmla="*/ 4 w 42"/>
                      <a:gd name="T1" fmla="*/ 0 h 25"/>
                      <a:gd name="T2" fmla="*/ 22 w 42"/>
                      <a:gd name="T3" fmla="*/ 10 h 25"/>
                      <a:gd name="T4" fmla="*/ 42 w 42"/>
                      <a:gd name="T5" fmla="*/ 23 h 25"/>
                      <a:gd name="T6" fmla="*/ 37 w 42"/>
                      <a:gd name="T7" fmla="*/ 25 h 25"/>
                      <a:gd name="T8" fmla="*/ 16 w 42"/>
                      <a:gd name="T9" fmla="*/ 13 h 25"/>
                      <a:gd name="T10" fmla="*/ 0 w 42"/>
                      <a:gd name="T11" fmla="*/ 1 h 25"/>
                      <a:gd name="T12" fmla="*/ 4 w 42"/>
                      <a:gd name="T13" fmla="*/ 0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25">
                        <a:moveTo>
                          <a:pt x="4" y="0"/>
                        </a:moveTo>
                        <a:lnTo>
                          <a:pt x="22" y="10"/>
                        </a:lnTo>
                        <a:lnTo>
                          <a:pt x="42" y="23"/>
                        </a:lnTo>
                        <a:lnTo>
                          <a:pt x="37" y="25"/>
                        </a:lnTo>
                        <a:lnTo>
                          <a:pt x="16" y="13"/>
                        </a:lnTo>
                        <a:lnTo>
                          <a:pt x="0" y="1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2" name="Freeform 409">
                    <a:extLst>
                      <a:ext uri="{FF2B5EF4-FFF2-40B4-BE49-F238E27FC236}">
                        <a16:creationId xmlns:a16="http://schemas.microsoft.com/office/drawing/2014/main" id="{A5F7CB1F-7234-3949-8E98-43A179E51E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79711" y="3945662"/>
                    <a:ext cx="14129" cy="23911"/>
                  </a:xfrm>
                  <a:custGeom>
                    <a:avLst/>
                    <a:gdLst>
                      <a:gd name="T0" fmla="*/ 4 w 13"/>
                      <a:gd name="T1" fmla="*/ 0 h 22"/>
                      <a:gd name="T2" fmla="*/ 7 w 13"/>
                      <a:gd name="T3" fmla="*/ 8 h 22"/>
                      <a:gd name="T4" fmla="*/ 10 w 13"/>
                      <a:gd name="T5" fmla="*/ 15 h 22"/>
                      <a:gd name="T6" fmla="*/ 13 w 13"/>
                      <a:gd name="T7" fmla="*/ 22 h 22"/>
                      <a:gd name="T8" fmla="*/ 12 w 13"/>
                      <a:gd name="T9" fmla="*/ 22 h 22"/>
                      <a:gd name="T10" fmla="*/ 10 w 13"/>
                      <a:gd name="T11" fmla="*/ 22 h 22"/>
                      <a:gd name="T12" fmla="*/ 7 w 13"/>
                      <a:gd name="T13" fmla="*/ 22 h 22"/>
                      <a:gd name="T14" fmla="*/ 4 w 13"/>
                      <a:gd name="T15" fmla="*/ 21 h 22"/>
                      <a:gd name="T16" fmla="*/ 1 w 13"/>
                      <a:gd name="T17" fmla="*/ 19 h 22"/>
                      <a:gd name="T18" fmla="*/ 0 w 13"/>
                      <a:gd name="T19" fmla="*/ 18 h 22"/>
                      <a:gd name="T20" fmla="*/ 0 w 13"/>
                      <a:gd name="T21" fmla="*/ 15 h 22"/>
                      <a:gd name="T22" fmla="*/ 0 w 13"/>
                      <a:gd name="T23" fmla="*/ 11 h 22"/>
                      <a:gd name="T24" fmla="*/ 1 w 13"/>
                      <a:gd name="T25" fmla="*/ 6 h 22"/>
                      <a:gd name="T26" fmla="*/ 4 w 13"/>
                      <a:gd name="T27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22">
                        <a:moveTo>
                          <a:pt x="4" y="0"/>
                        </a:moveTo>
                        <a:lnTo>
                          <a:pt x="7" y="8"/>
                        </a:lnTo>
                        <a:lnTo>
                          <a:pt x="10" y="15"/>
                        </a:lnTo>
                        <a:lnTo>
                          <a:pt x="13" y="22"/>
                        </a:lnTo>
                        <a:lnTo>
                          <a:pt x="12" y="22"/>
                        </a:lnTo>
                        <a:lnTo>
                          <a:pt x="10" y="22"/>
                        </a:lnTo>
                        <a:lnTo>
                          <a:pt x="7" y="22"/>
                        </a:lnTo>
                        <a:lnTo>
                          <a:pt x="4" y="21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5"/>
                        </a:lnTo>
                        <a:lnTo>
                          <a:pt x="0" y="11"/>
                        </a:lnTo>
                        <a:lnTo>
                          <a:pt x="1" y="6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3" name="Freeform 414">
                    <a:extLst>
                      <a:ext uri="{FF2B5EF4-FFF2-40B4-BE49-F238E27FC236}">
                        <a16:creationId xmlns:a16="http://schemas.microsoft.com/office/drawing/2014/main" id="{215C9092-408D-EF4F-84E6-47F2370D5D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9212" y="4467356"/>
                    <a:ext cx="28259" cy="34780"/>
                  </a:xfrm>
                  <a:custGeom>
                    <a:avLst/>
                    <a:gdLst>
                      <a:gd name="T0" fmla="*/ 5 w 26"/>
                      <a:gd name="T1" fmla="*/ 0 h 32"/>
                      <a:gd name="T2" fmla="*/ 4 w 26"/>
                      <a:gd name="T3" fmla="*/ 6 h 32"/>
                      <a:gd name="T4" fmla="*/ 4 w 26"/>
                      <a:gd name="T5" fmla="*/ 10 h 32"/>
                      <a:gd name="T6" fmla="*/ 2 w 26"/>
                      <a:gd name="T7" fmla="*/ 12 h 32"/>
                      <a:gd name="T8" fmla="*/ 2 w 26"/>
                      <a:gd name="T9" fmla="*/ 13 h 32"/>
                      <a:gd name="T10" fmla="*/ 5 w 26"/>
                      <a:gd name="T11" fmla="*/ 17 h 32"/>
                      <a:gd name="T12" fmla="*/ 8 w 26"/>
                      <a:gd name="T13" fmla="*/ 20 h 32"/>
                      <a:gd name="T14" fmla="*/ 11 w 26"/>
                      <a:gd name="T15" fmla="*/ 23 h 32"/>
                      <a:gd name="T16" fmla="*/ 14 w 26"/>
                      <a:gd name="T17" fmla="*/ 25 h 32"/>
                      <a:gd name="T18" fmla="*/ 19 w 26"/>
                      <a:gd name="T19" fmla="*/ 26 h 32"/>
                      <a:gd name="T20" fmla="*/ 23 w 26"/>
                      <a:gd name="T21" fmla="*/ 29 h 32"/>
                      <a:gd name="T22" fmla="*/ 26 w 26"/>
                      <a:gd name="T23" fmla="*/ 31 h 32"/>
                      <a:gd name="T24" fmla="*/ 14 w 26"/>
                      <a:gd name="T25" fmla="*/ 32 h 32"/>
                      <a:gd name="T26" fmla="*/ 10 w 26"/>
                      <a:gd name="T27" fmla="*/ 31 h 32"/>
                      <a:gd name="T28" fmla="*/ 7 w 26"/>
                      <a:gd name="T29" fmla="*/ 29 h 32"/>
                      <a:gd name="T30" fmla="*/ 4 w 26"/>
                      <a:gd name="T31" fmla="*/ 26 h 32"/>
                      <a:gd name="T32" fmla="*/ 1 w 26"/>
                      <a:gd name="T33" fmla="*/ 23 h 32"/>
                      <a:gd name="T34" fmla="*/ 0 w 26"/>
                      <a:gd name="T35" fmla="*/ 20 h 32"/>
                      <a:gd name="T36" fmla="*/ 0 w 26"/>
                      <a:gd name="T37" fmla="*/ 19 h 32"/>
                      <a:gd name="T38" fmla="*/ 0 w 26"/>
                      <a:gd name="T39" fmla="*/ 16 h 32"/>
                      <a:gd name="T40" fmla="*/ 1 w 26"/>
                      <a:gd name="T41" fmla="*/ 12 h 32"/>
                      <a:gd name="T42" fmla="*/ 1 w 26"/>
                      <a:gd name="T43" fmla="*/ 7 h 32"/>
                      <a:gd name="T44" fmla="*/ 2 w 26"/>
                      <a:gd name="T45" fmla="*/ 0 h 32"/>
                      <a:gd name="T46" fmla="*/ 5 w 26"/>
                      <a:gd name="T47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6" h="32">
                        <a:moveTo>
                          <a:pt x="5" y="0"/>
                        </a:moveTo>
                        <a:lnTo>
                          <a:pt x="4" y="6"/>
                        </a:lnTo>
                        <a:lnTo>
                          <a:pt x="4" y="10"/>
                        </a:lnTo>
                        <a:lnTo>
                          <a:pt x="2" y="12"/>
                        </a:lnTo>
                        <a:lnTo>
                          <a:pt x="2" y="13"/>
                        </a:lnTo>
                        <a:lnTo>
                          <a:pt x="5" y="17"/>
                        </a:lnTo>
                        <a:lnTo>
                          <a:pt x="8" y="20"/>
                        </a:lnTo>
                        <a:lnTo>
                          <a:pt x="11" y="23"/>
                        </a:lnTo>
                        <a:lnTo>
                          <a:pt x="14" y="25"/>
                        </a:lnTo>
                        <a:lnTo>
                          <a:pt x="19" y="26"/>
                        </a:lnTo>
                        <a:lnTo>
                          <a:pt x="23" y="29"/>
                        </a:lnTo>
                        <a:lnTo>
                          <a:pt x="26" y="31"/>
                        </a:lnTo>
                        <a:lnTo>
                          <a:pt x="14" y="32"/>
                        </a:lnTo>
                        <a:lnTo>
                          <a:pt x="10" y="31"/>
                        </a:lnTo>
                        <a:lnTo>
                          <a:pt x="7" y="29"/>
                        </a:lnTo>
                        <a:lnTo>
                          <a:pt x="4" y="26"/>
                        </a:lnTo>
                        <a:lnTo>
                          <a:pt x="1" y="23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6"/>
                        </a:lnTo>
                        <a:lnTo>
                          <a:pt x="1" y="12"/>
                        </a:lnTo>
                        <a:lnTo>
                          <a:pt x="1" y="7"/>
                        </a:lnTo>
                        <a:lnTo>
                          <a:pt x="2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4" name="Freeform 415">
                    <a:extLst>
                      <a:ext uri="{FF2B5EF4-FFF2-40B4-BE49-F238E27FC236}">
                        <a16:creationId xmlns:a16="http://schemas.microsoft.com/office/drawing/2014/main" id="{5F725D03-BAAB-D34A-9D42-DF23D7BB25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9304" y="4581474"/>
                    <a:ext cx="4345" cy="36953"/>
                  </a:xfrm>
                  <a:custGeom>
                    <a:avLst/>
                    <a:gdLst>
                      <a:gd name="T0" fmla="*/ 0 w 4"/>
                      <a:gd name="T1" fmla="*/ 0 h 34"/>
                      <a:gd name="T2" fmla="*/ 1 w 4"/>
                      <a:gd name="T3" fmla="*/ 11 h 34"/>
                      <a:gd name="T4" fmla="*/ 2 w 4"/>
                      <a:gd name="T5" fmla="*/ 24 h 34"/>
                      <a:gd name="T6" fmla="*/ 4 w 4"/>
                      <a:gd name="T7" fmla="*/ 34 h 34"/>
                      <a:gd name="T8" fmla="*/ 4 w 4"/>
                      <a:gd name="T9" fmla="*/ 34 h 34"/>
                      <a:gd name="T10" fmla="*/ 2 w 4"/>
                      <a:gd name="T11" fmla="*/ 27 h 34"/>
                      <a:gd name="T12" fmla="*/ 1 w 4"/>
                      <a:gd name="T13" fmla="*/ 14 h 34"/>
                      <a:gd name="T14" fmla="*/ 0 w 4"/>
                      <a:gd name="T15" fmla="*/ 0 h 34"/>
                      <a:gd name="T16" fmla="*/ 0 w 4"/>
                      <a:gd name="T17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34">
                        <a:moveTo>
                          <a:pt x="0" y="0"/>
                        </a:moveTo>
                        <a:lnTo>
                          <a:pt x="1" y="11"/>
                        </a:lnTo>
                        <a:lnTo>
                          <a:pt x="2" y="24"/>
                        </a:lnTo>
                        <a:lnTo>
                          <a:pt x="4" y="34"/>
                        </a:lnTo>
                        <a:lnTo>
                          <a:pt x="4" y="34"/>
                        </a:lnTo>
                        <a:lnTo>
                          <a:pt x="2" y="27"/>
                        </a:lnTo>
                        <a:lnTo>
                          <a:pt x="1" y="1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5" name="Freeform 419">
                    <a:extLst>
                      <a:ext uri="{FF2B5EF4-FFF2-40B4-BE49-F238E27FC236}">
                        <a16:creationId xmlns:a16="http://schemas.microsoft.com/office/drawing/2014/main" id="{982D1363-F589-4B4B-AAAE-DC276D56B2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59000" y="4186947"/>
                    <a:ext cx="36955" cy="30433"/>
                  </a:xfrm>
                  <a:custGeom>
                    <a:avLst/>
                    <a:gdLst>
                      <a:gd name="T0" fmla="*/ 7 w 34"/>
                      <a:gd name="T1" fmla="*/ 0 h 28"/>
                      <a:gd name="T2" fmla="*/ 9 w 34"/>
                      <a:gd name="T3" fmla="*/ 1 h 28"/>
                      <a:gd name="T4" fmla="*/ 22 w 34"/>
                      <a:gd name="T5" fmla="*/ 10 h 28"/>
                      <a:gd name="T6" fmla="*/ 34 w 34"/>
                      <a:gd name="T7" fmla="*/ 23 h 28"/>
                      <a:gd name="T8" fmla="*/ 29 w 34"/>
                      <a:gd name="T9" fmla="*/ 28 h 28"/>
                      <a:gd name="T10" fmla="*/ 22 w 34"/>
                      <a:gd name="T11" fmla="*/ 19 h 28"/>
                      <a:gd name="T12" fmla="*/ 13 w 34"/>
                      <a:gd name="T13" fmla="*/ 11 h 28"/>
                      <a:gd name="T14" fmla="*/ 6 w 34"/>
                      <a:gd name="T15" fmla="*/ 7 h 28"/>
                      <a:gd name="T16" fmla="*/ 0 w 34"/>
                      <a:gd name="T17" fmla="*/ 4 h 28"/>
                      <a:gd name="T18" fmla="*/ 7 w 34"/>
                      <a:gd name="T19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4" h="28">
                        <a:moveTo>
                          <a:pt x="7" y="0"/>
                        </a:moveTo>
                        <a:lnTo>
                          <a:pt x="9" y="1"/>
                        </a:lnTo>
                        <a:lnTo>
                          <a:pt x="22" y="10"/>
                        </a:lnTo>
                        <a:lnTo>
                          <a:pt x="34" y="23"/>
                        </a:lnTo>
                        <a:lnTo>
                          <a:pt x="29" y="28"/>
                        </a:lnTo>
                        <a:lnTo>
                          <a:pt x="22" y="19"/>
                        </a:lnTo>
                        <a:lnTo>
                          <a:pt x="13" y="11"/>
                        </a:lnTo>
                        <a:lnTo>
                          <a:pt x="6" y="7"/>
                        </a:lnTo>
                        <a:lnTo>
                          <a:pt x="0" y="4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6" name="Freeform 422">
                    <a:extLst>
                      <a:ext uri="{FF2B5EF4-FFF2-40B4-BE49-F238E27FC236}">
                        <a16:creationId xmlns:a16="http://schemas.microsoft.com/office/drawing/2014/main" id="{A8607BEB-3973-AD49-B88D-F90CA38B95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56833" y="4050000"/>
                    <a:ext cx="41301" cy="10866"/>
                  </a:xfrm>
                  <a:custGeom>
                    <a:avLst/>
                    <a:gdLst>
                      <a:gd name="T0" fmla="*/ 12 w 38"/>
                      <a:gd name="T1" fmla="*/ 0 h 10"/>
                      <a:gd name="T2" fmla="*/ 6 w 38"/>
                      <a:gd name="T3" fmla="*/ 1 h 10"/>
                      <a:gd name="T4" fmla="*/ 18 w 38"/>
                      <a:gd name="T5" fmla="*/ 4 h 10"/>
                      <a:gd name="T6" fmla="*/ 31 w 38"/>
                      <a:gd name="T7" fmla="*/ 5 h 10"/>
                      <a:gd name="T8" fmla="*/ 35 w 38"/>
                      <a:gd name="T9" fmla="*/ 5 h 10"/>
                      <a:gd name="T10" fmla="*/ 38 w 38"/>
                      <a:gd name="T11" fmla="*/ 4 h 10"/>
                      <a:gd name="T12" fmla="*/ 35 w 38"/>
                      <a:gd name="T13" fmla="*/ 10 h 10"/>
                      <a:gd name="T14" fmla="*/ 34 w 38"/>
                      <a:gd name="T15" fmla="*/ 10 h 10"/>
                      <a:gd name="T16" fmla="*/ 28 w 38"/>
                      <a:gd name="T17" fmla="*/ 10 h 10"/>
                      <a:gd name="T18" fmla="*/ 15 w 38"/>
                      <a:gd name="T19" fmla="*/ 10 h 10"/>
                      <a:gd name="T20" fmla="*/ 3 w 38"/>
                      <a:gd name="T21" fmla="*/ 7 h 10"/>
                      <a:gd name="T22" fmla="*/ 6 w 38"/>
                      <a:gd name="T23" fmla="*/ 5 h 10"/>
                      <a:gd name="T24" fmla="*/ 9 w 38"/>
                      <a:gd name="T25" fmla="*/ 5 h 10"/>
                      <a:gd name="T26" fmla="*/ 1 w 38"/>
                      <a:gd name="T27" fmla="*/ 5 h 10"/>
                      <a:gd name="T28" fmla="*/ 0 w 38"/>
                      <a:gd name="T29" fmla="*/ 4 h 10"/>
                      <a:gd name="T30" fmla="*/ 3 w 38"/>
                      <a:gd name="T31" fmla="*/ 0 h 10"/>
                      <a:gd name="T32" fmla="*/ 12 w 38"/>
                      <a:gd name="T3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8" h="10">
                        <a:moveTo>
                          <a:pt x="12" y="0"/>
                        </a:moveTo>
                        <a:lnTo>
                          <a:pt x="6" y="1"/>
                        </a:lnTo>
                        <a:lnTo>
                          <a:pt x="18" y="4"/>
                        </a:lnTo>
                        <a:lnTo>
                          <a:pt x="31" y="5"/>
                        </a:lnTo>
                        <a:lnTo>
                          <a:pt x="35" y="5"/>
                        </a:lnTo>
                        <a:lnTo>
                          <a:pt x="38" y="4"/>
                        </a:lnTo>
                        <a:lnTo>
                          <a:pt x="35" y="10"/>
                        </a:lnTo>
                        <a:lnTo>
                          <a:pt x="34" y="10"/>
                        </a:lnTo>
                        <a:lnTo>
                          <a:pt x="28" y="10"/>
                        </a:lnTo>
                        <a:lnTo>
                          <a:pt x="15" y="10"/>
                        </a:lnTo>
                        <a:lnTo>
                          <a:pt x="3" y="7"/>
                        </a:lnTo>
                        <a:lnTo>
                          <a:pt x="6" y="5"/>
                        </a:lnTo>
                        <a:lnTo>
                          <a:pt x="9" y="5"/>
                        </a:lnTo>
                        <a:lnTo>
                          <a:pt x="1" y="5"/>
                        </a:lnTo>
                        <a:lnTo>
                          <a:pt x="0" y="4"/>
                        </a:lnTo>
                        <a:lnTo>
                          <a:pt x="3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7" name="Freeform 424">
                    <a:extLst>
                      <a:ext uri="{FF2B5EF4-FFF2-40B4-BE49-F238E27FC236}">
                        <a16:creationId xmlns:a16="http://schemas.microsoft.com/office/drawing/2014/main" id="{46A5C687-C2CD-9B4B-8AD3-9EC8481E6E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5995" y="4071738"/>
                    <a:ext cx="34780" cy="16303"/>
                  </a:xfrm>
                  <a:custGeom>
                    <a:avLst/>
                    <a:gdLst>
                      <a:gd name="T0" fmla="*/ 32 w 32"/>
                      <a:gd name="T1" fmla="*/ 0 h 15"/>
                      <a:gd name="T2" fmla="*/ 25 w 32"/>
                      <a:gd name="T3" fmla="*/ 6 h 15"/>
                      <a:gd name="T4" fmla="*/ 17 w 32"/>
                      <a:gd name="T5" fmla="*/ 10 h 15"/>
                      <a:gd name="T6" fmla="*/ 12 w 32"/>
                      <a:gd name="T7" fmla="*/ 15 h 15"/>
                      <a:gd name="T8" fmla="*/ 4 w 32"/>
                      <a:gd name="T9" fmla="*/ 15 h 15"/>
                      <a:gd name="T10" fmla="*/ 0 w 32"/>
                      <a:gd name="T11" fmla="*/ 15 h 15"/>
                      <a:gd name="T12" fmla="*/ 9 w 32"/>
                      <a:gd name="T13" fmla="*/ 10 h 15"/>
                      <a:gd name="T14" fmla="*/ 10 w 32"/>
                      <a:gd name="T15" fmla="*/ 10 h 15"/>
                      <a:gd name="T16" fmla="*/ 10 w 32"/>
                      <a:gd name="T17" fmla="*/ 9 h 15"/>
                      <a:gd name="T18" fmla="*/ 13 w 32"/>
                      <a:gd name="T19" fmla="*/ 9 h 15"/>
                      <a:gd name="T20" fmla="*/ 16 w 32"/>
                      <a:gd name="T21" fmla="*/ 7 h 15"/>
                      <a:gd name="T22" fmla="*/ 20 w 32"/>
                      <a:gd name="T23" fmla="*/ 5 h 15"/>
                      <a:gd name="T24" fmla="*/ 26 w 32"/>
                      <a:gd name="T25" fmla="*/ 3 h 15"/>
                      <a:gd name="T26" fmla="*/ 32 w 32"/>
                      <a:gd name="T27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2" h="15">
                        <a:moveTo>
                          <a:pt x="32" y="0"/>
                        </a:moveTo>
                        <a:lnTo>
                          <a:pt x="25" y="6"/>
                        </a:lnTo>
                        <a:lnTo>
                          <a:pt x="17" y="10"/>
                        </a:lnTo>
                        <a:lnTo>
                          <a:pt x="12" y="15"/>
                        </a:lnTo>
                        <a:lnTo>
                          <a:pt x="4" y="15"/>
                        </a:lnTo>
                        <a:lnTo>
                          <a:pt x="0" y="15"/>
                        </a:lnTo>
                        <a:lnTo>
                          <a:pt x="9" y="10"/>
                        </a:lnTo>
                        <a:lnTo>
                          <a:pt x="10" y="10"/>
                        </a:lnTo>
                        <a:lnTo>
                          <a:pt x="10" y="9"/>
                        </a:lnTo>
                        <a:lnTo>
                          <a:pt x="13" y="9"/>
                        </a:lnTo>
                        <a:lnTo>
                          <a:pt x="16" y="7"/>
                        </a:lnTo>
                        <a:lnTo>
                          <a:pt x="20" y="5"/>
                        </a:lnTo>
                        <a:lnTo>
                          <a:pt x="26" y="3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8" name="Freeform 425">
                    <a:extLst>
                      <a:ext uri="{FF2B5EF4-FFF2-40B4-BE49-F238E27FC236}">
                        <a16:creationId xmlns:a16="http://schemas.microsoft.com/office/drawing/2014/main" id="{B7B61D07-42A9-C74B-AF3E-07005E3BD7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32954" y="4061958"/>
                    <a:ext cx="61954" cy="26084"/>
                  </a:xfrm>
                  <a:custGeom>
                    <a:avLst/>
                    <a:gdLst>
                      <a:gd name="T0" fmla="*/ 57 w 57"/>
                      <a:gd name="T1" fmla="*/ 0 h 24"/>
                      <a:gd name="T2" fmla="*/ 44 w 57"/>
                      <a:gd name="T3" fmla="*/ 9 h 24"/>
                      <a:gd name="T4" fmla="*/ 38 w 57"/>
                      <a:gd name="T5" fmla="*/ 12 h 24"/>
                      <a:gd name="T6" fmla="*/ 32 w 57"/>
                      <a:gd name="T7" fmla="*/ 14 h 24"/>
                      <a:gd name="T8" fmla="*/ 28 w 57"/>
                      <a:gd name="T9" fmla="*/ 16 h 24"/>
                      <a:gd name="T10" fmla="*/ 25 w 57"/>
                      <a:gd name="T11" fmla="*/ 18 h 24"/>
                      <a:gd name="T12" fmla="*/ 22 w 57"/>
                      <a:gd name="T13" fmla="*/ 18 h 24"/>
                      <a:gd name="T14" fmla="*/ 22 w 57"/>
                      <a:gd name="T15" fmla="*/ 19 h 24"/>
                      <a:gd name="T16" fmla="*/ 21 w 57"/>
                      <a:gd name="T17" fmla="*/ 19 h 24"/>
                      <a:gd name="T18" fmla="*/ 12 w 57"/>
                      <a:gd name="T19" fmla="*/ 24 h 24"/>
                      <a:gd name="T20" fmla="*/ 3 w 57"/>
                      <a:gd name="T21" fmla="*/ 22 h 24"/>
                      <a:gd name="T22" fmla="*/ 0 w 57"/>
                      <a:gd name="T23" fmla="*/ 21 h 24"/>
                      <a:gd name="T24" fmla="*/ 7 w 57"/>
                      <a:gd name="T25" fmla="*/ 21 h 24"/>
                      <a:gd name="T26" fmla="*/ 15 w 57"/>
                      <a:gd name="T27" fmla="*/ 18 h 24"/>
                      <a:gd name="T28" fmla="*/ 22 w 57"/>
                      <a:gd name="T29" fmla="*/ 14 h 24"/>
                      <a:gd name="T30" fmla="*/ 22 w 57"/>
                      <a:gd name="T31" fmla="*/ 14 h 24"/>
                      <a:gd name="T32" fmla="*/ 25 w 57"/>
                      <a:gd name="T33" fmla="*/ 12 h 24"/>
                      <a:gd name="T34" fmla="*/ 32 w 57"/>
                      <a:gd name="T35" fmla="*/ 9 h 24"/>
                      <a:gd name="T36" fmla="*/ 44 w 57"/>
                      <a:gd name="T37" fmla="*/ 5 h 24"/>
                      <a:gd name="T38" fmla="*/ 57 w 57"/>
                      <a:gd name="T39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57" h="24">
                        <a:moveTo>
                          <a:pt x="57" y="0"/>
                        </a:moveTo>
                        <a:lnTo>
                          <a:pt x="44" y="9"/>
                        </a:lnTo>
                        <a:lnTo>
                          <a:pt x="38" y="12"/>
                        </a:lnTo>
                        <a:lnTo>
                          <a:pt x="32" y="14"/>
                        </a:lnTo>
                        <a:lnTo>
                          <a:pt x="28" y="16"/>
                        </a:lnTo>
                        <a:lnTo>
                          <a:pt x="25" y="18"/>
                        </a:lnTo>
                        <a:lnTo>
                          <a:pt x="22" y="18"/>
                        </a:lnTo>
                        <a:lnTo>
                          <a:pt x="22" y="19"/>
                        </a:lnTo>
                        <a:lnTo>
                          <a:pt x="21" y="19"/>
                        </a:lnTo>
                        <a:lnTo>
                          <a:pt x="12" y="24"/>
                        </a:lnTo>
                        <a:lnTo>
                          <a:pt x="3" y="22"/>
                        </a:lnTo>
                        <a:lnTo>
                          <a:pt x="0" y="21"/>
                        </a:lnTo>
                        <a:lnTo>
                          <a:pt x="7" y="21"/>
                        </a:lnTo>
                        <a:lnTo>
                          <a:pt x="15" y="18"/>
                        </a:lnTo>
                        <a:lnTo>
                          <a:pt x="22" y="14"/>
                        </a:lnTo>
                        <a:lnTo>
                          <a:pt x="22" y="14"/>
                        </a:lnTo>
                        <a:lnTo>
                          <a:pt x="25" y="12"/>
                        </a:lnTo>
                        <a:lnTo>
                          <a:pt x="32" y="9"/>
                        </a:lnTo>
                        <a:lnTo>
                          <a:pt x="44" y="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9" name="Freeform 427">
                    <a:extLst>
                      <a:ext uri="{FF2B5EF4-FFF2-40B4-BE49-F238E27FC236}">
                        <a16:creationId xmlns:a16="http://schemas.microsoft.com/office/drawing/2014/main" id="{AA31CF11-1A90-8541-A69C-4FD114B0D9D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62324" y="3918489"/>
                    <a:ext cx="42386" cy="68474"/>
                  </a:xfrm>
                  <a:custGeom>
                    <a:avLst/>
                    <a:gdLst>
                      <a:gd name="T0" fmla="*/ 29 w 39"/>
                      <a:gd name="T1" fmla="*/ 47 h 63"/>
                      <a:gd name="T2" fmla="*/ 32 w 39"/>
                      <a:gd name="T3" fmla="*/ 50 h 63"/>
                      <a:gd name="T4" fmla="*/ 35 w 39"/>
                      <a:gd name="T5" fmla="*/ 53 h 63"/>
                      <a:gd name="T6" fmla="*/ 36 w 39"/>
                      <a:gd name="T7" fmla="*/ 58 h 63"/>
                      <a:gd name="T8" fmla="*/ 39 w 39"/>
                      <a:gd name="T9" fmla="*/ 63 h 63"/>
                      <a:gd name="T10" fmla="*/ 36 w 39"/>
                      <a:gd name="T11" fmla="*/ 61 h 63"/>
                      <a:gd name="T12" fmla="*/ 32 w 39"/>
                      <a:gd name="T13" fmla="*/ 55 h 63"/>
                      <a:gd name="T14" fmla="*/ 29 w 39"/>
                      <a:gd name="T15" fmla="*/ 47 h 63"/>
                      <a:gd name="T16" fmla="*/ 16 w 39"/>
                      <a:gd name="T17" fmla="*/ 18 h 63"/>
                      <a:gd name="T18" fmla="*/ 22 w 39"/>
                      <a:gd name="T19" fmla="*/ 22 h 63"/>
                      <a:gd name="T20" fmla="*/ 20 w 39"/>
                      <a:gd name="T21" fmla="*/ 25 h 63"/>
                      <a:gd name="T22" fmla="*/ 19 w 39"/>
                      <a:gd name="T23" fmla="*/ 22 h 63"/>
                      <a:gd name="T24" fmla="*/ 16 w 39"/>
                      <a:gd name="T25" fmla="*/ 18 h 63"/>
                      <a:gd name="T26" fmla="*/ 1 w 39"/>
                      <a:gd name="T27" fmla="*/ 0 h 63"/>
                      <a:gd name="T28" fmla="*/ 4 w 39"/>
                      <a:gd name="T29" fmla="*/ 5 h 63"/>
                      <a:gd name="T30" fmla="*/ 6 w 39"/>
                      <a:gd name="T31" fmla="*/ 8 h 63"/>
                      <a:gd name="T32" fmla="*/ 8 w 39"/>
                      <a:gd name="T33" fmla="*/ 12 h 63"/>
                      <a:gd name="T34" fmla="*/ 13 w 39"/>
                      <a:gd name="T35" fmla="*/ 15 h 63"/>
                      <a:gd name="T36" fmla="*/ 11 w 39"/>
                      <a:gd name="T37" fmla="*/ 15 h 63"/>
                      <a:gd name="T38" fmla="*/ 10 w 39"/>
                      <a:gd name="T39" fmla="*/ 15 h 63"/>
                      <a:gd name="T40" fmla="*/ 7 w 39"/>
                      <a:gd name="T41" fmla="*/ 15 h 63"/>
                      <a:gd name="T42" fmla="*/ 4 w 39"/>
                      <a:gd name="T43" fmla="*/ 15 h 63"/>
                      <a:gd name="T44" fmla="*/ 1 w 39"/>
                      <a:gd name="T45" fmla="*/ 14 h 63"/>
                      <a:gd name="T46" fmla="*/ 0 w 39"/>
                      <a:gd name="T47" fmla="*/ 11 h 63"/>
                      <a:gd name="T48" fmla="*/ 0 w 39"/>
                      <a:gd name="T49" fmla="*/ 8 h 63"/>
                      <a:gd name="T50" fmla="*/ 0 w 39"/>
                      <a:gd name="T51" fmla="*/ 5 h 63"/>
                      <a:gd name="T52" fmla="*/ 1 w 39"/>
                      <a:gd name="T53" fmla="*/ 0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9" h="63">
                        <a:moveTo>
                          <a:pt x="29" y="47"/>
                        </a:moveTo>
                        <a:lnTo>
                          <a:pt x="32" y="50"/>
                        </a:lnTo>
                        <a:lnTo>
                          <a:pt x="35" y="53"/>
                        </a:lnTo>
                        <a:lnTo>
                          <a:pt x="36" y="58"/>
                        </a:lnTo>
                        <a:lnTo>
                          <a:pt x="39" y="63"/>
                        </a:lnTo>
                        <a:lnTo>
                          <a:pt x="36" y="61"/>
                        </a:lnTo>
                        <a:lnTo>
                          <a:pt x="32" y="55"/>
                        </a:lnTo>
                        <a:lnTo>
                          <a:pt x="29" y="47"/>
                        </a:lnTo>
                        <a:close/>
                        <a:moveTo>
                          <a:pt x="16" y="18"/>
                        </a:moveTo>
                        <a:lnTo>
                          <a:pt x="22" y="22"/>
                        </a:lnTo>
                        <a:lnTo>
                          <a:pt x="20" y="25"/>
                        </a:lnTo>
                        <a:lnTo>
                          <a:pt x="19" y="22"/>
                        </a:lnTo>
                        <a:lnTo>
                          <a:pt x="16" y="18"/>
                        </a:lnTo>
                        <a:close/>
                        <a:moveTo>
                          <a:pt x="1" y="0"/>
                        </a:moveTo>
                        <a:lnTo>
                          <a:pt x="4" y="5"/>
                        </a:lnTo>
                        <a:lnTo>
                          <a:pt x="6" y="8"/>
                        </a:lnTo>
                        <a:lnTo>
                          <a:pt x="8" y="12"/>
                        </a:lnTo>
                        <a:lnTo>
                          <a:pt x="13" y="15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4" y="15"/>
                        </a:lnTo>
                        <a:lnTo>
                          <a:pt x="1" y="14"/>
                        </a:lnTo>
                        <a:lnTo>
                          <a:pt x="0" y="11"/>
                        </a:lnTo>
                        <a:lnTo>
                          <a:pt x="0" y="8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0" name="Freeform 428">
                    <a:extLst>
                      <a:ext uri="{FF2B5EF4-FFF2-40B4-BE49-F238E27FC236}">
                        <a16:creationId xmlns:a16="http://schemas.microsoft.com/office/drawing/2014/main" id="{B3A67FCC-1596-2348-8A6F-B79E51B4FD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63412" y="3915230"/>
                    <a:ext cx="26086" cy="27172"/>
                  </a:xfrm>
                  <a:custGeom>
                    <a:avLst/>
                    <a:gdLst>
                      <a:gd name="T0" fmla="*/ 2 w 24"/>
                      <a:gd name="T1" fmla="*/ 0 h 25"/>
                      <a:gd name="T2" fmla="*/ 3 w 24"/>
                      <a:gd name="T3" fmla="*/ 3 h 25"/>
                      <a:gd name="T4" fmla="*/ 5 w 24"/>
                      <a:gd name="T5" fmla="*/ 5 h 25"/>
                      <a:gd name="T6" fmla="*/ 6 w 24"/>
                      <a:gd name="T7" fmla="*/ 8 h 25"/>
                      <a:gd name="T8" fmla="*/ 7 w 24"/>
                      <a:gd name="T9" fmla="*/ 9 h 25"/>
                      <a:gd name="T10" fmla="*/ 10 w 24"/>
                      <a:gd name="T11" fmla="*/ 12 h 25"/>
                      <a:gd name="T12" fmla="*/ 13 w 24"/>
                      <a:gd name="T13" fmla="*/ 15 h 25"/>
                      <a:gd name="T14" fmla="*/ 18 w 24"/>
                      <a:gd name="T15" fmla="*/ 18 h 25"/>
                      <a:gd name="T16" fmla="*/ 24 w 24"/>
                      <a:gd name="T17" fmla="*/ 22 h 25"/>
                      <a:gd name="T18" fmla="*/ 21 w 24"/>
                      <a:gd name="T19" fmla="*/ 25 h 25"/>
                      <a:gd name="T20" fmla="*/ 15 w 24"/>
                      <a:gd name="T21" fmla="*/ 21 h 25"/>
                      <a:gd name="T22" fmla="*/ 13 w 24"/>
                      <a:gd name="T23" fmla="*/ 20 h 25"/>
                      <a:gd name="T24" fmla="*/ 12 w 24"/>
                      <a:gd name="T25" fmla="*/ 18 h 25"/>
                      <a:gd name="T26" fmla="*/ 7 w 24"/>
                      <a:gd name="T27" fmla="*/ 15 h 25"/>
                      <a:gd name="T28" fmla="*/ 5 w 24"/>
                      <a:gd name="T29" fmla="*/ 11 h 25"/>
                      <a:gd name="T30" fmla="*/ 3 w 24"/>
                      <a:gd name="T31" fmla="*/ 8 h 25"/>
                      <a:gd name="T32" fmla="*/ 0 w 24"/>
                      <a:gd name="T33" fmla="*/ 3 h 25"/>
                      <a:gd name="T34" fmla="*/ 0 w 24"/>
                      <a:gd name="T35" fmla="*/ 3 h 25"/>
                      <a:gd name="T36" fmla="*/ 2 w 24"/>
                      <a:gd name="T37" fmla="*/ 0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4" h="25">
                        <a:moveTo>
                          <a:pt x="2" y="0"/>
                        </a:moveTo>
                        <a:lnTo>
                          <a:pt x="3" y="3"/>
                        </a:lnTo>
                        <a:lnTo>
                          <a:pt x="5" y="5"/>
                        </a:lnTo>
                        <a:lnTo>
                          <a:pt x="6" y="8"/>
                        </a:lnTo>
                        <a:lnTo>
                          <a:pt x="7" y="9"/>
                        </a:lnTo>
                        <a:lnTo>
                          <a:pt x="10" y="12"/>
                        </a:lnTo>
                        <a:lnTo>
                          <a:pt x="13" y="15"/>
                        </a:lnTo>
                        <a:lnTo>
                          <a:pt x="18" y="18"/>
                        </a:lnTo>
                        <a:lnTo>
                          <a:pt x="24" y="22"/>
                        </a:lnTo>
                        <a:lnTo>
                          <a:pt x="21" y="25"/>
                        </a:lnTo>
                        <a:lnTo>
                          <a:pt x="15" y="21"/>
                        </a:lnTo>
                        <a:lnTo>
                          <a:pt x="13" y="20"/>
                        </a:lnTo>
                        <a:lnTo>
                          <a:pt x="12" y="18"/>
                        </a:lnTo>
                        <a:lnTo>
                          <a:pt x="7" y="15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1" name="Freeform 435">
                    <a:extLst>
                      <a:ext uri="{FF2B5EF4-FFF2-40B4-BE49-F238E27FC236}">
                        <a16:creationId xmlns:a16="http://schemas.microsoft.com/office/drawing/2014/main" id="{970E028A-A7DA-684C-BA5E-26DF670F17A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42760" y="3732641"/>
                    <a:ext cx="771670" cy="734713"/>
                  </a:xfrm>
                  <a:custGeom>
                    <a:avLst/>
                    <a:gdLst>
                      <a:gd name="T0" fmla="*/ 704 w 710"/>
                      <a:gd name="T1" fmla="*/ 660 h 676"/>
                      <a:gd name="T2" fmla="*/ 698 w 710"/>
                      <a:gd name="T3" fmla="*/ 676 h 676"/>
                      <a:gd name="T4" fmla="*/ 709 w 710"/>
                      <a:gd name="T5" fmla="*/ 639 h 676"/>
                      <a:gd name="T6" fmla="*/ 634 w 710"/>
                      <a:gd name="T7" fmla="*/ 377 h 676"/>
                      <a:gd name="T8" fmla="*/ 637 w 710"/>
                      <a:gd name="T9" fmla="*/ 391 h 676"/>
                      <a:gd name="T10" fmla="*/ 652 w 710"/>
                      <a:gd name="T11" fmla="*/ 410 h 676"/>
                      <a:gd name="T12" fmla="*/ 659 w 710"/>
                      <a:gd name="T13" fmla="*/ 422 h 676"/>
                      <a:gd name="T14" fmla="*/ 638 w 710"/>
                      <a:gd name="T15" fmla="*/ 406 h 676"/>
                      <a:gd name="T16" fmla="*/ 631 w 710"/>
                      <a:gd name="T17" fmla="*/ 383 h 676"/>
                      <a:gd name="T18" fmla="*/ 634 w 710"/>
                      <a:gd name="T19" fmla="*/ 377 h 676"/>
                      <a:gd name="T20" fmla="*/ 656 w 710"/>
                      <a:gd name="T21" fmla="*/ 337 h 676"/>
                      <a:gd name="T22" fmla="*/ 656 w 710"/>
                      <a:gd name="T23" fmla="*/ 344 h 676"/>
                      <a:gd name="T24" fmla="*/ 652 w 710"/>
                      <a:gd name="T25" fmla="*/ 353 h 676"/>
                      <a:gd name="T26" fmla="*/ 653 w 710"/>
                      <a:gd name="T27" fmla="*/ 346 h 676"/>
                      <a:gd name="T28" fmla="*/ 650 w 710"/>
                      <a:gd name="T29" fmla="*/ 336 h 676"/>
                      <a:gd name="T30" fmla="*/ 519 w 710"/>
                      <a:gd name="T31" fmla="*/ 255 h 676"/>
                      <a:gd name="T32" fmla="*/ 525 w 710"/>
                      <a:gd name="T33" fmla="*/ 256 h 676"/>
                      <a:gd name="T34" fmla="*/ 539 w 710"/>
                      <a:gd name="T35" fmla="*/ 267 h 676"/>
                      <a:gd name="T36" fmla="*/ 568 w 710"/>
                      <a:gd name="T37" fmla="*/ 292 h 676"/>
                      <a:gd name="T38" fmla="*/ 565 w 710"/>
                      <a:gd name="T39" fmla="*/ 296 h 676"/>
                      <a:gd name="T40" fmla="*/ 536 w 710"/>
                      <a:gd name="T41" fmla="*/ 273 h 676"/>
                      <a:gd name="T42" fmla="*/ 522 w 710"/>
                      <a:gd name="T43" fmla="*/ 262 h 676"/>
                      <a:gd name="T44" fmla="*/ 518 w 710"/>
                      <a:gd name="T45" fmla="*/ 259 h 676"/>
                      <a:gd name="T46" fmla="*/ 487 w 710"/>
                      <a:gd name="T47" fmla="*/ 265 h 676"/>
                      <a:gd name="T48" fmla="*/ 434 w 710"/>
                      <a:gd name="T49" fmla="*/ 289 h 676"/>
                      <a:gd name="T50" fmla="*/ 382 w 710"/>
                      <a:gd name="T51" fmla="*/ 312 h 676"/>
                      <a:gd name="T52" fmla="*/ 373 w 710"/>
                      <a:gd name="T53" fmla="*/ 308 h 676"/>
                      <a:gd name="T54" fmla="*/ 383 w 710"/>
                      <a:gd name="T55" fmla="*/ 306 h 676"/>
                      <a:gd name="T56" fmla="*/ 436 w 710"/>
                      <a:gd name="T57" fmla="*/ 283 h 676"/>
                      <a:gd name="T58" fmla="*/ 490 w 710"/>
                      <a:gd name="T59" fmla="*/ 259 h 676"/>
                      <a:gd name="T60" fmla="*/ 519 w 710"/>
                      <a:gd name="T61" fmla="*/ 255 h 676"/>
                      <a:gd name="T62" fmla="*/ 170 w 710"/>
                      <a:gd name="T63" fmla="*/ 271 h 676"/>
                      <a:gd name="T64" fmla="*/ 249 w 710"/>
                      <a:gd name="T65" fmla="*/ 321 h 676"/>
                      <a:gd name="T66" fmla="*/ 266 w 710"/>
                      <a:gd name="T67" fmla="*/ 324 h 676"/>
                      <a:gd name="T68" fmla="*/ 270 w 710"/>
                      <a:gd name="T69" fmla="*/ 325 h 676"/>
                      <a:gd name="T70" fmla="*/ 273 w 710"/>
                      <a:gd name="T71" fmla="*/ 330 h 676"/>
                      <a:gd name="T72" fmla="*/ 257 w 710"/>
                      <a:gd name="T73" fmla="*/ 328 h 676"/>
                      <a:gd name="T74" fmla="*/ 204 w 710"/>
                      <a:gd name="T75" fmla="*/ 299 h 676"/>
                      <a:gd name="T76" fmla="*/ 134 w 710"/>
                      <a:gd name="T77" fmla="*/ 255 h 676"/>
                      <a:gd name="T78" fmla="*/ 139 w 710"/>
                      <a:gd name="T79" fmla="*/ 252 h 676"/>
                      <a:gd name="T80" fmla="*/ 32 w 710"/>
                      <a:gd name="T81" fmla="*/ 188 h 676"/>
                      <a:gd name="T82" fmla="*/ 31 w 710"/>
                      <a:gd name="T83" fmla="*/ 186 h 676"/>
                      <a:gd name="T84" fmla="*/ 16 w 710"/>
                      <a:gd name="T85" fmla="*/ 160 h 676"/>
                      <a:gd name="T86" fmla="*/ 19 w 710"/>
                      <a:gd name="T87" fmla="*/ 171 h 676"/>
                      <a:gd name="T88" fmla="*/ 16 w 710"/>
                      <a:gd name="T89" fmla="*/ 164 h 676"/>
                      <a:gd name="T90" fmla="*/ 15 w 710"/>
                      <a:gd name="T91" fmla="*/ 149 h 676"/>
                      <a:gd name="T92" fmla="*/ 9 w 710"/>
                      <a:gd name="T93" fmla="*/ 22 h 676"/>
                      <a:gd name="T94" fmla="*/ 25 w 710"/>
                      <a:gd name="T95" fmla="*/ 63 h 676"/>
                      <a:gd name="T96" fmla="*/ 25 w 710"/>
                      <a:gd name="T97" fmla="*/ 69 h 676"/>
                      <a:gd name="T98" fmla="*/ 7 w 710"/>
                      <a:gd name="T99" fmla="*/ 23 h 676"/>
                      <a:gd name="T100" fmla="*/ 0 w 710"/>
                      <a:gd name="T101" fmla="*/ 0 h 6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710" h="676">
                        <a:moveTo>
                          <a:pt x="710" y="639"/>
                        </a:moveTo>
                        <a:lnTo>
                          <a:pt x="704" y="660"/>
                        </a:lnTo>
                        <a:lnTo>
                          <a:pt x="701" y="676"/>
                        </a:lnTo>
                        <a:lnTo>
                          <a:pt x="698" y="676"/>
                        </a:lnTo>
                        <a:lnTo>
                          <a:pt x="703" y="658"/>
                        </a:lnTo>
                        <a:lnTo>
                          <a:pt x="709" y="639"/>
                        </a:lnTo>
                        <a:lnTo>
                          <a:pt x="710" y="639"/>
                        </a:lnTo>
                        <a:close/>
                        <a:moveTo>
                          <a:pt x="634" y="377"/>
                        </a:moveTo>
                        <a:lnTo>
                          <a:pt x="634" y="377"/>
                        </a:lnTo>
                        <a:lnTo>
                          <a:pt x="637" y="391"/>
                        </a:lnTo>
                        <a:lnTo>
                          <a:pt x="641" y="402"/>
                        </a:lnTo>
                        <a:lnTo>
                          <a:pt x="652" y="410"/>
                        </a:lnTo>
                        <a:lnTo>
                          <a:pt x="666" y="418"/>
                        </a:lnTo>
                        <a:lnTo>
                          <a:pt x="659" y="422"/>
                        </a:lnTo>
                        <a:lnTo>
                          <a:pt x="646" y="415"/>
                        </a:lnTo>
                        <a:lnTo>
                          <a:pt x="638" y="406"/>
                        </a:lnTo>
                        <a:lnTo>
                          <a:pt x="634" y="397"/>
                        </a:lnTo>
                        <a:lnTo>
                          <a:pt x="631" y="383"/>
                        </a:lnTo>
                        <a:lnTo>
                          <a:pt x="632" y="380"/>
                        </a:lnTo>
                        <a:lnTo>
                          <a:pt x="634" y="377"/>
                        </a:lnTo>
                        <a:close/>
                        <a:moveTo>
                          <a:pt x="654" y="334"/>
                        </a:moveTo>
                        <a:lnTo>
                          <a:pt x="656" y="337"/>
                        </a:lnTo>
                        <a:lnTo>
                          <a:pt x="656" y="341"/>
                        </a:lnTo>
                        <a:lnTo>
                          <a:pt x="656" y="344"/>
                        </a:lnTo>
                        <a:lnTo>
                          <a:pt x="654" y="349"/>
                        </a:lnTo>
                        <a:lnTo>
                          <a:pt x="652" y="353"/>
                        </a:lnTo>
                        <a:lnTo>
                          <a:pt x="653" y="350"/>
                        </a:lnTo>
                        <a:lnTo>
                          <a:pt x="653" y="346"/>
                        </a:lnTo>
                        <a:lnTo>
                          <a:pt x="652" y="341"/>
                        </a:lnTo>
                        <a:lnTo>
                          <a:pt x="650" y="336"/>
                        </a:lnTo>
                        <a:lnTo>
                          <a:pt x="654" y="334"/>
                        </a:lnTo>
                        <a:close/>
                        <a:moveTo>
                          <a:pt x="519" y="255"/>
                        </a:moveTo>
                        <a:lnTo>
                          <a:pt x="522" y="255"/>
                        </a:lnTo>
                        <a:lnTo>
                          <a:pt x="525" y="256"/>
                        </a:lnTo>
                        <a:lnTo>
                          <a:pt x="530" y="261"/>
                        </a:lnTo>
                        <a:lnTo>
                          <a:pt x="539" y="267"/>
                        </a:lnTo>
                        <a:lnTo>
                          <a:pt x="550" y="277"/>
                        </a:lnTo>
                        <a:lnTo>
                          <a:pt x="568" y="292"/>
                        </a:lnTo>
                        <a:lnTo>
                          <a:pt x="568" y="292"/>
                        </a:lnTo>
                        <a:lnTo>
                          <a:pt x="565" y="296"/>
                        </a:lnTo>
                        <a:lnTo>
                          <a:pt x="547" y="283"/>
                        </a:lnTo>
                        <a:lnTo>
                          <a:pt x="536" y="273"/>
                        </a:lnTo>
                        <a:lnTo>
                          <a:pt x="528" y="265"/>
                        </a:lnTo>
                        <a:lnTo>
                          <a:pt x="522" y="262"/>
                        </a:lnTo>
                        <a:lnTo>
                          <a:pt x="519" y="261"/>
                        </a:lnTo>
                        <a:lnTo>
                          <a:pt x="518" y="259"/>
                        </a:lnTo>
                        <a:lnTo>
                          <a:pt x="517" y="259"/>
                        </a:lnTo>
                        <a:lnTo>
                          <a:pt x="487" y="265"/>
                        </a:lnTo>
                        <a:lnTo>
                          <a:pt x="461" y="275"/>
                        </a:lnTo>
                        <a:lnTo>
                          <a:pt x="434" y="289"/>
                        </a:lnTo>
                        <a:lnTo>
                          <a:pt x="408" y="302"/>
                        </a:lnTo>
                        <a:lnTo>
                          <a:pt x="382" y="312"/>
                        </a:lnTo>
                        <a:lnTo>
                          <a:pt x="377" y="309"/>
                        </a:lnTo>
                        <a:lnTo>
                          <a:pt x="373" y="308"/>
                        </a:lnTo>
                        <a:lnTo>
                          <a:pt x="377" y="303"/>
                        </a:lnTo>
                        <a:lnTo>
                          <a:pt x="383" y="306"/>
                        </a:lnTo>
                        <a:lnTo>
                          <a:pt x="411" y="296"/>
                        </a:lnTo>
                        <a:lnTo>
                          <a:pt x="436" y="283"/>
                        </a:lnTo>
                        <a:lnTo>
                          <a:pt x="462" y="271"/>
                        </a:lnTo>
                        <a:lnTo>
                          <a:pt x="490" y="259"/>
                        </a:lnTo>
                        <a:lnTo>
                          <a:pt x="518" y="255"/>
                        </a:lnTo>
                        <a:lnTo>
                          <a:pt x="519" y="255"/>
                        </a:lnTo>
                        <a:close/>
                        <a:moveTo>
                          <a:pt x="139" y="252"/>
                        </a:moveTo>
                        <a:lnTo>
                          <a:pt x="170" y="271"/>
                        </a:lnTo>
                        <a:lnTo>
                          <a:pt x="207" y="295"/>
                        </a:lnTo>
                        <a:lnTo>
                          <a:pt x="249" y="321"/>
                        </a:lnTo>
                        <a:lnTo>
                          <a:pt x="258" y="324"/>
                        </a:lnTo>
                        <a:lnTo>
                          <a:pt x="266" y="324"/>
                        </a:lnTo>
                        <a:lnTo>
                          <a:pt x="267" y="324"/>
                        </a:lnTo>
                        <a:lnTo>
                          <a:pt x="270" y="325"/>
                        </a:lnTo>
                        <a:lnTo>
                          <a:pt x="279" y="327"/>
                        </a:lnTo>
                        <a:lnTo>
                          <a:pt x="273" y="330"/>
                        </a:lnTo>
                        <a:lnTo>
                          <a:pt x="266" y="330"/>
                        </a:lnTo>
                        <a:lnTo>
                          <a:pt x="257" y="328"/>
                        </a:lnTo>
                        <a:lnTo>
                          <a:pt x="248" y="325"/>
                        </a:lnTo>
                        <a:lnTo>
                          <a:pt x="204" y="299"/>
                        </a:lnTo>
                        <a:lnTo>
                          <a:pt x="166" y="274"/>
                        </a:lnTo>
                        <a:lnTo>
                          <a:pt x="134" y="255"/>
                        </a:lnTo>
                        <a:lnTo>
                          <a:pt x="134" y="254"/>
                        </a:lnTo>
                        <a:lnTo>
                          <a:pt x="139" y="252"/>
                        </a:lnTo>
                        <a:close/>
                        <a:moveTo>
                          <a:pt x="31" y="186"/>
                        </a:moveTo>
                        <a:lnTo>
                          <a:pt x="32" y="188"/>
                        </a:lnTo>
                        <a:lnTo>
                          <a:pt x="34" y="189"/>
                        </a:lnTo>
                        <a:lnTo>
                          <a:pt x="31" y="186"/>
                        </a:lnTo>
                        <a:close/>
                        <a:moveTo>
                          <a:pt x="15" y="149"/>
                        </a:moveTo>
                        <a:lnTo>
                          <a:pt x="16" y="160"/>
                        </a:lnTo>
                        <a:lnTo>
                          <a:pt x="21" y="168"/>
                        </a:lnTo>
                        <a:lnTo>
                          <a:pt x="19" y="171"/>
                        </a:lnTo>
                        <a:lnTo>
                          <a:pt x="19" y="171"/>
                        </a:lnTo>
                        <a:lnTo>
                          <a:pt x="16" y="164"/>
                        </a:lnTo>
                        <a:lnTo>
                          <a:pt x="15" y="157"/>
                        </a:lnTo>
                        <a:lnTo>
                          <a:pt x="15" y="149"/>
                        </a:lnTo>
                        <a:close/>
                        <a:moveTo>
                          <a:pt x="0" y="0"/>
                        </a:moveTo>
                        <a:lnTo>
                          <a:pt x="9" y="22"/>
                        </a:lnTo>
                        <a:lnTo>
                          <a:pt x="18" y="42"/>
                        </a:lnTo>
                        <a:lnTo>
                          <a:pt x="25" y="63"/>
                        </a:lnTo>
                        <a:lnTo>
                          <a:pt x="25" y="70"/>
                        </a:lnTo>
                        <a:lnTo>
                          <a:pt x="25" y="69"/>
                        </a:lnTo>
                        <a:lnTo>
                          <a:pt x="18" y="45"/>
                        </a:lnTo>
                        <a:lnTo>
                          <a:pt x="7" y="23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2" name="Freeform 437">
                    <a:extLst>
                      <a:ext uri="{FF2B5EF4-FFF2-40B4-BE49-F238E27FC236}">
                        <a16:creationId xmlns:a16="http://schemas.microsoft.com/office/drawing/2014/main" id="{C99A1250-5E38-084B-B845-254E9A23D42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063539" y="3667427"/>
                    <a:ext cx="1135768" cy="914046"/>
                  </a:xfrm>
                  <a:custGeom>
                    <a:avLst/>
                    <a:gdLst>
                      <a:gd name="T0" fmla="*/ 1045 w 1045"/>
                      <a:gd name="T1" fmla="*/ 841 h 841"/>
                      <a:gd name="T2" fmla="*/ 1033 w 1045"/>
                      <a:gd name="T3" fmla="*/ 683 h 841"/>
                      <a:gd name="T4" fmla="*/ 1012 w 1045"/>
                      <a:gd name="T5" fmla="*/ 756 h 841"/>
                      <a:gd name="T6" fmla="*/ 1006 w 1045"/>
                      <a:gd name="T7" fmla="*/ 764 h 841"/>
                      <a:gd name="T8" fmla="*/ 1011 w 1045"/>
                      <a:gd name="T9" fmla="*/ 750 h 841"/>
                      <a:gd name="T10" fmla="*/ 1030 w 1045"/>
                      <a:gd name="T11" fmla="*/ 677 h 841"/>
                      <a:gd name="T12" fmla="*/ 232 w 1045"/>
                      <a:gd name="T13" fmla="*/ 503 h 841"/>
                      <a:gd name="T14" fmla="*/ 245 w 1045"/>
                      <a:gd name="T15" fmla="*/ 513 h 841"/>
                      <a:gd name="T16" fmla="*/ 239 w 1045"/>
                      <a:gd name="T17" fmla="*/ 509 h 841"/>
                      <a:gd name="T18" fmla="*/ 682 w 1045"/>
                      <a:gd name="T19" fmla="*/ 491 h 841"/>
                      <a:gd name="T20" fmla="*/ 694 w 1045"/>
                      <a:gd name="T21" fmla="*/ 510 h 841"/>
                      <a:gd name="T22" fmla="*/ 698 w 1045"/>
                      <a:gd name="T23" fmla="*/ 520 h 841"/>
                      <a:gd name="T24" fmla="*/ 687 w 1045"/>
                      <a:gd name="T25" fmla="*/ 500 h 841"/>
                      <a:gd name="T26" fmla="*/ 213 w 1045"/>
                      <a:gd name="T27" fmla="*/ 482 h 841"/>
                      <a:gd name="T28" fmla="*/ 217 w 1045"/>
                      <a:gd name="T29" fmla="*/ 492 h 841"/>
                      <a:gd name="T30" fmla="*/ 267 w 1045"/>
                      <a:gd name="T31" fmla="*/ 475 h 841"/>
                      <a:gd name="T32" fmla="*/ 271 w 1045"/>
                      <a:gd name="T33" fmla="*/ 491 h 841"/>
                      <a:gd name="T34" fmla="*/ 273 w 1045"/>
                      <a:gd name="T35" fmla="*/ 519 h 841"/>
                      <a:gd name="T36" fmla="*/ 258 w 1045"/>
                      <a:gd name="T37" fmla="*/ 525 h 841"/>
                      <a:gd name="T38" fmla="*/ 261 w 1045"/>
                      <a:gd name="T39" fmla="*/ 514 h 841"/>
                      <a:gd name="T40" fmla="*/ 268 w 1045"/>
                      <a:gd name="T41" fmla="*/ 494 h 841"/>
                      <a:gd name="T42" fmla="*/ 267 w 1045"/>
                      <a:gd name="T43" fmla="*/ 475 h 841"/>
                      <a:gd name="T44" fmla="*/ 144 w 1045"/>
                      <a:gd name="T45" fmla="*/ 419 h 841"/>
                      <a:gd name="T46" fmla="*/ 154 w 1045"/>
                      <a:gd name="T47" fmla="*/ 443 h 841"/>
                      <a:gd name="T48" fmla="*/ 148 w 1045"/>
                      <a:gd name="T49" fmla="*/ 435 h 841"/>
                      <a:gd name="T50" fmla="*/ 72 w 1045"/>
                      <a:gd name="T51" fmla="*/ 396 h 841"/>
                      <a:gd name="T52" fmla="*/ 94 w 1045"/>
                      <a:gd name="T53" fmla="*/ 399 h 841"/>
                      <a:gd name="T54" fmla="*/ 114 w 1045"/>
                      <a:gd name="T55" fmla="*/ 399 h 841"/>
                      <a:gd name="T56" fmla="*/ 101 w 1045"/>
                      <a:gd name="T57" fmla="*/ 404 h 841"/>
                      <a:gd name="T58" fmla="*/ 83 w 1045"/>
                      <a:gd name="T59" fmla="*/ 400 h 841"/>
                      <a:gd name="T60" fmla="*/ 66 w 1045"/>
                      <a:gd name="T61" fmla="*/ 400 h 841"/>
                      <a:gd name="T62" fmla="*/ 183 w 1045"/>
                      <a:gd name="T63" fmla="*/ 350 h 841"/>
                      <a:gd name="T64" fmla="*/ 224 w 1045"/>
                      <a:gd name="T65" fmla="*/ 459 h 841"/>
                      <a:gd name="T66" fmla="*/ 207 w 1045"/>
                      <a:gd name="T67" fmla="*/ 428 h 841"/>
                      <a:gd name="T68" fmla="*/ 103 w 1045"/>
                      <a:gd name="T69" fmla="*/ 224 h 841"/>
                      <a:gd name="T70" fmla="*/ 123 w 1045"/>
                      <a:gd name="T71" fmla="*/ 292 h 841"/>
                      <a:gd name="T72" fmla="*/ 142 w 1045"/>
                      <a:gd name="T73" fmla="*/ 363 h 841"/>
                      <a:gd name="T74" fmla="*/ 117 w 1045"/>
                      <a:gd name="T75" fmla="*/ 300 h 841"/>
                      <a:gd name="T76" fmla="*/ 100 w 1045"/>
                      <a:gd name="T77" fmla="*/ 227 h 841"/>
                      <a:gd name="T78" fmla="*/ 26 w 1045"/>
                      <a:gd name="T79" fmla="*/ 89 h 841"/>
                      <a:gd name="T80" fmla="*/ 20 w 1045"/>
                      <a:gd name="T81" fmla="*/ 102 h 841"/>
                      <a:gd name="T82" fmla="*/ 9 w 1045"/>
                      <a:gd name="T83" fmla="*/ 123 h 841"/>
                      <a:gd name="T84" fmla="*/ 22 w 1045"/>
                      <a:gd name="T85" fmla="*/ 212 h 841"/>
                      <a:gd name="T86" fmla="*/ 63 w 1045"/>
                      <a:gd name="T87" fmla="*/ 318 h 841"/>
                      <a:gd name="T88" fmla="*/ 23 w 1045"/>
                      <a:gd name="T89" fmla="*/ 239 h 841"/>
                      <a:gd name="T90" fmla="*/ 1 w 1045"/>
                      <a:gd name="T91" fmla="*/ 123 h 841"/>
                      <a:gd name="T92" fmla="*/ 12 w 1045"/>
                      <a:gd name="T93" fmla="*/ 98 h 841"/>
                      <a:gd name="T94" fmla="*/ 54 w 1045"/>
                      <a:gd name="T95" fmla="*/ 51 h 841"/>
                      <a:gd name="T96" fmla="*/ 53 w 1045"/>
                      <a:gd name="T97" fmla="*/ 72 h 841"/>
                      <a:gd name="T98" fmla="*/ 42 w 1045"/>
                      <a:gd name="T99" fmla="*/ 101 h 841"/>
                      <a:gd name="T100" fmla="*/ 44 w 1045"/>
                      <a:gd name="T101" fmla="*/ 79 h 841"/>
                      <a:gd name="T102" fmla="*/ 111 w 1045"/>
                      <a:gd name="T103" fmla="*/ 0 h 841"/>
                      <a:gd name="T104" fmla="*/ 136 w 1045"/>
                      <a:gd name="T105" fmla="*/ 101 h 841"/>
                      <a:gd name="T106" fmla="*/ 145 w 1045"/>
                      <a:gd name="T107" fmla="*/ 157 h 841"/>
                      <a:gd name="T108" fmla="*/ 139 w 1045"/>
                      <a:gd name="T109" fmla="*/ 149 h 841"/>
                      <a:gd name="T110" fmla="*/ 128 w 1045"/>
                      <a:gd name="T111" fmla="*/ 92 h 8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045" h="841">
                        <a:moveTo>
                          <a:pt x="1043" y="833"/>
                        </a:moveTo>
                        <a:lnTo>
                          <a:pt x="1045" y="836"/>
                        </a:lnTo>
                        <a:lnTo>
                          <a:pt x="1045" y="837"/>
                        </a:lnTo>
                        <a:lnTo>
                          <a:pt x="1045" y="841"/>
                        </a:lnTo>
                        <a:lnTo>
                          <a:pt x="1045" y="841"/>
                        </a:lnTo>
                        <a:lnTo>
                          <a:pt x="1043" y="837"/>
                        </a:lnTo>
                        <a:lnTo>
                          <a:pt x="1043" y="833"/>
                        </a:lnTo>
                        <a:close/>
                        <a:moveTo>
                          <a:pt x="1030" y="676"/>
                        </a:moveTo>
                        <a:lnTo>
                          <a:pt x="1031" y="680"/>
                        </a:lnTo>
                        <a:lnTo>
                          <a:pt x="1033" y="683"/>
                        </a:lnTo>
                        <a:lnTo>
                          <a:pt x="1033" y="698"/>
                        </a:lnTo>
                        <a:lnTo>
                          <a:pt x="1028" y="715"/>
                        </a:lnTo>
                        <a:lnTo>
                          <a:pt x="1024" y="733"/>
                        </a:lnTo>
                        <a:lnTo>
                          <a:pt x="1018" y="748"/>
                        </a:lnTo>
                        <a:lnTo>
                          <a:pt x="1012" y="756"/>
                        </a:lnTo>
                        <a:lnTo>
                          <a:pt x="1011" y="761"/>
                        </a:lnTo>
                        <a:lnTo>
                          <a:pt x="1009" y="762"/>
                        </a:lnTo>
                        <a:lnTo>
                          <a:pt x="1008" y="765"/>
                        </a:lnTo>
                        <a:lnTo>
                          <a:pt x="1008" y="768"/>
                        </a:lnTo>
                        <a:lnTo>
                          <a:pt x="1006" y="764"/>
                        </a:lnTo>
                        <a:lnTo>
                          <a:pt x="1006" y="761"/>
                        </a:lnTo>
                        <a:lnTo>
                          <a:pt x="1006" y="758"/>
                        </a:lnTo>
                        <a:lnTo>
                          <a:pt x="1006" y="756"/>
                        </a:lnTo>
                        <a:lnTo>
                          <a:pt x="1008" y="753"/>
                        </a:lnTo>
                        <a:lnTo>
                          <a:pt x="1011" y="750"/>
                        </a:lnTo>
                        <a:lnTo>
                          <a:pt x="1015" y="742"/>
                        </a:lnTo>
                        <a:lnTo>
                          <a:pt x="1021" y="726"/>
                        </a:lnTo>
                        <a:lnTo>
                          <a:pt x="1027" y="709"/>
                        </a:lnTo>
                        <a:lnTo>
                          <a:pt x="1030" y="692"/>
                        </a:lnTo>
                        <a:lnTo>
                          <a:pt x="1030" y="677"/>
                        </a:lnTo>
                        <a:lnTo>
                          <a:pt x="1030" y="676"/>
                        </a:lnTo>
                        <a:close/>
                        <a:moveTo>
                          <a:pt x="232" y="501"/>
                        </a:moveTo>
                        <a:lnTo>
                          <a:pt x="232" y="503"/>
                        </a:lnTo>
                        <a:lnTo>
                          <a:pt x="232" y="503"/>
                        </a:lnTo>
                        <a:lnTo>
                          <a:pt x="232" y="503"/>
                        </a:lnTo>
                        <a:lnTo>
                          <a:pt x="232" y="503"/>
                        </a:lnTo>
                        <a:lnTo>
                          <a:pt x="232" y="503"/>
                        </a:lnTo>
                        <a:lnTo>
                          <a:pt x="232" y="503"/>
                        </a:lnTo>
                        <a:lnTo>
                          <a:pt x="239" y="507"/>
                        </a:lnTo>
                        <a:lnTo>
                          <a:pt x="245" y="513"/>
                        </a:lnTo>
                        <a:lnTo>
                          <a:pt x="239" y="509"/>
                        </a:lnTo>
                        <a:lnTo>
                          <a:pt x="239" y="509"/>
                        </a:lnTo>
                        <a:lnTo>
                          <a:pt x="239" y="509"/>
                        </a:lnTo>
                        <a:lnTo>
                          <a:pt x="239" y="509"/>
                        </a:lnTo>
                        <a:lnTo>
                          <a:pt x="239" y="509"/>
                        </a:lnTo>
                        <a:lnTo>
                          <a:pt x="238" y="509"/>
                        </a:lnTo>
                        <a:lnTo>
                          <a:pt x="238" y="509"/>
                        </a:lnTo>
                        <a:lnTo>
                          <a:pt x="236" y="507"/>
                        </a:lnTo>
                        <a:lnTo>
                          <a:pt x="232" y="501"/>
                        </a:lnTo>
                        <a:close/>
                        <a:moveTo>
                          <a:pt x="682" y="491"/>
                        </a:moveTo>
                        <a:lnTo>
                          <a:pt x="688" y="500"/>
                        </a:lnTo>
                        <a:lnTo>
                          <a:pt x="689" y="503"/>
                        </a:lnTo>
                        <a:lnTo>
                          <a:pt x="691" y="506"/>
                        </a:lnTo>
                        <a:lnTo>
                          <a:pt x="692" y="507"/>
                        </a:lnTo>
                        <a:lnTo>
                          <a:pt x="694" y="510"/>
                        </a:lnTo>
                        <a:lnTo>
                          <a:pt x="695" y="513"/>
                        </a:lnTo>
                        <a:lnTo>
                          <a:pt x="697" y="517"/>
                        </a:lnTo>
                        <a:lnTo>
                          <a:pt x="701" y="522"/>
                        </a:lnTo>
                        <a:lnTo>
                          <a:pt x="704" y="528"/>
                        </a:lnTo>
                        <a:lnTo>
                          <a:pt x="698" y="520"/>
                        </a:lnTo>
                        <a:lnTo>
                          <a:pt x="694" y="511"/>
                        </a:lnTo>
                        <a:lnTo>
                          <a:pt x="691" y="507"/>
                        </a:lnTo>
                        <a:lnTo>
                          <a:pt x="689" y="504"/>
                        </a:lnTo>
                        <a:lnTo>
                          <a:pt x="688" y="501"/>
                        </a:lnTo>
                        <a:lnTo>
                          <a:pt x="687" y="500"/>
                        </a:lnTo>
                        <a:lnTo>
                          <a:pt x="685" y="497"/>
                        </a:lnTo>
                        <a:lnTo>
                          <a:pt x="684" y="494"/>
                        </a:lnTo>
                        <a:lnTo>
                          <a:pt x="682" y="491"/>
                        </a:lnTo>
                        <a:close/>
                        <a:moveTo>
                          <a:pt x="211" y="482"/>
                        </a:moveTo>
                        <a:lnTo>
                          <a:pt x="213" y="482"/>
                        </a:lnTo>
                        <a:lnTo>
                          <a:pt x="213" y="484"/>
                        </a:lnTo>
                        <a:lnTo>
                          <a:pt x="214" y="484"/>
                        </a:lnTo>
                        <a:lnTo>
                          <a:pt x="216" y="487"/>
                        </a:lnTo>
                        <a:lnTo>
                          <a:pt x="218" y="488"/>
                        </a:lnTo>
                        <a:lnTo>
                          <a:pt x="217" y="492"/>
                        </a:lnTo>
                        <a:lnTo>
                          <a:pt x="214" y="495"/>
                        </a:lnTo>
                        <a:lnTo>
                          <a:pt x="208" y="489"/>
                        </a:lnTo>
                        <a:lnTo>
                          <a:pt x="210" y="485"/>
                        </a:lnTo>
                        <a:lnTo>
                          <a:pt x="211" y="482"/>
                        </a:lnTo>
                        <a:close/>
                        <a:moveTo>
                          <a:pt x="267" y="475"/>
                        </a:moveTo>
                        <a:lnTo>
                          <a:pt x="273" y="484"/>
                        </a:lnTo>
                        <a:lnTo>
                          <a:pt x="271" y="487"/>
                        </a:lnTo>
                        <a:lnTo>
                          <a:pt x="271" y="489"/>
                        </a:lnTo>
                        <a:lnTo>
                          <a:pt x="271" y="489"/>
                        </a:lnTo>
                        <a:lnTo>
                          <a:pt x="271" y="491"/>
                        </a:lnTo>
                        <a:lnTo>
                          <a:pt x="276" y="500"/>
                        </a:lnTo>
                        <a:lnTo>
                          <a:pt x="277" y="506"/>
                        </a:lnTo>
                        <a:lnTo>
                          <a:pt x="277" y="510"/>
                        </a:lnTo>
                        <a:lnTo>
                          <a:pt x="277" y="517"/>
                        </a:lnTo>
                        <a:lnTo>
                          <a:pt x="273" y="519"/>
                        </a:lnTo>
                        <a:lnTo>
                          <a:pt x="267" y="520"/>
                        </a:lnTo>
                        <a:lnTo>
                          <a:pt x="262" y="522"/>
                        </a:lnTo>
                        <a:lnTo>
                          <a:pt x="262" y="526"/>
                        </a:lnTo>
                        <a:lnTo>
                          <a:pt x="262" y="529"/>
                        </a:lnTo>
                        <a:lnTo>
                          <a:pt x="258" y="525"/>
                        </a:lnTo>
                        <a:lnTo>
                          <a:pt x="252" y="520"/>
                        </a:lnTo>
                        <a:lnTo>
                          <a:pt x="257" y="523"/>
                        </a:lnTo>
                        <a:lnTo>
                          <a:pt x="257" y="519"/>
                        </a:lnTo>
                        <a:lnTo>
                          <a:pt x="257" y="516"/>
                        </a:lnTo>
                        <a:lnTo>
                          <a:pt x="261" y="514"/>
                        </a:lnTo>
                        <a:lnTo>
                          <a:pt x="267" y="513"/>
                        </a:lnTo>
                        <a:lnTo>
                          <a:pt x="271" y="511"/>
                        </a:lnTo>
                        <a:lnTo>
                          <a:pt x="271" y="504"/>
                        </a:lnTo>
                        <a:lnTo>
                          <a:pt x="271" y="500"/>
                        </a:lnTo>
                        <a:lnTo>
                          <a:pt x="268" y="494"/>
                        </a:lnTo>
                        <a:lnTo>
                          <a:pt x="265" y="485"/>
                        </a:lnTo>
                        <a:lnTo>
                          <a:pt x="265" y="484"/>
                        </a:lnTo>
                        <a:lnTo>
                          <a:pt x="265" y="484"/>
                        </a:lnTo>
                        <a:lnTo>
                          <a:pt x="265" y="479"/>
                        </a:lnTo>
                        <a:lnTo>
                          <a:pt x="267" y="475"/>
                        </a:lnTo>
                        <a:close/>
                        <a:moveTo>
                          <a:pt x="264" y="465"/>
                        </a:moveTo>
                        <a:lnTo>
                          <a:pt x="264" y="466"/>
                        </a:lnTo>
                        <a:lnTo>
                          <a:pt x="262" y="465"/>
                        </a:lnTo>
                        <a:lnTo>
                          <a:pt x="264" y="465"/>
                        </a:lnTo>
                        <a:close/>
                        <a:moveTo>
                          <a:pt x="144" y="419"/>
                        </a:moveTo>
                        <a:lnTo>
                          <a:pt x="152" y="425"/>
                        </a:lnTo>
                        <a:lnTo>
                          <a:pt x="158" y="431"/>
                        </a:lnTo>
                        <a:lnTo>
                          <a:pt x="151" y="425"/>
                        </a:lnTo>
                        <a:lnTo>
                          <a:pt x="154" y="435"/>
                        </a:lnTo>
                        <a:lnTo>
                          <a:pt x="154" y="443"/>
                        </a:lnTo>
                        <a:lnTo>
                          <a:pt x="154" y="447"/>
                        </a:lnTo>
                        <a:lnTo>
                          <a:pt x="151" y="453"/>
                        </a:lnTo>
                        <a:lnTo>
                          <a:pt x="145" y="444"/>
                        </a:lnTo>
                        <a:lnTo>
                          <a:pt x="147" y="440"/>
                        </a:lnTo>
                        <a:lnTo>
                          <a:pt x="148" y="435"/>
                        </a:lnTo>
                        <a:lnTo>
                          <a:pt x="147" y="429"/>
                        </a:lnTo>
                        <a:lnTo>
                          <a:pt x="144" y="419"/>
                        </a:lnTo>
                        <a:close/>
                        <a:moveTo>
                          <a:pt x="64" y="394"/>
                        </a:moveTo>
                        <a:lnTo>
                          <a:pt x="69" y="394"/>
                        </a:lnTo>
                        <a:lnTo>
                          <a:pt x="72" y="396"/>
                        </a:lnTo>
                        <a:lnTo>
                          <a:pt x="76" y="394"/>
                        </a:lnTo>
                        <a:lnTo>
                          <a:pt x="79" y="394"/>
                        </a:lnTo>
                        <a:lnTo>
                          <a:pt x="82" y="397"/>
                        </a:lnTo>
                        <a:lnTo>
                          <a:pt x="85" y="399"/>
                        </a:lnTo>
                        <a:lnTo>
                          <a:pt x="94" y="399"/>
                        </a:lnTo>
                        <a:lnTo>
                          <a:pt x="103" y="399"/>
                        </a:lnTo>
                        <a:lnTo>
                          <a:pt x="105" y="397"/>
                        </a:lnTo>
                        <a:lnTo>
                          <a:pt x="110" y="396"/>
                        </a:lnTo>
                        <a:lnTo>
                          <a:pt x="111" y="397"/>
                        </a:lnTo>
                        <a:lnTo>
                          <a:pt x="114" y="399"/>
                        </a:lnTo>
                        <a:lnTo>
                          <a:pt x="116" y="401"/>
                        </a:lnTo>
                        <a:lnTo>
                          <a:pt x="113" y="403"/>
                        </a:lnTo>
                        <a:lnTo>
                          <a:pt x="111" y="403"/>
                        </a:lnTo>
                        <a:lnTo>
                          <a:pt x="108" y="404"/>
                        </a:lnTo>
                        <a:lnTo>
                          <a:pt x="101" y="404"/>
                        </a:lnTo>
                        <a:lnTo>
                          <a:pt x="92" y="404"/>
                        </a:lnTo>
                        <a:lnTo>
                          <a:pt x="89" y="403"/>
                        </a:lnTo>
                        <a:lnTo>
                          <a:pt x="88" y="400"/>
                        </a:lnTo>
                        <a:lnTo>
                          <a:pt x="86" y="400"/>
                        </a:lnTo>
                        <a:lnTo>
                          <a:pt x="83" y="400"/>
                        </a:lnTo>
                        <a:lnTo>
                          <a:pt x="79" y="400"/>
                        </a:lnTo>
                        <a:lnTo>
                          <a:pt x="76" y="400"/>
                        </a:lnTo>
                        <a:lnTo>
                          <a:pt x="72" y="400"/>
                        </a:lnTo>
                        <a:lnTo>
                          <a:pt x="69" y="400"/>
                        </a:lnTo>
                        <a:lnTo>
                          <a:pt x="66" y="400"/>
                        </a:lnTo>
                        <a:lnTo>
                          <a:pt x="63" y="397"/>
                        </a:lnTo>
                        <a:lnTo>
                          <a:pt x="61" y="394"/>
                        </a:lnTo>
                        <a:lnTo>
                          <a:pt x="64" y="394"/>
                        </a:lnTo>
                        <a:close/>
                        <a:moveTo>
                          <a:pt x="177" y="350"/>
                        </a:moveTo>
                        <a:lnTo>
                          <a:pt x="183" y="350"/>
                        </a:lnTo>
                        <a:lnTo>
                          <a:pt x="195" y="384"/>
                        </a:lnTo>
                        <a:lnTo>
                          <a:pt x="204" y="410"/>
                        </a:lnTo>
                        <a:lnTo>
                          <a:pt x="211" y="431"/>
                        </a:lnTo>
                        <a:lnTo>
                          <a:pt x="218" y="447"/>
                        </a:lnTo>
                        <a:lnTo>
                          <a:pt x="224" y="459"/>
                        </a:lnTo>
                        <a:lnTo>
                          <a:pt x="230" y="466"/>
                        </a:lnTo>
                        <a:lnTo>
                          <a:pt x="224" y="462"/>
                        </a:lnTo>
                        <a:lnTo>
                          <a:pt x="218" y="454"/>
                        </a:lnTo>
                        <a:lnTo>
                          <a:pt x="213" y="443"/>
                        </a:lnTo>
                        <a:lnTo>
                          <a:pt x="207" y="428"/>
                        </a:lnTo>
                        <a:lnTo>
                          <a:pt x="198" y="407"/>
                        </a:lnTo>
                        <a:lnTo>
                          <a:pt x="189" y="382"/>
                        </a:lnTo>
                        <a:lnTo>
                          <a:pt x="177" y="350"/>
                        </a:lnTo>
                        <a:close/>
                        <a:moveTo>
                          <a:pt x="98" y="215"/>
                        </a:moveTo>
                        <a:lnTo>
                          <a:pt x="103" y="224"/>
                        </a:lnTo>
                        <a:lnTo>
                          <a:pt x="107" y="231"/>
                        </a:lnTo>
                        <a:lnTo>
                          <a:pt x="110" y="239"/>
                        </a:lnTo>
                        <a:lnTo>
                          <a:pt x="113" y="250"/>
                        </a:lnTo>
                        <a:lnTo>
                          <a:pt x="117" y="268"/>
                        </a:lnTo>
                        <a:lnTo>
                          <a:pt x="123" y="292"/>
                        </a:lnTo>
                        <a:lnTo>
                          <a:pt x="123" y="305"/>
                        </a:lnTo>
                        <a:lnTo>
                          <a:pt x="125" y="319"/>
                        </a:lnTo>
                        <a:lnTo>
                          <a:pt x="128" y="334"/>
                        </a:lnTo>
                        <a:lnTo>
                          <a:pt x="133" y="350"/>
                        </a:lnTo>
                        <a:lnTo>
                          <a:pt x="142" y="363"/>
                        </a:lnTo>
                        <a:lnTo>
                          <a:pt x="142" y="363"/>
                        </a:lnTo>
                        <a:lnTo>
                          <a:pt x="129" y="350"/>
                        </a:lnTo>
                        <a:lnTo>
                          <a:pt x="122" y="334"/>
                        </a:lnTo>
                        <a:lnTo>
                          <a:pt x="119" y="316"/>
                        </a:lnTo>
                        <a:lnTo>
                          <a:pt x="117" y="300"/>
                        </a:lnTo>
                        <a:lnTo>
                          <a:pt x="117" y="287"/>
                        </a:lnTo>
                        <a:lnTo>
                          <a:pt x="111" y="264"/>
                        </a:lnTo>
                        <a:lnTo>
                          <a:pt x="107" y="248"/>
                        </a:lnTo>
                        <a:lnTo>
                          <a:pt x="103" y="236"/>
                        </a:lnTo>
                        <a:lnTo>
                          <a:pt x="100" y="227"/>
                        </a:lnTo>
                        <a:lnTo>
                          <a:pt x="97" y="221"/>
                        </a:lnTo>
                        <a:lnTo>
                          <a:pt x="98" y="218"/>
                        </a:lnTo>
                        <a:lnTo>
                          <a:pt x="98" y="215"/>
                        </a:lnTo>
                        <a:close/>
                        <a:moveTo>
                          <a:pt x="23" y="86"/>
                        </a:moveTo>
                        <a:lnTo>
                          <a:pt x="26" y="89"/>
                        </a:lnTo>
                        <a:lnTo>
                          <a:pt x="28" y="92"/>
                        </a:lnTo>
                        <a:lnTo>
                          <a:pt x="25" y="92"/>
                        </a:lnTo>
                        <a:lnTo>
                          <a:pt x="22" y="94"/>
                        </a:lnTo>
                        <a:lnTo>
                          <a:pt x="20" y="98"/>
                        </a:lnTo>
                        <a:lnTo>
                          <a:pt x="20" y="102"/>
                        </a:lnTo>
                        <a:lnTo>
                          <a:pt x="17" y="111"/>
                        </a:lnTo>
                        <a:lnTo>
                          <a:pt x="15" y="126"/>
                        </a:lnTo>
                        <a:lnTo>
                          <a:pt x="15" y="126"/>
                        </a:lnTo>
                        <a:lnTo>
                          <a:pt x="12" y="124"/>
                        </a:lnTo>
                        <a:lnTo>
                          <a:pt x="9" y="123"/>
                        </a:lnTo>
                        <a:lnTo>
                          <a:pt x="9" y="129"/>
                        </a:lnTo>
                        <a:lnTo>
                          <a:pt x="10" y="142"/>
                        </a:lnTo>
                        <a:lnTo>
                          <a:pt x="13" y="161"/>
                        </a:lnTo>
                        <a:lnTo>
                          <a:pt x="17" y="184"/>
                        </a:lnTo>
                        <a:lnTo>
                          <a:pt x="22" y="212"/>
                        </a:lnTo>
                        <a:lnTo>
                          <a:pt x="29" y="239"/>
                        </a:lnTo>
                        <a:lnTo>
                          <a:pt x="37" y="267"/>
                        </a:lnTo>
                        <a:lnTo>
                          <a:pt x="47" y="292"/>
                        </a:lnTo>
                        <a:lnTo>
                          <a:pt x="59" y="312"/>
                        </a:lnTo>
                        <a:lnTo>
                          <a:pt x="63" y="318"/>
                        </a:lnTo>
                        <a:lnTo>
                          <a:pt x="69" y="324"/>
                        </a:lnTo>
                        <a:lnTo>
                          <a:pt x="54" y="311"/>
                        </a:lnTo>
                        <a:lnTo>
                          <a:pt x="42" y="292"/>
                        </a:lnTo>
                        <a:lnTo>
                          <a:pt x="32" y="267"/>
                        </a:lnTo>
                        <a:lnTo>
                          <a:pt x="23" y="239"/>
                        </a:lnTo>
                        <a:lnTo>
                          <a:pt x="16" y="211"/>
                        </a:lnTo>
                        <a:lnTo>
                          <a:pt x="10" y="183"/>
                        </a:lnTo>
                        <a:lnTo>
                          <a:pt x="6" y="158"/>
                        </a:lnTo>
                        <a:lnTo>
                          <a:pt x="3" y="138"/>
                        </a:lnTo>
                        <a:lnTo>
                          <a:pt x="1" y="123"/>
                        </a:lnTo>
                        <a:lnTo>
                          <a:pt x="0" y="118"/>
                        </a:lnTo>
                        <a:lnTo>
                          <a:pt x="4" y="120"/>
                        </a:lnTo>
                        <a:lnTo>
                          <a:pt x="7" y="121"/>
                        </a:lnTo>
                        <a:lnTo>
                          <a:pt x="10" y="107"/>
                        </a:lnTo>
                        <a:lnTo>
                          <a:pt x="12" y="98"/>
                        </a:lnTo>
                        <a:lnTo>
                          <a:pt x="13" y="94"/>
                        </a:lnTo>
                        <a:lnTo>
                          <a:pt x="15" y="88"/>
                        </a:lnTo>
                        <a:lnTo>
                          <a:pt x="19" y="86"/>
                        </a:lnTo>
                        <a:lnTo>
                          <a:pt x="23" y="86"/>
                        </a:lnTo>
                        <a:close/>
                        <a:moveTo>
                          <a:pt x="54" y="51"/>
                        </a:moveTo>
                        <a:lnTo>
                          <a:pt x="59" y="54"/>
                        </a:lnTo>
                        <a:lnTo>
                          <a:pt x="63" y="57"/>
                        </a:lnTo>
                        <a:lnTo>
                          <a:pt x="59" y="60"/>
                        </a:lnTo>
                        <a:lnTo>
                          <a:pt x="54" y="64"/>
                        </a:lnTo>
                        <a:lnTo>
                          <a:pt x="53" y="72"/>
                        </a:lnTo>
                        <a:lnTo>
                          <a:pt x="51" y="83"/>
                        </a:lnTo>
                        <a:lnTo>
                          <a:pt x="51" y="102"/>
                        </a:lnTo>
                        <a:lnTo>
                          <a:pt x="47" y="102"/>
                        </a:lnTo>
                        <a:lnTo>
                          <a:pt x="44" y="102"/>
                        </a:lnTo>
                        <a:lnTo>
                          <a:pt x="42" y="101"/>
                        </a:lnTo>
                        <a:lnTo>
                          <a:pt x="39" y="99"/>
                        </a:lnTo>
                        <a:lnTo>
                          <a:pt x="37" y="96"/>
                        </a:lnTo>
                        <a:lnTo>
                          <a:pt x="39" y="98"/>
                        </a:lnTo>
                        <a:lnTo>
                          <a:pt x="44" y="96"/>
                        </a:lnTo>
                        <a:lnTo>
                          <a:pt x="44" y="79"/>
                        </a:lnTo>
                        <a:lnTo>
                          <a:pt x="45" y="66"/>
                        </a:lnTo>
                        <a:lnTo>
                          <a:pt x="47" y="58"/>
                        </a:lnTo>
                        <a:lnTo>
                          <a:pt x="51" y="55"/>
                        </a:lnTo>
                        <a:lnTo>
                          <a:pt x="54" y="51"/>
                        </a:lnTo>
                        <a:close/>
                        <a:moveTo>
                          <a:pt x="111" y="0"/>
                        </a:moveTo>
                        <a:lnTo>
                          <a:pt x="117" y="4"/>
                        </a:lnTo>
                        <a:lnTo>
                          <a:pt x="117" y="20"/>
                        </a:lnTo>
                        <a:lnTo>
                          <a:pt x="119" y="38"/>
                        </a:lnTo>
                        <a:lnTo>
                          <a:pt x="129" y="73"/>
                        </a:lnTo>
                        <a:lnTo>
                          <a:pt x="136" y="101"/>
                        </a:lnTo>
                        <a:lnTo>
                          <a:pt x="141" y="121"/>
                        </a:lnTo>
                        <a:lnTo>
                          <a:pt x="144" y="136"/>
                        </a:lnTo>
                        <a:lnTo>
                          <a:pt x="147" y="146"/>
                        </a:lnTo>
                        <a:lnTo>
                          <a:pt x="147" y="152"/>
                        </a:lnTo>
                        <a:lnTo>
                          <a:pt x="145" y="157"/>
                        </a:lnTo>
                        <a:lnTo>
                          <a:pt x="144" y="158"/>
                        </a:lnTo>
                        <a:lnTo>
                          <a:pt x="141" y="160"/>
                        </a:lnTo>
                        <a:lnTo>
                          <a:pt x="135" y="154"/>
                        </a:lnTo>
                        <a:lnTo>
                          <a:pt x="138" y="152"/>
                        </a:lnTo>
                        <a:lnTo>
                          <a:pt x="139" y="149"/>
                        </a:lnTo>
                        <a:lnTo>
                          <a:pt x="139" y="145"/>
                        </a:lnTo>
                        <a:lnTo>
                          <a:pt x="139" y="138"/>
                        </a:lnTo>
                        <a:lnTo>
                          <a:pt x="136" y="127"/>
                        </a:lnTo>
                        <a:lnTo>
                          <a:pt x="133" y="111"/>
                        </a:lnTo>
                        <a:lnTo>
                          <a:pt x="128" y="92"/>
                        </a:lnTo>
                        <a:lnTo>
                          <a:pt x="120" y="66"/>
                        </a:lnTo>
                        <a:lnTo>
                          <a:pt x="113" y="33"/>
                        </a:lnTo>
                        <a:lnTo>
                          <a:pt x="110" y="16"/>
                        </a:lnTo>
                        <a:lnTo>
                          <a:pt x="11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3" name="Freeform 244">
                    <a:extLst>
                      <a:ext uri="{FF2B5EF4-FFF2-40B4-BE49-F238E27FC236}">
                        <a16:creationId xmlns:a16="http://schemas.microsoft.com/office/drawing/2014/main" id="{8A1233B1-9D68-DF4F-BCEF-4F8ECB1E0C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1524" y="1715434"/>
                    <a:ext cx="634727" cy="356488"/>
                  </a:xfrm>
                  <a:custGeom>
                    <a:avLst/>
                    <a:gdLst>
                      <a:gd name="T0" fmla="*/ 548 w 584"/>
                      <a:gd name="T1" fmla="*/ 13 h 328"/>
                      <a:gd name="T2" fmla="*/ 578 w 584"/>
                      <a:gd name="T3" fmla="*/ 1 h 328"/>
                      <a:gd name="T4" fmla="*/ 578 w 584"/>
                      <a:gd name="T5" fmla="*/ 2 h 328"/>
                      <a:gd name="T6" fmla="*/ 570 w 584"/>
                      <a:gd name="T7" fmla="*/ 7 h 328"/>
                      <a:gd name="T8" fmla="*/ 565 w 584"/>
                      <a:gd name="T9" fmla="*/ 10 h 328"/>
                      <a:gd name="T10" fmla="*/ 571 w 584"/>
                      <a:gd name="T11" fmla="*/ 8 h 328"/>
                      <a:gd name="T12" fmla="*/ 573 w 584"/>
                      <a:gd name="T13" fmla="*/ 8 h 328"/>
                      <a:gd name="T14" fmla="*/ 562 w 584"/>
                      <a:gd name="T15" fmla="*/ 13 h 328"/>
                      <a:gd name="T16" fmla="*/ 504 w 584"/>
                      <a:gd name="T17" fmla="*/ 36 h 328"/>
                      <a:gd name="T18" fmla="*/ 462 w 584"/>
                      <a:gd name="T19" fmla="*/ 52 h 328"/>
                      <a:gd name="T20" fmla="*/ 454 w 584"/>
                      <a:gd name="T21" fmla="*/ 55 h 328"/>
                      <a:gd name="T22" fmla="*/ 465 w 584"/>
                      <a:gd name="T23" fmla="*/ 52 h 328"/>
                      <a:gd name="T24" fmla="*/ 480 w 584"/>
                      <a:gd name="T25" fmla="*/ 48 h 328"/>
                      <a:gd name="T26" fmla="*/ 391 w 584"/>
                      <a:gd name="T27" fmla="*/ 90 h 328"/>
                      <a:gd name="T28" fmla="*/ 288 w 584"/>
                      <a:gd name="T29" fmla="*/ 145 h 328"/>
                      <a:gd name="T30" fmla="*/ 270 w 584"/>
                      <a:gd name="T31" fmla="*/ 156 h 328"/>
                      <a:gd name="T32" fmla="*/ 244 w 584"/>
                      <a:gd name="T33" fmla="*/ 173 h 328"/>
                      <a:gd name="T34" fmla="*/ 188 w 584"/>
                      <a:gd name="T35" fmla="*/ 208 h 328"/>
                      <a:gd name="T36" fmla="*/ 163 w 584"/>
                      <a:gd name="T37" fmla="*/ 224 h 328"/>
                      <a:gd name="T38" fmla="*/ 102 w 584"/>
                      <a:gd name="T39" fmla="*/ 255 h 328"/>
                      <a:gd name="T40" fmla="*/ 63 w 584"/>
                      <a:gd name="T41" fmla="*/ 280 h 328"/>
                      <a:gd name="T42" fmla="*/ 82 w 584"/>
                      <a:gd name="T43" fmla="*/ 274 h 328"/>
                      <a:gd name="T44" fmla="*/ 94 w 584"/>
                      <a:gd name="T45" fmla="*/ 272 h 328"/>
                      <a:gd name="T46" fmla="*/ 88 w 584"/>
                      <a:gd name="T47" fmla="*/ 283 h 328"/>
                      <a:gd name="T48" fmla="*/ 59 w 584"/>
                      <a:gd name="T49" fmla="*/ 303 h 328"/>
                      <a:gd name="T50" fmla="*/ 25 w 584"/>
                      <a:gd name="T51" fmla="*/ 313 h 328"/>
                      <a:gd name="T52" fmla="*/ 31 w 584"/>
                      <a:gd name="T53" fmla="*/ 302 h 328"/>
                      <a:gd name="T54" fmla="*/ 80 w 584"/>
                      <a:gd name="T55" fmla="*/ 261 h 328"/>
                      <a:gd name="T56" fmla="*/ 90 w 584"/>
                      <a:gd name="T57" fmla="*/ 253 h 328"/>
                      <a:gd name="T58" fmla="*/ 85 w 584"/>
                      <a:gd name="T59" fmla="*/ 256 h 328"/>
                      <a:gd name="T60" fmla="*/ 173 w 584"/>
                      <a:gd name="T61" fmla="*/ 199 h 328"/>
                      <a:gd name="T62" fmla="*/ 165 w 584"/>
                      <a:gd name="T63" fmla="*/ 202 h 328"/>
                      <a:gd name="T64" fmla="*/ 154 w 584"/>
                      <a:gd name="T65" fmla="*/ 208 h 328"/>
                      <a:gd name="T66" fmla="*/ 159 w 584"/>
                      <a:gd name="T67" fmla="*/ 203 h 328"/>
                      <a:gd name="T68" fmla="*/ 169 w 584"/>
                      <a:gd name="T69" fmla="*/ 196 h 328"/>
                      <a:gd name="T70" fmla="*/ 295 w 584"/>
                      <a:gd name="T71" fmla="*/ 120 h 328"/>
                      <a:gd name="T72" fmla="*/ 332 w 584"/>
                      <a:gd name="T73" fmla="*/ 104 h 328"/>
                      <a:gd name="T74" fmla="*/ 329 w 584"/>
                      <a:gd name="T75" fmla="*/ 102 h 328"/>
                      <a:gd name="T76" fmla="*/ 349 w 584"/>
                      <a:gd name="T77" fmla="*/ 92 h 328"/>
                      <a:gd name="T78" fmla="*/ 374 w 584"/>
                      <a:gd name="T79" fmla="*/ 79 h 328"/>
                      <a:gd name="T80" fmla="*/ 430 w 584"/>
                      <a:gd name="T81" fmla="*/ 54 h 328"/>
                      <a:gd name="T82" fmla="*/ 448 w 584"/>
                      <a:gd name="T83" fmla="*/ 46 h 328"/>
                      <a:gd name="T84" fmla="*/ 499 w 584"/>
                      <a:gd name="T85" fmla="*/ 24 h 328"/>
                      <a:gd name="T86" fmla="*/ 540 w 584"/>
                      <a:gd name="T87" fmla="*/ 10 h 328"/>
                      <a:gd name="T88" fmla="*/ 536 w 584"/>
                      <a:gd name="T89" fmla="*/ 13 h 328"/>
                      <a:gd name="T90" fmla="*/ 528 w 584"/>
                      <a:gd name="T91" fmla="*/ 16 h 328"/>
                      <a:gd name="T92" fmla="*/ 552 w 584"/>
                      <a:gd name="T93" fmla="*/ 5 h 328"/>
                      <a:gd name="T94" fmla="*/ 565 w 584"/>
                      <a:gd name="T95" fmla="*/ 1 h 328"/>
                      <a:gd name="T96" fmla="*/ 577 w 584"/>
                      <a:gd name="T97" fmla="*/ 0 h 3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584" h="328">
                        <a:moveTo>
                          <a:pt x="581" y="0"/>
                        </a:moveTo>
                        <a:lnTo>
                          <a:pt x="564" y="5"/>
                        </a:lnTo>
                        <a:lnTo>
                          <a:pt x="548" y="13"/>
                        </a:lnTo>
                        <a:lnTo>
                          <a:pt x="562" y="7"/>
                        </a:lnTo>
                        <a:lnTo>
                          <a:pt x="573" y="4"/>
                        </a:lnTo>
                        <a:lnTo>
                          <a:pt x="578" y="1"/>
                        </a:lnTo>
                        <a:lnTo>
                          <a:pt x="581" y="1"/>
                        </a:lnTo>
                        <a:lnTo>
                          <a:pt x="584" y="0"/>
                        </a:lnTo>
                        <a:lnTo>
                          <a:pt x="578" y="2"/>
                        </a:lnTo>
                        <a:lnTo>
                          <a:pt x="574" y="4"/>
                        </a:lnTo>
                        <a:lnTo>
                          <a:pt x="571" y="5"/>
                        </a:lnTo>
                        <a:lnTo>
                          <a:pt x="570" y="7"/>
                        </a:lnTo>
                        <a:lnTo>
                          <a:pt x="568" y="7"/>
                        </a:lnTo>
                        <a:lnTo>
                          <a:pt x="567" y="8"/>
                        </a:lnTo>
                        <a:lnTo>
                          <a:pt x="565" y="10"/>
                        </a:lnTo>
                        <a:lnTo>
                          <a:pt x="568" y="8"/>
                        </a:lnTo>
                        <a:lnTo>
                          <a:pt x="570" y="8"/>
                        </a:lnTo>
                        <a:lnTo>
                          <a:pt x="571" y="8"/>
                        </a:lnTo>
                        <a:lnTo>
                          <a:pt x="573" y="8"/>
                        </a:lnTo>
                        <a:lnTo>
                          <a:pt x="574" y="8"/>
                        </a:lnTo>
                        <a:lnTo>
                          <a:pt x="573" y="8"/>
                        </a:lnTo>
                        <a:lnTo>
                          <a:pt x="570" y="10"/>
                        </a:lnTo>
                        <a:lnTo>
                          <a:pt x="567" y="11"/>
                        </a:lnTo>
                        <a:lnTo>
                          <a:pt x="562" y="13"/>
                        </a:lnTo>
                        <a:lnTo>
                          <a:pt x="558" y="16"/>
                        </a:lnTo>
                        <a:lnTo>
                          <a:pt x="527" y="27"/>
                        </a:lnTo>
                        <a:lnTo>
                          <a:pt x="504" y="36"/>
                        </a:lnTo>
                        <a:lnTo>
                          <a:pt x="484" y="43"/>
                        </a:lnTo>
                        <a:lnTo>
                          <a:pt x="471" y="48"/>
                        </a:lnTo>
                        <a:lnTo>
                          <a:pt x="462" y="52"/>
                        </a:lnTo>
                        <a:lnTo>
                          <a:pt x="457" y="54"/>
                        </a:lnTo>
                        <a:lnTo>
                          <a:pt x="454" y="55"/>
                        </a:lnTo>
                        <a:lnTo>
                          <a:pt x="454" y="55"/>
                        </a:lnTo>
                        <a:lnTo>
                          <a:pt x="452" y="55"/>
                        </a:lnTo>
                        <a:lnTo>
                          <a:pt x="454" y="55"/>
                        </a:lnTo>
                        <a:lnTo>
                          <a:pt x="465" y="52"/>
                        </a:lnTo>
                        <a:lnTo>
                          <a:pt x="473" y="49"/>
                        </a:lnTo>
                        <a:lnTo>
                          <a:pt x="477" y="48"/>
                        </a:lnTo>
                        <a:lnTo>
                          <a:pt x="480" y="48"/>
                        </a:lnTo>
                        <a:lnTo>
                          <a:pt x="483" y="48"/>
                        </a:lnTo>
                        <a:lnTo>
                          <a:pt x="438" y="70"/>
                        </a:lnTo>
                        <a:lnTo>
                          <a:pt x="391" y="90"/>
                        </a:lnTo>
                        <a:lnTo>
                          <a:pt x="345" y="111"/>
                        </a:lnTo>
                        <a:lnTo>
                          <a:pt x="301" y="136"/>
                        </a:lnTo>
                        <a:lnTo>
                          <a:pt x="288" y="145"/>
                        </a:lnTo>
                        <a:lnTo>
                          <a:pt x="279" y="151"/>
                        </a:lnTo>
                        <a:lnTo>
                          <a:pt x="275" y="153"/>
                        </a:lnTo>
                        <a:lnTo>
                          <a:pt x="270" y="156"/>
                        </a:lnTo>
                        <a:lnTo>
                          <a:pt x="267" y="158"/>
                        </a:lnTo>
                        <a:lnTo>
                          <a:pt x="264" y="159"/>
                        </a:lnTo>
                        <a:lnTo>
                          <a:pt x="244" y="173"/>
                        </a:lnTo>
                        <a:lnTo>
                          <a:pt x="223" y="186"/>
                        </a:lnTo>
                        <a:lnTo>
                          <a:pt x="204" y="197"/>
                        </a:lnTo>
                        <a:lnTo>
                          <a:pt x="188" y="208"/>
                        </a:lnTo>
                        <a:lnTo>
                          <a:pt x="175" y="217"/>
                        </a:lnTo>
                        <a:lnTo>
                          <a:pt x="166" y="222"/>
                        </a:lnTo>
                        <a:lnTo>
                          <a:pt x="163" y="224"/>
                        </a:lnTo>
                        <a:lnTo>
                          <a:pt x="144" y="236"/>
                        </a:lnTo>
                        <a:lnTo>
                          <a:pt x="124" y="246"/>
                        </a:lnTo>
                        <a:lnTo>
                          <a:pt x="102" y="255"/>
                        </a:lnTo>
                        <a:lnTo>
                          <a:pt x="81" y="265"/>
                        </a:lnTo>
                        <a:lnTo>
                          <a:pt x="63" y="278"/>
                        </a:lnTo>
                        <a:lnTo>
                          <a:pt x="63" y="280"/>
                        </a:lnTo>
                        <a:lnTo>
                          <a:pt x="65" y="281"/>
                        </a:lnTo>
                        <a:lnTo>
                          <a:pt x="74" y="277"/>
                        </a:lnTo>
                        <a:lnTo>
                          <a:pt x="82" y="274"/>
                        </a:lnTo>
                        <a:lnTo>
                          <a:pt x="87" y="274"/>
                        </a:lnTo>
                        <a:lnTo>
                          <a:pt x="90" y="274"/>
                        </a:lnTo>
                        <a:lnTo>
                          <a:pt x="94" y="272"/>
                        </a:lnTo>
                        <a:lnTo>
                          <a:pt x="97" y="271"/>
                        </a:lnTo>
                        <a:lnTo>
                          <a:pt x="102" y="271"/>
                        </a:lnTo>
                        <a:lnTo>
                          <a:pt x="88" y="283"/>
                        </a:lnTo>
                        <a:lnTo>
                          <a:pt x="80" y="291"/>
                        </a:lnTo>
                        <a:lnTo>
                          <a:pt x="71" y="299"/>
                        </a:lnTo>
                        <a:lnTo>
                          <a:pt x="59" y="303"/>
                        </a:lnTo>
                        <a:lnTo>
                          <a:pt x="46" y="309"/>
                        </a:lnTo>
                        <a:lnTo>
                          <a:pt x="27" y="316"/>
                        </a:lnTo>
                        <a:lnTo>
                          <a:pt x="25" y="313"/>
                        </a:lnTo>
                        <a:lnTo>
                          <a:pt x="12" y="319"/>
                        </a:lnTo>
                        <a:lnTo>
                          <a:pt x="0" y="328"/>
                        </a:lnTo>
                        <a:lnTo>
                          <a:pt x="31" y="302"/>
                        </a:lnTo>
                        <a:lnTo>
                          <a:pt x="62" y="274"/>
                        </a:lnTo>
                        <a:lnTo>
                          <a:pt x="63" y="272"/>
                        </a:lnTo>
                        <a:lnTo>
                          <a:pt x="80" y="261"/>
                        </a:lnTo>
                        <a:lnTo>
                          <a:pt x="96" y="249"/>
                        </a:lnTo>
                        <a:lnTo>
                          <a:pt x="91" y="252"/>
                        </a:lnTo>
                        <a:lnTo>
                          <a:pt x="90" y="253"/>
                        </a:lnTo>
                        <a:lnTo>
                          <a:pt x="88" y="255"/>
                        </a:lnTo>
                        <a:lnTo>
                          <a:pt x="87" y="256"/>
                        </a:lnTo>
                        <a:lnTo>
                          <a:pt x="85" y="256"/>
                        </a:lnTo>
                        <a:lnTo>
                          <a:pt x="84" y="258"/>
                        </a:lnTo>
                        <a:lnTo>
                          <a:pt x="128" y="228"/>
                        </a:lnTo>
                        <a:lnTo>
                          <a:pt x="173" y="199"/>
                        </a:lnTo>
                        <a:lnTo>
                          <a:pt x="169" y="200"/>
                        </a:lnTo>
                        <a:lnTo>
                          <a:pt x="166" y="200"/>
                        </a:lnTo>
                        <a:lnTo>
                          <a:pt x="165" y="202"/>
                        </a:lnTo>
                        <a:lnTo>
                          <a:pt x="162" y="203"/>
                        </a:lnTo>
                        <a:lnTo>
                          <a:pt x="159" y="205"/>
                        </a:lnTo>
                        <a:lnTo>
                          <a:pt x="154" y="208"/>
                        </a:lnTo>
                        <a:lnTo>
                          <a:pt x="156" y="206"/>
                        </a:lnTo>
                        <a:lnTo>
                          <a:pt x="157" y="205"/>
                        </a:lnTo>
                        <a:lnTo>
                          <a:pt x="159" y="203"/>
                        </a:lnTo>
                        <a:lnTo>
                          <a:pt x="162" y="202"/>
                        </a:lnTo>
                        <a:lnTo>
                          <a:pt x="165" y="199"/>
                        </a:lnTo>
                        <a:lnTo>
                          <a:pt x="169" y="196"/>
                        </a:lnTo>
                        <a:lnTo>
                          <a:pt x="210" y="171"/>
                        </a:lnTo>
                        <a:lnTo>
                          <a:pt x="253" y="145"/>
                        </a:lnTo>
                        <a:lnTo>
                          <a:pt x="295" y="120"/>
                        </a:lnTo>
                        <a:lnTo>
                          <a:pt x="294" y="123"/>
                        </a:lnTo>
                        <a:lnTo>
                          <a:pt x="313" y="112"/>
                        </a:lnTo>
                        <a:lnTo>
                          <a:pt x="332" y="104"/>
                        </a:lnTo>
                        <a:lnTo>
                          <a:pt x="325" y="107"/>
                        </a:lnTo>
                        <a:lnTo>
                          <a:pt x="316" y="109"/>
                        </a:lnTo>
                        <a:lnTo>
                          <a:pt x="329" y="102"/>
                        </a:lnTo>
                        <a:lnTo>
                          <a:pt x="341" y="96"/>
                        </a:lnTo>
                        <a:lnTo>
                          <a:pt x="341" y="95"/>
                        </a:lnTo>
                        <a:lnTo>
                          <a:pt x="349" y="92"/>
                        </a:lnTo>
                        <a:lnTo>
                          <a:pt x="355" y="89"/>
                        </a:lnTo>
                        <a:lnTo>
                          <a:pt x="363" y="85"/>
                        </a:lnTo>
                        <a:lnTo>
                          <a:pt x="374" y="79"/>
                        </a:lnTo>
                        <a:lnTo>
                          <a:pt x="374" y="79"/>
                        </a:lnTo>
                        <a:lnTo>
                          <a:pt x="429" y="54"/>
                        </a:lnTo>
                        <a:lnTo>
                          <a:pt x="430" y="54"/>
                        </a:lnTo>
                        <a:lnTo>
                          <a:pt x="462" y="39"/>
                        </a:lnTo>
                        <a:lnTo>
                          <a:pt x="455" y="43"/>
                        </a:lnTo>
                        <a:lnTo>
                          <a:pt x="448" y="46"/>
                        </a:lnTo>
                        <a:lnTo>
                          <a:pt x="440" y="49"/>
                        </a:lnTo>
                        <a:lnTo>
                          <a:pt x="473" y="36"/>
                        </a:lnTo>
                        <a:lnTo>
                          <a:pt x="499" y="24"/>
                        </a:lnTo>
                        <a:lnTo>
                          <a:pt x="518" y="17"/>
                        </a:lnTo>
                        <a:lnTo>
                          <a:pt x="533" y="13"/>
                        </a:lnTo>
                        <a:lnTo>
                          <a:pt x="540" y="10"/>
                        </a:lnTo>
                        <a:lnTo>
                          <a:pt x="543" y="8"/>
                        </a:lnTo>
                        <a:lnTo>
                          <a:pt x="539" y="11"/>
                        </a:lnTo>
                        <a:lnTo>
                          <a:pt x="536" y="13"/>
                        </a:lnTo>
                        <a:lnTo>
                          <a:pt x="533" y="13"/>
                        </a:lnTo>
                        <a:lnTo>
                          <a:pt x="531" y="14"/>
                        </a:lnTo>
                        <a:lnTo>
                          <a:pt x="528" y="16"/>
                        </a:lnTo>
                        <a:lnTo>
                          <a:pt x="526" y="17"/>
                        </a:lnTo>
                        <a:lnTo>
                          <a:pt x="542" y="10"/>
                        </a:lnTo>
                        <a:lnTo>
                          <a:pt x="552" y="5"/>
                        </a:lnTo>
                        <a:lnTo>
                          <a:pt x="558" y="4"/>
                        </a:lnTo>
                        <a:lnTo>
                          <a:pt x="562" y="2"/>
                        </a:lnTo>
                        <a:lnTo>
                          <a:pt x="565" y="1"/>
                        </a:lnTo>
                        <a:lnTo>
                          <a:pt x="568" y="1"/>
                        </a:lnTo>
                        <a:lnTo>
                          <a:pt x="573" y="0"/>
                        </a:lnTo>
                        <a:lnTo>
                          <a:pt x="577" y="0"/>
                        </a:lnTo>
                        <a:lnTo>
                          <a:pt x="58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4" name="Freeform 256">
                    <a:extLst>
                      <a:ext uri="{FF2B5EF4-FFF2-40B4-BE49-F238E27FC236}">
                        <a16:creationId xmlns:a16="http://schemas.microsoft.com/office/drawing/2014/main" id="{2A143826-51BB-F54D-A4B9-8E1F6C76099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37205" y="181542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5" name="Freeform 257">
                    <a:extLst>
                      <a:ext uri="{FF2B5EF4-FFF2-40B4-BE49-F238E27FC236}">
                        <a16:creationId xmlns:a16="http://schemas.microsoft.com/office/drawing/2014/main" id="{A88F3EB2-1403-C64D-ABAA-DDD8389439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1907" y="1757824"/>
                    <a:ext cx="11954" cy="7608"/>
                  </a:xfrm>
                  <a:custGeom>
                    <a:avLst/>
                    <a:gdLst>
                      <a:gd name="T0" fmla="*/ 9 w 11"/>
                      <a:gd name="T1" fmla="*/ 0 h 7"/>
                      <a:gd name="T2" fmla="*/ 11 w 11"/>
                      <a:gd name="T3" fmla="*/ 0 h 7"/>
                      <a:gd name="T4" fmla="*/ 11 w 11"/>
                      <a:gd name="T5" fmla="*/ 2 h 7"/>
                      <a:gd name="T6" fmla="*/ 0 w 11"/>
                      <a:gd name="T7" fmla="*/ 7 h 7"/>
                      <a:gd name="T8" fmla="*/ 3 w 11"/>
                      <a:gd name="T9" fmla="*/ 4 h 7"/>
                      <a:gd name="T10" fmla="*/ 5 w 11"/>
                      <a:gd name="T11" fmla="*/ 3 h 7"/>
                      <a:gd name="T12" fmla="*/ 8 w 11"/>
                      <a:gd name="T13" fmla="*/ 2 h 7"/>
                      <a:gd name="T14" fmla="*/ 9 w 11"/>
                      <a:gd name="T15" fmla="*/ 0 h 7"/>
                      <a:gd name="T16" fmla="*/ 9 w 11"/>
                      <a:gd name="T1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7">
                        <a:moveTo>
                          <a:pt x="9" y="0"/>
                        </a:moveTo>
                        <a:lnTo>
                          <a:pt x="11" y="0"/>
                        </a:lnTo>
                        <a:lnTo>
                          <a:pt x="11" y="2"/>
                        </a:lnTo>
                        <a:lnTo>
                          <a:pt x="0" y="7"/>
                        </a:lnTo>
                        <a:lnTo>
                          <a:pt x="3" y="4"/>
                        </a:lnTo>
                        <a:lnTo>
                          <a:pt x="5" y="3"/>
                        </a:lnTo>
                        <a:lnTo>
                          <a:pt x="8" y="2"/>
                        </a:lnTo>
                        <a:lnTo>
                          <a:pt x="9" y="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6" name="Freeform 258">
                    <a:extLst>
                      <a:ext uri="{FF2B5EF4-FFF2-40B4-BE49-F238E27FC236}">
                        <a16:creationId xmlns:a16="http://schemas.microsoft.com/office/drawing/2014/main" id="{9738E35B-31FA-8E43-9439-5BA88F22BB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7203" y="1815429"/>
                    <a:ext cx="40216" cy="21738"/>
                  </a:xfrm>
                  <a:custGeom>
                    <a:avLst/>
                    <a:gdLst>
                      <a:gd name="T0" fmla="*/ 0 w 37"/>
                      <a:gd name="T1" fmla="*/ 0 h 20"/>
                      <a:gd name="T2" fmla="*/ 12 w 37"/>
                      <a:gd name="T3" fmla="*/ 6 h 20"/>
                      <a:gd name="T4" fmla="*/ 21 w 37"/>
                      <a:gd name="T5" fmla="*/ 10 h 20"/>
                      <a:gd name="T6" fmla="*/ 27 w 37"/>
                      <a:gd name="T7" fmla="*/ 13 h 20"/>
                      <a:gd name="T8" fmla="*/ 31 w 37"/>
                      <a:gd name="T9" fmla="*/ 16 h 20"/>
                      <a:gd name="T10" fmla="*/ 37 w 37"/>
                      <a:gd name="T11" fmla="*/ 20 h 20"/>
                      <a:gd name="T12" fmla="*/ 22 w 37"/>
                      <a:gd name="T13" fmla="*/ 12 h 20"/>
                      <a:gd name="T14" fmla="*/ 9 w 37"/>
                      <a:gd name="T15" fmla="*/ 6 h 20"/>
                      <a:gd name="T16" fmla="*/ 0 w 37"/>
                      <a:gd name="T17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7" h="20">
                        <a:moveTo>
                          <a:pt x="0" y="0"/>
                        </a:moveTo>
                        <a:lnTo>
                          <a:pt x="12" y="6"/>
                        </a:lnTo>
                        <a:lnTo>
                          <a:pt x="21" y="10"/>
                        </a:lnTo>
                        <a:lnTo>
                          <a:pt x="27" y="13"/>
                        </a:lnTo>
                        <a:lnTo>
                          <a:pt x="31" y="16"/>
                        </a:lnTo>
                        <a:lnTo>
                          <a:pt x="37" y="20"/>
                        </a:lnTo>
                        <a:lnTo>
                          <a:pt x="22" y="12"/>
                        </a:lnTo>
                        <a:lnTo>
                          <a:pt x="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7" name="Freeform 262">
                    <a:extLst>
                      <a:ext uri="{FF2B5EF4-FFF2-40B4-BE49-F238E27FC236}">
                        <a16:creationId xmlns:a16="http://schemas.microsoft.com/office/drawing/2014/main" id="{87BFC5B0-553F-9C49-A642-6A042EE5BE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2148" y="1833899"/>
                    <a:ext cx="20650" cy="11954"/>
                  </a:xfrm>
                  <a:custGeom>
                    <a:avLst/>
                    <a:gdLst>
                      <a:gd name="T0" fmla="*/ 19 w 19"/>
                      <a:gd name="T1" fmla="*/ 0 h 11"/>
                      <a:gd name="T2" fmla="*/ 0 w 19"/>
                      <a:gd name="T3" fmla="*/ 11 h 11"/>
                      <a:gd name="T4" fmla="*/ 2 w 19"/>
                      <a:gd name="T5" fmla="*/ 11 h 11"/>
                      <a:gd name="T6" fmla="*/ 3 w 19"/>
                      <a:gd name="T7" fmla="*/ 9 h 11"/>
                      <a:gd name="T8" fmla="*/ 6 w 19"/>
                      <a:gd name="T9" fmla="*/ 8 h 11"/>
                      <a:gd name="T10" fmla="*/ 9 w 19"/>
                      <a:gd name="T11" fmla="*/ 6 h 11"/>
                      <a:gd name="T12" fmla="*/ 13 w 19"/>
                      <a:gd name="T13" fmla="*/ 3 h 11"/>
                      <a:gd name="T14" fmla="*/ 19 w 19"/>
                      <a:gd name="T15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" h="11">
                        <a:moveTo>
                          <a:pt x="19" y="0"/>
                        </a:moveTo>
                        <a:lnTo>
                          <a:pt x="0" y="11"/>
                        </a:lnTo>
                        <a:lnTo>
                          <a:pt x="2" y="11"/>
                        </a:lnTo>
                        <a:lnTo>
                          <a:pt x="3" y="9"/>
                        </a:lnTo>
                        <a:lnTo>
                          <a:pt x="6" y="8"/>
                        </a:lnTo>
                        <a:lnTo>
                          <a:pt x="9" y="6"/>
                        </a:lnTo>
                        <a:lnTo>
                          <a:pt x="13" y="3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8" name="Freeform 263">
                    <a:extLst>
                      <a:ext uri="{FF2B5EF4-FFF2-40B4-BE49-F238E27FC236}">
                        <a16:creationId xmlns:a16="http://schemas.microsoft.com/office/drawing/2014/main" id="{15EFC63F-6266-6843-B00C-97635EF9ED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622" y="1708914"/>
                    <a:ext cx="3260" cy="1088"/>
                  </a:xfrm>
                  <a:custGeom>
                    <a:avLst/>
                    <a:gdLst>
                      <a:gd name="T0" fmla="*/ 0 w 3"/>
                      <a:gd name="T1" fmla="*/ 0 h 1"/>
                      <a:gd name="T2" fmla="*/ 1 w 3"/>
                      <a:gd name="T3" fmla="*/ 0 h 1"/>
                      <a:gd name="T4" fmla="*/ 3 w 3"/>
                      <a:gd name="T5" fmla="*/ 1 h 1"/>
                      <a:gd name="T6" fmla="*/ 0 w 3"/>
                      <a:gd name="T7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1">
                        <a:moveTo>
                          <a:pt x="0" y="0"/>
                        </a:moveTo>
                        <a:lnTo>
                          <a:pt x="1" y="0"/>
                        </a:lnTo>
                        <a:lnTo>
                          <a:pt x="3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9" name="Freeform 266">
                    <a:extLst>
                      <a:ext uri="{FF2B5EF4-FFF2-40B4-BE49-F238E27FC236}">
                        <a16:creationId xmlns:a16="http://schemas.microsoft.com/office/drawing/2014/main" id="{01EEB1EF-158C-0543-B251-F84C38BD8F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2542" y="1682832"/>
                    <a:ext cx="33695" cy="10866"/>
                  </a:xfrm>
                  <a:custGeom>
                    <a:avLst/>
                    <a:gdLst>
                      <a:gd name="T0" fmla="*/ 30 w 31"/>
                      <a:gd name="T1" fmla="*/ 0 h 10"/>
                      <a:gd name="T2" fmla="*/ 31 w 31"/>
                      <a:gd name="T3" fmla="*/ 2 h 10"/>
                      <a:gd name="T4" fmla="*/ 31 w 31"/>
                      <a:gd name="T5" fmla="*/ 2 h 10"/>
                      <a:gd name="T6" fmla="*/ 31 w 31"/>
                      <a:gd name="T7" fmla="*/ 2 h 10"/>
                      <a:gd name="T8" fmla="*/ 24 w 31"/>
                      <a:gd name="T9" fmla="*/ 5 h 10"/>
                      <a:gd name="T10" fmla="*/ 22 w 31"/>
                      <a:gd name="T11" fmla="*/ 5 h 10"/>
                      <a:gd name="T12" fmla="*/ 22 w 31"/>
                      <a:gd name="T13" fmla="*/ 5 h 10"/>
                      <a:gd name="T14" fmla="*/ 21 w 31"/>
                      <a:gd name="T15" fmla="*/ 6 h 10"/>
                      <a:gd name="T16" fmla="*/ 18 w 31"/>
                      <a:gd name="T17" fmla="*/ 6 h 10"/>
                      <a:gd name="T18" fmla="*/ 15 w 31"/>
                      <a:gd name="T19" fmla="*/ 8 h 10"/>
                      <a:gd name="T20" fmla="*/ 12 w 31"/>
                      <a:gd name="T21" fmla="*/ 9 h 10"/>
                      <a:gd name="T22" fmla="*/ 11 w 31"/>
                      <a:gd name="T23" fmla="*/ 9 h 10"/>
                      <a:gd name="T24" fmla="*/ 8 w 31"/>
                      <a:gd name="T25" fmla="*/ 10 h 10"/>
                      <a:gd name="T26" fmla="*/ 6 w 31"/>
                      <a:gd name="T27" fmla="*/ 10 h 10"/>
                      <a:gd name="T28" fmla="*/ 3 w 31"/>
                      <a:gd name="T29" fmla="*/ 10 h 10"/>
                      <a:gd name="T30" fmla="*/ 2 w 31"/>
                      <a:gd name="T31" fmla="*/ 10 h 10"/>
                      <a:gd name="T32" fmla="*/ 0 w 31"/>
                      <a:gd name="T33" fmla="*/ 10 h 10"/>
                      <a:gd name="T34" fmla="*/ 0 w 31"/>
                      <a:gd name="T35" fmla="*/ 10 h 10"/>
                      <a:gd name="T36" fmla="*/ 0 w 31"/>
                      <a:gd name="T37" fmla="*/ 10 h 10"/>
                      <a:gd name="T38" fmla="*/ 0 w 31"/>
                      <a:gd name="T39" fmla="*/ 9 h 10"/>
                      <a:gd name="T40" fmla="*/ 2 w 31"/>
                      <a:gd name="T41" fmla="*/ 9 h 10"/>
                      <a:gd name="T42" fmla="*/ 3 w 31"/>
                      <a:gd name="T43" fmla="*/ 8 h 10"/>
                      <a:gd name="T44" fmla="*/ 6 w 31"/>
                      <a:gd name="T45" fmla="*/ 6 h 10"/>
                      <a:gd name="T46" fmla="*/ 6 w 31"/>
                      <a:gd name="T47" fmla="*/ 6 h 10"/>
                      <a:gd name="T48" fmla="*/ 6 w 31"/>
                      <a:gd name="T49" fmla="*/ 6 h 10"/>
                      <a:gd name="T50" fmla="*/ 6 w 31"/>
                      <a:gd name="T51" fmla="*/ 6 h 10"/>
                      <a:gd name="T52" fmla="*/ 8 w 31"/>
                      <a:gd name="T53" fmla="*/ 6 h 10"/>
                      <a:gd name="T54" fmla="*/ 9 w 31"/>
                      <a:gd name="T55" fmla="*/ 6 h 10"/>
                      <a:gd name="T56" fmla="*/ 11 w 31"/>
                      <a:gd name="T57" fmla="*/ 6 h 10"/>
                      <a:gd name="T58" fmla="*/ 15 w 31"/>
                      <a:gd name="T59" fmla="*/ 3 h 10"/>
                      <a:gd name="T60" fmla="*/ 17 w 31"/>
                      <a:gd name="T61" fmla="*/ 3 h 10"/>
                      <a:gd name="T62" fmla="*/ 18 w 31"/>
                      <a:gd name="T63" fmla="*/ 3 h 10"/>
                      <a:gd name="T64" fmla="*/ 15 w 31"/>
                      <a:gd name="T65" fmla="*/ 5 h 10"/>
                      <a:gd name="T66" fmla="*/ 17 w 31"/>
                      <a:gd name="T67" fmla="*/ 5 h 10"/>
                      <a:gd name="T68" fmla="*/ 18 w 31"/>
                      <a:gd name="T69" fmla="*/ 3 h 10"/>
                      <a:gd name="T70" fmla="*/ 18 w 31"/>
                      <a:gd name="T71" fmla="*/ 3 h 10"/>
                      <a:gd name="T72" fmla="*/ 19 w 31"/>
                      <a:gd name="T73" fmla="*/ 3 h 10"/>
                      <a:gd name="T74" fmla="*/ 17 w 31"/>
                      <a:gd name="T75" fmla="*/ 5 h 10"/>
                      <a:gd name="T76" fmla="*/ 15 w 31"/>
                      <a:gd name="T77" fmla="*/ 6 h 10"/>
                      <a:gd name="T78" fmla="*/ 21 w 31"/>
                      <a:gd name="T79" fmla="*/ 3 h 10"/>
                      <a:gd name="T80" fmla="*/ 27 w 31"/>
                      <a:gd name="T81" fmla="*/ 2 h 10"/>
                      <a:gd name="T82" fmla="*/ 28 w 31"/>
                      <a:gd name="T83" fmla="*/ 2 h 10"/>
                      <a:gd name="T84" fmla="*/ 30 w 31"/>
                      <a:gd name="T85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1" h="10">
                        <a:moveTo>
                          <a:pt x="30" y="0"/>
                        </a:moveTo>
                        <a:lnTo>
                          <a:pt x="31" y="2"/>
                        </a:lnTo>
                        <a:lnTo>
                          <a:pt x="31" y="2"/>
                        </a:lnTo>
                        <a:lnTo>
                          <a:pt x="31" y="2"/>
                        </a:lnTo>
                        <a:lnTo>
                          <a:pt x="24" y="5"/>
                        </a:lnTo>
                        <a:lnTo>
                          <a:pt x="22" y="5"/>
                        </a:lnTo>
                        <a:lnTo>
                          <a:pt x="22" y="5"/>
                        </a:lnTo>
                        <a:lnTo>
                          <a:pt x="21" y="6"/>
                        </a:lnTo>
                        <a:lnTo>
                          <a:pt x="18" y="6"/>
                        </a:lnTo>
                        <a:lnTo>
                          <a:pt x="15" y="8"/>
                        </a:lnTo>
                        <a:lnTo>
                          <a:pt x="12" y="9"/>
                        </a:lnTo>
                        <a:lnTo>
                          <a:pt x="11" y="9"/>
                        </a:lnTo>
                        <a:lnTo>
                          <a:pt x="8" y="10"/>
                        </a:lnTo>
                        <a:lnTo>
                          <a:pt x="6" y="10"/>
                        </a:lnTo>
                        <a:lnTo>
                          <a:pt x="3" y="10"/>
                        </a:lnTo>
                        <a:lnTo>
                          <a:pt x="2" y="10"/>
                        </a:lnTo>
                        <a:lnTo>
                          <a:pt x="0" y="10"/>
                        </a:lnTo>
                        <a:lnTo>
                          <a:pt x="0" y="10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2" y="9"/>
                        </a:lnTo>
                        <a:lnTo>
                          <a:pt x="3" y="8"/>
                        </a:lnTo>
                        <a:lnTo>
                          <a:pt x="6" y="6"/>
                        </a:lnTo>
                        <a:lnTo>
                          <a:pt x="6" y="6"/>
                        </a:lnTo>
                        <a:lnTo>
                          <a:pt x="6" y="6"/>
                        </a:lnTo>
                        <a:lnTo>
                          <a:pt x="6" y="6"/>
                        </a:lnTo>
                        <a:lnTo>
                          <a:pt x="8" y="6"/>
                        </a:lnTo>
                        <a:lnTo>
                          <a:pt x="9" y="6"/>
                        </a:lnTo>
                        <a:lnTo>
                          <a:pt x="11" y="6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15" y="5"/>
                        </a:lnTo>
                        <a:lnTo>
                          <a:pt x="17" y="5"/>
                        </a:lnTo>
                        <a:lnTo>
                          <a:pt x="18" y="3"/>
                        </a:lnTo>
                        <a:lnTo>
                          <a:pt x="18" y="3"/>
                        </a:lnTo>
                        <a:lnTo>
                          <a:pt x="19" y="3"/>
                        </a:lnTo>
                        <a:lnTo>
                          <a:pt x="17" y="5"/>
                        </a:lnTo>
                        <a:lnTo>
                          <a:pt x="15" y="6"/>
                        </a:lnTo>
                        <a:lnTo>
                          <a:pt x="21" y="3"/>
                        </a:lnTo>
                        <a:lnTo>
                          <a:pt x="27" y="2"/>
                        </a:lnTo>
                        <a:lnTo>
                          <a:pt x="28" y="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0" name="Freeform 267">
                    <a:extLst>
                      <a:ext uri="{FF2B5EF4-FFF2-40B4-BE49-F238E27FC236}">
                        <a16:creationId xmlns:a16="http://schemas.microsoft.com/office/drawing/2014/main" id="{2098A93F-E1C1-FB4C-87B6-C7B215282B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51342" y="2038232"/>
                    <a:ext cx="40216" cy="33694"/>
                  </a:xfrm>
                  <a:custGeom>
                    <a:avLst/>
                    <a:gdLst>
                      <a:gd name="T0" fmla="*/ 5 w 37"/>
                      <a:gd name="T1" fmla="*/ 0 h 31"/>
                      <a:gd name="T2" fmla="*/ 11 w 37"/>
                      <a:gd name="T3" fmla="*/ 2 h 31"/>
                      <a:gd name="T4" fmla="*/ 19 w 37"/>
                      <a:gd name="T5" fmla="*/ 7 h 31"/>
                      <a:gd name="T6" fmla="*/ 28 w 37"/>
                      <a:gd name="T7" fmla="*/ 15 h 31"/>
                      <a:gd name="T8" fmla="*/ 34 w 37"/>
                      <a:gd name="T9" fmla="*/ 21 h 31"/>
                      <a:gd name="T10" fmla="*/ 35 w 37"/>
                      <a:gd name="T11" fmla="*/ 24 h 31"/>
                      <a:gd name="T12" fmla="*/ 35 w 37"/>
                      <a:gd name="T13" fmla="*/ 25 h 31"/>
                      <a:gd name="T14" fmla="*/ 37 w 37"/>
                      <a:gd name="T15" fmla="*/ 28 h 31"/>
                      <a:gd name="T16" fmla="*/ 37 w 37"/>
                      <a:gd name="T17" fmla="*/ 29 h 31"/>
                      <a:gd name="T18" fmla="*/ 35 w 37"/>
                      <a:gd name="T19" fmla="*/ 31 h 31"/>
                      <a:gd name="T20" fmla="*/ 33 w 37"/>
                      <a:gd name="T21" fmla="*/ 31 h 31"/>
                      <a:gd name="T22" fmla="*/ 28 w 37"/>
                      <a:gd name="T23" fmla="*/ 31 h 31"/>
                      <a:gd name="T24" fmla="*/ 25 w 37"/>
                      <a:gd name="T25" fmla="*/ 31 h 31"/>
                      <a:gd name="T26" fmla="*/ 22 w 37"/>
                      <a:gd name="T27" fmla="*/ 29 h 31"/>
                      <a:gd name="T28" fmla="*/ 19 w 37"/>
                      <a:gd name="T29" fmla="*/ 29 h 31"/>
                      <a:gd name="T30" fmla="*/ 19 w 37"/>
                      <a:gd name="T31" fmla="*/ 28 h 31"/>
                      <a:gd name="T32" fmla="*/ 18 w 37"/>
                      <a:gd name="T33" fmla="*/ 27 h 31"/>
                      <a:gd name="T34" fmla="*/ 13 w 37"/>
                      <a:gd name="T35" fmla="*/ 21 h 31"/>
                      <a:gd name="T36" fmla="*/ 8 w 37"/>
                      <a:gd name="T37" fmla="*/ 13 h 31"/>
                      <a:gd name="T38" fmla="*/ 0 w 37"/>
                      <a:gd name="T39" fmla="*/ 2 h 31"/>
                      <a:gd name="T40" fmla="*/ 3 w 37"/>
                      <a:gd name="T41" fmla="*/ 5 h 31"/>
                      <a:gd name="T42" fmla="*/ 2 w 37"/>
                      <a:gd name="T43" fmla="*/ 2 h 31"/>
                      <a:gd name="T44" fmla="*/ 3 w 37"/>
                      <a:gd name="T45" fmla="*/ 0 h 31"/>
                      <a:gd name="T46" fmla="*/ 5 w 37"/>
                      <a:gd name="T4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31">
                        <a:moveTo>
                          <a:pt x="5" y="0"/>
                        </a:moveTo>
                        <a:lnTo>
                          <a:pt x="11" y="2"/>
                        </a:lnTo>
                        <a:lnTo>
                          <a:pt x="19" y="7"/>
                        </a:lnTo>
                        <a:lnTo>
                          <a:pt x="28" y="15"/>
                        </a:lnTo>
                        <a:lnTo>
                          <a:pt x="34" y="21"/>
                        </a:lnTo>
                        <a:lnTo>
                          <a:pt x="35" y="24"/>
                        </a:lnTo>
                        <a:lnTo>
                          <a:pt x="35" y="25"/>
                        </a:lnTo>
                        <a:lnTo>
                          <a:pt x="37" y="28"/>
                        </a:lnTo>
                        <a:lnTo>
                          <a:pt x="37" y="29"/>
                        </a:lnTo>
                        <a:lnTo>
                          <a:pt x="35" y="31"/>
                        </a:lnTo>
                        <a:lnTo>
                          <a:pt x="33" y="31"/>
                        </a:lnTo>
                        <a:lnTo>
                          <a:pt x="28" y="31"/>
                        </a:lnTo>
                        <a:lnTo>
                          <a:pt x="25" y="31"/>
                        </a:lnTo>
                        <a:lnTo>
                          <a:pt x="22" y="29"/>
                        </a:lnTo>
                        <a:lnTo>
                          <a:pt x="19" y="29"/>
                        </a:lnTo>
                        <a:lnTo>
                          <a:pt x="19" y="28"/>
                        </a:lnTo>
                        <a:lnTo>
                          <a:pt x="18" y="27"/>
                        </a:lnTo>
                        <a:lnTo>
                          <a:pt x="13" y="21"/>
                        </a:lnTo>
                        <a:lnTo>
                          <a:pt x="8" y="13"/>
                        </a:lnTo>
                        <a:lnTo>
                          <a:pt x="0" y="2"/>
                        </a:lnTo>
                        <a:lnTo>
                          <a:pt x="3" y="5"/>
                        </a:lnTo>
                        <a:lnTo>
                          <a:pt x="2" y="2"/>
                        </a:lnTo>
                        <a:lnTo>
                          <a:pt x="3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1" name="Freeform 268">
                    <a:extLst>
                      <a:ext uri="{FF2B5EF4-FFF2-40B4-BE49-F238E27FC236}">
                        <a16:creationId xmlns:a16="http://schemas.microsoft.com/office/drawing/2014/main" id="{9B22F24A-B368-8E4B-84BA-CA62CC39B7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8594" y="1702396"/>
                    <a:ext cx="64126" cy="34780"/>
                  </a:xfrm>
                  <a:custGeom>
                    <a:avLst/>
                    <a:gdLst>
                      <a:gd name="T0" fmla="*/ 18 w 59"/>
                      <a:gd name="T1" fmla="*/ 0 h 32"/>
                      <a:gd name="T2" fmla="*/ 22 w 59"/>
                      <a:gd name="T3" fmla="*/ 0 h 32"/>
                      <a:gd name="T4" fmla="*/ 27 w 59"/>
                      <a:gd name="T5" fmla="*/ 1 h 32"/>
                      <a:gd name="T6" fmla="*/ 29 w 59"/>
                      <a:gd name="T7" fmla="*/ 4 h 32"/>
                      <a:gd name="T8" fmla="*/ 34 w 59"/>
                      <a:gd name="T9" fmla="*/ 6 h 32"/>
                      <a:gd name="T10" fmla="*/ 37 w 59"/>
                      <a:gd name="T11" fmla="*/ 6 h 32"/>
                      <a:gd name="T12" fmla="*/ 40 w 59"/>
                      <a:gd name="T13" fmla="*/ 6 h 32"/>
                      <a:gd name="T14" fmla="*/ 43 w 59"/>
                      <a:gd name="T15" fmla="*/ 4 h 32"/>
                      <a:gd name="T16" fmla="*/ 44 w 59"/>
                      <a:gd name="T17" fmla="*/ 1 h 32"/>
                      <a:gd name="T18" fmla="*/ 46 w 59"/>
                      <a:gd name="T19" fmla="*/ 0 h 32"/>
                      <a:gd name="T20" fmla="*/ 50 w 59"/>
                      <a:gd name="T21" fmla="*/ 0 h 32"/>
                      <a:gd name="T22" fmla="*/ 50 w 59"/>
                      <a:gd name="T23" fmla="*/ 0 h 32"/>
                      <a:gd name="T24" fmla="*/ 51 w 59"/>
                      <a:gd name="T25" fmla="*/ 0 h 32"/>
                      <a:gd name="T26" fmla="*/ 51 w 59"/>
                      <a:gd name="T27" fmla="*/ 1 h 32"/>
                      <a:gd name="T28" fmla="*/ 51 w 59"/>
                      <a:gd name="T29" fmla="*/ 4 h 32"/>
                      <a:gd name="T30" fmla="*/ 50 w 59"/>
                      <a:gd name="T31" fmla="*/ 9 h 32"/>
                      <a:gd name="T32" fmla="*/ 49 w 59"/>
                      <a:gd name="T33" fmla="*/ 12 h 32"/>
                      <a:gd name="T34" fmla="*/ 49 w 59"/>
                      <a:gd name="T35" fmla="*/ 16 h 32"/>
                      <a:gd name="T36" fmla="*/ 50 w 59"/>
                      <a:gd name="T37" fmla="*/ 19 h 32"/>
                      <a:gd name="T38" fmla="*/ 53 w 59"/>
                      <a:gd name="T39" fmla="*/ 23 h 32"/>
                      <a:gd name="T40" fmla="*/ 56 w 59"/>
                      <a:gd name="T41" fmla="*/ 26 h 32"/>
                      <a:gd name="T42" fmla="*/ 59 w 59"/>
                      <a:gd name="T43" fmla="*/ 31 h 32"/>
                      <a:gd name="T44" fmla="*/ 51 w 59"/>
                      <a:gd name="T45" fmla="*/ 31 h 32"/>
                      <a:gd name="T46" fmla="*/ 47 w 59"/>
                      <a:gd name="T47" fmla="*/ 32 h 32"/>
                      <a:gd name="T48" fmla="*/ 43 w 59"/>
                      <a:gd name="T49" fmla="*/ 32 h 32"/>
                      <a:gd name="T50" fmla="*/ 40 w 59"/>
                      <a:gd name="T51" fmla="*/ 32 h 32"/>
                      <a:gd name="T52" fmla="*/ 38 w 59"/>
                      <a:gd name="T53" fmla="*/ 31 h 32"/>
                      <a:gd name="T54" fmla="*/ 37 w 59"/>
                      <a:gd name="T55" fmla="*/ 31 h 32"/>
                      <a:gd name="T56" fmla="*/ 34 w 59"/>
                      <a:gd name="T57" fmla="*/ 29 h 32"/>
                      <a:gd name="T58" fmla="*/ 29 w 59"/>
                      <a:gd name="T59" fmla="*/ 28 h 32"/>
                      <a:gd name="T60" fmla="*/ 25 w 59"/>
                      <a:gd name="T61" fmla="*/ 26 h 32"/>
                      <a:gd name="T62" fmla="*/ 21 w 59"/>
                      <a:gd name="T63" fmla="*/ 25 h 32"/>
                      <a:gd name="T64" fmla="*/ 18 w 59"/>
                      <a:gd name="T65" fmla="*/ 23 h 32"/>
                      <a:gd name="T66" fmla="*/ 15 w 59"/>
                      <a:gd name="T67" fmla="*/ 23 h 32"/>
                      <a:gd name="T68" fmla="*/ 13 w 59"/>
                      <a:gd name="T69" fmla="*/ 23 h 32"/>
                      <a:gd name="T70" fmla="*/ 12 w 59"/>
                      <a:gd name="T71" fmla="*/ 22 h 32"/>
                      <a:gd name="T72" fmla="*/ 10 w 59"/>
                      <a:gd name="T73" fmla="*/ 20 h 32"/>
                      <a:gd name="T74" fmla="*/ 9 w 59"/>
                      <a:gd name="T75" fmla="*/ 17 h 32"/>
                      <a:gd name="T76" fmla="*/ 7 w 59"/>
                      <a:gd name="T77" fmla="*/ 14 h 32"/>
                      <a:gd name="T78" fmla="*/ 5 w 59"/>
                      <a:gd name="T79" fmla="*/ 10 h 32"/>
                      <a:gd name="T80" fmla="*/ 5 w 59"/>
                      <a:gd name="T81" fmla="*/ 12 h 32"/>
                      <a:gd name="T82" fmla="*/ 3 w 59"/>
                      <a:gd name="T83" fmla="*/ 10 h 32"/>
                      <a:gd name="T84" fmla="*/ 3 w 59"/>
                      <a:gd name="T85" fmla="*/ 10 h 32"/>
                      <a:gd name="T86" fmla="*/ 3 w 59"/>
                      <a:gd name="T87" fmla="*/ 9 h 32"/>
                      <a:gd name="T88" fmla="*/ 2 w 59"/>
                      <a:gd name="T89" fmla="*/ 6 h 32"/>
                      <a:gd name="T90" fmla="*/ 0 w 59"/>
                      <a:gd name="T91" fmla="*/ 3 h 32"/>
                      <a:gd name="T92" fmla="*/ 5 w 59"/>
                      <a:gd name="T93" fmla="*/ 3 h 32"/>
                      <a:gd name="T94" fmla="*/ 9 w 59"/>
                      <a:gd name="T95" fmla="*/ 6 h 32"/>
                      <a:gd name="T96" fmla="*/ 12 w 59"/>
                      <a:gd name="T97" fmla="*/ 9 h 32"/>
                      <a:gd name="T98" fmla="*/ 15 w 59"/>
                      <a:gd name="T99" fmla="*/ 7 h 32"/>
                      <a:gd name="T100" fmla="*/ 18 w 59"/>
                      <a:gd name="T101" fmla="*/ 6 h 32"/>
                      <a:gd name="T102" fmla="*/ 19 w 59"/>
                      <a:gd name="T103" fmla="*/ 4 h 32"/>
                      <a:gd name="T104" fmla="*/ 19 w 59"/>
                      <a:gd name="T105" fmla="*/ 1 h 32"/>
                      <a:gd name="T106" fmla="*/ 18 w 59"/>
                      <a:gd name="T107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59" h="32">
                        <a:moveTo>
                          <a:pt x="18" y="0"/>
                        </a:moveTo>
                        <a:lnTo>
                          <a:pt x="22" y="0"/>
                        </a:lnTo>
                        <a:lnTo>
                          <a:pt x="27" y="1"/>
                        </a:lnTo>
                        <a:lnTo>
                          <a:pt x="29" y="4"/>
                        </a:lnTo>
                        <a:lnTo>
                          <a:pt x="34" y="6"/>
                        </a:lnTo>
                        <a:lnTo>
                          <a:pt x="37" y="6"/>
                        </a:lnTo>
                        <a:lnTo>
                          <a:pt x="40" y="6"/>
                        </a:lnTo>
                        <a:lnTo>
                          <a:pt x="43" y="4"/>
                        </a:lnTo>
                        <a:lnTo>
                          <a:pt x="44" y="1"/>
                        </a:lnTo>
                        <a:lnTo>
                          <a:pt x="46" y="0"/>
                        </a:lnTo>
                        <a:lnTo>
                          <a:pt x="50" y="0"/>
                        </a:lnTo>
                        <a:lnTo>
                          <a:pt x="50" y="0"/>
                        </a:lnTo>
                        <a:lnTo>
                          <a:pt x="51" y="0"/>
                        </a:lnTo>
                        <a:lnTo>
                          <a:pt x="51" y="1"/>
                        </a:lnTo>
                        <a:lnTo>
                          <a:pt x="51" y="4"/>
                        </a:lnTo>
                        <a:lnTo>
                          <a:pt x="50" y="9"/>
                        </a:lnTo>
                        <a:lnTo>
                          <a:pt x="49" y="12"/>
                        </a:lnTo>
                        <a:lnTo>
                          <a:pt x="49" y="16"/>
                        </a:lnTo>
                        <a:lnTo>
                          <a:pt x="50" y="19"/>
                        </a:lnTo>
                        <a:lnTo>
                          <a:pt x="53" y="23"/>
                        </a:lnTo>
                        <a:lnTo>
                          <a:pt x="56" y="26"/>
                        </a:lnTo>
                        <a:lnTo>
                          <a:pt x="59" y="31"/>
                        </a:lnTo>
                        <a:lnTo>
                          <a:pt x="51" y="31"/>
                        </a:lnTo>
                        <a:lnTo>
                          <a:pt x="47" y="32"/>
                        </a:lnTo>
                        <a:lnTo>
                          <a:pt x="43" y="32"/>
                        </a:lnTo>
                        <a:lnTo>
                          <a:pt x="40" y="32"/>
                        </a:lnTo>
                        <a:lnTo>
                          <a:pt x="38" y="31"/>
                        </a:lnTo>
                        <a:lnTo>
                          <a:pt x="37" y="31"/>
                        </a:lnTo>
                        <a:lnTo>
                          <a:pt x="34" y="29"/>
                        </a:lnTo>
                        <a:lnTo>
                          <a:pt x="29" y="28"/>
                        </a:lnTo>
                        <a:lnTo>
                          <a:pt x="25" y="26"/>
                        </a:lnTo>
                        <a:lnTo>
                          <a:pt x="21" y="25"/>
                        </a:lnTo>
                        <a:lnTo>
                          <a:pt x="18" y="23"/>
                        </a:lnTo>
                        <a:lnTo>
                          <a:pt x="15" y="23"/>
                        </a:lnTo>
                        <a:lnTo>
                          <a:pt x="13" y="23"/>
                        </a:lnTo>
                        <a:lnTo>
                          <a:pt x="12" y="22"/>
                        </a:lnTo>
                        <a:lnTo>
                          <a:pt x="10" y="20"/>
                        </a:lnTo>
                        <a:lnTo>
                          <a:pt x="9" y="17"/>
                        </a:lnTo>
                        <a:lnTo>
                          <a:pt x="7" y="14"/>
                        </a:lnTo>
                        <a:lnTo>
                          <a:pt x="5" y="10"/>
                        </a:lnTo>
                        <a:lnTo>
                          <a:pt x="5" y="12"/>
                        </a:lnTo>
                        <a:lnTo>
                          <a:pt x="3" y="10"/>
                        </a:lnTo>
                        <a:lnTo>
                          <a:pt x="3" y="10"/>
                        </a:lnTo>
                        <a:lnTo>
                          <a:pt x="3" y="9"/>
                        </a:lnTo>
                        <a:lnTo>
                          <a:pt x="2" y="6"/>
                        </a:lnTo>
                        <a:lnTo>
                          <a:pt x="0" y="3"/>
                        </a:lnTo>
                        <a:lnTo>
                          <a:pt x="5" y="3"/>
                        </a:lnTo>
                        <a:lnTo>
                          <a:pt x="9" y="6"/>
                        </a:lnTo>
                        <a:lnTo>
                          <a:pt x="12" y="9"/>
                        </a:lnTo>
                        <a:lnTo>
                          <a:pt x="15" y="7"/>
                        </a:lnTo>
                        <a:lnTo>
                          <a:pt x="18" y="6"/>
                        </a:lnTo>
                        <a:lnTo>
                          <a:pt x="19" y="4"/>
                        </a:lnTo>
                        <a:lnTo>
                          <a:pt x="19" y="1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2" name="Freeform 351">
                    <a:extLst>
                      <a:ext uri="{FF2B5EF4-FFF2-40B4-BE49-F238E27FC236}">
                        <a16:creationId xmlns:a16="http://schemas.microsoft.com/office/drawing/2014/main" id="{430E6157-5166-4641-A8C1-644F8B8A37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3160" y="1719783"/>
                    <a:ext cx="119554" cy="113032"/>
                  </a:xfrm>
                  <a:custGeom>
                    <a:avLst/>
                    <a:gdLst>
                      <a:gd name="T0" fmla="*/ 38 w 110"/>
                      <a:gd name="T1" fmla="*/ 3 h 104"/>
                      <a:gd name="T2" fmla="*/ 41 w 110"/>
                      <a:gd name="T3" fmla="*/ 6 h 104"/>
                      <a:gd name="T4" fmla="*/ 48 w 110"/>
                      <a:gd name="T5" fmla="*/ 7 h 104"/>
                      <a:gd name="T6" fmla="*/ 58 w 110"/>
                      <a:gd name="T7" fmla="*/ 12 h 104"/>
                      <a:gd name="T8" fmla="*/ 64 w 110"/>
                      <a:gd name="T9" fmla="*/ 19 h 104"/>
                      <a:gd name="T10" fmla="*/ 70 w 110"/>
                      <a:gd name="T11" fmla="*/ 28 h 104"/>
                      <a:gd name="T12" fmla="*/ 76 w 110"/>
                      <a:gd name="T13" fmla="*/ 32 h 104"/>
                      <a:gd name="T14" fmla="*/ 98 w 110"/>
                      <a:gd name="T15" fmla="*/ 42 h 104"/>
                      <a:gd name="T16" fmla="*/ 108 w 110"/>
                      <a:gd name="T17" fmla="*/ 63 h 104"/>
                      <a:gd name="T18" fmla="*/ 110 w 110"/>
                      <a:gd name="T19" fmla="*/ 70 h 104"/>
                      <a:gd name="T20" fmla="*/ 110 w 110"/>
                      <a:gd name="T21" fmla="*/ 78 h 104"/>
                      <a:gd name="T22" fmla="*/ 105 w 110"/>
                      <a:gd name="T23" fmla="*/ 82 h 104"/>
                      <a:gd name="T24" fmla="*/ 101 w 110"/>
                      <a:gd name="T25" fmla="*/ 82 h 104"/>
                      <a:gd name="T26" fmla="*/ 97 w 110"/>
                      <a:gd name="T27" fmla="*/ 82 h 104"/>
                      <a:gd name="T28" fmla="*/ 95 w 110"/>
                      <a:gd name="T29" fmla="*/ 81 h 104"/>
                      <a:gd name="T30" fmla="*/ 92 w 110"/>
                      <a:gd name="T31" fmla="*/ 75 h 104"/>
                      <a:gd name="T32" fmla="*/ 80 w 110"/>
                      <a:gd name="T33" fmla="*/ 56 h 104"/>
                      <a:gd name="T34" fmla="*/ 73 w 110"/>
                      <a:gd name="T35" fmla="*/ 53 h 104"/>
                      <a:gd name="T36" fmla="*/ 70 w 110"/>
                      <a:gd name="T37" fmla="*/ 59 h 104"/>
                      <a:gd name="T38" fmla="*/ 69 w 110"/>
                      <a:gd name="T39" fmla="*/ 67 h 104"/>
                      <a:gd name="T40" fmla="*/ 69 w 110"/>
                      <a:gd name="T41" fmla="*/ 86 h 104"/>
                      <a:gd name="T42" fmla="*/ 61 w 110"/>
                      <a:gd name="T43" fmla="*/ 101 h 104"/>
                      <a:gd name="T44" fmla="*/ 48 w 110"/>
                      <a:gd name="T45" fmla="*/ 101 h 104"/>
                      <a:gd name="T46" fmla="*/ 35 w 110"/>
                      <a:gd name="T47" fmla="*/ 81 h 104"/>
                      <a:gd name="T48" fmla="*/ 45 w 110"/>
                      <a:gd name="T49" fmla="*/ 79 h 104"/>
                      <a:gd name="T50" fmla="*/ 50 w 110"/>
                      <a:gd name="T51" fmla="*/ 78 h 104"/>
                      <a:gd name="T52" fmla="*/ 51 w 110"/>
                      <a:gd name="T53" fmla="*/ 73 h 104"/>
                      <a:gd name="T54" fmla="*/ 42 w 110"/>
                      <a:gd name="T55" fmla="*/ 73 h 104"/>
                      <a:gd name="T56" fmla="*/ 36 w 110"/>
                      <a:gd name="T57" fmla="*/ 69 h 104"/>
                      <a:gd name="T58" fmla="*/ 38 w 110"/>
                      <a:gd name="T59" fmla="*/ 61 h 104"/>
                      <a:gd name="T60" fmla="*/ 44 w 110"/>
                      <a:gd name="T61" fmla="*/ 53 h 104"/>
                      <a:gd name="T62" fmla="*/ 35 w 110"/>
                      <a:gd name="T63" fmla="*/ 54 h 104"/>
                      <a:gd name="T64" fmla="*/ 23 w 110"/>
                      <a:gd name="T65" fmla="*/ 54 h 104"/>
                      <a:gd name="T66" fmla="*/ 25 w 110"/>
                      <a:gd name="T67" fmla="*/ 53 h 104"/>
                      <a:gd name="T68" fmla="*/ 23 w 110"/>
                      <a:gd name="T69" fmla="*/ 53 h 104"/>
                      <a:gd name="T70" fmla="*/ 29 w 110"/>
                      <a:gd name="T71" fmla="*/ 48 h 104"/>
                      <a:gd name="T72" fmla="*/ 35 w 110"/>
                      <a:gd name="T73" fmla="*/ 42 h 104"/>
                      <a:gd name="T74" fmla="*/ 36 w 110"/>
                      <a:gd name="T75" fmla="*/ 39 h 104"/>
                      <a:gd name="T76" fmla="*/ 35 w 110"/>
                      <a:gd name="T77" fmla="*/ 35 h 104"/>
                      <a:gd name="T78" fmla="*/ 29 w 110"/>
                      <a:gd name="T79" fmla="*/ 29 h 104"/>
                      <a:gd name="T80" fmla="*/ 20 w 110"/>
                      <a:gd name="T81" fmla="*/ 28 h 104"/>
                      <a:gd name="T82" fmla="*/ 9 w 110"/>
                      <a:gd name="T83" fmla="*/ 28 h 104"/>
                      <a:gd name="T84" fmla="*/ 3 w 110"/>
                      <a:gd name="T85" fmla="*/ 28 h 104"/>
                      <a:gd name="T86" fmla="*/ 1 w 110"/>
                      <a:gd name="T87" fmla="*/ 26 h 104"/>
                      <a:gd name="T88" fmla="*/ 3 w 110"/>
                      <a:gd name="T89" fmla="*/ 26 h 104"/>
                      <a:gd name="T90" fmla="*/ 7 w 110"/>
                      <a:gd name="T91" fmla="*/ 23 h 104"/>
                      <a:gd name="T92" fmla="*/ 12 w 110"/>
                      <a:gd name="T93" fmla="*/ 16 h 104"/>
                      <a:gd name="T94" fmla="*/ 16 w 110"/>
                      <a:gd name="T95" fmla="*/ 10 h 104"/>
                      <a:gd name="T96" fmla="*/ 22 w 110"/>
                      <a:gd name="T97" fmla="*/ 13 h 104"/>
                      <a:gd name="T98" fmla="*/ 19 w 110"/>
                      <a:gd name="T99" fmla="*/ 4 h 104"/>
                      <a:gd name="T100" fmla="*/ 29 w 110"/>
                      <a:gd name="T101" fmla="*/ 1 h 104"/>
                      <a:gd name="T102" fmla="*/ 32 w 110"/>
                      <a:gd name="T103" fmla="*/ 1 h 104"/>
                      <a:gd name="T104" fmla="*/ 35 w 110"/>
                      <a:gd name="T105" fmla="*/ 0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0" h="104">
                        <a:moveTo>
                          <a:pt x="36" y="0"/>
                        </a:moveTo>
                        <a:lnTo>
                          <a:pt x="38" y="3"/>
                        </a:lnTo>
                        <a:lnTo>
                          <a:pt x="39" y="4"/>
                        </a:lnTo>
                        <a:lnTo>
                          <a:pt x="41" y="6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9"/>
                        </a:lnTo>
                        <a:lnTo>
                          <a:pt x="58" y="12"/>
                        </a:lnTo>
                        <a:lnTo>
                          <a:pt x="63" y="15"/>
                        </a:lnTo>
                        <a:lnTo>
                          <a:pt x="64" y="19"/>
                        </a:lnTo>
                        <a:lnTo>
                          <a:pt x="67" y="23"/>
                        </a:lnTo>
                        <a:lnTo>
                          <a:pt x="70" y="28"/>
                        </a:lnTo>
                        <a:lnTo>
                          <a:pt x="73" y="32"/>
                        </a:lnTo>
                        <a:lnTo>
                          <a:pt x="76" y="32"/>
                        </a:lnTo>
                        <a:lnTo>
                          <a:pt x="89" y="37"/>
                        </a:lnTo>
                        <a:lnTo>
                          <a:pt x="98" y="42"/>
                        </a:lnTo>
                        <a:lnTo>
                          <a:pt x="104" y="50"/>
                        </a:lnTo>
                        <a:lnTo>
                          <a:pt x="108" y="63"/>
                        </a:lnTo>
                        <a:lnTo>
                          <a:pt x="110" y="67"/>
                        </a:lnTo>
                        <a:lnTo>
                          <a:pt x="110" y="70"/>
                        </a:lnTo>
                        <a:lnTo>
                          <a:pt x="110" y="75"/>
                        </a:lnTo>
                        <a:lnTo>
                          <a:pt x="110" y="78"/>
                        </a:lnTo>
                        <a:lnTo>
                          <a:pt x="108" y="81"/>
                        </a:lnTo>
                        <a:lnTo>
                          <a:pt x="105" y="82"/>
                        </a:lnTo>
                        <a:lnTo>
                          <a:pt x="104" y="82"/>
                        </a:lnTo>
                        <a:lnTo>
                          <a:pt x="101" y="82"/>
                        </a:lnTo>
                        <a:lnTo>
                          <a:pt x="100" y="82"/>
                        </a:lnTo>
                        <a:lnTo>
                          <a:pt x="97" y="82"/>
                        </a:lnTo>
                        <a:lnTo>
                          <a:pt x="97" y="82"/>
                        </a:lnTo>
                        <a:lnTo>
                          <a:pt x="95" y="81"/>
                        </a:lnTo>
                        <a:lnTo>
                          <a:pt x="94" y="79"/>
                        </a:lnTo>
                        <a:lnTo>
                          <a:pt x="92" y="75"/>
                        </a:lnTo>
                        <a:lnTo>
                          <a:pt x="86" y="64"/>
                        </a:lnTo>
                        <a:lnTo>
                          <a:pt x="80" y="56"/>
                        </a:lnTo>
                        <a:lnTo>
                          <a:pt x="76" y="51"/>
                        </a:lnTo>
                        <a:lnTo>
                          <a:pt x="73" y="53"/>
                        </a:lnTo>
                        <a:lnTo>
                          <a:pt x="72" y="56"/>
                        </a:lnTo>
                        <a:lnTo>
                          <a:pt x="70" y="59"/>
                        </a:lnTo>
                        <a:lnTo>
                          <a:pt x="69" y="61"/>
                        </a:lnTo>
                        <a:lnTo>
                          <a:pt x="69" y="67"/>
                        </a:lnTo>
                        <a:lnTo>
                          <a:pt x="69" y="73"/>
                        </a:lnTo>
                        <a:lnTo>
                          <a:pt x="69" y="86"/>
                        </a:lnTo>
                        <a:lnTo>
                          <a:pt x="66" y="95"/>
                        </a:lnTo>
                        <a:lnTo>
                          <a:pt x="61" y="101"/>
                        </a:lnTo>
                        <a:lnTo>
                          <a:pt x="53" y="104"/>
                        </a:lnTo>
                        <a:lnTo>
                          <a:pt x="48" y="101"/>
                        </a:lnTo>
                        <a:lnTo>
                          <a:pt x="42" y="92"/>
                        </a:lnTo>
                        <a:lnTo>
                          <a:pt x="35" y="81"/>
                        </a:lnTo>
                        <a:lnTo>
                          <a:pt x="41" y="81"/>
                        </a:lnTo>
                        <a:lnTo>
                          <a:pt x="45" y="79"/>
                        </a:lnTo>
                        <a:lnTo>
                          <a:pt x="48" y="79"/>
                        </a:lnTo>
                        <a:lnTo>
                          <a:pt x="50" y="78"/>
                        </a:lnTo>
                        <a:lnTo>
                          <a:pt x="51" y="76"/>
                        </a:lnTo>
                        <a:lnTo>
                          <a:pt x="51" y="73"/>
                        </a:lnTo>
                        <a:lnTo>
                          <a:pt x="47" y="75"/>
                        </a:lnTo>
                        <a:lnTo>
                          <a:pt x="42" y="73"/>
                        </a:lnTo>
                        <a:lnTo>
                          <a:pt x="38" y="73"/>
                        </a:lnTo>
                        <a:lnTo>
                          <a:pt x="36" y="69"/>
                        </a:lnTo>
                        <a:lnTo>
                          <a:pt x="36" y="64"/>
                        </a:lnTo>
                        <a:lnTo>
                          <a:pt x="38" y="61"/>
                        </a:lnTo>
                        <a:lnTo>
                          <a:pt x="41" y="57"/>
                        </a:lnTo>
                        <a:lnTo>
                          <a:pt x="44" y="53"/>
                        </a:lnTo>
                        <a:lnTo>
                          <a:pt x="39" y="53"/>
                        </a:lnTo>
                        <a:lnTo>
                          <a:pt x="35" y="54"/>
                        </a:lnTo>
                        <a:lnTo>
                          <a:pt x="31" y="54"/>
                        </a:lnTo>
                        <a:lnTo>
                          <a:pt x="23" y="54"/>
                        </a:lnTo>
                        <a:lnTo>
                          <a:pt x="25" y="53"/>
                        </a:lnTo>
                        <a:lnTo>
                          <a:pt x="25" y="53"/>
                        </a:lnTo>
                        <a:lnTo>
                          <a:pt x="23" y="53"/>
                        </a:lnTo>
                        <a:lnTo>
                          <a:pt x="23" y="53"/>
                        </a:lnTo>
                        <a:lnTo>
                          <a:pt x="23" y="51"/>
                        </a:lnTo>
                        <a:lnTo>
                          <a:pt x="29" y="48"/>
                        </a:lnTo>
                        <a:lnTo>
                          <a:pt x="32" y="45"/>
                        </a:lnTo>
                        <a:lnTo>
                          <a:pt x="35" y="42"/>
                        </a:lnTo>
                        <a:lnTo>
                          <a:pt x="36" y="41"/>
                        </a:lnTo>
                        <a:lnTo>
                          <a:pt x="36" y="39"/>
                        </a:lnTo>
                        <a:lnTo>
                          <a:pt x="36" y="39"/>
                        </a:lnTo>
                        <a:lnTo>
                          <a:pt x="35" y="35"/>
                        </a:lnTo>
                        <a:lnTo>
                          <a:pt x="34" y="32"/>
                        </a:lnTo>
                        <a:lnTo>
                          <a:pt x="29" y="29"/>
                        </a:lnTo>
                        <a:lnTo>
                          <a:pt x="25" y="28"/>
                        </a:lnTo>
                        <a:lnTo>
                          <a:pt x="20" y="28"/>
                        </a:lnTo>
                        <a:lnTo>
                          <a:pt x="13" y="28"/>
                        </a:lnTo>
                        <a:lnTo>
                          <a:pt x="9" y="28"/>
                        </a:lnTo>
                        <a:lnTo>
                          <a:pt x="4" y="28"/>
                        </a:lnTo>
                        <a:lnTo>
                          <a:pt x="3" y="28"/>
                        </a:lnTo>
                        <a:lnTo>
                          <a:pt x="1" y="28"/>
                        </a:lnTo>
                        <a:lnTo>
                          <a:pt x="1" y="26"/>
                        </a:lnTo>
                        <a:lnTo>
                          <a:pt x="0" y="26"/>
                        </a:lnTo>
                        <a:lnTo>
                          <a:pt x="3" y="26"/>
                        </a:lnTo>
                        <a:lnTo>
                          <a:pt x="6" y="25"/>
                        </a:lnTo>
                        <a:lnTo>
                          <a:pt x="7" y="23"/>
                        </a:lnTo>
                        <a:lnTo>
                          <a:pt x="10" y="20"/>
                        </a:lnTo>
                        <a:lnTo>
                          <a:pt x="12" y="16"/>
                        </a:lnTo>
                        <a:lnTo>
                          <a:pt x="14" y="13"/>
                        </a:lnTo>
                        <a:lnTo>
                          <a:pt x="16" y="10"/>
                        </a:lnTo>
                        <a:lnTo>
                          <a:pt x="19" y="12"/>
                        </a:lnTo>
                        <a:lnTo>
                          <a:pt x="22" y="13"/>
                        </a:lnTo>
                        <a:lnTo>
                          <a:pt x="20" y="9"/>
                        </a:lnTo>
                        <a:lnTo>
                          <a:pt x="19" y="4"/>
                        </a:lnTo>
                        <a:lnTo>
                          <a:pt x="25" y="3"/>
                        </a:lnTo>
                        <a:lnTo>
                          <a:pt x="29" y="1"/>
                        </a:lnTo>
                        <a:lnTo>
                          <a:pt x="31" y="1"/>
                        </a:lnTo>
                        <a:lnTo>
                          <a:pt x="32" y="1"/>
                        </a:lnTo>
                        <a:lnTo>
                          <a:pt x="34" y="0"/>
                        </a:lnTo>
                        <a:lnTo>
                          <a:pt x="35" y="0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3" name="Freeform 300">
                    <a:extLst>
                      <a:ext uri="{FF2B5EF4-FFF2-40B4-BE49-F238E27FC236}">
                        <a16:creationId xmlns:a16="http://schemas.microsoft.com/office/drawing/2014/main" id="{BF2B76A6-D781-724D-A474-31FA7889F5C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43724" y="1813250"/>
                    <a:ext cx="2173" cy="2173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0 w 2"/>
                      <a:gd name="T5" fmla="*/ 2 h 2"/>
                      <a:gd name="T6" fmla="*/ 2 w 2"/>
                      <a:gd name="T7" fmla="*/ 2 h 2"/>
                      <a:gd name="T8" fmla="*/ 0 w 2"/>
                      <a:gd name="T9" fmla="*/ 0 h 2"/>
                      <a:gd name="T10" fmla="*/ 0 w 2"/>
                      <a:gd name="T11" fmla="*/ 0 h 2"/>
                      <a:gd name="T12" fmla="*/ 0 w 2"/>
                      <a:gd name="T13" fmla="*/ 0 h 2"/>
                      <a:gd name="T14" fmla="*/ 0 w 2"/>
                      <a:gd name="T15" fmla="*/ 0 h 2"/>
                      <a:gd name="T16" fmla="*/ 0 w 2"/>
                      <a:gd name="T17" fmla="*/ 0 h 2"/>
                      <a:gd name="T18" fmla="*/ 0 w 2"/>
                      <a:gd name="T19" fmla="*/ 0 h 2"/>
                      <a:gd name="T20" fmla="*/ 0 w 2"/>
                      <a:gd name="T21" fmla="*/ 0 h 2"/>
                      <a:gd name="T22" fmla="*/ 0 w 2"/>
                      <a:gd name="T23" fmla="*/ 0 h 2"/>
                      <a:gd name="T24" fmla="*/ 0 w 2"/>
                      <a:gd name="T25" fmla="*/ 0 h 2"/>
                      <a:gd name="T26" fmla="*/ 0 w 2"/>
                      <a:gd name="T27" fmla="*/ 0 h 2"/>
                      <a:gd name="T28" fmla="*/ 0 w 2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4" name="Freeform 301">
                    <a:extLst>
                      <a:ext uri="{FF2B5EF4-FFF2-40B4-BE49-F238E27FC236}">
                        <a16:creationId xmlns:a16="http://schemas.microsoft.com/office/drawing/2014/main" id="{931E4403-D5C5-CD4D-AEE5-A7ED1CA8D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0821" y="1756737"/>
                    <a:ext cx="10866" cy="7608"/>
                  </a:xfrm>
                  <a:custGeom>
                    <a:avLst/>
                    <a:gdLst>
                      <a:gd name="T0" fmla="*/ 9 w 10"/>
                      <a:gd name="T1" fmla="*/ 0 h 7"/>
                      <a:gd name="T2" fmla="*/ 9 w 10"/>
                      <a:gd name="T3" fmla="*/ 1 h 7"/>
                      <a:gd name="T4" fmla="*/ 10 w 10"/>
                      <a:gd name="T5" fmla="*/ 1 h 7"/>
                      <a:gd name="T6" fmla="*/ 10 w 10"/>
                      <a:gd name="T7" fmla="*/ 1 h 7"/>
                      <a:gd name="T8" fmla="*/ 0 w 10"/>
                      <a:gd name="T9" fmla="*/ 7 h 7"/>
                      <a:gd name="T10" fmla="*/ 3 w 10"/>
                      <a:gd name="T11" fmla="*/ 5 h 7"/>
                      <a:gd name="T12" fmla="*/ 4 w 10"/>
                      <a:gd name="T13" fmla="*/ 3 h 7"/>
                      <a:gd name="T14" fmla="*/ 6 w 10"/>
                      <a:gd name="T15" fmla="*/ 1 h 7"/>
                      <a:gd name="T16" fmla="*/ 9 w 10"/>
                      <a:gd name="T17" fmla="*/ 0 h 7"/>
                      <a:gd name="T18" fmla="*/ 9 w 10"/>
                      <a:gd name="T1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" h="7">
                        <a:moveTo>
                          <a:pt x="9" y="0"/>
                        </a:moveTo>
                        <a:lnTo>
                          <a:pt x="9" y="1"/>
                        </a:lnTo>
                        <a:lnTo>
                          <a:pt x="10" y="1"/>
                        </a:lnTo>
                        <a:lnTo>
                          <a:pt x="10" y="1"/>
                        </a:lnTo>
                        <a:lnTo>
                          <a:pt x="0" y="7"/>
                        </a:lnTo>
                        <a:lnTo>
                          <a:pt x="3" y="5"/>
                        </a:lnTo>
                        <a:lnTo>
                          <a:pt x="4" y="3"/>
                        </a:lnTo>
                        <a:lnTo>
                          <a:pt x="6" y="1"/>
                        </a:lnTo>
                        <a:lnTo>
                          <a:pt x="9" y="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5" name="Rectangle 302">
                    <a:extLst>
                      <a:ext uri="{FF2B5EF4-FFF2-40B4-BE49-F238E27FC236}">
                        <a16:creationId xmlns:a16="http://schemas.microsoft.com/office/drawing/2014/main" id="{7F380074-7B52-C143-ACFD-817B83732D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1688" y="1757824"/>
                    <a:ext cx="1088" cy="1088"/>
                  </a:xfrm>
                  <a:prstGeom prst="rect">
                    <a:avLst/>
                  </a:prstGeom>
                  <a:grpFill/>
                  <a:ln w="0">
                    <a:noFill/>
                    <a:prstDash val="solid"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6" name="Freeform 303">
                    <a:extLst>
                      <a:ext uri="{FF2B5EF4-FFF2-40B4-BE49-F238E27FC236}">
                        <a16:creationId xmlns:a16="http://schemas.microsoft.com/office/drawing/2014/main" id="{2DDADC36-2020-C84F-9F88-5B8474BB03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45898" y="1815428"/>
                    <a:ext cx="13042" cy="6522"/>
                  </a:xfrm>
                  <a:custGeom>
                    <a:avLst/>
                    <a:gdLst>
                      <a:gd name="T0" fmla="*/ 0 w 12"/>
                      <a:gd name="T1" fmla="*/ 0 h 6"/>
                      <a:gd name="T2" fmla="*/ 10 w 12"/>
                      <a:gd name="T3" fmla="*/ 6 h 6"/>
                      <a:gd name="T4" fmla="*/ 12 w 12"/>
                      <a:gd name="T5" fmla="*/ 6 h 6"/>
                      <a:gd name="T6" fmla="*/ 12 w 12"/>
                      <a:gd name="T7" fmla="*/ 6 h 6"/>
                      <a:gd name="T8" fmla="*/ 7 w 12"/>
                      <a:gd name="T9" fmla="*/ 4 h 6"/>
                      <a:gd name="T10" fmla="*/ 0 w 12"/>
                      <a:gd name="T1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" h="6">
                        <a:moveTo>
                          <a:pt x="0" y="0"/>
                        </a:moveTo>
                        <a:lnTo>
                          <a:pt x="10" y="6"/>
                        </a:lnTo>
                        <a:lnTo>
                          <a:pt x="12" y="6"/>
                        </a:lnTo>
                        <a:lnTo>
                          <a:pt x="12" y="6"/>
                        </a:lnTo>
                        <a:lnTo>
                          <a:pt x="7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7" name="Freeform 304">
                    <a:extLst>
                      <a:ext uri="{FF2B5EF4-FFF2-40B4-BE49-F238E27FC236}">
                        <a16:creationId xmlns:a16="http://schemas.microsoft.com/office/drawing/2014/main" id="{7008C85F-B354-334A-846B-43A4CA2C96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58941" y="1821946"/>
                    <a:ext cx="17390" cy="9781"/>
                  </a:xfrm>
                  <a:custGeom>
                    <a:avLst/>
                    <a:gdLst>
                      <a:gd name="T0" fmla="*/ 0 w 16"/>
                      <a:gd name="T1" fmla="*/ 0 h 9"/>
                      <a:gd name="T2" fmla="*/ 7 w 16"/>
                      <a:gd name="T3" fmla="*/ 3 h 9"/>
                      <a:gd name="T4" fmla="*/ 13 w 16"/>
                      <a:gd name="T5" fmla="*/ 7 h 9"/>
                      <a:gd name="T6" fmla="*/ 16 w 16"/>
                      <a:gd name="T7" fmla="*/ 9 h 9"/>
                      <a:gd name="T8" fmla="*/ 16 w 16"/>
                      <a:gd name="T9" fmla="*/ 9 h 9"/>
                      <a:gd name="T10" fmla="*/ 10 w 16"/>
                      <a:gd name="T11" fmla="*/ 6 h 9"/>
                      <a:gd name="T12" fmla="*/ 0 w 16"/>
                      <a:gd name="T13" fmla="*/ 0 h 9"/>
                      <a:gd name="T14" fmla="*/ 0 w 16"/>
                      <a:gd name="T1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9">
                        <a:moveTo>
                          <a:pt x="0" y="0"/>
                        </a:moveTo>
                        <a:lnTo>
                          <a:pt x="7" y="3"/>
                        </a:lnTo>
                        <a:lnTo>
                          <a:pt x="13" y="7"/>
                        </a:lnTo>
                        <a:lnTo>
                          <a:pt x="16" y="9"/>
                        </a:lnTo>
                        <a:lnTo>
                          <a:pt x="16" y="9"/>
                        </a:lnTo>
                        <a:lnTo>
                          <a:pt x="10" y="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8" name="Freeform 305">
                    <a:extLst>
                      <a:ext uri="{FF2B5EF4-FFF2-40B4-BE49-F238E27FC236}">
                        <a16:creationId xmlns:a16="http://schemas.microsoft.com/office/drawing/2014/main" id="{F248BB46-A8A2-AE42-8132-1B019599EB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6330" y="1831727"/>
                    <a:ext cx="8696" cy="4346"/>
                  </a:xfrm>
                  <a:custGeom>
                    <a:avLst/>
                    <a:gdLst>
                      <a:gd name="T0" fmla="*/ 0 w 8"/>
                      <a:gd name="T1" fmla="*/ 0 h 4"/>
                      <a:gd name="T2" fmla="*/ 1 w 8"/>
                      <a:gd name="T3" fmla="*/ 1 h 4"/>
                      <a:gd name="T4" fmla="*/ 8 w 8"/>
                      <a:gd name="T5" fmla="*/ 4 h 4"/>
                      <a:gd name="T6" fmla="*/ 0 w 8"/>
                      <a:gd name="T7" fmla="*/ 0 h 4"/>
                      <a:gd name="T8" fmla="*/ 0 w 8"/>
                      <a:gd name="T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4">
                        <a:moveTo>
                          <a:pt x="0" y="0"/>
                        </a:moveTo>
                        <a:lnTo>
                          <a:pt x="1" y="1"/>
                        </a:lnTo>
                        <a:lnTo>
                          <a:pt x="8" y="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9" name="Freeform 307">
                    <a:extLst>
                      <a:ext uri="{FF2B5EF4-FFF2-40B4-BE49-F238E27FC236}">
                        <a16:creationId xmlns:a16="http://schemas.microsoft.com/office/drawing/2014/main" id="{CD787649-F82B-4441-B48F-C1AB9A47B1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68888" y="1840424"/>
                    <a:ext cx="6521" cy="5434"/>
                  </a:xfrm>
                  <a:custGeom>
                    <a:avLst/>
                    <a:gdLst>
                      <a:gd name="T0" fmla="*/ 6 w 6"/>
                      <a:gd name="T1" fmla="*/ 0 h 5"/>
                      <a:gd name="T2" fmla="*/ 6 w 6"/>
                      <a:gd name="T3" fmla="*/ 0 h 5"/>
                      <a:gd name="T4" fmla="*/ 0 w 6"/>
                      <a:gd name="T5" fmla="*/ 5 h 5"/>
                      <a:gd name="T6" fmla="*/ 2 w 6"/>
                      <a:gd name="T7" fmla="*/ 3 h 5"/>
                      <a:gd name="T8" fmla="*/ 3 w 6"/>
                      <a:gd name="T9" fmla="*/ 2 h 5"/>
                      <a:gd name="T10" fmla="*/ 5 w 6"/>
                      <a:gd name="T11" fmla="*/ 2 h 5"/>
                      <a:gd name="T12" fmla="*/ 6 w 6"/>
                      <a:gd name="T1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5">
                        <a:moveTo>
                          <a:pt x="6" y="0"/>
                        </a:moveTo>
                        <a:lnTo>
                          <a:pt x="6" y="0"/>
                        </a:lnTo>
                        <a:lnTo>
                          <a:pt x="0" y="5"/>
                        </a:lnTo>
                        <a:lnTo>
                          <a:pt x="2" y="3"/>
                        </a:lnTo>
                        <a:lnTo>
                          <a:pt x="3" y="2"/>
                        </a:lnTo>
                        <a:lnTo>
                          <a:pt x="5" y="2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0" name="Freeform 308">
                    <a:extLst>
                      <a:ext uri="{FF2B5EF4-FFF2-40B4-BE49-F238E27FC236}">
                        <a16:creationId xmlns:a16="http://schemas.microsoft.com/office/drawing/2014/main" id="{7745F922-582F-564F-80F9-31D0D8FEF9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406" y="1833897"/>
                    <a:ext cx="14129" cy="6522"/>
                  </a:xfrm>
                  <a:custGeom>
                    <a:avLst/>
                    <a:gdLst>
                      <a:gd name="T0" fmla="*/ 13 w 13"/>
                      <a:gd name="T1" fmla="*/ 0 h 6"/>
                      <a:gd name="T2" fmla="*/ 0 w 13"/>
                      <a:gd name="T3" fmla="*/ 6 h 6"/>
                      <a:gd name="T4" fmla="*/ 0 w 13"/>
                      <a:gd name="T5" fmla="*/ 6 h 6"/>
                      <a:gd name="T6" fmla="*/ 3 w 13"/>
                      <a:gd name="T7" fmla="*/ 5 h 6"/>
                      <a:gd name="T8" fmla="*/ 7 w 13"/>
                      <a:gd name="T9" fmla="*/ 3 h 6"/>
                      <a:gd name="T10" fmla="*/ 13 w 13"/>
                      <a:gd name="T1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3" h="6">
                        <a:moveTo>
                          <a:pt x="13" y="0"/>
                        </a:moveTo>
                        <a:lnTo>
                          <a:pt x="0" y="6"/>
                        </a:lnTo>
                        <a:lnTo>
                          <a:pt x="0" y="6"/>
                        </a:lnTo>
                        <a:lnTo>
                          <a:pt x="3" y="5"/>
                        </a:lnTo>
                        <a:lnTo>
                          <a:pt x="7" y="3"/>
                        </a:lnTo>
                        <a:lnTo>
                          <a:pt x="1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1" name="Freeform 309">
                    <a:extLst>
                      <a:ext uri="{FF2B5EF4-FFF2-40B4-BE49-F238E27FC236}">
                        <a16:creationId xmlns:a16="http://schemas.microsoft.com/office/drawing/2014/main" id="{25D8DF7F-F852-1F42-93DA-FD2A32B9D6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83966" y="1706741"/>
                    <a:ext cx="5436" cy="2173"/>
                  </a:xfrm>
                  <a:custGeom>
                    <a:avLst/>
                    <a:gdLst>
                      <a:gd name="T0" fmla="*/ 0 w 5"/>
                      <a:gd name="T1" fmla="*/ 0 h 2"/>
                      <a:gd name="T2" fmla="*/ 2 w 5"/>
                      <a:gd name="T3" fmla="*/ 2 h 2"/>
                      <a:gd name="T4" fmla="*/ 5 w 5"/>
                      <a:gd name="T5" fmla="*/ 2 h 2"/>
                      <a:gd name="T6" fmla="*/ 0 w 5"/>
                      <a:gd name="T7" fmla="*/ 0 h 2"/>
                      <a:gd name="T8" fmla="*/ 0 w 5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2">
                        <a:moveTo>
                          <a:pt x="0" y="0"/>
                        </a:moveTo>
                        <a:lnTo>
                          <a:pt x="2" y="2"/>
                        </a:lnTo>
                        <a:lnTo>
                          <a:pt x="5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2" name="Freeform 320">
                    <a:extLst>
                      <a:ext uri="{FF2B5EF4-FFF2-40B4-BE49-F238E27FC236}">
                        <a16:creationId xmlns:a16="http://schemas.microsoft.com/office/drawing/2014/main" id="{827CA69F-8DA8-E445-905B-A65F1434A5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2539" y="1688265"/>
                    <a:ext cx="11954" cy="5434"/>
                  </a:xfrm>
                  <a:custGeom>
                    <a:avLst/>
                    <a:gdLst>
                      <a:gd name="T0" fmla="*/ 11 w 11"/>
                      <a:gd name="T1" fmla="*/ 0 h 5"/>
                      <a:gd name="T2" fmla="*/ 11 w 11"/>
                      <a:gd name="T3" fmla="*/ 3 h 5"/>
                      <a:gd name="T4" fmla="*/ 9 w 11"/>
                      <a:gd name="T5" fmla="*/ 4 h 5"/>
                      <a:gd name="T6" fmla="*/ 8 w 11"/>
                      <a:gd name="T7" fmla="*/ 4 h 5"/>
                      <a:gd name="T8" fmla="*/ 5 w 11"/>
                      <a:gd name="T9" fmla="*/ 4 h 5"/>
                      <a:gd name="T10" fmla="*/ 2 w 11"/>
                      <a:gd name="T11" fmla="*/ 5 h 5"/>
                      <a:gd name="T12" fmla="*/ 2 w 11"/>
                      <a:gd name="T13" fmla="*/ 4 h 5"/>
                      <a:gd name="T14" fmla="*/ 0 w 11"/>
                      <a:gd name="T15" fmla="*/ 4 h 5"/>
                      <a:gd name="T16" fmla="*/ 0 w 11"/>
                      <a:gd name="T17" fmla="*/ 4 h 5"/>
                      <a:gd name="T18" fmla="*/ 0 w 11"/>
                      <a:gd name="T19" fmla="*/ 4 h 5"/>
                      <a:gd name="T20" fmla="*/ 2 w 11"/>
                      <a:gd name="T21" fmla="*/ 3 h 5"/>
                      <a:gd name="T22" fmla="*/ 3 w 11"/>
                      <a:gd name="T23" fmla="*/ 3 h 5"/>
                      <a:gd name="T24" fmla="*/ 5 w 11"/>
                      <a:gd name="T25" fmla="*/ 1 h 5"/>
                      <a:gd name="T26" fmla="*/ 5 w 11"/>
                      <a:gd name="T27" fmla="*/ 1 h 5"/>
                      <a:gd name="T28" fmla="*/ 5 w 11"/>
                      <a:gd name="T29" fmla="*/ 1 h 5"/>
                      <a:gd name="T30" fmla="*/ 5 w 11"/>
                      <a:gd name="T31" fmla="*/ 1 h 5"/>
                      <a:gd name="T32" fmla="*/ 6 w 11"/>
                      <a:gd name="T33" fmla="*/ 1 h 5"/>
                      <a:gd name="T34" fmla="*/ 8 w 11"/>
                      <a:gd name="T35" fmla="*/ 0 h 5"/>
                      <a:gd name="T36" fmla="*/ 9 w 11"/>
                      <a:gd name="T37" fmla="*/ 0 h 5"/>
                      <a:gd name="T38" fmla="*/ 11 w 11"/>
                      <a:gd name="T3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" h="5">
                        <a:moveTo>
                          <a:pt x="11" y="0"/>
                        </a:moveTo>
                        <a:lnTo>
                          <a:pt x="11" y="3"/>
                        </a:lnTo>
                        <a:lnTo>
                          <a:pt x="9" y="4"/>
                        </a:lnTo>
                        <a:lnTo>
                          <a:pt x="8" y="4"/>
                        </a:lnTo>
                        <a:lnTo>
                          <a:pt x="5" y="4"/>
                        </a:lnTo>
                        <a:lnTo>
                          <a:pt x="2" y="5"/>
                        </a:lnTo>
                        <a:lnTo>
                          <a:pt x="2" y="4"/>
                        </a:lnTo>
                        <a:lnTo>
                          <a:pt x="0" y="4"/>
                        </a:lnTo>
                        <a:lnTo>
                          <a:pt x="0" y="4"/>
                        </a:lnTo>
                        <a:lnTo>
                          <a:pt x="0" y="4"/>
                        </a:lnTo>
                        <a:lnTo>
                          <a:pt x="2" y="3"/>
                        </a:lnTo>
                        <a:lnTo>
                          <a:pt x="3" y="3"/>
                        </a:lnTo>
                        <a:lnTo>
                          <a:pt x="5" y="1"/>
                        </a:lnTo>
                        <a:lnTo>
                          <a:pt x="5" y="1"/>
                        </a:lnTo>
                        <a:lnTo>
                          <a:pt x="5" y="1"/>
                        </a:lnTo>
                        <a:lnTo>
                          <a:pt x="5" y="1"/>
                        </a:lnTo>
                        <a:lnTo>
                          <a:pt x="6" y="1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3" name="Freeform 321">
                    <a:extLst>
                      <a:ext uri="{FF2B5EF4-FFF2-40B4-BE49-F238E27FC236}">
                        <a16:creationId xmlns:a16="http://schemas.microsoft.com/office/drawing/2014/main" id="{686DB389-0141-8847-B1F6-4EE4F8BB6C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4497" y="1682832"/>
                    <a:ext cx="17390" cy="8696"/>
                  </a:xfrm>
                  <a:custGeom>
                    <a:avLst/>
                    <a:gdLst>
                      <a:gd name="T0" fmla="*/ 16 w 16"/>
                      <a:gd name="T1" fmla="*/ 0 h 8"/>
                      <a:gd name="T2" fmla="*/ 16 w 16"/>
                      <a:gd name="T3" fmla="*/ 2 h 8"/>
                      <a:gd name="T4" fmla="*/ 13 w 16"/>
                      <a:gd name="T5" fmla="*/ 3 h 8"/>
                      <a:gd name="T6" fmla="*/ 11 w 16"/>
                      <a:gd name="T7" fmla="*/ 5 h 8"/>
                      <a:gd name="T8" fmla="*/ 10 w 16"/>
                      <a:gd name="T9" fmla="*/ 5 h 8"/>
                      <a:gd name="T10" fmla="*/ 8 w 16"/>
                      <a:gd name="T11" fmla="*/ 5 h 8"/>
                      <a:gd name="T12" fmla="*/ 7 w 16"/>
                      <a:gd name="T13" fmla="*/ 5 h 8"/>
                      <a:gd name="T14" fmla="*/ 4 w 16"/>
                      <a:gd name="T15" fmla="*/ 6 h 8"/>
                      <a:gd name="T16" fmla="*/ 1 w 16"/>
                      <a:gd name="T17" fmla="*/ 8 h 8"/>
                      <a:gd name="T18" fmla="*/ 0 w 16"/>
                      <a:gd name="T19" fmla="*/ 8 h 8"/>
                      <a:gd name="T20" fmla="*/ 0 w 16"/>
                      <a:gd name="T21" fmla="*/ 5 h 8"/>
                      <a:gd name="T22" fmla="*/ 4 w 16"/>
                      <a:gd name="T23" fmla="*/ 3 h 8"/>
                      <a:gd name="T24" fmla="*/ 6 w 16"/>
                      <a:gd name="T25" fmla="*/ 3 h 8"/>
                      <a:gd name="T26" fmla="*/ 6 w 16"/>
                      <a:gd name="T27" fmla="*/ 3 h 8"/>
                      <a:gd name="T28" fmla="*/ 4 w 16"/>
                      <a:gd name="T29" fmla="*/ 3 h 8"/>
                      <a:gd name="T30" fmla="*/ 3 w 16"/>
                      <a:gd name="T31" fmla="*/ 5 h 8"/>
                      <a:gd name="T32" fmla="*/ 6 w 16"/>
                      <a:gd name="T33" fmla="*/ 3 h 8"/>
                      <a:gd name="T34" fmla="*/ 7 w 16"/>
                      <a:gd name="T35" fmla="*/ 3 h 8"/>
                      <a:gd name="T36" fmla="*/ 7 w 16"/>
                      <a:gd name="T37" fmla="*/ 3 h 8"/>
                      <a:gd name="T38" fmla="*/ 7 w 16"/>
                      <a:gd name="T39" fmla="*/ 3 h 8"/>
                      <a:gd name="T40" fmla="*/ 6 w 16"/>
                      <a:gd name="T41" fmla="*/ 3 h 8"/>
                      <a:gd name="T42" fmla="*/ 4 w 16"/>
                      <a:gd name="T43" fmla="*/ 5 h 8"/>
                      <a:gd name="T44" fmla="*/ 10 w 16"/>
                      <a:gd name="T45" fmla="*/ 3 h 8"/>
                      <a:gd name="T46" fmla="*/ 16 w 16"/>
                      <a:gd name="T47" fmla="*/ 0 h 8"/>
                      <a:gd name="T48" fmla="*/ 16 w 16"/>
                      <a:gd name="T4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6" h="8">
                        <a:moveTo>
                          <a:pt x="16" y="0"/>
                        </a:moveTo>
                        <a:lnTo>
                          <a:pt x="16" y="2"/>
                        </a:lnTo>
                        <a:lnTo>
                          <a:pt x="13" y="3"/>
                        </a:lnTo>
                        <a:lnTo>
                          <a:pt x="11" y="5"/>
                        </a:lnTo>
                        <a:lnTo>
                          <a:pt x="10" y="5"/>
                        </a:lnTo>
                        <a:lnTo>
                          <a:pt x="8" y="5"/>
                        </a:lnTo>
                        <a:lnTo>
                          <a:pt x="7" y="5"/>
                        </a:lnTo>
                        <a:lnTo>
                          <a:pt x="4" y="6"/>
                        </a:lnTo>
                        <a:lnTo>
                          <a:pt x="1" y="8"/>
                        </a:lnTo>
                        <a:lnTo>
                          <a:pt x="0" y="8"/>
                        </a:lnTo>
                        <a:lnTo>
                          <a:pt x="0" y="5"/>
                        </a:lnTo>
                        <a:lnTo>
                          <a:pt x="4" y="3"/>
                        </a:lnTo>
                        <a:lnTo>
                          <a:pt x="6" y="3"/>
                        </a:lnTo>
                        <a:lnTo>
                          <a:pt x="6" y="3"/>
                        </a:lnTo>
                        <a:lnTo>
                          <a:pt x="4" y="3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3"/>
                        </a:lnTo>
                        <a:lnTo>
                          <a:pt x="7" y="3"/>
                        </a:lnTo>
                        <a:lnTo>
                          <a:pt x="7" y="3"/>
                        </a:lnTo>
                        <a:lnTo>
                          <a:pt x="6" y="3"/>
                        </a:lnTo>
                        <a:lnTo>
                          <a:pt x="4" y="5"/>
                        </a:lnTo>
                        <a:lnTo>
                          <a:pt x="10" y="3"/>
                        </a:lnTo>
                        <a:lnTo>
                          <a:pt x="16" y="0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4" name="Freeform 322">
                    <a:extLst>
                      <a:ext uri="{FF2B5EF4-FFF2-40B4-BE49-F238E27FC236}">
                        <a16:creationId xmlns:a16="http://schemas.microsoft.com/office/drawing/2014/main" id="{0CBD943B-8E47-204A-8B07-AFDFF62B45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1881" y="1682832"/>
                    <a:ext cx="3260" cy="2173"/>
                  </a:xfrm>
                  <a:custGeom>
                    <a:avLst/>
                    <a:gdLst>
                      <a:gd name="T0" fmla="*/ 1 w 3"/>
                      <a:gd name="T1" fmla="*/ 0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0 w 3"/>
                      <a:gd name="T9" fmla="*/ 2 h 2"/>
                      <a:gd name="T10" fmla="*/ 0 w 3"/>
                      <a:gd name="T11" fmla="*/ 0 h 2"/>
                      <a:gd name="T12" fmla="*/ 0 w 3"/>
                      <a:gd name="T13" fmla="*/ 0 h 2"/>
                      <a:gd name="T14" fmla="*/ 1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1" y="0"/>
                        </a:move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5" name="Freeform 247">
                    <a:extLst>
                      <a:ext uri="{FF2B5EF4-FFF2-40B4-BE49-F238E27FC236}">
                        <a16:creationId xmlns:a16="http://schemas.microsoft.com/office/drawing/2014/main" id="{8057B4FA-BC21-2E43-BBF7-2134107DAD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63309" y="3234860"/>
                    <a:ext cx="74995" cy="40214"/>
                  </a:xfrm>
                  <a:custGeom>
                    <a:avLst/>
                    <a:gdLst>
                      <a:gd name="T0" fmla="*/ 35 w 69"/>
                      <a:gd name="T1" fmla="*/ 0 h 37"/>
                      <a:gd name="T2" fmla="*/ 37 w 69"/>
                      <a:gd name="T3" fmla="*/ 0 h 37"/>
                      <a:gd name="T4" fmla="*/ 38 w 69"/>
                      <a:gd name="T5" fmla="*/ 0 h 37"/>
                      <a:gd name="T6" fmla="*/ 40 w 69"/>
                      <a:gd name="T7" fmla="*/ 2 h 37"/>
                      <a:gd name="T8" fmla="*/ 41 w 69"/>
                      <a:gd name="T9" fmla="*/ 5 h 37"/>
                      <a:gd name="T10" fmla="*/ 41 w 69"/>
                      <a:gd name="T11" fmla="*/ 6 h 37"/>
                      <a:gd name="T12" fmla="*/ 43 w 69"/>
                      <a:gd name="T13" fmla="*/ 8 h 37"/>
                      <a:gd name="T14" fmla="*/ 44 w 69"/>
                      <a:gd name="T15" fmla="*/ 9 h 37"/>
                      <a:gd name="T16" fmla="*/ 51 w 69"/>
                      <a:gd name="T17" fmla="*/ 12 h 37"/>
                      <a:gd name="T18" fmla="*/ 56 w 69"/>
                      <a:gd name="T19" fmla="*/ 14 h 37"/>
                      <a:gd name="T20" fmla="*/ 59 w 69"/>
                      <a:gd name="T21" fmla="*/ 14 h 37"/>
                      <a:gd name="T22" fmla="*/ 60 w 69"/>
                      <a:gd name="T23" fmla="*/ 15 h 37"/>
                      <a:gd name="T24" fmla="*/ 62 w 69"/>
                      <a:gd name="T25" fmla="*/ 15 h 37"/>
                      <a:gd name="T26" fmla="*/ 63 w 69"/>
                      <a:gd name="T27" fmla="*/ 15 h 37"/>
                      <a:gd name="T28" fmla="*/ 63 w 69"/>
                      <a:gd name="T29" fmla="*/ 16 h 37"/>
                      <a:gd name="T30" fmla="*/ 66 w 69"/>
                      <a:gd name="T31" fmla="*/ 19 h 37"/>
                      <a:gd name="T32" fmla="*/ 68 w 69"/>
                      <a:gd name="T33" fmla="*/ 22 h 37"/>
                      <a:gd name="T34" fmla="*/ 69 w 69"/>
                      <a:gd name="T35" fmla="*/ 27 h 37"/>
                      <a:gd name="T36" fmla="*/ 69 w 69"/>
                      <a:gd name="T37" fmla="*/ 30 h 37"/>
                      <a:gd name="T38" fmla="*/ 65 w 69"/>
                      <a:gd name="T39" fmla="*/ 33 h 37"/>
                      <a:gd name="T40" fmla="*/ 54 w 69"/>
                      <a:gd name="T41" fmla="*/ 36 h 37"/>
                      <a:gd name="T42" fmla="*/ 41 w 69"/>
                      <a:gd name="T43" fmla="*/ 37 h 37"/>
                      <a:gd name="T44" fmla="*/ 27 w 69"/>
                      <a:gd name="T45" fmla="*/ 37 h 37"/>
                      <a:gd name="T46" fmla="*/ 13 w 69"/>
                      <a:gd name="T47" fmla="*/ 37 h 37"/>
                      <a:gd name="T48" fmla="*/ 3 w 69"/>
                      <a:gd name="T49" fmla="*/ 34 h 37"/>
                      <a:gd name="T50" fmla="*/ 2 w 69"/>
                      <a:gd name="T51" fmla="*/ 34 h 37"/>
                      <a:gd name="T52" fmla="*/ 0 w 69"/>
                      <a:gd name="T53" fmla="*/ 33 h 37"/>
                      <a:gd name="T54" fmla="*/ 0 w 69"/>
                      <a:gd name="T55" fmla="*/ 33 h 37"/>
                      <a:gd name="T56" fmla="*/ 0 w 69"/>
                      <a:gd name="T57" fmla="*/ 31 h 37"/>
                      <a:gd name="T58" fmla="*/ 2 w 69"/>
                      <a:gd name="T59" fmla="*/ 28 h 37"/>
                      <a:gd name="T60" fmla="*/ 4 w 69"/>
                      <a:gd name="T61" fmla="*/ 25 h 37"/>
                      <a:gd name="T62" fmla="*/ 9 w 69"/>
                      <a:gd name="T63" fmla="*/ 21 h 37"/>
                      <a:gd name="T64" fmla="*/ 22 w 69"/>
                      <a:gd name="T65" fmla="*/ 8 h 37"/>
                      <a:gd name="T66" fmla="*/ 34 w 69"/>
                      <a:gd name="T67" fmla="*/ 0 h 37"/>
                      <a:gd name="T68" fmla="*/ 35 w 69"/>
                      <a:gd name="T69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69" h="37">
                        <a:moveTo>
                          <a:pt x="35" y="0"/>
                        </a:moveTo>
                        <a:lnTo>
                          <a:pt x="37" y="0"/>
                        </a:lnTo>
                        <a:lnTo>
                          <a:pt x="38" y="0"/>
                        </a:lnTo>
                        <a:lnTo>
                          <a:pt x="40" y="2"/>
                        </a:lnTo>
                        <a:lnTo>
                          <a:pt x="41" y="5"/>
                        </a:lnTo>
                        <a:lnTo>
                          <a:pt x="41" y="6"/>
                        </a:lnTo>
                        <a:lnTo>
                          <a:pt x="43" y="8"/>
                        </a:lnTo>
                        <a:lnTo>
                          <a:pt x="44" y="9"/>
                        </a:lnTo>
                        <a:lnTo>
                          <a:pt x="51" y="12"/>
                        </a:lnTo>
                        <a:lnTo>
                          <a:pt x="56" y="14"/>
                        </a:lnTo>
                        <a:lnTo>
                          <a:pt x="59" y="14"/>
                        </a:lnTo>
                        <a:lnTo>
                          <a:pt x="60" y="15"/>
                        </a:lnTo>
                        <a:lnTo>
                          <a:pt x="62" y="15"/>
                        </a:lnTo>
                        <a:lnTo>
                          <a:pt x="63" y="15"/>
                        </a:lnTo>
                        <a:lnTo>
                          <a:pt x="63" y="16"/>
                        </a:lnTo>
                        <a:lnTo>
                          <a:pt x="66" y="19"/>
                        </a:lnTo>
                        <a:lnTo>
                          <a:pt x="68" y="22"/>
                        </a:lnTo>
                        <a:lnTo>
                          <a:pt x="69" y="27"/>
                        </a:lnTo>
                        <a:lnTo>
                          <a:pt x="69" y="30"/>
                        </a:lnTo>
                        <a:lnTo>
                          <a:pt x="65" y="33"/>
                        </a:lnTo>
                        <a:lnTo>
                          <a:pt x="54" y="36"/>
                        </a:lnTo>
                        <a:lnTo>
                          <a:pt x="41" y="37"/>
                        </a:lnTo>
                        <a:lnTo>
                          <a:pt x="27" y="37"/>
                        </a:lnTo>
                        <a:lnTo>
                          <a:pt x="13" y="37"/>
                        </a:lnTo>
                        <a:lnTo>
                          <a:pt x="3" y="34"/>
                        </a:lnTo>
                        <a:lnTo>
                          <a:pt x="2" y="34"/>
                        </a:lnTo>
                        <a:lnTo>
                          <a:pt x="0" y="33"/>
                        </a:lnTo>
                        <a:lnTo>
                          <a:pt x="0" y="33"/>
                        </a:lnTo>
                        <a:lnTo>
                          <a:pt x="0" y="31"/>
                        </a:lnTo>
                        <a:lnTo>
                          <a:pt x="2" y="28"/>
                        </a:lnTo>
                        <a:lnTo>
                          <a:pt x="4" y="25"/>
                        </a:lnTo>
                        <a:lnTo>
                          <a:pt x="9" y="21"/>
                        </a:lnTo>
                        <a:lnTo>
                          <a:pt x="22" y="8"/>
                        </a:lnTo>
                        <a:lnTo>
                          <a:pt x="34" y="0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6" name="Freeform 281">
                    <a:extLst>
                      <a:ext uri="{FF2B5EF4-FFF2-40B4-BE49-F238E27FC236}">
                        <a16:creationId xmlns:a16="http://schemas.microsoft.com/office/drawing/2014/main" id="{E731EF88-250A-F44A-9DFD-9B88499425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3069" y="4313022"/>
                    <a:ext cx="228238" cy="318449"/>
                  </a:xfrm>
                  <a:custGeom>
                    <a:avLst/>
                    <a:gdLst>
                      <a:gd name="T0" fmla="*/ 200 w 210"/>
                      <a:gd name="T1" fmla="*/ 1 h 293"/>
                      <a:gd name="T2" fmla="*/ 209 w 210"/>
                      <a:gd name="T3" fmla="*/ 16 h 293"/>
                      <a:gd name="T4" fmla="*/ 209 w 210"/>
                      <a:gd name="T5" fmla="*/ 30 h 293"/>
                      <a:gd name="T6" fmla="*/ 194 w 210"/>
                      <a:gd name="T7" fmla="*/ 63 h 293"/>
                      <a:gd name="T8" fmla="*/ 184 w 210"/>
                      <a:gd name="T9" fmla="*/ 79 h 293"/>
                      <a:gd name="T10" fmla="*/ 184 w 210"/>
                      <a:gd name="T11" fmla="*/ 79 h 293"/>
                      <a:gd name="T12" fmla="*/ 181 w 210"/>
                      <a:gd name="T13" fmla="*/ 79 h 293"/>
                      <a:gd name="T14" fmla="*/ 179 w 210"/>
                      <a:gd name="T15" fmla="*/ 82 h 293"/>
                      <a:gd name="T16" fmla="*/ 176 w 210"/>
                      <a:gd name="T17" fmla="*/ 88 h 293"/>
                      <a:gd name="T18" fmla="*/ 173 w 210"/>
                      <a:gd name="T19" fmla="*/ 101 h 293"/>
                      <a:gd name="T20" fmla="*/ 170 w 210"/>
                      <a:gd name="T21" fmla="*/ 110 h 293"/>
                      <a:gd name="T22" fmla="*/ 168 w 210"/>
                      <a:gd name="T23" fmla="*/ 115 h 293"/>
                      <a:gd name="T24" fmla="*/ 163 w 210"/>
                      <a:gd name="T25" fmla="*/ 118 h 293"/>
                      <a:gd name="T26" fmla="*/ 157 w 210"/>
                      <a:gd name="T27" fmla="*/ 123 h 293"/>
                      <a:gd name="T28" fmla="*/ 151 w 210"/>
                      <a:gd name="T29" fmla="*/ 126 h 293"/>
                      <a:gd name="T30" fmla="*/ 141 w 210"/>
                      <a:gd name="T31" fmla="*/ 140 h 293"/>
                      <a:gd name="T32" fmla="*/ 132 w 210"/>
                      <a:gd name="T33" fmla="*/ 155 h 293"/>
                      <a:gd name="T34" fmla="*/ 129 w 210"/>
                      <a:gd name="T35" fmla="*/ 159 h 293"/>
                      <a:gd name="T36" fmla="*/ 102 w 210"/>
                      <a:gd name="T37" fmla="*/ 211 h 293"/>
                      <a:gd name="T38" fmla="*/ 77 w 210"/>
                      <a:gd name="T39" fmla="*/ 247 h 293"/>
                      <a:gd name="T40" fmla="*/ 40 w 210"/>
                      <a:gd name="T41" fmla="*/ 280 h 293"/>
                      <a:gd name="T42" fmla="*/ 16 w 210"/>
                      <a:gd name="T43" fmla="*/ 291 h 293"/>
                      <a:gd name="T44" fmla="*/ 5 w 210"/>
                      <a:gd name="T45" fmla="*/ 293 h 293"/>
                      <a:gd name="T46" fmla="*/ 0 w 210"/>
                      <a:gd name="T47" fmla="*/ 288 h 293"/>
                      <a:gd name="T48" fmla="*/ 31 w 210"/>
                      <a:gd name="T49" fmla="*/ 199 h 293"/>
                      <a:gd name="T50" fmla="*/ 47 w 210"/>
                      <a:gd name="T51" fmla="*/ 187 h 293"/>
                      <a:gd name="T52" fmla="*/ 53 w 210"/>
                      <a:gd name="T53" fmla="*/ 177 h 293"/>
                      <a:gd name="T54" fmla="*/ 55 w 210"/>
                      <a:gd name="T55" fmla="*/ 168 h 293"/>
                      <a:gd name="T56" fmla="*/ 55 w 210"/>
                      <a:gd name="T57" fmla="*/ 159 h 293"/>
                      <a:gd name="T58" fmla="*/ 60 w 210"/>
                      <a:gd name="T59" fmla="*/ 129 h 293"/>
                      <a:gd name="T60" fmla="*/ 69 w 210"/>
                      <a:gd name="T61" fmla="*/ 110 h 293"/>
                      <a:gd name="T62" fmla="*/ 79 w 210"/>
                      <a:gd name="T63" fmla="*/ 102 h 293"/>
                      <a:gd name="T64" fmla="*/ 97 w 210"/>
                      <a:gd name="T65" fmla="*/ 96 h 293"/>
                      <a:gd name="T66" fmla="*/ 100 w 210"/>
                      <a:gd name="T67" fmla="*/ 92 h 293"/>
                      <a:gd name="T68" fmla="*/ 102 w 210"/>
                      <a:gd name="T69" fmla="*/ 88 h 293"/>
                      <a:gd name="T70" fmla="*/ 106 w 210"/>
                      <a:gd name="T71" fmla="*/ 88 h 293"/>
                      <a:gd name="T72" fmla="*/ 109 w 210"/>
                      <a:gd name="T73" fmla="*/ 89 h 293"/>
                      <a:gd name="T74" fmla="*/ 110 w 210"/>
                      <a:gd name="T75" fmla="*/ 93 h 293"/>
                      <a:gd name="T76" fmla="*/ 113 w 210"/>
                      <a:gd name="T77" fmla="*/ 96 h 293"/>
                      <a:gd name="T78" fmla="*/ 115 w 210"/>
                      <a:gd name="T79" fmla="*/ 96 h 293"/>
                      <a:gd name="T80" fmla="*/ 122 w 210"/>
                      <a:gd name="T81" fmla="*/ 90 h 293"/>
                      <a:gd name="T82" fmla="*/ 137 w 210"/>
                      <a:gd name="T83" fmla="*/ 71 h 293"/>
                      <a:gd name="T84" fmla="*/ 165 w 210"/>
                      <a:gd name="T85" fmla="*/ 35 h 293"/>
                      <a:gd name="T86" fmla="*/ 182 w 210"/>
                      <a:gd name="T87" fmla="*/ 13 h 293"/>
                      <a:gd name="T88" fmla="*/ 192 w 210"/>
                      <a:gd name="T89" fmla="*/ 1 h 293"/>
                      <a:gd name="T90" fmla="*/ 197 w 210"/>
                      <a:gd name="T91" fmla="*/ 0 h 2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210" h="293">
                        <a:moveTo>
                          <a:pt x="197" y="0"/>
                        </a:moveTo>
                        <a:lnTo>
                          <a:pt x="200" y="1"/>
                        </a:lnTo>
                        <a:lnTo>
                          <a:pt x="204" y="8"/>
                        </a:lnTo>
                        <a:lnTo>
                          <a:pt x="209" y="16"/>
                        </a:lnTo>
                        <a:lnTo>
                          <a:pt x="210" y="24"/>
                        </a:lnTo>
                        <a:lnTo>
                          <a:pt x="209" y="30"/>
                        </a:lnTo>
                        <a:lnTo>
                          <a:pt x="200" y="46"/>
                        </a:lnTo>
                        <a:lnTo>
                          <a:pt x="194" y="63"/>
                        </a:lnTo>
                        <a:lnTo>
                          <a:pt x="187" y="79"/>
                        </a:lnTo>
                        <a:lnTo>
                          <a:pt x="184" y="79"/>
                        </a:lnTo>
                        <a:lnTo>
                          <a:pt x="184" y="79"/>
                        </a:lnTo>
                        <a:lnTo>
                          <a:pt x="184" y="79"/>
                        </a:lnTo>
                        <a:lnTo>
                          <a:pt x="182" y="79"/>
                        </a:lnTo>
                        <a:lnTo>
                          <a:pt x="181" y="79"/>
                        </a:lnTo>
                        <a:lnTo>
                          <a:pt x="179" y="80"/>
                        </a:lnTo>
                        <a:lnTo>
                          <a:pt x="179" y="82"/>
                        </a:lnTo>
                        <a:lnTo>
                          <a:pt x="178" y="85"/>
                        </a:lnTo>
                        <a:lnTo>
                          <a:pt x="176" y="88"/>
                        </a:lnTo>
                        <a:lnTo>
                          <a:pt x="175" y="93"/>
                        </a:lnTo>
                        <a:lnTo>
                          <a:pt x="173" y="101"/>
                        </a:lnTo>
                        <a:lnTo>
                          <a:pt x="172" y="105"/>
                        </a:lnTo>
                        <a:lnTo>
                          <a:pt x="170" y="110"/>
                        </a:lnTo>
                        <a:lnTo>
                          <a:pt x="169" y="112"/>
                        </a:lnTo>
                        <a:lnTo>
                          <a:pt x="168" y="115"/>
                        </a:lnTo>
                        <a:lnTo>
                          <a:pt x="166" y="117"/>
                        </a:lnTo>
                        <a:lnTo>
                          <a:pt x="163" y="118"/>
                        </a:lnTo>
                        <a:lnTo>
                          <a:pt x="159" y="121"/>
                        </a:lnTo>
                        <a:lnTo>
                          <a:pt x="157" y="123"/>
                        </a:lnTo>
                        <a:lnTo>
                          <a:pt x="154" y="124"/>
                        </a:lnTo>
                        <a:lnTo>
                          <a:pt x="151" y="126"/>
                        </a:lnTo>
                        <a:lnTo>
                          <a:pt x="150" y="127"/>
                        </a:lnTo>
                        <a:lnTo>
                          <a:pt x="141" y="140"/>
                        </a:lnTo>
                        <a:lnTo>
                          <a:pt x="135" y="149"/>
                        </a:lnTo>
                        <a:lnTo>
                          <a:pt x="132" y="155"/>
                        </a:lnTo>
                        <a:lnTo>
                          <a:pt x="129" y="156"/>
                        </a:lnTo>
                        <a:lnTo>
                          <a:pt x="129" y="159"/>
                        </a:lnTo>
                        <a:lnTo>
                          <a:pt x="115" y="184"/>
                        </a:lnTo>
                        <a:lnTo>
                          <a:pt x="102" y="211"/>
                        </a:lnTo>
                        <a:lnTo>
                          <a:pt x="88" y="231"/>
                        </a:lnTo>
                        <a:lnTo>
                          <a:pt x="77" y="247"/>
                        </a:lnTo>
                        <a:lnTo>
                          <a:pt x="56" y="266"/>
                        </a:lnTo>
                        <a:lnTo>
                          <a:pt x="40" y="280"/>
                        </a:lnTo>
                        <a:lnTo>
                          <a:pt x="27" y="287"/>
                        </a:lnTo>
                        <a:lnTo>
                          <a:pt x="16" y="291"/>
                        </a:lnTo>
                        <a:lnTo>
                          <a:pt x="11" y="293"/>
                        </a:lnTo>
                        <a:lnTo>
                          <a:pt x="5" y="293"/>
                        </a:lnTo>
                        <a:lnTo>
                          <a:pt x="2" y="291"/>
                        </a:lnTo>
                        <a:lnTo>
                          <a:pt x="0" y="288"/>
                        </a:lnTo>
                        <a:lnTo>
                          <a:pt x="25" y="206"/>
                        </a:lnTo>
                        <a:lnTo>
                          <a:pt x="31" y="199"/>
                        </a:lnTo>
                        <a:lnTo>
                          <a:pt x="38" y="193"/>
                        </a:lnTo>
                        <a:lnTo>
                          <a:pt x="47" y="187"/>
                        </a:lnTo>
                        <a:lnTo>
                          <a:pt x="53" y="180"/>
                        </a:lnTo>
                        <a:lnTo>
                          <a:pt x="53" y="177"/>
                        </a:lnTo>
                        <a:lnTo>
                          <a:pt x="55" y="173"/>
                        </a:lnTo>
                        <a:lnTo>
                          <a:pt x="55" y="168"/>
                        </a:lnTo>
                        <a:lnTo>
                          <a:pt x="55" y="164"/>
                        </a:lnTo>
                        <a:lnTo>
                          <a:pt x="55" y="159"/>
                        </a:lnTo>
                        <a:lnTo>
                          <a:pt x="56" y="143"/>
                        </a:lnTo>
                        <a:lnTo>
                          <a:pt x="60" y="129"/>
                        </a:lnTo>
                        <a:lnTo>
                          <a:pt x="66" y="117"/>
                        </a:lnTo>
                        <a:lnTo>
                          <a:pt x="69" y="110"/>
                        </a:lnTo>
                        <a:lnTo>
                          <a:pt x="72" y="107"/>
                        </a:lnTo>
                        <a:lnTo>
                          <a:pt x="79" y="102"/>
                        </a:lnTo>
                        <a:lnTo>
                          <a:pt x="88" y="99"/>
                        </a:lnTo>
                        <a:lnTo>
                          <a:pt x="97" y="96"/>
                        </a:lnTo>
                        <a:lnTo>
                          <a:pt x="99" y="93"/>
                        </a:lnTo>
                        <a:lnTo>
                          <a:pt x="100" y="92"/>
                        </a:lnTo>
                        <a:lnTo>
                          <a:pt x="100" y="89"/>
                        </a:lnTo>
                        <a:lnTo>
                          <a:pt x="102" y="88"/>
                        </a:lnTo>
                        <a:lnTo>
                          <a:pt x="103" y="88"/>
                        </a:lnTo>
                        <a:lnTo>
                          <a:pt x="106" y="88"/>
                        </a:lnTo>
                        <a:lnTo>
                          <a:pt x="107" y="88"/>
                        </a:lnTo>
                        <a:lnTo>
                          <a:pt x="109" y="89"/>
                        </a:lnTo>
                        <a:lnTo>
                          <a:pt x="109" y="92"/>
                        </a:lnTo>
                        <a:lnTo>
                          <a:pt x="110" y="93"/>
                        </a:lnTo>
                        <a:lnTo>
                          <a:pt x="112" y="95"/>
                        </a:lnTo>
                        <a:lnTo>
                          <a:pt x="113" y="96"/>
                        </a:lnTo>
                        <a:lnTo>
                          <a:pt x="115" y="98"/>
                        </a:lnTo>
                        <a:lnTo>
                          <a:pt x="115" y="96"/>
                        </a:lnTo>
                        <a:lnTo>
                          <a:pt x="118" y="95"/>
                        </a:lnTo>
                        <a:lnTo>
                          <a:pt x="122" y="90"/>
                        </a:lnTo>
                        <a:lnTo>
                          <a:pt x="128" y="83"/>
                        </a:lnTo>
                        <a:lnTo>
                          <a:pt x="137" y="71"/>
                        </a:lnTo>
                        <a:lnTo>
                          <a:pt x="148" y="57"/>
                        </a:lnTo>
                        <a:lnTo>
                          <a:pt x="165" y="35"/>
                        </a:lnTo>
                        <a:lnTo>
                          <a:pt x="175" y="22"/>
                        </a:lnTo>
                        <a:lnTo>
                          <a:pt x="182" y="13"/>
                        </a:lnTo>
                        <a:lnTo>
                          <a:pt x="187" y="7"/>
                        </a:lnTo>
                        <a:lnTo>
                          <a:pt x="192" y="1"/>
                        </a:lnTo>
                        <a:lnTo>
                          <a:pt x="194" y="0"/>
                        </a:lnTo>
                        <a:lnTo>
                          <a:pt x="19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7" name="Freeform 442">
                    <a:extLst>
                      <a:ext uri="{FF2B5EF4-FFF2-40B4-BE49-F238E27FC236}">
                        <a16:creationId xmlns:a16="http://schemas.microsoft.com/office/drawing/2014/main" id="{07335E43-FE01-C743-A330-EA102C4159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3549" y="4019520"/>
                    <a:ext cx="44561" cy="35865"/>
                  </a:xfrm>
                  <a:custGeom>
                    <a:avLst/>
                    <a:gdLst>
                      <a:gd name="T0" fmla="*/ 41 w 41"/>
                      <a:gd name="T1" fmla="*/ 0 h 33"/>
                      <a:gd name="T2" fmla="*/ 39 w 41"/>
                      <a:gd name="T3" fmla="*/ 1 h 33"/>
                      <a:gd name="T4" fmla="*/ 20 w 41"/>
                      <a:gd name="T5" fmla="*/ 17 h 33"/>
                      <a:gd name="T6" fmla="*/ 0 w 41"/>
                      <a:gd name="T7" fmla="*/ 33 h 33"/>
                      <a:gd name="T8" fmla="*/ 19 w 41"/>
                      <a:gd name="T9" fmla="*/ 17 h 33"/>
                      <a:gd name="T10" fmla="*/ 41 w 41"/>
                      <a:gd name="T11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1" h="33">
                        <a:moveTo>
                          <a:pt x="41" y="0"/>
                        </a:moveTo>
                        <a:lnTo>
                          <a:pt x="39" y="1"/>
                        </a:lnTo>
                        <a:lnTo>
                          <a:pt x="20" y="17"/>
                        </a:lnTo>
                        <a:lnTo>
                          <a:pt x="0" y="33"/>
                        </a:lnTo>
                        <a:lnTo>
                          <a:pt x="19" y="17"/>
                        </a:lnTo>
                        <a:lnTo>
                          <a:pt x="4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3" name="Group 282">
                  <a:extLst>
                    <a:ext uri="{FF2B5EF4-FFF2-40B4-BE49-F238E27FC236}">
                      <a16:creationId xmlns:a16="http://schemas.microsoft.com/office/drawing/2014/main" id="{4712A63A-01CE-2D41-A30F-BE85E0062490}"/>
                    </a:ext>
                  </a:extLst>
                </p:cNvPr>
                <p:cNvGrpSpPr/>
                <p:nvPr/>
              </p:nvGrpSpPr>
              <p:grpSpPr>
                <a:xfrm>
                  <a:off x="1999374" y="1688239"/>
                  <a:ext cx="3793921" cy="3559399"/>
                  <a:chOff x="1855789" y="661978"/>
                  <a:chExt cx="5541625" cy="5199000"/>
                </a:xfrm>
                <a:grpFill/>
              </p:grpSpPr>
              <p:sp>
                <p:nvSpPr>
                  <p:cNvPr id="285" name="Freeform 243">
                    <a:extLst>
                      <a:ext uri="{FF2B5EF4-FFF2-40B4-BE49-F238E27FC236}">
                        <a16:creationId xmlns:a16="http://schemas.microsoft.com/office/drawing/2014/main" id="{FA5363BF-7DAA-3540-ACB6-9A87F79D0A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4437" y="1111237"/>
                    <a:ext cx="527051" cy="655631"/>
                  </a:xfrm>
                  <a:custGeom>
                    <a:avLst/>
                    <a:gdLst>
                      <a:gd name="T0" fmla="*/ 316 w 332"/>
                      <a:gd name="T1" fmla="*/ 20 h 413"/>
                      <a:gd name="T2" fmla="*/ 269 w 332"/>
                      <a:gd name="T3" fmla="*/ 76 h 413"/>
                      <a:gd name="T4" fmla="*/ 263 w 332"/>
                      <a:gd name="T5" fmla="*/ 88 h 413"/>
                      <a:gd name="T6" fmla="*/ 234 w 332"/>
                      <a:gd name="T7" fmla="*/ 120 h 413"/>
                      <a:gd name="T8" fmla="*/ 197 w 332"/>
                      <a:gd name="T9" fmla="*/ 148 h 413"/>
                      <a:gd name="T10" fmla="*/ 204 w 332"/>
                      <a:gd name="T11" fmla="*/ 156 h 413"/>
                      <a:gd name="T12" fmla="*/ 191 w 332"/>
                      <a:gd name="T13" fmla="*/ 187 h 413"/>
                      <a:gd name="T14" fmla="*/ 162 w 332"/>
                      <a:gd name="T15" fmla="*/ 221 h 413"/>
                      <a:gd name="T16" fmla="*/ 173 w 332"/>
                      <a:gd name="T17" fmla="*/ 249 h 413"/>
                      <a:gd name="T18" fmla="*/ 178 w 332"/>
                      <a:gd name="T19" fmla="*/ 272 h 413"/>
                      <a:gd name="T20" fmla="*/ 146 w 332"/>
                      <a:gd name="T21" fmla="*/ 303 h 413"/>
                      <a:gd name="T22" fmla="*/ 131 w 332"/>
                      <a:gd name="T23" fmla="*/ 312 h 413"/>
                      <a:gd name="T24" fmla="*/ 116 w 332"/>
                      <a:gd name="T25" fmla="*/ 316 h 413"/>
                      <a:gd name="T26" fmla="*/ 107 w 332"/>
                      <a:gd name="T27" fmla="*/ 332 h 413"/>
                      <a:gd name="T28" fmla="*/ 107 w 332"/>
                      <a:gd name="T29" fmla="*/ 365 h 413"/>
                      <a:gd name="T30" fmla="*/ 99 w 332"/>
                      <a:gd name="T31" fmla="*/ 382 h 413"/>
                      <a:gd name="T32" fmla="*/ 58 w 332"/>
                      <a:gd name="T33" fmla="*/ 412 h 413"/>
                      <a:gd name="T34" fmla="*/ 34 w 332"/>
                      <a:gd name="T35" fmla="*/ 403 h 413"/>
                      <a:gd name="T36" fmla="*/ 24 w 332"/>
                      <a:gd name="T37" fmla="*/ 385 h 413"/>
                      <a:gd name="T38" fmla="*/ 28 w 332"/>
                      <a:gd name="T39" fmla="*/ 368 h 413"/>
                      <a:gd name="T40" fmla="*/ 19 w 332"/>
                      <a:gd name="T41" fmla="*/ 359 h 413"/>
                      <a:gd name="T42" fmla="*/ 12 w 332"/>
                      <a:gd name="T43" fmla="*/ 365 h 413"/>
                      <a:gd name="T44" fmla="*/ 8 w 332"/>
                      <a:gd name="T45" fmla="*/ 373 h 413"/>
                      <a:gd name="T46" fmla="*/ 0 w 332"/>
                      <a:gd name="T47" fmla="*/ 372 h 413"/>
                      <a:gd name="T48" fmla="*/ 15 w 332"/>
                      <a:gd name="T49" fmla="*/ 347 h 413"/>
                      <a:gd name="T50" fmla="*/ 27 w 332"/>
                      <a:gd name="T51" fmla="*/ 332 h 413"/>
                      <a:gd name="T52" fmla="*/ 38 w 332"/>
                      <a:gd name="T53" fmla="*/ 324 h 413"/>
                      <a:gd name="T54" fmla="*/ 44 w 332"/>
                      <a:gd name="T55" fmla="*/ 322 h 413"/>
                      <a:gd name="T56" fmla="*/ 49 w 332"/>
                      <a:gd name="T57" fmla="*/ 324 h 413"/>
                      <a:gd name="T58" fmla="*/ 65 w 332"/>
                      <a:gd name="T59" fmla="*/ 305 h 413"/>
                      <a:gd name="T60" fmla="*/ 100 w 332"/>
                      <a:gd name="T61" fmla="*/ 266 h 413"/>
                      <a:gd name="T62" fmla="*/ 106 w 332"/>
                      <a:gd name="T63" fmla="*/ 242 h 413"/>
                      <a:gd name="T64" fmla="*/ 91 w 332"/>
                      <a:gd name="T65" fmla="*/ 237 h 413"/>
                      <a:gd name="T66" fmla="*/ 81 w 332"/>
                      <a:gd name="T67" fmla="*/ 228 h 413"/>
                      <a:gd name="T68" fmla="*/ 84 w 332"/>
                      <a:gd name="T69" fmla="*/ 211 h 413"/>
                      <a:gd name="T70" fmla="*/ 74 w 332"/>
                      <a:gd name="T71" fmla="*/ 211 h 413"/>
                      <a:gd name="T72" fmla="*/ 84 w 332"/>
                      <a:gd name="T73" fmla="*/ 187 h 413"/>
                      <a:gd name="T74" fmla="*/ 143 w 332"/>
                      <a:gd name="T75" fmla="*/ 127 h 413"/>
                      <a:gd name="T76" fmla="*/ 188 w 332"/>
                      <a:gd name="T77" fmla="*/ 92 h 413"/>
                      <a:gd name="T78" fmla="*/ 182 w 332"/>
                      <a:gd name="T79" fmla="*/ 99 h 413"/>
                      <a:gd name="T80" fmla="*/ 157 w 332"/>
                      <a:gd name="T81" fmla="*/ 126 h 413"/>
                      <a:gd name="T82" fmla="*/ 172 w 332"/>
                      <a:gd name="T83" fmla="*/ 112 h 413"/>
                      <a:gd name="T84" fmla="*/ 197 w 332"/>
                      <a:gd name="T85" fmla="*/ 92 h 413"/>
                      <a:gd name="T86" fmla="*/ 216 w 332"/>
                      <a:gd name="T87" fmla="*/ 92 h 413"/>
                      <a:gd name="T88" fmla="*/ 206 w 332"/>
                      <a:gd name="T89" fmla="*/ 111 h 413"/>
                      <a:gd name="T90" fmla="*/ 191 w 332"/>
                      <a:gd name="T91" fmla="*/ 137 h 413"/>
                      <a:gd name="T92" fmla="*/ 220 w 332"/>
                      <a:gd name="T93" fmla="*/ 110 h 413"/>
                      <a:gd name="T94" fmla="*/ 278 w 332"/>
                      <a:gd name="T95" fmla="*/ 44 h 413"/>
                      <a:gd name="T96" fmla="*/ 330 w 332"/>
                      <a:gd name="T97" fmla="*/ 0 h 4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332" h="413">
                        <a:moveTo>
                          <a:pt x="330" y="0"/>
                        </a:moveTo>
                        <a:lnTo>
                          <a:pt x="332" y="1"/>
                        </a:lnTo>
                        <a:lnTo>
                          <a:pt x="316" y="20"/>
                        </a:lnTo>
                        <a:lnTo>
                          <a:pt x="298" y="38"/>
                        </a:lnTo>
                        <a:lnTo>
                          <a:pt x="282" y="55"/>
                        </a:lnTo>
                        <a:lnTo>
                          <a:pt x="269" y="76"/>
                        </a:lnTo>
                        <a:lnTo>
                          <a:pt x="273" y="74"/>
                        </a:lnTo>
                        <a:lnTo>
                          <a:pt x="278" y="71"/>
                        </a:lnTo>
                        <a:lnTo>
                          <a:pt x="263" y="88"/>
                        </a:lnTo>
                        <a:lnTo>
                          <a:pt x="253" y="101"/>
                        </a:lnTo>
                        <a:lnTo>
                          <a:pt x="242" y="111"/>
                        </a:lnTo>
                        <a:lnTo>
                          <a:pt x="234" y="120"/>
                        </a:lnTo>
                        <a:lnTo>
                          <a:pt x="223" y="129"/>
                        </a:lnTo>
                        <a:lnTo>
                          <a:pt x="212" y="137"/>
                        </a:lnTo>
                        <a:lnTo>
                          <a:pt x="197" y="148"/>
                        </a:lnTo>
                        <a:lnTo>
                          <a:pt x="200" y="151"/>
                        </a:lnTo>
                        <a:lnTo>
                          <a:pt x="203" y="154"/>
                        </a:lnTo>
                        <a:lnTo>
                          <a:pt x="204" y="156"/>
                        </a:lnTo>
                        <a:lnTo>
                          <a:pt x="204" y="161"/>
                        </a:lnTo>
                        <a:lnTo>
                          <a:pt x="200" y="174"/>
                        </a:lnTo>
                        <a:lnTo>
                          <a:pt x="191" y="187"/>
                        </a:lnTo>
                        <a:lnTo>
                          <a:pt x="179" y="198"/>
                        </a:lnTo>
                        <a:lnTo>
                          <a:pt x="169" y="208"/>
                        </a:lnTo>
                        <a:lnTo>
                          <a:pt x="162" y="221"/>
                        </a:lnTo>
                        <a:lnTo>
                          <a:pt x="160" y="231"/>
                        </a:lnTo>
                        <a:lnTo>
                          <a:pt x="166" y="240"/>
                        </a:lnTo>
                        <a:lnTo>
                          <a:pt x="173" y="249"/>
                        </a:lnTo>
                        <a:lnTo>
                          <a:pt x="179" y="256"/>
                        </a:lnTo>
                        <a:lnTo>
                          <a:pt x="182" y="265"/>
                        </a:lnTo>
                        <a:lnTo>
                          <a:pt x="178" y="272"/>
                        </a:lnTo>
                        <a:lnTo>
                          <a:pt x="163" y="287"/>
                        </a:lnTo>
                        <a:lnTo>
                          <a:pt x="153" y="296"/>
                        </a:lnTo>
                        <a:lnTo>
                          <a:pt x="146" y="303"/>
                        </a:lnTo>
                        <a:lnTo>
                          <a:pt x="140" y="307"/>
                        </a:lnTo>
                        <a:lnTo>
                          <a:pt x="135" y="310"/>
                        </a:lnTo>
                        <a:lnTo>
                          <a:pt x="131" y="312"/>
                        </a:lnTo>
                        <a:lnTo>
                          <a:pt x="125" y="313"/>
                        </a:lnTo>
                        <a:lnTo>
                          <a:pt x="121" y="315"/>
                        </a:lnTo>
                        <a:lnTo>
                          <a:pt x="116" y="316"/>
                        </a:lnTo>
                        <a:lnTo>
                          <a:pt x="112" y="321"/>
                        </a:lnTo>
                        <a:lnTo>
                          <a:pt x="109" y="325"/>
                        </a:lnTo>
                        <a:lnTo>
                          <a:pt x="107" y="332"/>
                        </a:lnTo>
                        <a:lnTo>
                          <a:pt x="107" y="344"/>
                        </a:lnTo>
                        <a:lnTo>
                          <a:pt x="107" y="360"/>
                        </a:lnTo>
                        <a:lnTo>
                          <a:pt x="107" y="365"/>
                        </a:lnTo>
                        <a:lnTo>
                          <a:pt x="106" y="371"/>
                        </a:lnTo>
                        <a:lnTo>
                          <a:pt x="103" y="376"/>
                        </a:lnTo>
                        <a:lnTo>
                          <a:pt x="99" y="382"/>
                        </a:lnTo>
                        <a:lnTo>
                          <a:pt x="90" y="391"/>
                        </a:lnTo>
                        <a:lnTo>
                          <a:pt x="75" y="400"/>
                        </a:lnTo>
                        <a:lnTo>
                          <a:pt x="58" y="412"/>
                        </a:lnTo>
                        <a:lnTo>
                          <a:pt x="49" y="413"/>
                        </a:lnTo>
                        <a:lnTo>
                          <a:pt x="40" y="410"/>
                        </a:lnTo>
                        <a:lnTo>
                          <a:pt x="34" y="403"/>
                        </a:lnTo>
                        <a:lnTo>
                          <a:pt x="28" y="394"/>
                        </a:lnTo>
                        <a:lnTo>
                          <a:pt x="25" y="388"/>
                        </a:lnTo>
                        <a:lnTo>
                          <a:pt x="24" y="385"/>
                        </a:lnTo>
                        <a:lnTo>
                          <a:pt x="25" y="379"/>
                        </a:lnTo>
                        <a:lnTo>
                          <a:pt x="27" y="373"/>
                        </a:lnTo>
                        <a:lnTo>
                          <a:pt x="28" y="368"/>
                        </a:lnTo>
                        <a:lnTo>
                          <a:pt x="27" y="363"/>
                        </a:lnTo>
                        <a:lnTo>
                          <a:pt x="22" y="360"/>
                        </a:lnTo>
                        <a:lnTo>
                          <a:pt x="19" y="359"/>
                        </a:lnTo>
                        <a:lnTo>
                          <a:pt x="16" y="360"/>
                        </a:lnTo>
                        <a:lnTo>
                          <a:pt x="15" y="362"/>
                        </a:lnTo>
                        <a:lnTo>
                          <a:pt x="12" y="365"/>
                        </a:lnTo>
                        <a:lnTo>
                          <a:pt x="11" y="368"/>
                        </a:lnTo>
                        <a:lnTo>
                          <a:pt x="9" y="371"/>
                        </a:lnTo>
                        <a:lnTo>
                          <a:pt x="8" y="373"/>
                        </a:lnTo>
                        <a:lnTo>
                          <a:pt x="5" y="376"/>
                        </a:lnTo>
                        <a:lnTo>
                          <a:pt x="2" y="378"/>
                        </a:lnTo>
                        <a:lnTo>
                          <a:pt x="0" y="372"/>
                        </a:lnTo>
                        <a:lnTo>
                          <a:pt x="3" y="363"/>
                        </a:lnTo>
                        <a:lnTo>
                          <a:pt x="9" y="354"/>
                        </a:lnTo>
                        <a:lnTo>
                          <a:pt x="15" y="347"/>
                        </a:lnTo>
                        <a:lnTo>
                          <a:pt x="19" y="341"/>
                        </a:lnTo>
                        <a:lnTo>
                          <a:pt x="22" y="338"/>
                        </a:lnTo>
                        <a:lnTo>
                          <a:pt x="27" y="332"/>
                        </a:lnTo>
                        <a:lnTo>
                          <a:pt x="33" y="328"/>
                        </a:lnTo>
                        <a:lnTo>
                          <a:pt x="36" y="325"/>
                        </a:lnTo>
                        <a:lnTo>
                          <a:pt x="38" y="324"/>
                        </a:lnTo>
                        <a:lnTo>
                          <a:pt x="41" y="322"/>
                        </a:lnTo>
                        <a:lnTo>
                          <a:pt x="43" y="322"/>
                        </a:lnTo>
                        <a:lnTo>
                          <a:pt x="44" y="322"/>
                        </a:lnTo>
                        <a:lnTo>
                          <a:pt x="46" y="324"/>
                        </a:lnTo>
                        <a:lnTo>
                          <a:pt x="47" y="324"/>
                        </a:lnTo>
                        <a:lnTo>
                          <a:pt x="49" y="324"/>
                        </a:lnTo>
                        <a:lnTo>
                          <a:pt x="55" y="318"/>
                        </a:lnTo>
                        <a:lnTo>
                          <a:pt x="59" y="312"/>
                        </a:lnTo>
                        <a:lnTo>
                          <a:pt x="65" y="305"/>
                        </a:lnTo>
                        <a:lnTo>
                          <a:pt x="81" y="288"/>
                        </a:lnTo>
                        <a:lnTo>
                          <a:pt x="93" y="275"/>
                        </a:lnTo>
                        <a:lnTo>
                          <a:pt x="100" y="266"/>
                        </a:lnTo>
                        <a:lnTo>
                          <a:pt x="105" y="258"/>
                        </a:lnTo>
                        <a:lnTo>
                          <a:pt x="107" y="250"/>
                        </a:lnTo>
                        <a:lnTo>
                          <a:pt x="106" y="242"/>
                        </a:lnTo>
                        <a:lnTo>
                          <a:pt x="103" y="233"/>
                        </a:lnTo>
                        <a:lnTo>
                          <a:pt x="97" y="234"/>
                        </a:lnTo>
                        <a:lnTo>
                          <a:pt x="91" y="237"/>
                        </a:lnTo>
                        <a:lnTo>
                          <a:pt x="87" y="239"/>
                        </a:lnTo>
                        <a:lnTo>
                          <a:pt x="80" y="239"/>
                        </a:lnTo>
                        <a:lnTo>
                          <a:pt x="81" y="228"/>
                        </a:lnTo>
                        <a:lnTo>
                          <a:pt x="84" y="218"/>
                        </a:lnTo>
                        <a:lnTo>
                          <a:pt x="87" y="209"/>
                        </a:lnTo>
                        <a:lnTo>
                          <a:pt x="84" y="211"/>
                        </a:lnTo>
                        <a:lnTo>
                          <a:pt x="81" y="212"/>
                        </a:lnTo>
                        <a:lnTo>
                          <a:pt x="78" y="212"/>
                        </a:lnTo>
                        <a:lnTo>
                          <a:pt x="74" y="211"/>
                        </a:lnTo>
                        <a:lnTo>
                          <a:pt x="74" y="206"/>
                        </a:lnTo>
                        <a:lnTo>
                          <a:pt x="77" y="198"/>
                        </a:lnTo>
                        <a:lnTo>
                          <a:pt x="84" y="187"/>
                        </a:lnTo>
                        <a:lnTo>
                          <a:pt x="93" y="176"/>
                        </a:lnTo>
                        <a:lnTo>
                          <a:pt x="119" y="149"/>
                        </a:lnTo>
                        <a:lnTo>
                          <a:pt x="143" y="127"/>
                        </a:lnTo>
                        <a:lnTo>
                          <a:pt x="162" y="110"/>
                        </a:lnTo>
                        <a:lnTo>
                          <a:pt x="176" y="98"/>
                        </a:lnTo>
                        <a:lnTo>
                          <a:pt x="188" y="92"/>
                        </a:lnTo>
                        <a:lnTo>
                          <a:pt x="187" y="93"/>
                        </a:lnTo>
                        <a:lnTo>
                          <a:pt x="185" y="96"/>
                        </a:lnTo>
                        <a:lnTo>
                          <a:pt x="182" y="99"/>
                        </a:lnTo>
                        <a:lnTo>
                          <a:pt x="176" y="105"/>
                        </a:lnTo>
                        <a:lnTo>
                          <a:pt x="169" y="114"/>
                        </a:lnTo>
                        <a:lnTo>
                          <a:pt x="157" y="126"/>
                        </a:lnTo>
                        <a:lnTo>
                          <a:pt x="141" y="143"/>
                        </a:lnTo>
                        <a:lnTo>
                          <a:pt x="159" y="126"/>
                        </a:lnTo>
                        <a:lnTo>
                          <a:pt x="172" y="112"/>
                        </a:lnTo>
                        <a:lnTo>
                          <a:pt x="182" y="104"/>
                        </a:lnTo>
                        <a:lnTo>
                          <a:pt x="191" y="96"/>
                        </a:lnTo>
                        <a:lnTo>
                          <a:pt x="197" y="92"/>
                        </a:lnTo>
                        <a:lnTo>
                          <a:pt x="204" y="90"/>
                        </a:lnTo>
                        <a:lnTo>
                          <a:pt x="210" y="90"/>
                        </a:lnTo>
                        <a:lnTo>
                          <a:pt x="216" y="92"/>
                        </a:lnTo>
                        <a:lnTo>
                          <a:pt x="216" y="96"/>
                        </a:lnTo>
                        <a:lnTo>
                          <a:pt x="212" y="102"/>
                        </a:lnTo>
                        <a:lnTo>
                          <a:pt x="206" y="111"/>
                        </a:lnTo>
                        <a:lnTo>
                          <a:pt x="198" y="120"/>
                        </a:lnTo>
                        <a:lnTo>
                          <a:pt x="194" y="129"/>
                        </a:lnTo>
                        <a:lnTo>
                          <a:pt x="191" y="137"/>
                        </a:lnTo>
                        <a:lnTo>
                          <a:pt x="195" y="146"/>
                        </a:lnTo>
                        <a:lnTo>
                          <a:pt x="206" y="130"/>
                        </a:lnTo>
                        <a:lnTo>
                          <a:pt x="220" y="110"/>
                        </a:lnTo>
                        <a:lnTo>
                          <a:pt x="238" y="89"/>
                        </a:lnTo>
                        <a:lnTo>
                          <a:pt x="257" y="66"/>
                        </a:lnTo>
                        <a:lnTo>
                          <a:pt x="278" y="44"/>
                        </a:lnTo>
                        <a:lnTo>
                          <a:pt x="298" y="25"/>
                        </a:lnTo>
                        <a:lnTo>
                          <a:pt x="316" y="10"/>
                        </a:lnTo>
                        <a:lnTo>
                          <a:pt x="33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" name="Freeform 250">
                    <a:extLst>
                      <a:ext uri="{FF2B5EF4-FFF2-40B4-BE49-F238E27FC236}">
                        <a16:creationId xmlns:a16="http://schemas.microsoft.com/office/drawing/2014/main" id="{8CC8AE86-AE0C-F940-8707-DC89FB774A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8590" y="1268394"/>
                    <a:ext cx="82552" cy="79372"/>
                  </a:xfrm>
                  <a:custGeom>
                    <a:avLst/>
                    <a:gdLst>
                      <a:gd name="T0" fmla="*/ 52 w 52"/>
                      <a:gd name="T1" fmla="*/ 0 h 50"/>
                      <a:gd name="T2" fmla="*/ 27 w 52"/>
                      <a:gd name="T3" fmla="*/ 24 h 50"/>
                      <a:gd name="T4" fmla="*/ 0 w 52"/>
                      <a:gd name="T5" fmla="*/ 50 h 50"/>
                      <a:gd name="T6" fmla="*/ 13 w 52"/>
                      <a:gd name="T7" fmla="*/ 35 h 50"/>
                      <a:gd name="T8" fmla="*/ 24 w 52"/>
                      <a:gd name="T9" fmla="*/ 27 h 50"/>
                      <a:gd name="T10" fmla="*/ 31 w 52"/>
                      <a:gd name="T11" fmla="*/ 19 h 50"/>
                      <a:gd name="T12" fmla="*/ 35 w 52"/>
                      <a:gd name="T13" fmla="*/ 13 h 50"/>
                      <a:gd name="T14" fmla="*/ 41 w 52"/>
                      <a:gd name="T15" fmla="*/ 9 h 50"/>
                      <a:gd name="T16" fmla="*/ 46 w 52"/>
                      <a:gd name="T17" fmla="*/ 5 h 50"/>
                      <a:gd name="T18" fmla="*/ 52 w 52"/>
                      <a:gd name="T1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2" h="50">
                        <a:moveTo>
                          <a:pt x="52" y="0"/>
                        </a:moveTo>
                        <a:lnTo>
                          <a:pt x="27" y="24"/>
                        </a:lnTo>
                        <a:lnTo>
                          <a:pt x="0" y="50"/>
                        </a:lnTo>
                        <a:lnTo>
                          <a:pt x="13" y="35"/>
                        </a:lnTo>
                        <a:lnTo>
                          <a:pt x="24" y="27"/>
                        </a:lnTo>
                        <a:lnTo>
                          <a:pt x="31" y="19"/>
                        </a:lnTo>
                        <a:lnTo>
                          <a:pt x="35" y="13"/>
                        </a:lnTo>
                        <a:lnTo>
                          <a:pt x="41" y="9"/>
                        </a:lnTo>
                        <a:lnTo>
                          <a:pt x="46" y="5"/>
                        </a:lnTo>
                        <a:lnTo>
                          <a:pt x="5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" name="Freeform 251">
                    <a:extLst>
                      <a:ext uri="{FF2B5EF4-FFF2-40B4-BE49-F238E27FC236}">
                        <a16:creationId xmlns:a16="http://schemas.microsoft.com/office/drawing/2014/main" id="{2BAC4BEA-694C-C841-8F47-BBC2E3EE76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59029" y="1557316"/>
                    <a:ext cx="114299" cy="149221"/>
                  </a:xfrm>
                  <a:custGeom>
                    <a:avLst/>
                    <a:gdLst>
                      <a:gd name="T0" fmla="*/ 72 w 72"/>
                      <a:gd name="T1" fmla="*/ 0 h 94"/>
                      <a:gd name="T2" fmla="*/ 49 w 72"/>
                      <a:gd name="T3" fmla="*/ 31 h 94"/>
                      <a:gd name="T4" fmla="*/ 24 w 72"/>
                      <a:gd name="T5" fmla="*/ 63 h 94"/>
                      <a:gd name="T6" fmla="*/ 0 w 72"/>
                      <a:gd name="T7" fmla="*/ 94 h 94"/>
                      <a:gd name="T8" fmla="*/ 0 w 72"/>
                      <a:gd name="T9" fmla="*/ 94 h 94"/>
                      <a:gd name="T10" fmla="*/ 9 w 72"/>
                      <a:gd name="T11" fmla="*/ 82 h 94"/>
                      <a:gd name="T12" fmla="*/ 16 w 72"/>
                      <a:gd name="T13" fmla="*/ 73 h 94"/>
                      <a:gd name="T14" fmla="*/ 21 w 72"/>
                      <a:gd name="T15" fmla="*/ 66 h 94"/>
                      <a:gd name="T16" fmla="*/ 28 w 72"/>
                      <a:gd name="T17" fmla="*/ 57 h 94"/>
                      <a:gd name="T18" fmla="*/ 35 w 72"/>
                      <a:gd name="T19" fmla="*/ 48 h 94"/>
                      <a:gd name="T20" fmla="*/ 46 w 72"/>
                      <a:gd name="T21" fmla="*/ 34 h 94"/>
                      <a:gd name="T22" fmla="*/ 47 w 72"/>
                      <a:gd name="T23" fmla="*/ 32 h 94"/>
                      <a:gd name="T24" fmla="*/ 50 w 72"/>
                      <a:gd name="T25" fmla="*/ 29 h 94"/>
                      <a:gd name="T26" fmla="*/ 51 w 72"/>
                      <a:gd name="T27" fmla="*/ 26 h 94"/>
                      <a:gd name="T28" fmla="*/ 54 w 72"/>
                      <a:gd name="T29" fmla="*/ 24 h 94"/>
                      <a:gd name="T30" fmla="*/ 57 w 72"/>
                      <a:gd name="T31" fmla="*/ 19 h 94"/>
                      <a:gd name="T32" fmla="*/ 60 w 72"/>
                      <a:gd name="T33" fmla="*/ 16 h 94"/>
                      <a:gd name="T34" fmla="*/ 59 w 72"/>
                      <a:gd name="T35" fmla="*/ 18 h 94"/>
                      <a:gd name="T36" fmla="*/ 57 w 72"/>
                      <a:gd name="T37" fmla="*/ 19 h 94"/>
                      <a:gd name="T38" fmla="*/ 57 w 72"/>
                      <a:gd name="T39" fmla="*/ 19 h 94"/>
                      <a:gd name="T40" fmla="*/ 59 w 72"/>
                      <a:gd name="T41" fmla="*/ 18 h 94"/>
                      <a:gd name="T42" fmla="*/ 59 w 72"/>
                      <a:gd name="T43" fmla="*/ 16 h 94"/>
                      <a:gd name="T44" fmla="*/ 62 w 72"/>
                      <a:gd name="T45" fmla="*/ 13 h 94"/>
                      <a:gd name="T46" fmla="*/ 65 w 72"/>
                      <a:gd name="T47" fmla="*/ 10 h 94"/>
                      <a:gd name="T48" fmla="*/ 68 w 72"/>
                      <a:gd name="T49" fmla="*/ 6 h 94"/>
                      <a:gd name="T50" fmla="*/ 72 w 72"/>
                      <a:gd name="T51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72" h="94">
                        <a:moveTo>
                          <a:pt x="72" y="0"/>
                        </a:moveTo>
                        <a:lnTo>
                          <a:pt x="49" y="31"/>
                        </a:lnTo>
                        <a:lnTo>
                          <a:pt x="24" y="63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9" y="82"/>
                        </a:lnTo>
                        <a:lnTo>
                          <a:pt x="16" y="73"/>
                        </a:lnTo>
                        <a:lnTo>
                          <a:pt x="21" y="66"/>
                        </a:lnTo>
                        <a:lnTo>
                          <a:pt x="28" y="57"/>
                        </a:lnTo>
                        <a:lnTo>
                          <a:pt x="35" y="48"/>
                        </a:lnTo>
                        <a:lnTo>
                          <a:pt x="46" y="34"/>
                        </a:lnTo>
                        <a:lnTo>
                          <a:pt x="47" y="32"/>
                        </a:lnTo>
                        <a:lnTo>
                          <a:pt x="50" y="29"/>
                        </a:lnTo>
                        <a:lnTo>
                          <a:pt x="51" y="26"/>
                        </a:lnTo>
                        <a:lnTo>
                          <a:pt x="54" y="24"/>
                        </a:lnTo>
                        <a:lnTo>
                          <a:pt x="57" y="19"/>
                        </a:lnTo>
                        <a:lnTo>
                          <a:pt x="60" y="16"/>
                        </a:lnTo>
                        <a:lnTo>
                          <a:pt x="59" y="18"/>
                        </a:lnTo>
                        <a:lnTo>
                          <a:pt x="57" y="19"/>
                        </a:lnTo>
                        <a:lnTo>
                          <a:pt x="57" y="19"/>
                        </a:lnTo>
                        <a:lnTo>
                          <a:pt x="59" y="18"/>
                        </a:lnTo>
                        <a:lnTo>
                          <a:pt x="59" y="16"/>
                        </a:lnTo>
                        <a:lnTo>
                          <a:pt x="62" y="13"/>
                        </a:lnTo>
                        <a:lnTo>
                          <a:pt x="65" y="10"/>
                        </a:lnTo>
                        <a:lnTo>
                          <a:pt x="68" y="6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" name="Freeform 265">
                    <a:extLst>
                      <a:ext uri="{FF2B5EF4-FFF2-40B4-BE49-F238E27FC236}">
                        <a16:creationId xmlns:a16="http://schemas.microsoft.com/office/drawing/2014/main" id="{F7606208-3625-034D-8B2C-747B3A8789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9204" y="1347770"/>
                    <a:ext cx="179387" cy="193673"/>
                  </a:xfrm>
                  <a:custGeom>
                    <a:avLst/>
                    <a:gdLst>
                      <a:gd name="T0" fmla="*/ 113 w 113"/>
                      <a:gd name="T1" fmla="*/ 0 h 122"/>
                      <a:gd name="T2" fmla="*/ 113 w 113"/>
                      <a:gd name="T3" fmla="*/ 0 h 122"/>
                      <a:gd name="T4" fmla="*/ 77 w 113"/>
                      <a:gd name="T5" fmla="*/ 38 h 122"/>
                      <a:gd name="T6" fmla="*/ 40 w 113"/>
                      <a:gd name="T7" fmla="*/ 78 h 122"/>
                      <a:gd name="T8" fmla="*/ 5 w 113"/>
                      <a:gd name="T9" fmla="*/ 116 h 122"/>
                      <a:gd name="T10" fmla="*/ 2 w 113"/>
                      <a:gd name="T11" fmla="*/ 119 h 122"/>
                      <a:gd name="T12" fmla="*/ 0 w 113"/>
                      <a:gd name="T13" fmla="*/ 122 h 122"/>
                      <a:gd name="T14" fmla="*/ 3 w 113"/>
                      <a:gd name="T15" fmla="*/ 116 h 122"/>
                      <a:gd name="T16" fmla="*/ 8 w 113"/>
                      <a:gd name="T17" fmla="*/ 112 h 122"/>
                      <a:gd name="T18" fmla="*/ 11 w 113"/>
                      <a:gd name="T19" fmla="*/ 109 h 122"/>
                      <a:gd name="T20" fmla="*/ 15 w 113"/>
                      <a:gd name="T21" fmla="*/ 104 h 122"/>
                      <a:gd name="T22" fmla="*/ 19 w 113"/>
                      <a:gd name="T23" fmla="*/ 98 h 122"/>
                      <a:gd name="T24" fmla="*/ 24 w 113"/>
                      <a:gd name="T25" fmla="*/ 93 h 122"/>
                      <a:gd name="T26" fmla="*/ 59 w 113"/>
                      <a:gd name="T27" fmla="*/ 54 h 122"/>
                      <a:gd name="T28" fmla="*/ 84 w 113"/>
                      <a:gd name="T29" fmla="*/ 28 h 122"/>
                      <a:gd name="T30" fmla="*/ 113 w 113"/>
                      <a:gd name="T31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13" h="122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77" y="38"/>
                        </a:lnTo>
                        <a:lnTo>
                          <a:pt x="40" y="78"/>
                        </a:lnTo>
                        <a:lnTo>
                          <a:pt x="5" y="116"/>
                        </a:lnTo>
                        <a:lnTo>
                          <a:pt x="2" y="119"/>
                        </a:lnTo>
                        <a:lnTo>
                          <a:pt x="0" y="122"/>
                        </a:lnTo>
                        <a:lnTo>
                          <a:pt x="3" y="116"/>
                        </a:lnTo>
                        <a:lnTo>
                          <a:pt x="8" y="112"/>
                        </a:lnTo>
                        <a:lnTo>
                          <a:pt x="11" y="109"/>
                        </a:lnTo>
                        <a:lnTo>
                          <a:pt x="15" y="104"/>
                        </a:lnTo>
                        <a:lnTo>
                          <a:pt x="19" y="98"/>
                        </a:lnTo>
                        <a:lnTo>
                          <a:pt x="24" y="93"/>
                        </a:lnTo>
                        <a:lnTo>
                          <a:pt x="59" y="54"/>
                        </a:lnTo>
                        <a:lnTo>
                          <a:pt x="84" y="28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89" name="Group 288">
                    <a:extLst>
                      <a:ext uri="{FF2B5EF4-FFF2-40B4-BE49-F238E27FC236}">
                        <a16:creationId xmlns:a16="http://schemas.microsoft.com/office/drawing/2014/main" id="{4F6D361D-3E68-6A4E-8216-A0A0E0CC5689}"/>
                      </a:ext>
                    </a:extLst>
                  </p:cNvPr>
                  <p:cNvGrpSpPr/>
                  <p:nvPr/>
                </p:nvGrpSpPr>
                <p:grpSpPr>
                  <a:xfrm>
                    <a:off x="1855789" y="661978"/>
                    <a:ext cx="5541625" cy="5199000"/>
                    <a:chOff x="1855788" y="661988"/>
                    <a:chExt cx="5541617" cy="5199063"/>
                  </a:xfrm>
                  <a:grpFill/>
                </p:grpSpPr>
                <p:sp>
                  <p:nvSpPr>
                    <p:cNvPr id="314" name="Freeform 249">
                      <a:extLst>
                        <a:ext uri="{FF2B5EF4-FFF2-40B4-BE49-F238E27FC236}">
                          <a16:creationId xmlns:a16="http://schemas.microsoft.com/office/drawing/2014/main" id="{0A1A1E87-AB80-E543-BEA2-8F50C692084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103690" y="1860552"/>
                      <a:ext cx="431800" cy="528640"/>
                    </a:xfrm>
                    <a:custGeom>
                      <a:avLst/>
                      <a:gdLst>
                        <a:gd name="T0" fmla="*/ 179 w 272"/>
                        <a:gd name="T1" fmla="*/ 10 h 333"/>
                        <a:gd name="T2" fmla="*/ 170 w 272"/>
                        <a:gd name="T3" fmla="*/ 17 h 333"/>
                        <a:gd name="T4" fmla="*/ 157 w 272"/>
                        <a:gd name="T5" fmla="*/ 20 h 333"/>
                        <a:gd name="T6" fmla="*/ 151 w 272"/>
                        <a:gd name="T7" fmla="*/ 20 h 333"/>
                        <a:gd name="T8" fmla="*/ 147 w 272"/>
                        <a:gd name="T9" fmla="*/ 36 h 333"/>
                        <a:gd name="T10" fmla="*/ 141 w 272"/>
                        <a:gd name="T11" fmla="*/ 50 h 333"/>
                        <a:gd name="T12" fmla="*/ 128 w 272"/>
                        <a:gd name="T13" fmla="*/ 57 h 333"/>
                        <a:gd name="T14" fmla="*/ 126 w 272"/>
                        <a:gd name="T15" fmla="*/ 67 h 333"/>
                        <a:gd name="T16" fmla="*/ 163 w 272"/>
                        <a:gd name="T17" fmla="*/ 66 h 333"/>
                        <a:gd name="T18" fmla="*/ 173 w 272"/>
                        <a:gd name="T19" fmla="*/ 82 h 333"/>
                        <a:gd name="T20" fmla="*/ 159 w 272"/>
                        <a:gd name="T21" fmla="*/ 101 h 333"/>
                        <a:gd name="T22" fmla="*/ 151 w 272"/>
                        <a:gd name="T23" fmla="*/ 114 h 333"/>
                        <a:gd name="T24" fmla="*/ 170 w 272"/>
                        <a:gd name="T25" fmla="*/ 135 h 333"/>
                        <a:gd name="T26" fmla="*/ 191 w 272"/>
                        <a:gd name="T27" fmla="*/ 151 h 333"/>
                        <a:gd name="T28" fmla="*/ 198 w 272"/>
                        <a:gd name="T29" fmla="*/ 162 h 333"/>
                        <a:gd name="T30" fmla="*/ 213 w 272"/>
                        <a:gd name="T31" fmla="*/ 184 h 333"/>
                        <a:gd name="T32" fmla="*/ 229 w 272"/>
                        <a:gd name="T33" fmla="*/ 206 h 333"/>
                        <a:gd name="T34" fmla="*/ 242 w 272"/>
                        <a:gd name="T35" fmla="*/ 209 h 333"/>
                        <a:gd name="T36" fmla="*/ 250 w 272"/>
                        <a:gd name="T37" fmla="*/ 220 h 333"/>
                        <a:gd name="T38" fmla="*/ 263 w 272"/>
                        <a:gd name="T39" fmla="*/ 223 h 333"/>
                        <a:gd name="T40" fmla="*/ 269 w 272"/>
                        <a:gd name="T41" fmla="*/ 230 h 333"/>
                        <a:gd name="T42" fmla="*/ 272 w 272"/>
                        <a:gd name="T43" fmla="*/ 249 h 333"/>
                        <a:gd name="T44" fmla="*/ 182 w 272"/>
                        <a:gd name="T45" fmla="*/ 302 h 333"/>
                        <a:gd name="T46" fmla="*/ 150 w 272"/>
                        <a:gd name="T47" fmla="*/ 309 h 333"/>
                        <a:gd name="T48" fmla="*/ 131 w 272"/>
                        <a:gd name="T49" fmla="*/ 324 h 333"/>
                        <a:gd name="T50" fmla="*/ 84 w 272"/>
                        <a:gd name="T51" fmla="*/ 327 h 333"/>
                        <a:gd name="T52" fmla="*/ 113 w 272"/>
                        <a:gd name="T53" fmla="*/ 294 h 333"/>
                        <a:gd name="T54" fmla="*/ 120 w 272"/>
                        <a:gd name="T55" fmla="*/ 278 h 333"/>
                        <a:gd name="T56" fmla="*/ 113 w 272"/>
                        <a:gd name="T57" fmla="*/ 280 h 333"/>
                        <a:gd name="T58" fmla="*/ 95 w 272"/>
                        <a:gd name="T59" fmla="*/ 274 h 333"/>
                        <a:gd name="T60" fmla="*/ 103 w 272"/>
                        <a:gd name="T61" fmla="*/ 228 h 333"/>
                        <a:gd name="T62" fmla="*/ 135 w 272"/>
                        <a:gd name="T63" fmla="*/ 211 h 333"/>
                        <a:gd name="T64" fmla="*/ 129 w 272"/>
                        <a:gd name="T65" fmla="*/ 195 h 333"/>
                        <a:gd name="T66" fmla="*/ 116 w 272"/>
                        <a:gd name="T67" fmla="*/ 195 h 333"/>
                        <a:gd name="T68" fmla="*/ 115 w 272"/>
                        <a:gd name="T69" fmla="*/ 195 h 333"/>
                        <a:gd name="T70" fmla="*/ 98 w 272"/>
                        <a:gd name="T71" fmla="*/ 196 h 333"/>
                        <a:gd name="T72" fmla="*/ 76 w 272"/>
                        <a:gd name="T73" fmla="*/ 176 h 333"/>
                        <a:gd name="T74" fmla="*/ 48 w 272"/>
                        <a:gd name="T75" fmla="*/ 133 h 333"/>
                        <a:gd name="T76" fmla="*/ 21 w 272"/>
                        <a:gd name="T77" fmla="*/ 108 h 333"/>
                        <a:gd name="T78" fmla="*/ 0 w 272"/>
                        <a:gd name="T79" fmla="*/ 76 h 333"/>
                        <a:gd name="T80" fmla="*/ 24 w 272"/>
                        <a:gd name="T81" fmla="*/ 54 h 333"/>
                        <a:gd name="T82" fmla="*/ 62 w 272"/>
                        <a:gd name="T83" fmla="*/ 53 h 333"/>
                        <a:gd name="T84" fmla="*/ 73 w 272"/>
                        <a:gd name="T85" fmla="*/ 58 h 333"/>
                        <a:gd name="T86" fmla="*/ 82 w 272"/>
                        <a:gd name="T87" fmla="*/ 57 h 333"/>
                        <a:gd name="T88" fmla="*/ 87 w 272"/>
                        <a:gd name="T89" fmla="*/ 50 h 333"/>
                        <a:gd name="T90" fmla="*/ 122 w 272"/>
                        <a:gd name="T91" fmla="*/ 35 h 333"/>
                        <a:gd name="T92" fmla="*/ 119 w 272"/>
                        <a:gd name="T93" fmla="*/ 20 h 333"/>
                        <a:gd name="T94" fmla="*/ 144 w 272"/>
                        <a:gd name="T95" fmla="*/ 9 h 333"/>
                        <a:gd name="T96" fmla="*/ 167 w 272"/>
                        <a:gd name="T97" fmla="*/ 0 h 3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</a:cxnLst>
                      <a:rect l="0" t="0" r="r" b="b"/>
                      <a:pathLst>
                        <a:path w="272" h="333">
                          <a:moveTo>
                            <a:pt x="176" y="0"/>
                          </a:moveTo>
                          <a:lnTo>
                            <a:pt x="179" y="4"/>
                          </a:lnTo>
                          <a:lnTo>
                            <a:pt x="181" y="7"/>
                          </a:lnTo>
                          <a:lnTo>
                            <a:pt x="179" y="10"/>
                          </a:lnTo>
                          <a:lnTo>
                            <a:pt x="178" y="13"/>
                          </a:lnTo>
                          <a:lnTo>
                            <a:pt x="176" y="14"/>
                          </a:lnTo>
                          <a:lnTo>
                            <a:pt x="173" y="16"/>
                          </a:lnTo>
                          <a:lnTo>
                            <a:pt x="170" y="17"/>
                          </a:lnTo>
                          <a:lnTo>
                            <a:pt x="166" y="19"/>
                          </a:lnTo>
                          <a:lnTo>
                            <a:pt x="163" y="19"/>
                          </a:lnTo>
                          <a:lnTo>
                            <a:pt x="160" y="20"/>
                          </a:lnTo>
                          <a:lnTo>
                            <a:pt x="157" y="20"/>
                          </a:lnTo>
                          <a:lnTo>
                            <a:pt x="156" y="20"/>
                          </a:lnTo>
                          <a:lnTo>
                            <a:pt x="154" y="20"/>
                          </a:lnTo>
                          <a:lnTo>
                            <a:pt x="153" y="20"/>
                          </a:lnTo>
                          <a:lnTo>
                            <a:pt x="151" y="20"/>
                          </a:lnTo>
                          <a:lnTo>
                            <a:pt x="148" y="23"/>
                          </a:lnTo>
                          <a:lnTo>
                            <a:pt x="147" y="28"/>
                          </a:lnTo>
                          <a:lnTo>
                            <a:pt x="147" y="32"/>
                          </a:lnTo>
                          <a:lnTo>
                            <a:pt x="147" y="36"/>
                          </a:lnTo>
                          <a:lnTo>
                            <a:pt x="147" y="41"/>
                          </a:lnTo>
                          <a:lnTo>
                            <a:pt x="145" y="45"/>
                          </a:lnTo>
                          <a:lnTo>
                            <a:pt x="144" y="48"/>
                          </a:lnTo>
                          <a:lnTo>
                            <a:pt x="141" y="50"/>
                          </a:lnTo>
                          <a:lnTo>
                            <a:pt x="138" y="53"/>
                          </a:lnTo>
                          <a:lnTo>
                            <a:pt x="134" y="54"/>
                          </a:lnTo>
                          <a:lnTo>
                            <a:pt x="131" y="55"/>
                          </a:lnTo>
                          <a:lnTo>
                            <a:pt x="128" y="57"/>
                          </a:lnTo>
                          <a:lnTo>
                            <a:pt x="125" y="58"/>
                          </a:lnTo>
                          <a:lnTo>
                            <a:pt x="123" y="63"/>
                          </a:lnTo>
                          <a:lnTo>
                            <a:pt x="123" y="66"/>
                          </a:lnTo>
                          <a:lnTo>
                            <a:pt x="126" y="67"/>
                          </a:lnTo>
                          <a:lnTo>
                            <a:pt x="131" y="67"/>
                          </a:lnTo>
                          <a:lnTo>
                            <a:pt x="138" y="67"/>
                          </a:lnTo>
                          <a:lnTo>
                            <a:pt x="150" y="66"/>
                          </a:lnTo>
                          <a:lnTo>
                            <a:pt x="163" y="66"/>
                          </a:lnTo>
                          <a:lnTo>
                            <a:pt x="172" y="67"/>
                          </a:lnTo>
                          <a:lnTo>
                            <a:pt x="176" y="72"/>
                          </a:lnTo>
                          <a:lnTo>
                            <a:pt x="176" y="76"/>
                          </a:lnTo>
                          <a:lnTo>
                            <a:pt x="173" y="82"/>
                          </a:lnTo>
                          <a:lnTo>
                            <a:pt x="170" y="88"/>
                          </a:lnTo>
                          <a:lnTo>
                            <a:pt x="166" y="94"/>
                          </a:lnTo>
                          <a:lnTo>
                            <a:pt x="161" y="98"/>
                          </a:lnTo>
                          <a:lnTo>
                            <a:pt x="159" y="101"/>
                          </a:lnTo>
                          <a:lnTo>
                            <a:pt x="156" y="104"/>
                          </a:lnTo>
                          <a:lnTo>
                            <a:pt x="153" y="108"/>
                          </a:lnTo>
                          <a:lnTo>
                            <a:pt x="151" y="111"/>
                          </a:lnTo>
                          <a:lnTo>
                            <a:pt x="151" y="114"/>
                          </a:lnTo>
                          <a:lnTo>
                            <a:pt x="154" y="117"/>
                          </a:lnTo>
                          <a:lnTo>
                            <a:pt x="159" y="123"/>
                          </a:lnTo>
                          <a:lnTo>
                            <a:pt x="164" y="129"/>
                          </a:lnTo>
                          <a:lnTo>
                            <a:pt x="170" y="135"/>
                          </a:lnTo>
                          <a:lnTo>
                            <a:pt x="179" y="140"/>
                          </a:lnTo>
                          <a:lnTo>
                            <a:pt x="189" y="148"/>
                          </a:lnTo>
                          <a:lnTo>
                            <a:pt x="191" y="149"/>
                          </a:lnTo>
                          <a:lnTo>
                            <a:pt x="191" y="151"/>
                          </a:lnTo>
                          <a:lnTo>
                            <a:pt x="192" y="152"/>
                          </a:lnTo>
                          <a:lnTo>
                            <a:pt x="194" y="155"/>
                          </a:lnTo>
                          <a:lnTo>
                            <a:pt x="197" y="158"/>
                          </a:lnTo>
                          <a:lnTo>
                            <a:pt x="198" y="162"/>
                          </a:lnTo>
                          <a:lnTo>
                            <a:pt x="201" y="165"/>
                          </a:lnTo>
                          <a:lnTo>
                            <a:pt x="201" y="168"/>
                          </a:lnTo>
                          <a:lnTo>
                            <a:pt x="205" y="177"/>
                          </a:lnTo>
                          <a:lnTo>
                            <a:pt x="213" y="184"/>
                          </a:lnTo>
                          <a:lnTo>
                            <a:pt x="220" y="192"/>
                          </a:lnTo>
                          <a:lnTo>
                            <a:pt x="226" y="201"/>
                          </a:lnTo>
                          <a:lnTo>
                            <a:pt x="228" y="205"/>
                          </a:lnTo>
                          <a:lnTo>
                            <a:pt x="229" y="206"/>
                          </a:lnTo>
                          <a:lnTo>
                            <a:pt x="232" y="208"/>
                          </a:lnTo>
                          <a:lnTo>
                            <a:pt x="236" y="208"/>
                          </a:lnTo>
                          <a:lnTo>
                            <a:pt x="239" y="209"/>
                          </a:lnTo>
                          <a:lnTo>
                            <a:pt x="242" y="209"/>
                          </a:lnTo>
                          <a:lnTo>
                            <a:pt x="245" y="212"/>
                          </a:lnTo>
                          <a:lnTo>
                            <a:pt x="247" y="215"/>
                          </a:lnTo>
                          <a:lnTo>
                            <a:pt x="248" y="217"/>
                          </a:lnTo>
                          <a:lnTo>
                            <a:pt x="250" y="220"/>
                          </a:lnTo>
                          <a:lnTo>
                            <a:pt x="252" y="220"/>
                          </a:lnTo>
                          <a:lnTo>
                            <a:pt x="257" y="221"/>
                          </a:lnTo>
                          <a:lnTo>
                            <a:pt x="260" y="221"/>
                          </a:lnTo>
                          <a:lnTo>
                            <a:pt x="263" y="223"/>
                          </a:lnTo>
                          <a:lnTo>
                            <a:pt x="266" y="223"/>
                          </a:lnTo>
                          <a:lnTo>
                            <a:pt x="267" y="224"/>
                          </a:lnTo>
                          <a:lnTo>
                            <a:pt x="269" y="227"/>
                          </a:lnTo>
                          <a:lnTo>
                            <a:pt x="269" y="230"/>
                          </a:lnTo>
                          <a:lnTo>
                            <a:pt x="270" y="234"/>
                          </a:lnTo>
                          <a:lnTo>
                            <a:pt x="272" y="239"/>
                          </a:lnTo>
                          <a:lnTo>
                            <a:pt x="272" y="245"/>
                          </a:lnTo>
                          <a:lnTo>
                            <a:pt x="272" y="249"/>
                          </a:lnTo>
                          <a:lnTo>
                            <a:pt x="270" y="253"/>
                          </a:lnTo>
                          <a:lnTo>
                            <a:pt x="238" y="284"/>
                          </a:lnTo>
                          <a:lnTo>
                            <a:pt x="208" y="296"/>
                          </a:lnTo>
                          <a:lnTo>
                            <a:pt x="182" y="302"/>
                          </a:lnTo>
                          <a:lnTo>
                            <a:pt x="154" y="306"/>
                          </a:lnTo>
                          <a:lnTo>
                            <a:pt x="153" y="306"/>
                          </a:lnTo>
                          <a:lnTo>
                            <a:pt x="151" y="308"/>
                          </a:lnTo>
                          <a:lnTo>
                            <a:pt x="150" y="309"/>
                          </a:lnTo>
                          <a:lnTo>
                            <a:pt x="145" y="312"/>
                          </a:lnTo>
                          <a:lnTo>
                            <a:pt x="141" y="316"/>
                          </a:lnTo>
                          <a:lnTo>
                            <a:pt x="137" y="321"/>
                          </a:lnTo>
                          <a:lnTo>
                            <a:pt x="131" y="324"/>
                          </a:lnTo>
                          <a:lnTo>
                            <a:pt x="95" y="333"/>
                          </a:lnTo>
                          <a:lnTo>
                            <a:pt x="91" y="331"/>
                          </a:lnTo>
                          <a:lnTo>
                            <a:pt x="87" y="330"/>
                          </a:lnTo>
                          <a:lnTo>
                            <a:pt x="84" y="327"/>
                          </a:lnTo>
                          <a:lnTo>
                            <a:pt x="85" y="322"/>
                          </a:lnTo>
                          <a:lnTo>
                            <a:pt x="91" y="314"/>
                          </a:lnTo>
                          <a:lnTo>
                            <a:pt x="103" y="303"/>
                          </a:lnTo>
                          <a:lnTo>
                            <a:pt x="113" y="294"/>
                          </a:lnTo>
                          <a:lnTo>
                            <a:pt x="117" y="289"/>
                          </a:lnTo>
                          <a:lnTo>
                            <a:pt x="120" y="284"/>
                          </a:lnTo>
                          <a:lnTo>
                            <a:pt x="120" y="278"/>
                          </a:lnTo>
                          <a:lnTo>
                            <a:pt x="120" y="278"/>
                          </a:lnTo>
                          <a:lnTo>
                            <a:pt x="119" y="278"/>
                          </a:lnTo>
                          <a:lnTo>
                            <a:pt x="117" y="278"/>
                          </a:lnTo>
                          <a:lnTo>
                            <a:pt x="116" y="278"/>
                          </a:lnTo>
                          <a:lnTo>
                            <a:pt x="113" y="280"/>
                          </a:lnTo>
                          <a:lnTo>
                            <a:pt x="109" y="280"/>
                          </a:lnTo>
                          <a:lnTo>
                            <a:pt x="103" y="281"/>
                          </a:lnTo>
                          <a:lnTo>
                            <a:pt x="98" y="280"/>
                          </a:lnTo>
                          <a:lnTo>
                            <a:pt x="95" y="274"/>
                          </a:lnTo>
                          <a:lnTo>
                            <a:pt x="94" y="264"/>
                          </a:lnTo>
                          <a:lnTo>
                            <a:pt x="95" y="252"/>
                          </a:lnTo>
                          <a:lnTo>
                            <a:pt x="98" y="239"/>
                          </a:lnTo>
                          <a:lnTo>
                            <a:pt x="103" y="228"/>
                          </a:lnTo>
                          <a:lnTo>
                            <a:pt x="109" y="221"/>
                          </a:lnTo>
                          <a:lnTo>
                            <a:pt x="117" y="217"/>
                          </a:lnTo>
                          <a:lnTo>
                            <a:pt x="126" y="215"/>
                          </a:lnTo>
                          <a:lnTo>
                            <a:pt x="135" y="211"/>
                          </a:lnTo>
                          <a:lnTo>
                            <a:pt x="142" y="205"/>
                          </a:lnTo>
                          <a:lnTo>
                            <a:pt x="139" y="199"/>
                          </a:lnTo>
                          <a:lnTo>
                            <a:pt x="137" y="196"/>
                          </a:lnTo>
                          <a:lnTo>
                            <a:pt x="129" y="195"/>
                          </a:lnTo>
                          <a:lnTo>
                            <a:pt x="117" y="195"/>
                          </a:lnTo>
                          <a:lnTo>
                            <a:pt x="117" y="195"/>
                          </a:lnTo>
                          <a:lnTo>
                            <a:pt x="117" y="195"/>
                          </a:lnTo>
                          <a:lnTo>
                            <a:pt x="116" y="195"/>
                          </a:lnTo>
                          <a:lnTo>
                            <a:pt x="116" y="195"/>
                          </a:lnTo>
                          <a:lnTo>
                            <a:pt x="116" y="195"/>
                          </a:lnTo>
                          <a:lnTo>
                            <a:pt x="116" y="195"/>
                          </a:lnTo>
                          <a:lnTo>
                            <a:pt x="115" y="195"/>
                          </a:lnTo>
                          <a:lnTo>
                            <a:pt x="115" y="195"/>
                          </a:lnTo>
                          <a:lnTo>
                            <a:pt x="113" y="196"/>
                          </a:lnTo>
                          <a:lnTo>
                            <a:pt x="104" y="196"/>
                          </a:lnTo>
                          <a:lnTo>
                            <a:pt x="98" y="196"/>
                          </a:lnTo>
                          <a:lnTo>
                            <a:pt x="93" y="193"/>
                          </a:lnTo>
                          <a:lnTo>
                            <a:pt x="87" y="187"/>
                          </a:lnTo>
                          <a:lnTo>
                            <a:pt x="78" y="179"/>
                          </a:lnTo>
                          <a:lnTo>
                            <a:pt x="76" y="176"/>
                          </a:lnTo>
                          <a:lnTo>
                            <a:pt x="72" y="168"/>
                          </a:lnTo>
                          <a:lnTo>
                            <a:pt x="65" y="158"/>
                          </a:lnTo>
                          <a:lnTo>
                            <a:pt x="57" y="146"/>
                          </a:lnTo>
                          <a:lnTo>
                            <a:pt x="48" y="133"/>
                          </a:lnTo>
                          <a:lnTo>
                            <a:pt x="43" y="123"/>
                          </a:lnTo>
                          <a:lnTo>
                            <a:pt x="37" y="113"/>
                          </a:lnTo>
                          <a:lnTo>
                            <a:pt x="35" y="108"/>
                          </a:lnTo>
                          <a:lnTo>
                            <a:pt x="21" y="108"/>
                          </a:lnTo>
                          <a:lnTo>
                            <a:pt x="15" y="101"/>
                          </a:lnTo>
                          <a:lnTo>
                            <a:pt x="9" y="92"/>
                          </a:lnTo>
                          <a:lnTo>
                            <a:pt x="3" y="85"/>
                          </a:lnTo>
                          <a:lnTo>
                            <a:pt x="0" y="76"/>
                          </a:lnTo>
                          <a:lnTo>
                            <a:pt x="0" y="69"/>
                          </a:lnTo>
                          <a:lnTo>
                            <a:pt x="3" y="63"/>
                          </a:lnTo>
                          <a:lnTo>
                            <a:pt x="10" y="57"/>
                          </a:lnTo>
                          <a:lnTo>
                            <a:pt x="24" y="54"/>
                          </a:lnTo>
                          <a:lnTo>
                            <a:pt x="44" y="54"/>
                          </a:lnTo>
                          <a:lnTo>
                            <a:pt x="50" y="54"/>
                          </a:lnTo>
                          <a:lnTo>
                            <a:pt x="56" y="53"/>
                          </a:lnTo>
                          <a:lnTo>
                            <a:pt x="62" y="53"/>
                          </a:lnTo>
                          <a:lnTo>
                            <a:pt x="65" y="53"/>
                          </a:lnTo>
                          <a:lnTo>
                            <a:pt x="68" y="54"/>
                          </a:lnTo>
                          <a:lnTo>
                            <a:pt x="71" y="57"/>
                          </a:lnTo>
                          <a:lnTo>
                            <a:pt x="73" y="58"/>
                          </a:lnTo>
                          <a:lnTo>
                            <a:pt x="78" y="58"/>
                          </a:lnTo>
                          <a:lnTo>
                            <a:pt x="81" y="58"/>
                          </a:lnTo>
                          <a:lnTo>
                            <a:pt x="82" y="57"/>
                          </a:lnTo>
                          <a:lnTo>
                            <a:pt x="82" y="57"/>
                          </a:lnTo>
                          <a:lnTo>
                            <a:pt x="84" y="57"/>
                          </a:lnTo>
                          <a:lnTo>
                            <a:pt x="84" y="55"/>
                          </a:lnTo>
                          <a:lnTo>
                            <a:pt x="85" y="53"/>
                          </a:lnTo>
                          <a:lnTo>
                            <a:pt x="87" y="50"/>
                          </a:lnTo>
                          <a:lnTo>
                            <a:pt x="88" y="45"/>
                          </a:lnTo>
                          <a:lnTo>
                            <a:pt x="91" y="39"/>
                          </a:lnTo>
                          <a:lnTo>
                            <a:pt x="106" y="36"/>
                          </a:lnTo>
                          <a:lnTo>
                            <a:pt x="122" y="35"/>
                          </a:lnTo>
                          <a:lnTo>
                            <a:pt x="122" y="32"/>
                          </a:lnTo>
                          <a:lnTo>
                            <a:pt x="120" y="28"/>
                          </a:lnTo>
                          <a:lnTo>
                            <a:pt x="119" y="23"/>
                          </a:lnTo>
                          <a:lnTo>
                            <a:pt x="119" y="20"/>
                          </a:lnTo>
                          <a:lnTo>
                            <a:pt x="120" y="16"/>
                          </a:lnTo>
                          <a:lnTo>
                            <a:pt x="132" y="11"/>
                          </a:lnTo>
                          <a:lnTo>
                            <a:pt x="139" y="10"/>
                          </a:lnTo>
                          <a:lnTo>
                            <a:pt x="144" y="9"/>
                          </a:lnTo>
                          <a:lnTo>
                            <a:pt x="150" y="9"/>
                          </a:lnTo>
                          <a:lnTo>
                            <a:pt x="157" y="3"/>
                          </a:lnTo>
                          <a:lnTo>
                            <a:pt x="160" y="1"/>
                          </a:lnTo>
                          <a:lnTo>
                            <a:pt x="167" y="0"/>
                          </a:lnTo>
                          <a:lnTo>
                            <a:pt x="176" y="0"/>
                          </a:lnTo>
                          <a:close/>
                        </a:path>
                      </a:pathLst>
                    </a:custGeom>
                    <a:grpFill/>
                    <a:ln w="0">
                      <a:noFill/>
                      <a:prstDash val="solid"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defRPr/>
                      </a:pPr>
                      <a:endParaRPr lang="en-US" sz="16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5" name="Freeform 252">
                      <a:extLst>
                        <a:ext uri="{FF2B5EF4-FFF2-40B4-BE49-F238E27FC236}">
                          <a16:creationId xmlns:a16="http://schemas.microsoft.com/office/drawing/2014/main" id="{8019EF7F-1844-C14E-8071-5CFA7DAD6C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038601" y="2114551"/>
                      <a:ext cx="190500" cy="227011"/>
                    </a:xfrm>
                    <a:custGeom>
                      <a:avLst/>
                      <a:gdLst>
                        <a:gd name="T0" fmla="*/ 82 w 120"/>
                        <a:gd name="T1" fmla="*/ 1 h 143"/>
                        <a:gd name="T2" fmla="*/ 98 w 120"/>
                        <a:gd name="T3" fmla="*/ 29 h 143"/>
                        <a:gd name="T4" fmla="*/ 117 w 120"/>
                        <a:gd name="T5" fmla="*/ 55 h 143"/>
                        <a:gd name="T6" fmla="*/ 116 w 120"/>
                        <a:gd name="T7" fmla="*/ 82 h 143"/>
                        <a:gd name="T8" fmla="*/ 116 w 120"/>
                        <a:gd name="T9" fmla="*/ 88 h 143"/>
                        <a:gd name="T10" fmla="*/ 116 w 120"/>
                        <a:gd name="T11" fmla="*/ 93 h 143"/>
                        <a:gd name="T12" fmla="*/ 113 w 120"/>
                        <a:gd name="T13" fmla="*/ 98 h 143"/>
                        <a:gd name="T14" fmla="*/ 109 w 120"/>
                        <a:gd name="T15" fmla="*/ 102 h 143"/>
                        <a:gd name="T16" fmla="*/ 79 w 120"/>
                        <a:gd name="T17" fmla="*/ 115 h 143"/>
                        <a:gd name="T18" fmla="*/ 63 w 120"/>
                        <a:gd name="T19" fmla="*/ 134 h 143"/>
                        <a:gd name="T20" fmla="*/ 57 w 120"/>
                        <a:gd name="T21" fmla="*/ 140 h 143"/>
                        <a:gd name="T22" fmla="*/ 53 w 120"/>
                        <a:gd name="T23" fmla="*/ 142 h 143"/>
                        <a:gd name="T24" fmla="*/ 34 w 120"/>
                        <a:gd name="T25" fmla="*/ 143 h 143"/>
                        <a:gd name="T26" fmla="*/ 26 w 120"/>
                        <a:gd name="T27" fmla="*/ 143 h 143"/>
                        <a:gd name="T28" fmla="*/ 22 w 120"/>
                        <a:gd name="T29" fmla="*/ 139 h 143"/>
                        <a:gd name="T30" fmla="*/ 16 w 120"/>
                        <a:gd name="T31" fmla="*/ 132 h 143"/>
                        <a:gd name="T32" fmla="*/ 0 w 120"/>
                        <a:gd name="T33" fmla="*/ 110 h 143"/>
                        <a:gd name="T34" fmla="*/ 15 w 120"/>
                        <a:gd name="T35" fmla="*/ 83 h 143"/>
                        <a:gd name="T36" fmla="*/ 15 w 120"/>
                        <a:gd name="T37" fmla="*/ 67 h 143"/>
                        <a:gd name="T38" fmla="*/ 15 w 120"/>
                        <a:gd name="T39" fmla="*/ 61 h 143"/>
                        <a:gd name="T40" fmla="*/ 13 w 120"/>
                        <a:gd name="T41" fmla="*/ 57 h 143"/>
                        <a:gd name="T42" fmla="*/ 12 w 120"/>
                        <a:gd name="T43" fmla="*/ 49 h 143"/>
                        <a:gd name="T44" fmla="*/ 10 w 120"/>
                        <a:gd name="T45" fmla="*/ 42 h 143"/>
                        <a:gd name="T46" fmla="*/ 12 w 120"/>
                        <a:gd name="T47" fmla="*/ 38 h 143"/>
                        <a:gd name="T48" fmla="*/ 16 w 120"/>
                        <a:gd name="T49" fmla="*/ 35 h 143"/>
                        <a:gd name="T50" fmla="*/ 22 w 120"/>
                        <a:gd name="T51" fmla="*/ 33 h 143"/>
                        <a:gd name="T52" fmla="*/ 31 w 120"/>
                        <a:gd name="T53" fmla="*/ 32 h 143"/>
                        <a:gd name="T54" fmla="*/ 37 w 120"/>
                        <a:gd name="T55" fmla="*/ 29 h 143"/>
                        <a:gd name="T56" fmla="*/ 47 w 120"/>
                        <a:gd name="T57" fmla="*/ 16 h 143"/>
                        <a:gd name="T58" fmla="*/ 53 w 120"/>
                        <a:gd name="T59" fmla="*/ 8 h 143"/>
                        <a:gd name="T60" fmla="*/ 60 w 120"/>
                        <a:gd name="T61" fmla="*/ 2 h 143"/>
                        <a:gd name="T62" fmla="*/ 66 w 120"/>
                        <a:gd name="T63" fmla="*/ 1 h 1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120" h="143">
                          <a:moveTo>
                            <a:pt x="73" y="0"/>
                          </a:moveTo>
                          <a:lnTo>
                            <a:pt x="82" y="1"/>
                          </a:lnTo>
                          <a:lnTo>
                            <a:pt x="91" y="2"/>
                          </a:lnTo>
                          <a:lnTo>
                            <a:pt x="98" y="29"/>
                          </a:lnTo>
                          <a:lnTo>
                            <a:pt x="109" y="42"/>
                          </a:lnTo>
                          <a:lnTo>
                            <a:pt x="117" y="55"/>
                          </a:lnTo>
                          <a:lnTo>
                            <a:pt x="120" y="71"/>
                          </a:lnTo>
                          <a:lnTo>
                            <a:pt x="116" y="82"/>
                          </a:lnTo>
                          <a:lnTo>
                            <a:pt x="116" y="85"/>
                          </a:lnTo>
                          <a:lnTo>
                            <a:pt x="116" y="88"/>
                          </a:lnTo>
                          <a:lnTo>
                            <a:pt x="116" y="90"/>
                          </a:lnTo>
                          <a:lnTo>
                            <a:pt x="116" y="93"/>
                          </a:lnTo>
                          <a:lnTo>
                            <a:pt x="114" y="96"/>
                          </a:lnTo>
                          <a:lnTo>
                            <a:pt x="113" y="98"/>
                          </a:lnTo>
                          <a:lnTo>
                            <a:pt x="110" y="99"/>
                          </a:lnTo>
                          <a:lnTo>
                            <a:pt x="109" y="102"/>
                          </a:lnTo>
                          <a:lnTo>
                            <a:pt x="94" y="108"/>
                          </a:lnTo>
                          <a:lnTo>
                            <a:pt x="79" y="115"/>
                          </a:lnTo>
                          <a:lnTo>
                            <a:pt x="69" y="127"/>
                          </a:lnTo>
                          <a:lnTo>
                            <a:pt x="63" y="134"/>
                          </a:lnTo>
                          <a:lnTo>
                            <a:pt x="59" y="139"/>
                          </a:lnTo>
                          <a:lnTo>
                            <a:pt x="57" y="140"/>
                          </a:lnTo>
                          <a:lnTo>
                            <a:pt x="57" y="140"/>
                          </a:lnTo>
                          <a:lnTo>
                            <a:pt x="53" y="142"/>
                          </a:lnTo>
                          <a:lnTo>
                            <a:pt x="44" y="142"/>
                          </a:lnTo>
                          <a:lnTo>
                            <a:pt x="34" y="143"/>
                          </a:lnTo>
                          <a:lnTo>
                            <a:pt x="28" y="143"/>
                          </a:lnTo>
                          <a:lnTo>
                            <a:pt x="26" y="143"/>
                          </a:lnTo>
                          <a:lnTo>
                            <a:pt x="25" y="142"/>
                          </a:lnTo>
                          <a:lnTo>
                            <a:pt x="22" y="139"/>
                          </a:lnTo>
                          <a:lnTo>
                            <a:pt x="19" y="136"/>
                          </a:lnTo>
                          <a:lnTo>
                            <a:pt x="16" y="132"/>
                          </a:lnTo>
                          <a:lnTo>
                            <a:pt x="3" y="124"/>
                          </a:lnTo>
                          <a:lnTo>
                            <a:pt x="0" y="110"/>
                          </a:lnTo>
                          <a:lnTo>
                            <a:pt x="6" y="85"/>
                          </a:lnTo>
                          <a:lnTo>
                            <a:pt x="15" y="83"/>
                          </a:lnTo>
                          <a:lnTo>
                            <a:pt x="15" y="73"/>
                          </a:lnTo>
                          <a:lnTo>
                            <a:pt x="15" y="67"/>
                          </a:lnTo>
                          <a:lnTo>
                            <a:pt x="15" y="64"/>
                          </a:lnTo>
                          <a:lnTo>
                            <a:pt x="15" y="61"/>
                          </a:lnTo>
                          <a:lnTo>
                            <a:pt x="15" y="60"/>
                          </a:lnTo>
                          <a:lnTo>
                            <a:pt x="13" y="57"/>
                          </a:lnTo>
                          <a:lnTo>
                            <a:pt x="13" y="54"/>
                          </a:lnTo>
                          <a:lnTo>
                            <a:pt x="12" y="49"/>
                          </a:lnTo>
                          <a:lnTo>
                            <a:pt x="10" y="45"/>
                          </a:lnTo>
                          <a:lnTo>
                            <a:pt x="10" y="42"/>
                          </a:lnTo>
                          <a:lnTo>
                            <a:pt x="10" y="39"/>
                          </a:lnTo>
                          <a:lnTo>
                            <a:pt x="12" y="38"/>
                          </a:lnTo>
                          <a:lnTo>
                            <a:pt x="13" y="36"/>
                          </a:lnTo>
                          <a:lnTo>
                            <a:pt x="16" y="35"/>
                          </a:lnTo>
                          <a:lnTo>
                            <a:pt x="19" y="35"/>
                          </a:lnTo>
                          <a:lnTo>
                            <a:pt x="22" y="33"/>
                          </a:lnTo>
                          <a:lnTo>
                            <a:pt x="25" y="33"/>
                          </a:lnTo>
                          <a:lnTo>
                            <a:pt x="31" y="32"/>
                          </a:lnTo>
                          <a:lnTo>
                            <a:pt x="34" y="30"/>
                          </a:lnTo>
                          <a:lnTo>
                            <a:pt x="37" y="29"/>
                          </a:lnTo>
                          <a:lnTo>
                            <a:pt x="38" y="26"/>
                          </a:lnTo>
                          <a:lnTo>
                            <a:pt x="47" y="16"/>
                          </a:lnTo>
                          <a:lnTo>
                            <a:pt x="50" y="13"/>
                          </a:lnTo>
                          <a:lnTo>
                            <a:pt x="53" y="8"/>
                          </a:lnTo>
                          <a:lnTo>
                            <a:pt x="57" y="5"/>
                          </a:lnTo>
                          <a:lnTo>
                            <a:pt x="60" y="2"/>
                          </a:lnTo>
                          <a:lnTo>
                            <a:pt x="65" y="1"/>
                          </a:lnTo>
                          <a:lnTo>
                            <a:pt x="66" y="1"/>
                          </a:lnTo>
                          <a:lnTo>
                            <a:pt x="73" y="0"/>
                          </a:lnTo>
                          <a:close/>
                        </a:path>
                      </a:pathLst>
                    </a:custGeom>
                    <a:grpFill/>
                    <a:ln w="0">
                      <a:noFill/>
                      <a:prstDash val="solid"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defRPr/>
                      </a:pPr>
                      <a:endParaRPr lang="en-US" sz="16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6" name="Freeform 269">
                      <a:extLst>
                        <a:ext uri="{FF2B5EF4-FFF2-40B4-BE49-F238E27FC236}">
                          <a16:creationId xmlns:a16="http://schemas.microsoft.com/office/drawing/2014/main" id="{2438090F-71B4-F14E-BFC0-0A4B90DE1D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19736" y="779462"/>
                      <a:ext cx="347664" cy="387350"/>
                    </a:xfrm>
                    <a:custGeom>
                      <a:avLst/>
                      <a:gdLst>
                        <a:gd name="T0" fmla="*/ 38 w 219"/>
                        <a:gd name="T1" fmla="*/ 6 h 244"/>
                        <a:gd name="T2" fmla="*/ 63 w 219"/>
                        <a:gd name="T3" fmla="*/ 22 h 244"/>
                        <a:gd name="T4" fmla="*/ 75 w 219"/>
                        <a:gd name="T5" fmla="*/ 37 h 244"/>
                        <a:gd name="T6" fmla="*/ 75 w 219"/>
                        <a:gd name="T7" fmla="*/ 43 h 244"/>
                        <a:gd name="T8" fmla="*/ 76 w 219"/>
                        <a:gd name="T9" fmla="*/ 47 h 244"/>
                        <a:gd name="T10" fmla="*/ 66 w 219"/>
                        <a:gd name="T11" fmla="*/ 47 h 244"/>
                        <a:gd name="T12" fmla="*/ 98 w 219"/>
                        <a:gd name="T13" fmla="*/ 75 h 244"/>
                        <a:gd name="T14" fmla="*/ 85 w 219"/>
                        <a:gd name="T15" fmla="*/ 74 h 244"/>
                        <a:gd name="T16" fmla="*/ 85 w 219"/>
                        <a:gd name="T17" fmla="*/ 84 h 244"/>
                        <a:gd name="T18" fmla="*/ 93 w 219"/>
                        <a:gd name="T19" fmla="*/ 99 h 244"/>
                        <a:gd name="T20" fmla="*/ 93 w 219"/>
                        <a:gd name="T21" fmla="*/ 107 h 244"/>
                        <a:gd name="T22" fmla="*/ 118 w 219"/>
                        <a:gd name="T23" fmla="*/ 132 h 244"/>
                        <a:gd name="T24" fmla="*/ 115 w 219"/>
                        <a:gd name="T25" fmla="*/ 140 h 244"/>
                        <a:gd name="T26" fmla="*/ 116 w 219"/>
                        <a:gd name="T27" fmla="*/ 147 h 244"/>
                        <a:gd name="T28" fmla="*/ 123 w 219"/>
                        <a:gd name="T29" fmla="*/ 157 h 244"/>
                        <a:gd name="T30" fmla="*/ 145 w 219"/>
                        <a:gd name="T31" fmla="*/ 181 h 244"/>
                        <a:gd name="T32" fmla="*/ 206 w 219"/>
                        <a:gd name="T33" fmla="*/ 231 h 244"/>
                        <a:gd name="T34" fmla="*/ 214 w 219"/>
                        <a:gd name="T35" fmla="*/ 238 h 244"/>
                        <a:gd name="T36" fmla="*/ 219 w 219"/>
                        <a:gd name="T37" fmla="*/ 241 h 244"/>
                        <a:gd name="T38" fmla="*/ 198 w 219"/>
                        <a:gd name="T39" fmla="*/ 244 h 244"/>
                        <a:gd name="T40" fmla="*/ 169 w 219"/>
                        <a:gd name="T41" fmla="*/ 232 h 244"/>
                        <a:gd name="T42" fmla="*/ 122 w 219"/>
                        <a:gd name="T43" fmla="*/ 212 h 244"/>
                        <a:gd name="T44" fmla="*/ 115 w 219"/>
                        <a:gd name="T45" fmla="*/ 209 h 244"/>
                        <a:gd name="T46" fmla="*/ 104 w 219"/>
                        <a:gd name="T47" fmla="*/ 203 h 244"/>
                        <a:gd name="T48" fmla="*/ 97 w 219"/>
                        <a:gd name="T49" fmla="*/ 198 h 244"/>
                        <a:gd name="T50" fmla="*/ 85 w 219"/>
                        <a:gd name="T51" fmla="*/ 179 h 244"/>
                        <a:gd name="T52" fmla="*/ 91 w 219"/>
                        <a:gd name="T53" fmla="*/ 166 h 244"/>
                        <a:gd name="T54" fmla="*/ 66 w 219"/>
                        <a:gd name="T55" fmla="*/ 148 h 244"/>
                        <a:gd name="T56" fmla="*/ 72 w 219"/>
                        <a:gd name="T57" fmla="*/ 147 h 244"/>
                        <a:gd name="T58" fmla="*/ 74 w 219"/>
                        <a:gd name="T59" fmla="*/ 137 h 244"/>
                        <a:gd name="T60" fmla="*/ 57 w 219"/>
                        <a:gd name="T61" fmla="*/ 121 h 244"/>
                        <a:gd name="T62" fmla="*/ 47 w 219"/>
                        <a:gd name="T63" fmla="*/ 112 h 244"/>
                        <a:gd name="T64" fmla="*/ 44 w 219"/>
                        <a:gd name="T65" fmla="*/ 107 h 244"/>
                        <a:gd name="T66" fmla="*/ 40 w 219"/>
                        <a:gd name="T67" fmla="*/ 99 h 244"/>
                        <a:gd name="T68" fmla="*/ 35 w 219"/>
                        <a:gd name="T69" fmla="*/ 87 h 244"/>
                        <a:gd name="T70" fmla="*/ 28 w 219"/>
                        <a:gd name="T71" fmla="*/ 78 h 244"/>
                        <a:gd name="T72" fmla="*/ 16 w 219"/>
                        <a:gd name="T73" fmla="*/ 74 h 244"/>
                        <a:gd name="T74" fmla="*/ 15 w 219"/>
                        <a:gd name="T75" fmla="*/ 63 h 244"/>
                        <a:gd name="T76" fmla="*/ 6 w 219"/>
                        <a:gd name="T77" fmla="*/ 40 h 244"/>
                        <a:gd name="T78" fmla="*/ 6 w 219"/>
                        <a:gd name="T79" fmla="*/ 25 h 244"/>
                        <a:gd name="T80" fmla="*/ 24 w 219"/>
                        <a:gd name="T81" fmla="*/ 12 h 244"/>
                        <a:gd name="T82" fmla="*/ 12 w 219"/>
                        <a:gd name="T83" fmla="*/ 3 h 244"/>
                        <a:gd name="T84" fmla="*/ 16 w 219"/>
                        <a:gd name="T85" fmla="*/ 2 h 2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9" h="244">
                          <a:moveTo>
                            <a:pt x="19" y="0"/>
                          </a:moveTo>
                          <a:lnTo>
                            <a:pt x="28" y="2"/>
                          </a:lnTo>
                          <a:lnTo>
                            <a:pt x="38" y="6"/>
                          </a:lnTo>
                          <a:lnTo>
                            <a:pt x="50" y="12"/>
                          </a:lnTo>
                          <a:lnTo>
                            <a:pt x="59" y="18"/>
                          </a:lnTo>
                          <a:lnTo>
                            <a:pt x="63" y="22"/>
                          </a:lnTo>
                          <a:lnTo>
                            <a:pt x="71" y="28"/>
                          </a:lnTo>
                          <a:lnTo>
                            <a:pt x="76" y="36"/>
                          </a:lnTo>
                          <a:lnTo>
                            <a:pt x="75" y="37"/>
                          </a:lnTo>
                          <a:lnTo>
                            <a:pt x="74" y="38"/>
                          </a:lnTo>
                          <a:lnTo>
                            <a:pt x="72" y="40"/>
                          </a:lnTo>
                          <a:lnTo>
                            <a:pt x="75" y="43"/>
                          </a:lnTo>
                          <a:lnTo>
                            <a:pt x="78" y="44"/>
                          </a:lnTo>
                          <a:lnTo>
                            <a:pt x="81" y="47"/>
                          </a:lnTo>
                          <a:lnTo>
                            <a:pt x="76" y="47"/>
                          </a:lnTo>
                          <a:lnTo>
                            <a:pt x="71" y="47"/>
                          </a:lnTo>
                          <a:lnTo>
                            <a:pt x="66" y="47"/>
                          </a:lnTo>
                          <a:lnTo>
                            <a:pt x="66" y="47"/>
                          </a:lnTo>
                          <a:lnTo>
                            <a:pt x="68" y="49"/>
                          </a:lnTo>
                          <a:lnTo>
                            <a:pt x="69" y="50"/>
                          </a:lnTo>
                          <a:lnTo>
                            <a:pt x="98" y="75"/>
                          </a:lnTo>
                          <a:lnTo>
                            <a:pt x="94" y="75"/>
                          </a:lnTo>
                          <a:lnTo>
                            <a:pt x="90" y="75"/>
                          </a:lnTo>
                          <a:lnTo>
                            <a:pt x="85" y="74"/>
                          </a:lnTo>
                          <a:lnTo>
                            <a:pt x="82" y="74"/>
                          </a:lnTo>
                          <a:lnTo>
                            <a:pt x="78" y="74"/>
                          </a:lnTo>
                          <a:lnTo>
                            <a:pt x="85" y="84"/>
                          </a:lnTo>
                          <a:lnTo>
                            <a:pt x="90" y="91"/>
                          </a:lnTo>
                          <a:lnTo>
                            <a:pt x="91" y="96"/>
                          </a:lnTo>
                          <a:lnTo>
                            <a:pt x="93" y="99"/>
                          </a:lnTo>
                          <a:lnTo>
                            <a:pt x="93" y="103"/>
                          </a:lnTo>
                          <a:lnTo>
                            <a:pt x="93" y="104"/>
                          </a:lnTo>
                          <a:lnTo>
                            <a:pt x="93" y="107"/>
                          </a:lnTo>
                          <a:lnTo>
                            <a:pt x="100" y="116"/>
                          </a:lnTo>
                          <a:lnTo>
                            <a:pt x="109" y="124"/>
                          </a:lnTo>
                          <a:lnTo>
                            <a:pt x="118" y="132"/>
                          </a:lnTo>
                          <a:lnTo>
                            <a:pt x="118" y="134"/>
                          </a:lnTo>
                          <a:lnTo>
                            <a:pt x="116" y="137"/>
                          </a:lnTo>
                          <a:lnTo>
                            <a:pt x="115" y="140"/>
                          </a:lnTo>
                          <a:lnTo>
                            <a:pt x="115" y="141"/>
                          </a:lnTo>
                          <a:lnTo>
                            <a:pt x="115" y="144"/>
                          </a:lnTo>
                          <a:lnTo>
                            <a:pt x="116" y="147"/>
                          </a:lnTo>
                          <a:lnTo>
                            <a:pt x="119" y="151"/>
                          </a:lnTo>
                          <a:lnTo>
                            <a:pt x="120" y="154"/>
                          </a:lnTo>
                          <a:lnTo>
                            <a:pt x="123" y="157"/>
                          </a:lnTo>
                          <a:lnTo>
                            <a:pt x="126" y="160"/>
                          </a:lnTo>
                          <a:lnTo>
                            <a:pt x="134" y="169"/>
                          </a:lnTo>
                          <a:lnTo>
                            <a:pt x="145" y="181"/>
                          </a:lnTo>
                          <a:lnTo>
                            <a:pt x="162" y="195"/>
                          </a:lnTo>
                          <a:lnTo>
                            <a:pt x="182" y="213"/>
                          </a:lnTo>
                          <a:lnTo>
                            <a:pt x="206" y="231"/>
                          </a:lnTo>
                          <a:lnTo>
                            <a:pt x="210" y="234"/>
                          </a:lnTo>
                          <a:lnTo>
                            <a:pt x="213" y="236"/>
                          </a:lnTo>
                          <a:lnTo>
                            <a:pt x="214" y="238"/>
                          </a:lnTo>
                          <a:lnTo>
                            <a:pt x="216" y="239"/>
                          </a:lnTo>
                          <a:lnTo>
                            <a:pt x="217" y="239"/>
                          </a:lnTo>
                          <a:lnTo>
                            <a:pt x="219" y="241"/>
                          </a:lnTo>
                          <a:lnTo>
                            <a:pt x="219" y="244"/>
                          </a:lnTo>
                          <a:lnTo>
                            <a:pt x="209" y="244"/>
                          </a:lnTo>
                          <a:lnTo>
                            <a:pt x="198" y="244"/>
                          </a:lnTo>
                          <a:lnTo>
                            <a:pt x="189" y="242"/>
                          </a:lnTo>
                          <a:lnTo>
                            <a:pt x="187" y="241"/>
                          </a:lnTo>
                          <a:lnTo>
                            <a:pt x="169" y="232"/>
                          </a:lnTo>
                          <a:lnTo>
                            <a:pt x="151" y="222"/>
                          </a:lnTo>
                          <a:lnTo>
                            <a:pt x="137" y="216"/>
                          </a:lnTo>
                          <a:lnTo>
                            <a:pt x="122" y="212"/>
                          </a:lnTo>
                          <a:lnTo>
                            <a:pt x="120" y="212"/>
                          </a:lnTo>
                          <a:lnTo>
                            <a:pt x="118" y="210"/>
                          </a:lnTo>
                          <a:lnTo>
                            <a:pt x="115" y="209"/>
                          </a:lnTo>
                          <a:lnTo>
                            <a:pt x="112" y="207"/>
                          </a:lnTo>
                          <a:lnTo>
                            <a:pt x="109" y="204"/>
                          </a:lnTo>
                          <a:lnTo>
                            <a:pt x="104" y="203"/>
                          </a:lnTo>
                          <a:lnTo>
                            <a:pt x="103" y="201"/>
                          </a:lnTo>
                          <a:lnTo>
                            <a:pt x="101" y="201"/>
                          </a:lnTo>
                          <a:lnTo>
                            <a:pt x="97" y="198"/>
                          </a:lnTo>
                          <a:lnTo>
                            <a:pt x="91" y="194"/>
                          </a:lnTo>
                          <a:lnTo>
                            <a:pt x="87" y="188"/>
                          </a:lnTo>
                          <a:lnTo>
                            <a:pt x="85" y="179"/>
                          </a:lnTo>
                          <a:lnTo>
                            <a:pt x="87" y="169"/>
                          </a:lnTo>
                          <a:lnTo>
                            <a:pt x="91" y="168"/>
                          </a:lnTo>
                          <a:lnTo>
                            <a:pt x="91" y="166"/>
                          </a:lnTo>
                          <a:lnTo>
                            <a:pt x="82" y="160"/>
                          </a:lnTo>
                          <a:lnTo>
                            <a:pt x="74" y="156"/>
                          </a:lnTo>
                          <a:lnTo>
                            <a:pt x="66" y="148"/>
                          </a:lnTo>
                          <a:lnTo>
                            <a:pt x="66" y="147"/>
                          </a:lnTo>
                          <a:lnTo>
                            <a:pt x="69" y="147"/>
                          </a:lnTo>
                          <a:lnTo>
                            <a:pt x="72" y="147"/>
                          </a:lnTo>
                          <a:lnTo>
                            <a:pt x="75" y="147"/>
                          </a:lnTo>
                          <a:lnTo>
                            <a:pt x="76" y="146"/>
                          </a:lnTo>
                          <a:lnTo>
                            <a:pt x="74" y="137"/>
                          </a:lnTo>
                          <a:lnTo>
                            <a:pt x="69" y="131"/>
                          </a:lnTo>
                          <a:lnTo>
                            <a:pt x="65" y="126"/>
                          </a:lnTo>
                          <a:lnTo>
                            <a:pt x="57" y="121"/>
                          </a:lnTo>
                          <a:lnTo>
                            <a:pt x="53" y="116"/>
                          </a:lnTo>
                          <a:lnTo>
                            <a:pt x="49" y="113"/>
                          </a:lnTo>
                          <a:lnTo>
                            <a:pt x="47" y="112"/>
                          </a:lnTo>
                          <a:lnTo>
                            <a:pt x="46" y="110"/>
                          </a:lnTo>
                          <a:lnTo>
                            <a:pt x="44" y="109"/>
                          </a:lnTo>
                          <a:lnTo>
                            <a:pt x="44" y="107"/>
                          </a:lnTo>
                          <a:lnTo>
                            <a:pt x="43" y="106"/>
                          </a:lnTo>
                          <a:lnTo>
                            <a:pt x="41" y="102"/>
                          </a:lnTo>
                          <a:lnTo>
                            <a:pt x="40" y="99"/>
                          </a:lnTo>
                          <a:lnTo>
                            <a:pt x="37" y="94"/>
                          </a:lnTo>
                          <a:lnTo>
                            <a:pt x="35" y="91"/>
                          </a:lnTo>
                          <a:lnTo>
                            <a:pt x="35" y="87"/>
                          </a:lnTo>
                          <a:lnTo>
                            <a:pt x="34" y="84"/>
                          </a:lnTo>
                          <a:lnTo>
                            <a:pt x="31" y="81"/>
                          </a:lnTo>
                          <a:lnTo>
                            <a:pt x="28" y="78"/>
                          </a:lnTo>
                          <a:lnTo>
                            <a:pt x="24" y="77"/>
                          </a:lnTo>
                          <a:lnTo>
                            <a:pt x="21" y="75"/>
                          </a:lnTo>
                          <a:lnTo>
                            <a:pt x="16" y="74"/>
                          </a:lnTo>
                          <a:lnTo>
                            <a:pt x="13" y="71"/>
                          </a:lnTo>
                          <a:lnTo>
                            <a:pt x="12" y="66"/>
                          </a:lnTo>
                          <a:lnTo>
                            <a:pt x="15" y="63"/>
                          </a:lnTo>
                          <a:lnTo>
                            <a:pt x="19" y="60"/>
                          </a:lnTo>
                          <a:lnTo>
                            <a:pt x="13" y="50"/>
                          </a:lnTo>
                          <a:lnTo>
                            <a:pt x="6" y="40"/>
                          </a:lnTo>
                          <a:lnTo>
                            <a:pt x="0" y="28"/>
                          </a:lnTo>
                          <a:lnTo>
                            <a:pt x="3" y="27"/>
                          </a:lnTo>
                          <a:lnTo>
                            <a:pt x="6" y="25"/>
                          </a:lnTo>
                          <a:lnTo>
                            <a:pt x="13" y="25"/>
                          </a:lnTo>
                          <a:lnTo>
                            <a:pt x="25" y="24"/>
                          </a:lnTo>
                          <a:lnTo>
                            <a:pt x="24" y="12"/>
                          </a:lnTo>
                          <a:lnTo>
                            <a:pt x="21" y="9"/>
                          </a:lnTo>
                          <a:lnTo>
                            <a:pt x="16" y="6"/>
                          </a:lnTo>
                          <a:lnTo>
                            <a:pt x="12" y="3"/>
                          </a:lnTo>
                          <a:lnTo>
                            <a:pt x="8" y="2"/>
                          </a:lnTo>
                          <a:lnTo>
                            <a:pt x="12" y="2"/>
                          </a:lnTo>
                          <a:lnTo>
                            <a:pt x="16" y="2"/>
                          </a:lnTo>
                          <a:lnTo>
                            <a:pt x="19" y="0"/>
                          </a:lnTo>
                          <a:close/>
                        </a:path>
                      </a:pathLst>
                    </a:custGeom>
                    <a:grpFill/>
                    <a:ln w="0">
                      <a:noFill/>
                      <a:prstDash val="solid"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defRPr/>
                      </a:pPr>
                      <a:endParaRPr lang="en-US" sz="16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7" name="Freeform 272">
                      <a:extLst>
                        <a:ext uri="{FF2B5EF4-FFF2-40B4-BE49-F238E27FC236}">
                          <a16:creationId xmlns:a16="http://schemas.microsoft.com/office/drawing/2014/main" id="{65938A8D-C8AB-C24E-85B5-1592960616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640139" y="1508127"/>
                      <a:ext cx="327026" cy="209551"/>
                    </a:xfrm>
                    <a:custGeom>
                      <a:avLst/>
                      <a:gdLst>
                        <a:gd name="T0" fmla="*/ 182 w 206"/>
                        <a:gd name="T1" fmla="*/ 8 h 132"/>
                        <a:gd name="T2" fmla="*/ 201 w 206"/>
                        <a:gd name="T3" fmla="*/ 27 h 132"/>
                        <a:gd name="T4" fmla="*/ 194 w 206"/>
                        <a:gd name="T5" fmla="*/ 74 h 132"/>
                        <a:gd name="T6" fmla="*/ 188 w 206"/>
                        <a:gd name="T7" fmla="*/ 81 h 132"/>
                        <a:gd name="T8" fmla="*/ 185 w 206"/>
                        <a:gd name="T9" fmla="*/ 84 h 132"/>
                        <a:gd name="T10" fmla="*/ 181 w 206"/>
                        <a:gd name="T11" fmla="*/ 84 h 132"/>
                        <a:gd name="T12" fmla="*/ 166 w 206"/>
                        <a:gd name="T13" fmla="*/ 84 h 132"/>
                        <a:gd name="T14" fmla="*/ 154 w 206"/>
                        <a:gd name="T15" fmla="*/ 91 h 132"/>
                        <a:gd name="T16" fmla="*/ 148 w 206"/>
                        <a:gd name="T17" fmla="*/ 97 h 132"/>
                        <a:gd name="T18" fmla="*/ 147 w 206"/>
                        <a:gd name="T19" fmla="*/ 104 h 132"/>
                        <a:gd name="T20" fmla="*/ 144 w 206"/>
                        <a:gd name="T21" fmla="*/ 109 h 132"/>
                        <a:gd name="T22" fmla="*/ 113 w 206"/>
                        <a:gd name="T23" fmla="*/ 126 h 132"/>
                        <a:gd name="T24" fmla="*/ 68 w 206"/>
                        <a:gd name="T25" fmla="*/ 131 h 132"/>
                        <a:gd name="T26" fmla="*/ 63 w 206"/>
                        <a:gd name="T27" fmla="*/ 125 h 132"/>
                        <a:gd name="T28" fmla="*/ 63 w 206"/>
                        <a:gd name="T29" fmla="*/ 119 h 132"/>
                        <a:gd name="T30" fmla="*/ 60 w 206"/>
                        <a:gd name="T31" fmla="*/ 115 h 132"/>
                        <a:gd name="T32" fmla="*/ 41 w 206"/>
                        <a:gd name="T33" fmla="*/ 123 h 132"/>
                        <a:gd name="T34" fmla="*/ 22 w 206"/>
                        <a:gd name="T35" fmla="*/ 132 h 132"/>
                        <a:gd name="T36" fmla="*/ 25 w 206"/>
                        <a:gd name="T37" fmla="*/ 118 h 132"/>
                        <a:gd name="T38" fmla="*/ 25 w 206"/>
                        <a:gd name="T39" fmla="*/ 88 h 132"/>
                        <a:gd name="T40" fmla="*/ 12 w 206"/>
                        <a:gd name="T41" fmla="*/ 91 h 132"/>
                        <a:gd name="T42" fmla="*/ 6 w 206"/>
                        <a:gd name="T43" fmla="*/ 93 h 132"/>
                        <a:gd name="T44" fmla="*/ 2 w 206"/>
                        <a:gd name="T45" fmla="*/ 90 h 132"/>
                        <a:gd name="T46" fmla="*/ 0 w 206"/>
                        <a:gd name="T47" fmla="*/ 85 h 132"/>
                        <a:gd name="T48" fmla="*/ 10 w 206"/>
                        <a:gd name="T49" fmla="*/ 79 h 132"/>
                        <a:gd name="T50" fmla="*/ 31 w 206"/>
                        <a:gd name="T51" fmla="*/ 72 h 132"/>
                        <a:gd name="T52" fmla="*/ 37 w 206"/>
                        <a:gd name="T53" fmla="*/ 69 h 132"/>
                        <a:gd name="T54" fmla="*/ 35 w 206"/>
                        <a:gd name="T55" fmla="*/ 66 h 132"/>
                        <a:gd name="T56" fmla="*/ 29 w 206"/>
                        <a:gd name="T57" fmla="*/ 65 h 132"/>
                        <a:gd name="T58" fmla="*/ 28 w 206"/>
                        <a:gd name="T59" fmla="*/ 62 h 132"/>
                        <a:gd name="T60" fmla="*/ 22 w 206"/>
                        <a:gd name="T61" fmla="*/ 59 h 132"/>
                        <a:gd name="T62" fmla="*/ 6 w 206"/>
                        <a:gd name="T63" fmla="*/ 57 h 132"/>
                        <a:gd name="T64" fmla="*/ 7 w 206"/>
                        <a:gd name="T65" fmla="*/ 46 h 132"/>
                        <a:gd name="T66" fmla="*/ 21 w 206"/>
                        <a:gd name="T67" fmla="*/ 34 h 132"/>
                        <a:gd name="T68" fmla="*/ 27 w 206"/>
                        <a:gd name="T69" fmla="*/ 30 h 132"/>
                        <a:gd name="T70" fmla="*/ 29 w 206"/>
                        <a:gd name="T71" fmla="*/ 27 h 132"/>
                        <a:gd name="T72" fmla="*/ 38 w 206"/>
                        <a:gd name="T73" fmla="*/ 15 h 132"/>
                        <a:gd name="T74" fmla="*/ 44 w 206"/>
                        <a:gd name="T75" fmla="*/ 11 h 132"/>
                        <a:gd name="T76" fmla="*/ 49 w 206"/>
                        <a:gd name="T77" fmla="*/ 12 h 132"/>
                        <a:gd name="T78" fmla="*/ 51 w 206"/>
                        <a:gd name="T79" fmla="*/ 18 h 132"/>
                        <a:gd name="T80" fmla="*/ 56 w 206"/>
                        <a:gd name="T81" fmla="*/ 19 h 132"/>
                        <a:gd name="T82" fmla="*/ 68 w 206"/>
                        <a:gd name="T83" fmla="*/ 25 h 132"/>
                        <a:gd name="T84" fmla="*/ 75 w 206"/>
                        <a:gd name="T85" fmla="*/ 27 h 132"/>
                        <a:gd name="T86" fmla="*/ 78 w 206"/>
                        <a:gd name="T87" fmla="*/ 28 h 132"/>
                        <a:gd name="T88" fmla="*/ 107 w 206"/>
                        <a:gd name="T89" fmla="*/ 21 h 132"/>
                        <a:gd name="T90" fmla="*/ 117 w 206"/>
                        <a:gd name="T91" fmla="*/ 24 h 132"/>
                        <a:gd name="T92" fmla="*/ 137 w 206"/>
                        <a:gd name="T93" fmla="*/ 21 h 132"/>
                        <a:gd name="T94" fmla="*/ 156 w 206"/>
                        <a:gd name="T95" fmla="*/ 14 h 132"/>
                        <a:gd name="T96" fmla="*/ 160 w 206"/>
                        <a:gd name="T97" fmla="*/ 11 h 132"/>
                        <a:gd name="T98" fmla="*/ 166 w 206"/>
                        <a:gd name="T99" fmla="*/ 5 h 132"/>
                        <a:gd name="T100" fmla="*/ 169 w 206"/>
                        <a:gd name="T101" fmla="*/ 0 h 1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206" h="132">
                          <a:moveTo>
                            <a:pt x="170" y="0"/>
                          </a:moveTo>
                          <a:lnTo>
                            <a:pt x="172" y="2"/>
                          </a:lnTo>
                          <a:lnTo>
                            <a:pt x="182" y="8"/>
                          </a:lnTo>
                          <a:lnTo>
                            <a:pt x="191" y="14"/>
                          </a:lnTo>
                          <a:lnTo>
                            <a:pt x="197" y="19"/>
                          </a:lnTo>
                          <a:lnTo>
                            <a:pt x="201" y="27"/>
                          </a:lnTo>
                          <a:lnTo>
                            <a:pt x="206" y="37"/>
                          </a:lnTo>
                          <a:lnTo>
                            <a:pt x="197" y="63"/>
                          </a:lnTo>
                          <a:lnTo>
                            <a:pt x="194" y="74"/>
                          </a:lnTo>
                          <a:lnTo>
                            <a:pt x="191" y="77"/>
                          </a:lnTo>
                          <a:lnTo>
                            <a:pt x="189" y="79"/>
                          </a:lnTo>
                          <a:lnTo>
                            <a:pt x="188" y="81"/>
                          </a:lnTo>
                          <a:lnTo>
                            <a:pt x="186" y="82"/>
                          </a:lnTo>
                          <a:lnTo>
                            <a:pt x="186" y="82"/>
                          </a:lnTo>
                          <a:lnTo>
                            <a:pt x="185" y="84"/>
                          </a:lnTo>
                          <a:lnTo>
                            <a:pt x="184" y="84"/>
                          </a:lnTo>
                          <a:lnTo>
                            <a:pt x="182" y="84"/>
                          </a:lnTo>
                          <a:lnTo>
                            <a:pt x="181" y="84"/>
                          </a:lnTo>
                          <a:lnTo>
                            <a:pt x="176" y="82"/>
                          </a:lnTo>
                          <a:lnTo>
                            <a:pt x="170" y="82"/>
                          </a:lnTo>
                          <a:lnTo>
                            <a:pt x="166" y="84"/>
                          </a:lnTo>
                          <a:lnTo>
                            <a:pt x="163" y="87"/>
                          </a:lnTo>
                          <a:lnTo>
                            <a:pt x="157" y="90"/>
                          </a:lnTo>
                          <a:lnTo>
                            <a:pt x="154" y="91"/>
                          </a:lnTo>
                          <a:lnTo>
                            <a:pt x="151" y="94"/>
                          </a:lnTo>
                          <a:lnTo>
                            <a:pt x="150" y="96"/>
                          </a:lnTo>
                          <a:lnTo>
                            <a:pt x="148" y="97"/>
                          </a:lnTo>
                          <a:lnTo>
                            <a:pt x="148" y="99"/>
                          </a:lnTo>
                          <a:lnTo>
                            <a:pt x="147" y="101"/>
                          </a:lnTo>
                          <a:lnTo>
                            <a:pt x="147" y="104"/>
                          </a:lnTo>
                          <a:lnTo>
                            <a:pt x="145" y="107"/>
                          </a:lnTo>
                          <a:lnTo>
                            <a:pt x="145" y="107"/>
                          </a:lnTo>
                          <a:lnTo>
                            <a:pt x="144" y="109"/>
                          </a:lnTo>
                          <a:lnTo>
                            <a:pt x="129" y="118"/>
                          </a:lnTo>
                          <a:lnTo>
                            <a:pt x="119" y="123"/>
                          </a:lnTo>
                          <a:lnTo>
                            <a:pt x="113" y="126"/>
                          </a:lnTo>
                          <a:lnTo>
                            <a:pt x="109" y="128"/>
                          </a:lnTo>
                          <a:lnTo>
                            <a:pt x="71" y="131"/>
                          </a:lnTo>
                          <a:lnTo>
                            <a:pt x="68" y="131"/>
                          </a:lnTo>
                          <a:lnTo>
                            <a:pt x="65" y="129"/>
                          </a:lnTo>
                          <a:lnTo>
                            <a:pt x="65" y="128"/>
                          </a:lnTo>
                          <a:lnTo>
                            <a:pt x="63" y="125"/>
                          </a:lnTo>
                          <a:lnTo>
                            <a:pt x="63" y="123"/>
                          </a:lnTo>
                          <a:lnTo>
                            <a:pt x="63" y="122"/>
                          </a:lnTo>
                          <a:lnTo>
                            <a:pt x="63" y="119"/>
                          </a:lnTo>
                          <a:lnTo>
                            <a:pt x="63" y="118"/>
                          </a:lnTo>
                          <a:lnTo>
                            <a:pt x="62" y="116"/>
                          </a:lnTo>
                          <a:lnTo>
                            <a:pt x="60" y="115"/>
                          </a:lnTo>
                          <a:lnTo>
                            <a:pt x="59" y="115"/>
                          </a:lnTo>
                          <a:lnTo>
                            <a:pt x="56" y="116"/>
                          </a:lnTo>
                          <a:lnTo>
                            <a:pt x="41" y="123"/>
                          </a:lnTo>
                          <a:lnTo>
                            <a:pt x="31" y="128"/>
                          </a:lnTo>
                          <a:lnTo>
                            <a:pt x="25" y="131"/>
                          </a:lnTo>
                          <a:lnTo>
                            <a:pt x="22" y="132"/>
                          </a:lnTo>
                          <a:lnTo>
                            <a:pt x="21" y="131"/>
                          </a:lnTo>
                          <a:lnTo>
                            <a:pt x="19" y="129"/>
                          </a:lnTo>
                          <a:lnTo>
                            <a:pt x="25" y="118"/>
                          </a:lnTo>
                          <a:lnTo>
                            <a:pt x="31" y="106"/>
                          </a:lnTo>
                          <a:lnTo>
                            <a:pt x="29" y="88"/>
                          </a:lnTo>
                          <a:lnTo>
                            <a:pt x="25" y="88"/>
                          </a:lnTo>
                          <a:lnTo>
                            <a:pt x="21" y="88"/>
                          </a:lnTo>
                          <a:lnTo>
                            <a:pt x="16" y="90"/>
                          </a:lnTo>
                          <a:lnTo>
                            <a:pt x="12" y="91"/>
                          </a:lnTo>
                          <a:lnTo>
                            <a:pt x="7" y="93"/>
                          </a:lnTo>
                          <a:lnTo>
                            <a:pt x="7" y="93"/>
                          </a:lnTo>
                          <a:lnTo>
                            <a:pt x="6" y="93"/>
                          </a:lnTo>
                          <a:lnTo>
                            <a:pt x="4" y="93"/>
                          </a:lnTo>
                          <a:lnTo>
                            <a:pt x="3" y="91"/>
                          </a:lnTo>
                          <a:lnTo>
                            <a:pt x="2" y="90"/>
                          </a:lnTo>
                          <a:lnTo>
                            <a:pt x="0" y="88"/>
                          </a:lnTo>
                          <a:lnTo>
                            <a:pt x="0" y="87"/>
                          </a:lnTo>
                          <a:lnTo>
                            <a:pt x="0" y="85"/>
                          </a:lnTo>
                          <a:lnTo>
                            <a:pt x="3" y="84"/>
                          </a:lnTo>
                          <a:lnTo>
                            <a:pt x="6" y="81"/>
                          </a:lnTo>
                          <a:lnTo>
                            <a:pt x="10" y="79"/>
                          </a:lnTo>
                          <a:lnTo>
                            <a:pt x="18" y="77"/>
                          </a:lnTo>
                          <a:lnTo>
                            <a:pt x="27" y="74"/>
                          </a:lnTo>
                          <a:lnTo>
                            <a:pt x="31" y="72"/>
                          </a:lnTo>
                          <a:lnTo>
                            <a:pt x="34" y="72"/>
                          </a:lnTo>
                          <a:lnTo>
                            <a:pt x="35" y="71"/>
                          </a:lnTo>
                          <a:lnTo>
                            <a:pt x="37" y="69"/>
                          </a:lnTo>
                          <a:lnTo>
                            <a:pt x="37" y="68"/>
                          </a:lnTo>
                          <a:lnTo>
                            <a:pt x="37" y="66"/>
                          </a:lnTo>
                          <a:lnTo>
                            <a:pt x="35" y="66"/>
                          </a:lnTo>
                          <a:lnTo>
                            <a:pt x="32" y="65"/>
                          </a:lnTo>
                          <a:lnTo>
                            <a:pt x="31" y="65"/>
                          </a:lnTo>
                          <a:lnTo>
                            <a:pt x="29" y="65"/>
                          </a:lnTo>
                          <a:lnTo>
                            <a:pt x="29" y="65"/>
                          </a:lnTo>
                          <a:lnTo>
                            <a:pt x="29" y="63"/>
                          </a:lnTo>
                          <a:lnTo>
                            <a:pt x="28" y="62"/>
                          </a:lnTo>
                          <a:lnTo>
                            <a:pt x="27" y="60"/>
                          </a:lnTo>
                          <a:lnTo>
                            <a:pt x="25" y="60"/>
                          </a:lnTo>
                          <a:lnTo>
                            <a:pt x="22" y="59"/>
                          </a:lnTo>
                          <a:lnTo>
                            <a:pt x="15" y="59"/>
                          </a:lnTo>
                          <a:lnTo>
                            <a:pt x="10" y="59"/>
                          </a:lnTo>
                          <a:lnTo>
                            <a:pt x="6" y="57"/>
                          </a:lnTo>
                          <a:lnTo>
                            <a:pt x="4" y="55"/>
                          </a:lnTo>
                          <a:lnTo>
                            <a:pt x="6" y="50"/>
                          </a:lnTo>
                          <a:lnTo>
                            <a:pt x="7" y="46"/>
                          </a:lnTo>
                          <a:lnTo>
                            <a:pt x="12" y="41"/>
                          </a:lnTo>
                          <a:lnTo>
                            <a:pt x="16" y="37"/>
                          </a:lnTo>
                          <a:lnTo>
                            <a:pt x="21" y="34"/>
                          </a:lnTo>
                          <a:lnTo>
                            <a:pt x="24" y="33"/>
                          </a:lnTo>
                          <a:lnTo>
                            <a:pt x="25" y="31"/>
                          </a:lnTo>
                          <a:lnTo>
                            <a:pt x="27" y="30"/>
                          </a:lnTo>
                          <a:lnTo>
                            <a:pt x="28" y="28"/>
                          </a:lnTo>
                          <a:lnTo>
                            <a:pt x="29" y="27"/>
                          </a:lnTo>
                          <a:lnTo>
                            <a:pt x="29" y="27"/>
                          </a:lnTo>
                          <a:lnTo>
                            <a:pt x="32" y="21"/>
                          </a:lnTo>
                          <a:lnTo>
                            <a:pt x="35" y="16"/>
                          </a:lnTo>
                          <a:lnTo>
                            <a:pt x="38" y="15"/>
                          </a:lnTo>
                          <a:lnTo>
                            <a:pt x="40" y="12"/>
                          </a:lnTo>
                          <a:lnTo>
                            <a:pt x="41" y="12"/>
                          </a:lnTo>
                          <a:lnTo>
                            <a:pt x="44" y="11"/>
                          </a:lnTo>
                          <a:lnTo>
                            <a:pt x="44" y="11"/>
                          </a:lnTo>
                          <a:lnTo>
                            <a:pt x="47" y="11"/>
                          </a:lnTo>
                          <a:lnTo>
                            <a:pt x="49" y="12"/>
                          </a:lnTo>
                          <a:lnTo>
                            <a:pt x="50" y="15"/>
                          </a:lnTo>
                          <a:lnTo>
                            <a:pt x="51" y="18"/>
                          </a:lnTo>
                          <a:lnTo>
                            <a:pt x="51" y="18"/>
                          </a:lnTo>
                          <a:lnTo>
                            <a:pt x="53" y="18"/>
                          </a:lnTo>
                          <a:lnTo>
                            <a:pt x="53" y="19"/>
                          </a:lnTo>
                          <a:lnTo>
                            <a:pt x="56" y="19"/>
                          </a:lnTo>
                          <a:lnTo>
                            <a:pt x="59" y="21"/>
                          </a:lnTo>
                          <a:lnTo>
                            <a:pt x="63" y="22"/>
                          </a:lnTo>
                          <a:lnTo>
                            <a:pt x="68" y="25"/>
                          </a:lnTo>
                          <a:lnTo>
                            <a:pt x="72" y="25"/>
                          </a:lnTo>
                          <a:lnTo>
                            <a:pt x="73" y="27"/>
                          </a:lnTo>
                          <a:lnTo>
                            <a:pt x="75" y="27"/>
                          </a:lnTo>
                          <a:lnTo>
                            <a:pt x="76" y="28"/>
                          </a:lnTo>
                          <a:lnTo>
                            <a:pt x="78" y="28"/>
                          </a:lnTo>
                          <a:lnTo>
                            <a:pt x="78" y="28"/>
                          </a:lnTo>
                          <a:lnTo>
                            <a:pt x="88" y="27"/>
                          </a:lnTo>
                          <a:lnTo>
                            <a:pt x="98" y="22"/>
                          </a:lnTo>
                          <a:lnTo>
                            <a:pt x="107" y="21"/>
                          </a:lnTo>
                          <a:lnTo>
                            <a:pt x="112" y="21"/>
                          </a:lnTo>
                          <a:lnTo>
                            <a:pt x="115" y="22"/>
                          </a:lnTo>
                          <a:lnTo>
                            <a:pt x="117" y="24"/>
                          </a:lnTo>
                          <a:lnTo>
                            <a:pt x="120" y="25"/>
                          </a:lnTo>
                          <a:lnTo>
                            <a:pt x="125" y="25"/>
                          </a:lnTo>
                          <a:lnTo>
                            <a:pt x="137" y="21"/>
                          </a:lnTo>
                          <a:lnTo>
                            <a:pt x="148" y="15"/>
                          </a:lnTo>
                          <a:lnTo>
                            <a:pt x="153" y="14"/>
                          </a:lnTo>
                          <a:lnTo>
                            <a:pt x="156" y="14"/>
                          </a:lnTo>
                          <a:lnTo>
                            <a:pt x="157" y="12"/>
                          </a:lnTo>
                          <a:lnTo>
                            <a:pt x="159" y="12"/>
                          </a:lnTo>
                          <a:lnTo>
                            <a:pt x="160" y="11"/>
                          </a:lnTo>
                          <a:lnTo>
                            <a:pt x="160" y="11"/>
                          </a:lnTo>
                          <a:lnTo>
                            <a:pt x="163" y="6"/>
                          </a:lnTo>
                          <a:lnTo>
                            <a:pt x="166" y="5"/>
                          </a:lnTo>
                          <a:lnTo>
                            <a:pt x="167" y="2"/>
                          </a:lnTo>
                          <a:lnTo>
                            <a:pt x="169" y="2"/>
                          </a:lnTo>
                          <a:lnTo>
                            <a:pt x="169" y="0"/>
                          </a:lnTo>
                          <a:lnTo>
                            <a:pt x="170" y="0"/>
                          </a:lnTo>
                          <a:close/>
                        </a:path>
                      </a:pathLst>
                    </a:custGeom>
                    <a:grpFill/>
                    <a:ln w="0">
                      <a:noFill/>
                      <a:prstDash val="solid"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defRPr/>
                      </a:pPr>
                      <a:endParaRPr lang="en-US" sz="16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318" name="Group 317">
                      <a:extLst>
                        <a:ext uri="{FF2B5EF4-FFF2-40B4-BE49-F238E27FC236}">
                          <a16:creationId xmlns:a16="http://schemas.microsoft.com/office/drawing/2014/main" id="{7D6AA3A4-8830-AF4A-B603-2D01411D92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55788" y="661988"/>
                      <a:ext cx="5541617" cy="5199063"/>
                      <a:chOff x="1855789" y="661989"/>
                      <a:chExt cx="5541616" cy="5199061"/>
                    </a:xfrm>
                    <a:grpFill/>
                  </p:grpSpPr>
                  <p:sp>
                    <p:nvSpPr>
                      <p:cNvPr id="319" name="Freeform 245">
                        <a:extLst>
                          <a:ext uri="{FF2B5EF4-FFF2-40B4-BE49-F238E27FC236}">
                            <a16:creationId xmlns:a16="http://schemas.microsoft.com/office/drawing/2014/main" id="{7CDCC514-9092-D44B-9662-ACCB09AF89D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2400" y="2911475"/>
                        <a:ext cx="2439989" cy="2314574"/>
                      </a:xfrm>
                      <a:custGeom>
                        <a:avLst/>
                        <a:gdLst>
                          <a:gd name="T0" fmla="*/ 648 w 1537"/>
                          <a:gd name="T1" fmla="*/ 21 h 1458"/>
                          <a:gd name="T2" fmla="*/ 682 w 1537"/>
                          <a:gd name="T3" fmla="*/ 84 h 1458"/>
                          <a:gd name="T4" fmla="*/ 721 w 1537"/>
                          <a:gd name="T5" fmla="*/ 130 h 1458"/>
                          <a:gd name="T6" fmla="*/ 724 w 1537"/>
                          <a:gd name="T7" fmla="*/ 130 h 1458"/>
                          <a:gd name="T8" fmla="*/ 770 w 1537"/>
                          <a:gd name="T9" fmla="*/ 140 h 1458"/>
                          <a:gd name="T10" fmla="*/ 836 w 1537"/>
                          <a:gd name="T11" fmla="*/ 166 h 1458"/>
                          <a:gd name="T12" fmla="*/ 883 w 1537"/>
                          <a:gd name="T13" fmla="*/ 127 h 1458"/>
                          <a:gd name="T14" fmla="*/ 922 w 1537"/>
                          <a:gd name="T15" fmla="*/ 105 h 1458"/>
                          <a:gd name="T16" fmla="*/ 1072 w 1537"/>
                          <a:gd name="T17" fmla="*/ 140 h 1458"/>
                          <a:gd name="T18" fmla="*/ 1124 w 1537"/>
                          <a:gd name="T19" fmla="*/ 135 h 1458"/>
                          <a:gd name="T20" fmla="*/ 1134 w 1537"/>
                          <a:gd name="T21" fmla="*/ 132 h 1458"/>
                          <a:gd name="T22" fmla="*/ 1185 w 1537"/>
                          <a:gd name="T23" fmla="*/ 178 h 1458"/>
                          <a:gd name="T24" fmla="*/ 1236 w 1537"/>
                          <a:gd name="T25" fmla="*/ 276 h 1458"/>
                          <a:gd name="T26" fmla="*/ 1286 w 1537"/>
                          <a:gd name="T27" fmla="*/ 398 h 1458"/>
                          <a:gd name="T28" fmla="*/ 1332 w 1537"/>
                          <a:gd name="T29" fmla="*/ 484 h 1458"/>
                          <a:gd name="T30" fmla="*/ 1382 w 1537"/>
                          <a:gd name="T31" fmla="*/ 571 h 1458"/>
                          <a:gd name="T32" fmla="*/ 1433 w 1537"/>
                          <a:gd name="T33" fmla="*/ 591 h 1458"/>
                          <a:gd name="T34" fmla="*/ 1492 w 1537"/>
                          <a:gd name="T35" fmla="*/ 578 h 1458"/>
                          <a:gd name="T36" fmla="*/ 1537 w 1537"/>
                          <a:gd name="T37" fmla="*/ 580 h 1458"/>
                          <a:gd name="T38" fmla="*/ 1443 w 1537"/>
                          <a:gd name="T39" fmla="*/ 718 h 1458"/>
                          <a:gd name="T40" fmla="*/ 1426 w 1537"/>
                          <a:gd name="T41" fmla="*/ 739 h 1458"/>
                          <a:gd name="T42" fmla="*/ 1357 w 1537"/>
                          <a:gd name="T43" fmla="*/ 797 h 1458"/>
                          <a:gd name="T44" fmla="*/ 1285 w 1537"/>
                          <a:gd name="T45" fmla="*/ 866 h 1458"/>
                          <a:gd name="T46" fmla="*/ 1242 w 1537"/>
                          <a:gd name="T47" fmla="*/ 981 h 1458"/>
                          <a:gd name="T48" fmla="*/ 1236 w 1537"/>
                          <a:gd name="T49" fmla="*/ 1050 h 1458"/>
                          <a:gd name="T50" fmla="*/ 1216 w 1537"/>
                          <a:gd name="T51" fmla="*/ 1113 h 1458"/>
                          <a:gd name="T52" fmla="*/ 1181 w 1537"/>
                          <a:gd name="T53" fmla="*/ 1137 h 1458"/>
                          <a:gd name="T54" fmla="*/ 1115 w 1537"/>
                          <a:gd name="T55" fmla="*/ 1203 h 1458"/>
                          <a:gd name="T56" fmla="*/ 1049 w 1537"/>
                          <a:gd name="T57" fmla="*/ 1283 h 1458"/>
                          <a:gd name="T58" fmla="*/ 1025 w 1537"/>
                          <a:gd name="T59" fmla="*/ 1319 h 1458"/>
                          <a:gd name="T60" fmla="*/ 937 w 1537"/>
                          <a:gd name="T61" fmla="*/ 1417 h 1458"/>
                          <a:gd name="T62" fmla="*/ 874 w 1537"/>
                          <a:gd name="T63" fmla="*/ 1446 h 1458"/>
                          <a:gd name="T64" fmla="*/ 849 w 1537"/>
                          <a:gd name="T65" fmla="*/ 1437 h 1458"/>
                          <a:gd name="T66" fmla="*/ 799 w 1537"/>
                          <a:gd name="T67" fmla="*/ 1452 h 1458"/>
                          <a:gd name="T68" fmla="*/ 790 w 1537"/>
                          <a:gd name="T69" fmla="*/ 1404 h 1458"/>
                          <a:gd name="T70" fmla="*/ 771 w 1537"/>
                          <a:gd name="T71" fmla="*/ 1363 h 1458"/>
                          <a:gd name="T72" fmla="*/ 739 w 1537"/>
                          <a:gd name="T73" fmla="*/ 1267 h 1458"/>
                          <a:gd name="T74" fmla="*/ 732 w 1537"/>
                          <a:gd name="T75" fmla="*/ 1219 h 1458"/>
                          <a:gd name="T76" fmla="*/ 724 w 1537"/>
                          <a:gd name="T77" fmla="*/ 1191 h 1458"/>
                          <a:gd name="T78" fmla="*/ 697 w 1537"/>
                          <a:gd name="T79" fmla="*/ 1156 h 1458"/>
                          <a:gd name="T80" fmla="*/ 746 w 1537"/>
                          <a:gd name="T81" fmla="*/ 1052 h 1458"/>
                          <a:gd name="T82" fmla="*/ 723 w 1537"/>
                          <a:gd name="T83" fmla="*/ 971 h 1458"/>
                          <a:gd name="T84" fmla="*/ 641 w 1537"/>
                          <a:gd name="T85" fmla="*/ 871 h 1458"/>
                          <a:gd name="T86" fmla="*/ 653 w 1537"/>
                          <a:gd name="T87" fmla="*/ 805 h 1458"/>
                          <a:gd name="T88" fmla="*/ 584 w 1537"/>
                          <a:gd name="T89" fmla="*/ 766 h 1458"/>
                          <a:gd name="T90" fmla="*/ 529 w 1537"/>
                          <a:gd name="T91" fmla="*/ 731 h 1458"/>
                          <a:gd name="T92" fmla="*/ 435 w 1537"/>
                          <a:gd name="T93" fmla="*/ 753 h 1458"/>
                          <a:gd name="T94" fmla="*/ 303 w 1537"/>
                          <a:gd name="T95" fmla="*/ 781 h 1458"/>
                          <a:gd name="T96" fmla="*/ 168 w 1537"/>
                          <a:gd name="T97" fmla="*/ 739 h 1458"/>
                          <a:gd name="T98" fmla="*/ 39 w 1537"/>
                          <a:gd name="T99" fmla="*/ 656 h 1458"/>
                          <a:gd name="T100" fmla="*/ 16 w 1537"/>
                          <a:gd name="T101" fmla="*/ 605 h 1458"/>
                          <a:gd name="T102" fmla="*/ 3 w 1537"/>
                          <a:gd name="T103" fmla="*/ 474 h 1458"/>
                          <a:gd name="T104" fmla="*/ 221 w 1537"/>
                          <a:gd name="T105" fmla="*/ 102 h 1458"/>
                          <a:gd name="T106" fmla="*/ 271 w 1537"/>
                          <a:gd name="T107" fmla="*/ 58 h 1458"/>
                          <a:gd name="T108" fmla="*/ 337 w 1537"/>
                          <a:gd name="T109" fmla="*/ 83 h 1458"/>
                          <a:gd name="T110" fmla="*/ 454 w 1537"/>
                          <a:gd name="T111" fmla="*/ 15 h 1458"/>
                          <a:gd name="T112" fmla="*/ 620 w 1537"/>
                          <a:gd name="T113" fmla="*/ 0 h 145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</a:cxnLst>
                        <a:rect l="0" t="0" r="r" b="b"/>
                        <a:pathLst>
                          <a:path w="1537" h="1458">
                            <a:moveTo>
                              <a:pt x="620" y="0"/>
                            </a:moveTo>
                            <a:lnTo>
                              <a:pt x="629" y="0"/>
                            </a:lnTo>
                            <a:lnTo>
                              <a:pt x="635" y="0"/>
                            </a:lnTo>
                            <a:lnTo>
                              <a:pt x="638" y="2"/>
                            </a:lnTo>
                            <a:lnTo>
                              <a:pt x="639" y="3"/>
                            </a:lnTo>
                            <a:lnTo>
                              <a:pt x="647" y="12"/>
                            </a:lnTo>
                            <a:lnTo>
                              <a:pt x="648" y="21"/>
                            </a:lnTo>
                            <a:lnTo>
                              <a:pt x="648" y="31"/>
                            </a:lnTo>
                            <a:lnTo>
                              <a:pt x="647" y="42"/>
                            </a:lnTo>
                            <a:lnTo>
                              <a:pt x="647" y="52"/>
                            </a:lnTo>
                            <a:lnTo>
                              <a:pt x="650" y="61"/>
                            </a:lnTo>
                            <a:lnTo>
                              <a:pt x="657" y="68"/>
                            </a:lnTo>
                            <a:lnTo>
                              <a:pt x="672" y="77"/>
                            </a:lnTo>
                            <a:lnTo>
                              <a:pt x="682" y="84"/>
                            </a:lnTo>
                            <a:lnTo>
                              <a:pt x="689" y="91"/>
                            </a:lnTo>
                            <a:lnTo>
                              <a:pt x="695" y="99"/>
                            </a:lnTo>
                            <a:lnTo>
                              <a:pt x="701" y="110"/>
                            </a:lnTo>
                            <a:lnTo>
                              <a:pt x="708" y="127"/>
                            </a:lnTo>
                            <a:lnTo>
                              <a:pt x="716" y="128"/>
                            </a:lnTo>
                            <a:lnTo>
                              <a:pt x="721" y="131"/>
                            </a:lnTo>
                            <a:lnTo>
                              <a:pt x="721" y="130"/>
                            </a:lnTo>
                            <a:lnTo>
                              <a:pt x="721" y="130"/>
                            </a:lnTo>
                            <a:lnTo>
                              <a:pt x="723" y="130"/>
                            </a:lnTo>
                            <a:lnTo>
                              <a:pt x="723" y="130"/>
                            </a:lnTo>
                            <a:lnTo>
                              <a:pt x="723" y="130"/>
                            </a:lnTo>
                            <a:lnTo>
                              <a:pt x="723" y="130"/>
                            </a:lnTo>
                            <a:lnTo>
                              <a:pt x="723" y="130"/>
                            </a:lnTo>
                            <a:lnTo>
                              <a:pt x="724" y="130"/>
                            </a:lnTo>
                            <a:lnTo>
                              <a:pt x="724" y="130"/>
                            </a:lnTo>
                            <a:lnTo>
                              <a:pt x="729" y="130"/>
                            </a:lnTo>
                            <a:lnTo>
                              <a:pt x="738" y="131"/>
                            </a:lnTo>
                            <a:lnTo>
                              <a:pt x="745" y="132"/>
                            </a:lnTo>
                            <a:lnTo>
                              <a:pt x="752" y="134"/>
                            </a:lnTo>
                            <a:lnTo>
                              <a:pt x="760" y="137"/>
                            </a:lnTo>
                            <a:lnTo>
                              <a:pt x="770" y="140"/>
                            </a:lnTo>
                            <a:lnTo>
                              <a:pt x="783" y="146"/>
                            </a:lnTo>
                            <a:lnTo>
                              <a:pt x="801" y="153"/>
                            </a:lnTo>
                            <a:lnTo>
                              <a:pt x="824" y="163"/>
                            </a:lnTo>
                            <a:lnTo>
                              <a:pt x="829" y="165"/>
                            </a:lnTo>
                            <a:lnTo>
                              <a:pt x="829" y="163"/>
                            </a:lnTo>
                            <a:lnTo>
                              <a:pt x="832" y="165"/>
                            </a:lnTo>
                            <a:lnTo>
                              <a:pt x="836" y="166"/>
                            </a:lnTo>
                            <a:lnTo>
                              <a:pt x="843" y="169"/>
                            </a:lnTo>
                            <a:lnTo>
                              <a:pt x="855" y="174"/>
                            </a:lnTo>
                            <a:lnTo>
                              <a:pt x="874" y="181"/>
                            </a:lnTo>
                            <a:lnTo>
                              <a:pt x="881" y="169"/>
                            </a:lnTo>
                            <a:lnTo>
                              <a:pt x="883" y="154"/>
                            </a:lnTo>
                            <a:lnTo>
                              <a:pt x="881" y="141"/>
                            </a:lnTo>
                            <a:lnTo>
                              <a:pt x="883" y="127"/>
                            </a:lnTo>
                            <a:lnTo>
                              <a:pt x="895" y="119"/>
                            </a:lnTo>
                            <a:lnTo>
                              <a:pt x="903" y="115"/>
                            </a:lnTo>
                            <a:lnTo>
                              <a:pt x="908" y="112"/>
                            </a:lnTo>
                            <a:lnTo>
                              <a:pt x="911" y="112"/>
                            </a:lnTo>
                            <a:lnTo>
                              <a:pt x="915" y="112"/>
                            </a:lnTo>
                            <a:lnTo>
                              <a:pt x="918" y="109"/>
                            </a:lnTo>
                            <a:lnTo>
                              <a:pt x="922" y="105"/>
                            </a:lnTo>
                            <a:lnTo>
                              <a:pt x="927" y="100"/>
                            </a:lnTo>
                            <a:lnTo>
                              <a:pt x="965" y="112"/>
                            </a:lnTo>
                            <a:lnTo>
                              <a:pt x="997" y="121"/>
                            </a:lnTo>
                            <a:lnTo>
                              <a:pt x="1022" y="127"/>
                            </a:lnTo>
                            <a:lnTo>
                              <a:pt x="1043" y="132"/>
                            </a:lnTo>
                            <a:lnTo>
                              <a:pt x="1059" y="137"/>
                            </a:lnTo>
                            <a:lnTo>
                              <a:pt x="1072" y="140"/>
                            </a:lnTo>
                            <a:lnTo>
                              <a:pt x="1082" y="141"/>
                            </a:lnTo>
                            <a:lnTo>
                              <a:pt x="1091" y="143"/>
                            </a:lnTo>
                            <a:lnTo>
                              <a:pt x="1100" y="143"/>
                            </a:lnTo>
                            <a:lnTo>
                              <a:pt x="1107" y="143"/>
                            </a:lnTo>
                            <a:lnTo>
                              <a:pt x="1116" y="143"/>
                            </a:lnTo>
                            <a:lnTo>
                              <a:pt x="1119" y="138"/>
                            </a:lnTo>
                            <a:lnTo>
                              <a:pt x="1124" y="135"/>
                            </a:lnTo>
                            <a:lnTo>
                              <a:pt x="1128" y="132"/>
                            </a:lnTo>
                            <a:lnTo>
                              <a:pt x="1129" y="132"/>
                            </a:lnTo>
                            <a:lnTo>
                              <a:pt x="1129" y="132"/>
                            </a:lnTo>
                            <a:lnTo>
                              <a:pt x="1129" y="132"/>
                            </a:lnTo>
                            <a:lnTo>
                              <a:pt x="1129" y="132"/>
                            </a:lnTo>
                            <a:lnTo>
                              <a:pt x="1131" y="132"/>
                            </a:lnTo>
                            <a:lnTo>
                              <a:pt x="1134" y="132"/>
                            </a:lnTo>
                            <a:lnTo>
                              <a:pt x="1141" y="132"/>
                            </a:lnTo>
                            <a:lnTo>
                              <a:pt x="1150" y="134"/>
                            </a:lnTo>
                            <a:lnTo>
                              <a:pt x="1159" y="137"/>
                            </a:lnTo>
                            <a:lnTo>
                              <a:pt x="1166" y="143"/>
                            </a:lnTo>
                            <a:lnTo>
                              <a:pt x="1170" y="150"/>
                            </a:lnTo>
                            <a:lnTo>
                              <a:pt x="1178" y="162"/>
                            </a:lnTo>
                            <a:lnTo>
                              <a:pt x="1185" y="178"/>
                            </a:lnTo>
                            <a:lnTo>
                              <a:pt x="1195" y="196"/>
                            </a:lnTo>
                            <a:lnTo>
                              <a:pt x="1206" y="215"/>
                            </a:lnTo>
                            <a:lnTo>
                              <a:pt x="1214" y="232"/>
                            </a:lnTo>
                            <a:lnTo>
                              <a:pt x="1223" y="250"/>
                            </a:lnTo>
                            <a:lnTo>
                              <a:pt x="1231" y="263"/>
                            </a:lnTo>
                            <a:lnTo>
                              <a:pt x="1235" y="272"/>
                            </a:lnTo>
                            <a:lnTo>
                              <a:pt x="1236" y="276"/>
                            </a:lnTo>
                            <a:lnTo>
                              <a:pt x="1244" y="294"/>
                            </a:lnTo>
                            <a:lnTo>
                              <a:pt x="1248" y="313"/>
                            </a:lnTo>
                            <a:lnTo>
                              <a:pt x="1253" y="332"/>
                            </a:lnTo>
                            <a:lnTo>
                              <a:pt x="1263" y="349"/>
                            </a:lnTo>
                            <a:lnTo>
                              <a:pt x="1273" y="364"/>
                            </a:lnTo>
                            <a:lnTo>
                              <a:pt x="1281" y="380"/>
                            </a:lnTo>
                            <a:lnTo>
                              <a:pt x="1286" y="398"/>
                            </a:lnTo>
                            <a:lnTo>
                              <a:pt x="1291" y="415"/>
                            </a:lnTo>
                            <a:lnTo>
                              <a:pt x="1295" y="433"/>
                            </a:lnTo>
                            <a:lnTo>
                              <a:pt x="1303" y="449"/>
                            </a:lnTo>
                            <a:lnTo>
                              <a:pt x="1314" y="462"/>
                            </a:lnTo>
                            <a:lnTo>
                              <a:pt x="1332" y="473"/>
                            </a:lnTo>
                            <a:lnTo>
                              <a:pt x="1332" y="478"/>
                            </a:lnTo>
                            <a:lnTo>
                              <a:pt x="1332" y="484"/>
                            </a:lnTo>
                            <a:lnTo>
                              <a:pt x="1332" y="492"/>
                            </a:lnTo>
                            <a:lnTo>
                              <a:pt x="1330" y="496"/>
                            </a:lnTo>
                            <a:lnTo>
                              <a:pt x="1345" y="520"/>
                            </a:lnTo>
                            <a:lnTo>
                              <a:pt x="1357" y="537"/>
                            </a:lnTo>
                            <a:lnTo>
                              <a:pt x="1366" y="552"/>
                            </a:lnTo>
                            <a:lnTo>
                              <a:pt x="1374" y="562"/>
                            </a:lnTo>
                            <a:lnTo>
                              <a:pt x="1382" y="571"/>
                            </a:lnTo>
                            <a:lnTo>
                              <a:pt x="1389" y="578"/>
                            </a:lnTo>
                            <a:lnTo>
                              <a:pt x="1398" y="586"/>
                            </a:lnTo>
                            <a:lnTo>
                              <a:pt x="1408" y="591"/>
                            </a:lnTo>
                            <a:lnTo>
                              <a:pt x="1420" y="600"/>
                            </a:lnTo>
                            <a:lnTo>
                              <a:pt x="1426" y="596"/>
                            </a:lnTo>
                            <a:lnTo>
                              <a:pt x="1430" y="594"/>
                            </a:lnTo>
                            <a:lnTo>
                              <a:pt x="1433" y="591"/>
                            </a:lnTo>
                            <a:lnTo>
                              <a:pt x="1436" y="591"/>
                            </a:lnTo>
                            <a:lnTo>
                              <a:pt x="1438" y="590"/>
                            </a:lnTo>
                            <a:lnTo>
                              <a:pt x="1439" y="590"/>
                            </a:lnTo>
                            <a:lnTo>
                              <a:pt x="1440" y="588"/>
                            </a:lnTo>
                            <a:lnTo>
                              <a:pt x="1442" y="588"/>
                            </a:lnTo>
                            <a:lnTo>
                              <a:pt x="1470" y="583"/>
                            </a:lnTo>
                            <a:lnTo>
                              <a:pt x="1492" y="578"/>
                            </a:lnTo>
                            <a:lnTo>
                              <a:pt x="1506" y="575"/>
                            </a:lnTo>
                            <a:lnTo>
                              <a:pt x="1518" y="574"/>
                            </a:lnTo>
                            <a:lnTo>
                              <a:pt x="1526" y="572"/>
                            </a:lnTo>
                            <a:lnTo>
                              <a:pt x="1530" y="572"/>
                            </a:lnTo>
                            <a:lnTo>
                              <a:pt x="1534" y="574"/>
                            </a:lnTo>
                            <a:lnTo>
                              <a:pt x="1537" y="575"/>
                            </a:lnTo>
                            <a:lnTo>
                              <a:pt x="1537" y="580"/>
                            </a:lnTo>
                            <a:lnTo>
                              <a:pt x="1536" y="584"/>
                            </a:lnTo>
                            <a:lnTo>
                              <a:pt x="1524" y="609"/>
                            </a:lnTo>
                            <a:lnTo>
                              <a:pt x="1508" y="631"/>
                            </a:lnTo>
                            <a:lnTo>
                              <a:pt x="1490" y="652"/>
                            </a:lnTo>
                            <a:lnTo>
                              <a:pt x="1473" y="672"/>
                            </a:lnTo>
                            <a:lnTo>
                              <a:pt x="1457" y="693"/>
                            </a:lnTo>
                            <a:lnTo>
                              <a:pt x="1443" y="718"/>
                            </a:lnTo>
                            <a:lnTo>
                              <a:pt x="1446" y="718"/>
                            </a:lnTo>
                            <a:lnTo>
                              <a:pt x="1446" y="719"/>
                            </a:lnTo>
                            <a:lnTo>
                              <a:pt x="1445" y="720"/>
                            </a:lnTo>
                            <a:lnTo>
                              <a:pt x="1442" y="723"/>
                            </a:lnTo>
                            <a:lnTo>
                              <a:pt x="1440" y="731"/>
                            </a:lnTo>
                            <a:lnTo>
                              <a:pt x="1436" y="729"/>
                            </a:lnTo>
                            <a:lnTo>
                              <a:pt x="1426" y="739"/>
                            </a:lnTo>
                            <a:lnTo>
                              <a:pt x="1415" y="750"/>
                            </a:lnTo>
                            <a:lnTo>
                              <a:pt x="1405" y="760"/>
                            </a:lnTo>
                            <a:lnTo>
                              <a:pt x="1395" y="767"/>
                            </a:lnTo>
                            <a:lnTo>
                              <a:pt x="1388" y="770"/>
                            </a:lnTo>
                            <a:lnTo>
                              <a:pt x="1374" y="776"/>
                            </a:lnTo>
                            <a:lnTo>
                              <a:pt x="1364" y="786"/>
                            </a:lnTo>
                            <a:lnTo>
                              <a:pt x="1357" y="797"/>
                            </a:lnTo>
                            <a:lnTo>
                              <a:pt x="1349" y="808"/>
                            </a:lnTo>
                            <a:lnTo>
                              <a:pt x="1339" y="819"/>
                            </a:lnTo>
                            <a:lnTo>
                              <a:pt x="1327" y="832"/>
                            </a:lnTo>
                            <a:lnTo>
                              <a:pt x="1314" y="844"/>
                            </a:lnTo>
                            <a:lnTo>
                              <a:pt x="1300" y="855"/>
                            </a:lnTo>
                            <a:lnTo>
                              <a:pt x="1294" y="858"/>
                            </a:lnTo>
                            <a:lnTo>
                              <a:pt x="1285" y="866"/>
                            </a:lnTo>
                            <a:lnTo>
                              <a:pt x="1273" y="877"/>
                            </a:lnTo>
                            <a:lnTo>
                              <a:pt x="1261" y="892"/>
                            </a:lnTo>
                            <a:lnTo>
                              <a:pt x="1248" y="917"/>
                            </a:lnTo>
                            <a:lnTo>
                              <a:pt x="1239" y="939"/>
                            </a:lnTo>
                            <a:lnTo>
                              <a:pt x="1236" y="955"/>
                            </a:lnTo>
                            <a:lnTo>
                              <a:pt x="1238" y="970"/>
                            </a:lnTo>
                            <a:lnTo>
                              <a:pt x="1242" y="981"/>
                            </a:lnTo>
                            <a:lnTo>
                              <a:pt x="1251" y="992"/>
                            </a:lnTo>
                            <a:lnTo>
                              <a:pt x="1261" y="1002"/>
                            </a:lnTo>
                            <a:lnTo>
                              <a:pt x="1273" y="1012"/>
                            </a:lnTo>
                            <a:lnTo>
                              <a:pt x="1266" y="1024"/>
                            </a:lnTo>
                            <a:lnTo>
                              <a:pt x="1256" y="1031"/>
                            </a:lnTo>
                            <a:lnTo>
                              <a:pt x="1245" y="1040"/>
                            </a:lnTo>
                            <a:lnTo>
                              <a:pt x="1236" y="1050"/>
                            </a:lnTo>
                            <a:lnTo>
                              <a:pt x="1231" y="1068"/>
                            </a:lnTo>
                            <a:lnTo>
                              <a:pt x="1228" y="1088"/>
                            </a:lnTo>
                            <a:lnTo>
                              <a:pt x="1220" y="1106"/>
                            </a:lnTo>
                            <a:lnTo>
                              <a:pt x="1219" y="1109"/>
                            </a:lnTo>
                            <a:lnTo>
                              <a:pt x="1217" y="1110"/>
                            </a:lnTo>
                            <a:lnTo>
                              <a:pt x="1217" y="1112"/>
                            </a:lnTo>
                            <a:lnTo>
                              <a:pt x="1216" y="1113"/>
                            </a:lnTo>
                            <a:lnTo>
                              <a:pt x="1213" y="1115"/>
                            </a:lnTo>
                            <a:lnTo>
                              <a:pt x="1209" y="1118"/>
                            </a:lnTo>
                            <a:lnTo>
                              <a:pt x="1206" y="1122"/>
                            </a:lnTo>
                            <a:lnTo>
                              <a:pt x="1201" y="1125"/>
                            </a:lnTo>
                            <a:lnTo>
                              <a:pt x="1197" y="1128"/>
                            </a:lnTo>
                            <a:lnTo>
                              <a:pt x="1190" y="1134"/>
                            </a:lnTo>
                            <a:lnTo>
                              <a:pt x="1181" y="1137"/>
                            </a:lnTo>
                            <a:lnTo>
                              <a:pt x="1172" y="1140"/>
                            </a:lnTo>
                            <a:lnTo>
                              <a:pt x="1163" y="1143"/>
                            </a:lnTo>
                            <a:lnTo>
                              <a:pt x="1156" y="1149"/>
                            </a:lnTo>
                            <a:lnTo>
                              <a:pt x="1151" y="1157"/>
                            </a:lnTo>
                            <a:lnTo>
                              <a:pt x="1134" y="1169"/>
                            </a:lnTo>
                            <a:lnTo>
                              <a:pt x="1122" y="1185"/>
                            </a:lnTo>
                            <a:lnTo>
                              <a:pt x="1115" y="1203"/>
                            </a:lnTo>
                            <a:lnTo>
                              <a:pt x="1107" y="1222"/>
                            </a:lnTo>
                            <a:lnTo>
                              <a:pt x="1100" y="1241"/>
                            </a:lnTo>
                            <a:lnTo>
                              <a:pt x="1090" y="1257"/>
                            </a:lnTo>
                            <a:lnTo>
                              <a:pt x="1077" y="1272"/>
                            </a:lnTo>
                            <a:lnTo>
                              <a:pt x="1068" y="1276"/>
                            </a:lnTo>
                            <a:lnTo>
                              <a:pt x="1057" y="1279"/>
                            </a:lnTo>
                            <a:lnTo>
                              <a:pt x="1049" y="1283"/>
                            </a:lnTo>
                            <a:lnTo>
                              <a:pt x="1041" y="1289"/>
                            </a:lnTo>
                            <a:lnTo>
                              <a:pt x="1037" y="1300"/>
                            </a:lnTo>
                            <a:lnTo>
                              <a:pt x="1037" y="1300"/>
                            </a:lnTo>
                            <a:lnTo>
                              <a:pt x="1035" y="1301"/>
                            </a:lnTo>
                            <a:lnTo>
                              <a:pt x="1034" y="1304"/>
                            </a:lnTo>
                            <a:lnTo>
                              <a:pt x="1031" y="1310"/>
                            </a:lnTo>
                            <a:lnTo>
                              <a:pt x="1025" y="1319"/>
                            </a:lnTo>
                            <a:lnTo>
                              <a:pt x="1016" y="1330"/>
                            </a:lnTo>
                            <a:lnTo>
                              <a:pt x="1003" y="1348"/>
                            </a:lnTo>
                            <a:lnTo>
                              <a:pt x="990" y="1367"/>
                            </a:lnTo>
                            <a:lnTo>
                              <a:pt x="978" y="1382"/>
                            </a:lnTo>
                            <a:lnTo>
                              <a:pt x="967" y="1395"/>
                            </a:lnTo>
                            <a:lnTo>
                              <a:pt x="953" y="1405"/>
                            </a:lnTo>
                            <a:lnTo>
                              <a:pt x="937" y="1417"/>
                            </a:lnTo>
                            <a:lnTo>
                              <a:pt x="915" y="1430"/>
                            </a:lnTo>
                            <a:lnTo>
                              <a:pt x="911" y="1432"/>
                            </a:lnTo>
                            <a:lnTo>
                              <a:pt x="902" y="1436"/>
                            </a:lnTo>
                            <a:lnTo>
                              <a:pt x="892" y="1440"/>
                            </a:lnTo>
                            <a:lnTo>
                              <a:pt x="883" y="1443"/>
                            </a:lnTo>
                            <a:lnTo>
                              <a:pt x="878" y="1445"/>
                            </a:lnTo>
                            <a:lnTo>
                              <a:pt x="874" y="1446"/>
                            </a:lnTo>
                            <a:lnTo>
                              <a:pt x="870" y="1445"/>
                            </a:lnTo>
                            <a:lnTo>
                              <a:pt x="867" y="1443"/>
                            </a:lnTo>
                            <a:lnTo>
                              <a:pt x="864" y="1442"/>
                            </a:lnTo>
                            <a:lnTo>
                              <a:pt x="859" y="1439"/>
                            </a:lnTo>
                            <a:lnTo>
                              <a:pt x="856" y="1437"/>
                            </a:lnTo>
                            <a:lnTo>
                              <a:pt x="854" y="1437"/>
                            </a:lnTo>
                            <a:lnTo>
                              <a:pt x="849" y="1437"/>
                            </a:lnTo>
                            <a:lnTo>
                              <a:pt x="839" y="1442"/>
                            </a:lnTo>
                            <a:lnTo>
                              <a:pt x="829" y="1448"/>
                            </a:lnTo>
                            <a:lnTo>
                              <a:pt x="820" y="1455"/>
                            </a:lnTo>
                            <a:lnTo>
                              <a:pt x="808" y="1458"/>
                            </a:lnTo>
                            <a:lnTo>
                              <a:pt x="805" y="1458"/>
                            </a:lnTo>
                            <a:lnTo>
                              <a:pt x="802" y="1458"/>
                            </a:lnTo>
                            <a:lnTo>
                              <a:pt x="799" y="1452"/>
                            </a:lnTo>
                            <a:lnTo>
                              <a:pt x="798" y="1446"/>
                            </a:lnTo>
                            <a:lnTo>
                              <a:pt x="795" y="1440"/>
                            </a:lnTo>
                            <a:lnTo>
                              <a:pt x="788" y="1437"/>
                            </a:lnTo>
                            <a:lnTo>
                              <a:pt x="783" y="1435"/>
                            </a:lnTo>
                            <a:lnTo>
                              <a:pt x="782" y="1429"/>
                            </a:lnTo>
                            <a:lnTo>
                              <a:pt x="785" y="1418"/>
                            </a:lnTo>
                            <a:lnTo>
                              <a:pt x="790" y="1404"/>
                            </a:lnTo>
                            <a:lnTo>
                              <a:pt x="782" y="1391"/>
                            </a:lnTo>
                            <a:lnTo>
                              <a:pt x="776" y="1382"/>
                            </a:lnTo>
                            <a:lnTo>
                              <a:pt x="773" y="1376"/>
                            </a:lnTo>
                            <a:lnTo>
                              <a:pt x="771" y="1371"/>
                            </a:lnTo>
                            <a:lnTo>
                              <a:pt x="773" y="1369"/>
                            </a:lnTo>
                            <a:lnTo>
                              <a:pt x="774" y="1364"/>
                            </a:lnTo>
                            <a:lnTo>
                              <a:pt x="771" y="1363"/>
                            </a:lnTo>
                            <a:lnTo>
                              <a:pt x="768" y="1361"/>
                            </a:lnTo>
                            <a:lnTo>
                              <a:pt x="770" y="1357"/>
                            </a:lnTo>
                            <a:lnTo>
                              <a:pt x="770" y="1351"/>
                            </a:lnTo>
                            <a:lnTo>
                              <a:pt x="771" y="1345"/>
                            </a:lnTo>
                            <a:lnTo>
                              <a:pt x="739" y="1276"/>
                            </a:lnTo>
                            <a:lnTo>
                              <a:pt x="739" y="1272"/>
                            </a:lnTo>
                            <a:lnTo>
                              <a:pt x="739" y="1267"/>
                            </a:lnTo>
                            <a:lnTo>
                              <a:pt x="741" y="1263"/>
                            </a:lnTo>
                            <a:lnTo>
                              <a:pt x="742" y="1259"/>
                            </a:lnTo>
                            <a:lnTo>
                              <a:pt x="742" y="1254"/>
                            </a:lnTo>
                            <a:lnTo>
                              <a:pt x="743" y="1245"/>
                            </a:lnTo>
                            <a:lnTo>
                              <a:pt x="742" y="1237"/>
                            </a:lnTo>
                            <a:lnTo>
                              <a:pt x="736" y="1228"/>
                            </a:lnTo>
                            <a:lnTo>
                              <a:pt x="732" y="1219"/>
                            </a:lnTo>
                            <a:lnTo>
                              <a:pt x="729" y="1212"/>
                            </a:lnTo>
                            <a:lnTo>
                              <a:pt x="727" y="1207"/>
                            </a:lnTo>
                            <a:lnTo>
                              <a:pt x="726" y="1203"/>
                            </a:lnTo>
                            <a:lnTo>
                              <a:pt x="724" y="1198"/>
                            </a:lnTo>
                            <a:lnTo>
                              <a:pt x="724" y="1197"/>
                            </a:lnTo>
                            <a:lnTo>
                              <a:pt x="724" y="1194"/>
                            </a:lnTo>
                            <a:lnTo>
                              <a:pt x="724" y="1191"/>
                            </a:lnTo>
                            <a:lnTo>
                              <a:pt x="724" y="1187"/>
                            </a:lnTo>
                            <a:lnTo>
                              <a:pt x="723" y="1184"/>
                            </a:lnTo>
                            <a:lnTo>
                              <a:pt x="717" y="1176"/>
                            </a:lnTo>
                            <a:lnTo>
                              <a:pt x="710" y="1172"/>
                            </a:lnTo>
                            <a:lnTo>
                              <a:pt x="702" y="1168"/>
                            </a:lnTo>
                            <a:lnTo>
                              <a:pt x="697" y="1160"/>
                            </a:lnTo>
                            <a:lnTo>
                              <a:pt x="697" y="1156"/>
                            </a:lnTo>
                            <a:lnTo>
                              <a:pt x="699" y="1144"/>
                            </a:lnTo>
                            <a:lnTo>
                              <a:pt x="702" y="1130"/>
                            </a:lnTo>
                            <a:lnTo>
                              <a:pt x="707" y="1110"/>
                            </a:lnTo>
                            <a:lnTo>
                              <a:pt x="714" y="1091"/>
                            </a:lnTo>
                            <a:lnTo>
                              <a:pt x="726" y="1075"/>
                            </a:lnTo>
                            <a:lnTo>
                              <a:pt x="739" y="1061"/>
                            </a:lnTo>
                            <a:lnTo>
                              <a:pt x="746" y="1052"/>
                            </a:lnTo>
                            <a:lnTo>
                              <a:pt x="745" y="1042"/>
                            </a:lnTo>
                            <a:lnTo>
                              <a:pt x="741" y="1033"/>
                            </a:lnTo>
                            <a:lnTo>
                              <a:pt x="735" y="1022"/>
                            </a:lnTo>
                            <a:lnTo>
                              <a:pt x="729" y="1012"/>
                            </a:lnTo>
                            <a:lnTo>
                              <a:pt x="727" y="1000"/>
                            </a:lnTo>
                            <a:lnTo>
                              <a:pt x="727" y="987"/>
                            </a:lnTo>
                            <a:lnTo>
                              <a:pt x="723" y="971"/>
                            </a:lnTo>
                            <a:lnTo>
                              <a:pt x="714" y="952"/>
                            </a:lnTo>
                            <a:lnTo>
                              <a:pt x="704" y="932"/>
                            </a:lnTo>
                            <a:lnTo>
                              <a:pt x="692" y="914"/>
                            </a:lnTo>
                            <a:lnTo>
                              <a:pt x="679" y="898"/>
                            </a:lnTo>
                            <a:lnTo>
                              <a:pt x="666" y="889"/>
                            </a:lnTo>
                            <a:lnTo>
                              <a:pt x="650" y="880"/>
                            </a:lnTo>
                            <a:lnTo>
                              <a:pt x="641" y="871"/>
                            </a:lnTo>
                            <a:lnTo>
                              <a:pt x="635" y="861"/>
                            </a:lnTo>
                            <a:lnTo>
                              <a:pt x="632" y="847"/>
                            </a:lnTo>
                            <a:lnTo>
                              <a:pt x="636" y="838"/>
                            </a:lnTo>
                            <a:lnTo>
                              <a:pt x="644" y="830"/>
                            </a:lnTo>
                            <a:lnTo>
                              <a:pt x="650" y="823"/>
                            </a:lnTo>
                            <a:lnTo>
                              <a:pt x="654" y="814"/>
                            </a:lnTo>
                            <a:lnTo>
                              <a:pt x="653" y="805"/>
                            </a:lnTo>
                            <a:lnTo>
                              <a:pt x="650" y="794"/>
                            </a:lnTo>
                            <a:lnTo>
                              <a:pt x="642" y="782"/>
                            </a:lnTo>
                            <a:lnTo>
                              <a:pt x="633" y="773"/>
                            </a:lnTo>
                            <a:lnTo>
                              <a:pt x="623" y="769"/>
                            </a:lnTo>
                            <a:lnTo>
                              <a:pt x="611" y="766"/>
                            </a:lnTo>
                            <a:lnTo>
                              <a:pt x="600" y="766"/>
                            </a:lnTo>
                            <a:lnTo>
                              <a:pt x="584" y="766"/>
                            </a:lnTo>
                            <a:lnTo>
                              <a:pt x="569" y="763"/>
                            </a:lnTo>
                            <a:lnTo>
                              <a:pt x="572" y="761"/>
                            </a:lnTo>
                            <a:lnTo>
                              <a:pt x="575" y="761"/>
                            </a:lnTo>
                            <a:lnTo>
                              <a:pt x="567" y="761"/>
                            </a:lnTo>
                            <a:lnTo>
                              <a:pt x="550" y="747"/>
                            </a:lnTo>
                            <a:lnTo>
                              <a:pt x="538" y="737"/>
                            </a:lnTo>
                            <a:lnTo>
                              <a:pt x="529" y="731"/>
                            </a:lnTo>
                            <a:lnTo>
                              <a:pt x="525" y="726"/>
                            </a:lnTo>
                            <a:lnTo>
                              <a:pt x="522" y="725"/>
                            </a:lnTo>
                            <a:lnTo>
                              <a:pt x="519" y="723"/>
                            </a:lnTo>
                            <a:lnTo>
                              <a:pt x="518" y="723"/>
                            </a:lnTo>
                            <a:lnTo>
                              <a:pt x="488" y="729"/>
                            </a:lnTo>
                            <a:lnTo>
                              <a:pt x="462" y="739"/>
                            </a:lnTo>
                            <a:lnTo>
                              <a:pt x="435" y="753"/>
                            </a:lnTo>
                            <a:lnTo>
                              <a:pt x="409" y="766"/>
                            </a:lnTo>
                            <a:lnTo>
                              <a:pt x="383" y="776"/>
                            </a:lnTo>
                            <a:lnTo>
                              <a:pt x="368" y="770"/>
                            </a:lnTo>
                            <a:lnTo>
                              <a:pt x="350" y="769"/>
                            </a:lnTo>
                            <a:lnTo>
                              <a:pt x="333" y="770"/>
                            </a:lnTo>
                            <a:lnTo>
                              <a:pt x="317" y="775"/>
                            </a:lnTo>
                            <a:lnTo>
                              <a:pt x="303" y="781"/>
                            </a:lnTo>
                            <a:lnTo>
                              <a:pt x="293" y="785"/>
                            </a:lnTo>
                            <a:lnTo>
                              <a:pt x="290" y="786"/>
                            </a:lnTo>
                            <a:lnTo>
                              <a:pt x="289" y="786"/>
                            </a:lnTo>
                            <a:lnTo>
                              <a:pt x="270" y="794"/>
                            </a:lnTo>
                            <a:lnTo>
                              <a:pt x="249" y="789"/>
                            </a:lnTo>
                            <a:lnTo>
                              <a:pt x="206" y="763"/>
                            </a:lnTo>
                            <a:lnTo>
                              <a:pt x="168" y="739"/>
                            </a:lnTo>
                            <a:lnTo>
                              <a:pt x="137" y="720"/>
                            </a:lnTo>
                            <a:lnTo>
                              <a:pt x="111" y="703"/>
                            </a:lnTo>
                            <a:lnTo>
                              <a:pt x="89" y="690"/>
                            </a:lnTo>
                            <a:lnTo>
                              <a:pt x="71" y="678"/>
                            </a:lnTo>
                            <a:lnTo>
                              <a:pt x="58" y="669"/>
                            </a:lnTo>
                            <a:lnTo>
                              <a:pt x="47" y="662"/>
                            </a:lnTo>
                            <a:lnTo>
                              <a:pt x="39" y="656"/>
                            </a:lnTo>
                            <a:lnTo>
                              <a:pt x="33" y="652"/>
                            </a:lnTo>
                            <a:lnTo>
                              <a:pt x="29" y="649"/>
                            </a:lnTo>
                            <a:lnTo>
                              <a:pt x="27" y="646"/>
                            </a:lnTo>
                            <a:lnTo>
                              <a:pt x="25" y="643"/>
                            </a:lnTo>
                            <a:lnTo>
                              <a:pt x="23" y="640"/>
                            </a:lnTo>
                            <a:lnTo>
                              <a:pt x="16" y="622"/>
                            </a:lnTo>
                            <a:lnTo>
                              <a:pt x="16" y="605"/>
                            </a:lnTo>
                            <a:lnTo>
                              <a:pt x="19" y="586"/>
                            </a:lnTo>
                            <a:lnTo>
                              <a:pt x="23" y="568"/>
                            </a:lnTo>
                            <a:lnTo>
                              <a:pt x="26" y="550"/>
                            </a:lnTo>
                            <a:lnTo>
                              <a:pt x="26" y="533"/>
                            </a:lnTo>
                            <a:lnTo>
                              <a:pt x="20" y="512"/>
                            </a:lnTo>
                            <a:lnTo>
                              <a:pt x="11" y="493"/>
                            </a:lnTo>
                            <a:lnTo>
                              <a:pt x="3" y="474"/>
                            </a:lnTo>
                            <a:lnTo>
                              <a:pt x="0" y="454"/>
                            </a:lnTo>
                            <a:lnTo>
                              <a:pt x="0" y="436"/>
                            </a:lnTo>
                            <a:lnTo>
                              <a:pt x="3" y="426"/>
                            </a:lnTo>
                            <a:lnTo>
                              <a:pt x="7" y="415"/>
                            </a:lnTo>
                            <a:lnTo>
                              <a:pt x="14" y="407"/>
                            </a:lnTo>
                            <a:lnTo>
                              <a:pt x="223" y="105"/>
                            </a:lnTo>
                            <a:lnTo>
                              <a:pt x="221" y="102"/>
                            </a:lnTo>
                            <a:lnTo>
                              <a:pt x="223" y="97"/>
                            </a:lnTo>
                            <a:lnTo>
                              <a:pt x="223" y="93"/>
                            </a:lnTo>
                            <a:lnTo>
                              <a:pt x="224" y="88"/>
                            </a:lnTo>
                            <a:lnTo>
                              <a:pt x="227" y="87"/>
                            </a:lnTo>
                            <a:lnTo>
                              <a:pt x="246" y="72"/>
                            </a:lnTo>
                            <a:lnTo>
                              <a:pt x="259" y="64"/>
                            </a:lnTo>
                            <a:lnTo>
                              <a:pt x="271" y="58"/>
                            </a:lnTo>
                            <a:lnTo>
                              <a:pt x="278" y="55"/>
                            </a:lnTo>
                            <a:lnTo>
                              <a:pt x="287" y="56"/>
                            </a:lnTo>
                            <a:lnTo>
                              <a:pt x="294" y="61"/>
                            </a:lnTo>
                            <a:lnTo>
                              <a:pt x="305" y="66"/>
                            </a:lnTo>
                            <a:lnTo>
                              <a:pt x="318" y="75"/>
                            </a:lnTo>
                            <a:lnTo>
                              <a:pt x="328" y="80"/>
                            </a:lnTo>
                            <a:lnTo>
                              <a:pt x="337" y="83"/>
                            </a:lnTo>
                            <a:lnTo>
                              <a:pt x="346" y="80"/>
                            </a:lnTo>
                            <a:lnTo>
                              <a:pt x="356" y="74"/>
                            </a:lnTo>
                            <a:lnTo>
                              <a:pt x="369" y="64"/>
                            </a:lnTo>
                            <a:lnTo>
                              <a:pt x="385" y="47"/>
                            </a:lnTo>
                            <a:lnTo>
                              <a:pt x="407" y="31"/>
                            </a:lnTo>
                            <a:lnTo>
                              <a:pt x="429" y="20"/>
                            </a:lnTo>
                            <a:lnTo>
                              <a:pt x="454" y="15"/>
                            </a:lnTo>
                            <a:lnTo>
                              <a:pt x="481" y="12"/>
                            </a:lnTo>
                            <a:lnTo>
                              <a:pt x="506" y="11"/>
                            </a:lnTo>
                            <a:lnTo>
                              <a:pt x="531" y="8"/>
                            </a:lnTo>
                            <a:lnTo>
                              <a:pt x="556" y="3"/>
                            </a:lnTo>
                            <a:lnTo>
                              <a:pt x="585" y="2"/>
                            </a:lnTo>
                            <a:lnTo>
                              <a:pt x="606" y="0"/>
                            </a:lnTo>
                            <a:lnTo>
                              <a:pt x="620" y="0"/>
                            </a:lnTo>
                            <a:close/>
                          </a:path>
                        </a:pathLst>
                      </a:custGeom>
                      <a:grpFill/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>
                          <a:defRPr/>
                        </a:pPr>
                        <a:endParaRPr lang="en-US" sz="1600" kern="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20" name="Freeform 253">
                        <a:extLst>
                          <a:ext uri="{FF2B5EF4-FFF2-40B4-BE49-F238E27FC236}">
                            <a16:creationId xmlns:a16="http://schemas.microsoft.com/office/drawing/2014/main" id="{2D161E0A-C295-DE4D-81AC-705854A80CBB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1855789" y="1452564"/>
                        <a:ext cx="2332037" cy="4408486"/>
                      </a:xfrm>
                      <a:custGeom>
                        <a:avLst/>
                        <a:gdLst>
                          <a:gd name="T0" fmla="*/ 380 w 1469"/>
                          <a:gd name="T1" fmla="*/ 101 h 2777"/>
                          <a:gd name="T2" fmla="*/ 389 w 1469"/>
                          <a:gd name="T3" fmla="*/ 103 h 2777"/>
                          <a:gd name="T4" fmla="*/ 380 w 1469"/>
                          <a:gd name="T5" fmla="*/ 134 h 2777"/>
                          <a:gd name="T6" fmla="*/ 437 w 1469"/>
                          <a:gd name="T7" fmla="*/ 84 h 2777"/>
                          <a:gd name="T8" fmla="*/ 311 w 1469"/>
                          <a:gd name="T9" fmla="*/ 301 h 2777"/>
                          <a:gd name="T10" fmla="*/ 263 w 1469"/>
                          <a:gd name="T11" fmla="*/ 355 h 2777"/>
                          <a:gd name="T12" fmla="*/ 272 w 1469"/>
                          <a:gd name="T13" fmla="*/ 293 h 2777"/>
                          <a:gd name="T14" fmla="*/ 137 w 1469"/>
                          <a:gd name="T15" fmla="*/ 560 h 2777"/>
                          <a:gd name="T16" fmla="*/ 182 w 1469"/>
                          <a:gd name="T17" fmla="*/ 645 h 2777"/>
                          <a:gd name="T18" fmla="*/ 197 w 1469"/>
                          <a:gd name="T19" fmla="*/ 694 h 2777"/>
                          <a:gd name="T20" fmla="*/ 266 w 1469"/>
                          <a:gd name="T21" fmla="*/ 459 h 2777"/>
                          <a:gd name="T22" fmla="*/ 272 w 1469"/>
                          <a:gd name="T23" fmla="*/ 430 h 2777"/>
                          <a:gd name="T24" fmla="*/ 299 w 1469"/>
                          <a:gd name="T25" fmla="*/ 370 h 2777"/>
                          <a:gd name="T26" fmla="*/ 330 w 1469"/>
                          <a:gd name="T27" fmla="*/ 361 h 2777"/>
                          <a:gd name="T28" fmla="*/ 363 w 1469"/>
                          <a:gd name="T29" fmla="*/ 371 h 2777"/>
                          <a:gd name="T30" fmla="*/ 366 w 1469"/>
                          <a:gd name="T31" fmla="*/ 418 h 2777"/>
                          <a:gd name="T32" fmla="*/ 393 w 1469"/>
                          <a:gd name="T33" fmla="*/ 463 h 2777"/>
                          <a:gd name="T34" fmla="*/ 430 w 1469"/>
                          <a:gd name="T35" fmla="*/ 381 h 2777"/>
                          <a:gd name="T36" fmla="*/ 434 w 1469"/>
                          <a:gd name="T37" fmla="*/ 465 h 2777"/>
                          <a:gd name="T38" fmla="*/ 502 w 1469"/>
                          <a:gd name="T39" fmla="*/ 641 h 2777"/>
                          <a:gd name="T40" fmla="*/ 523 w 1469"/>
                          <a:gd name="T41" fmla="*/ 820 h 2777"/>
                          <a:gd name="T42" fmla="*/ 481 w 1469"/>
                          <a:gd name="T43" fmla="*/ 833 h 2777"/>
                          <a:gd name="T44" fmla="*/ 451 w 1469"/>
                          <a:gd name="T45" fmla="*/ 724 h 2777"/>
                          <a:gd name="T46" fmla="*/ 380 w 1469"/>
                          <a:gd name="T47" fmla="*/ 744 h 2777"/>
                          <a:gd name="T48" fmla="*/ 272 w 1469"/>
                          <a:gd name="T49" fmla="*/ 837 h 2777"/>
                          <a:gd name="T50" fmla="*/ 346 w 1469"/>
                          <a:gd name="T51" fmla="*/ 852 h 2777"/>
                          <a:gd name="T52" fmla="*/ 420 w 1469"/>
                          <a:gd name="T53" fmla="*/ 851 h 2777"/>
                          <a:gd name="T54" fmla="*/ 330 w 1469"/>
                          <a:gd name="T55" fmla="*/ 922 h 2777"/>
                          <a:gd name="T56" fmla="*/ 225 w 1469"/>
                          <a:gd name="T57" fmla="*/ 1106 h 2777"/>
                          <a:gd name="T58" fmla="*/ 206 w 1469"/>
                          <a:gd name="T59" fmla="*/ 1469 h 2777"/>
                          <a:gd name="T60" fmla="*/ 118 w 1469"/>
                          <a:gd name="T61" fmla="*/ 1383 h 2777"/>
                          <a:gd name="T62" fmla="*/ 76 w 1469"/>
                          <a:gd name="T63" fmla="*/ 1434 h 2777"/>
                          <a:gd name="T64" fmla="*/ 150 w 1469"/>
                          <a:gd name="T65" fmla="*/ 1637 h 2777"/>
                          <a:gd name="T66" fmla="*/ 172 w 1469"/>
                          <a:gd name="T67" fmla="*/ 1573 h 2777"/>
                          <a:gd name="T68" fmla="*/ 282 w 1469"/>
                          <a:gd name="T69" fmla="*/ 1780 h 2777"/>
                          <a:gd name="T70" fmla="*/ 338 w 1469"/>
                          <a:gd name="T71" fmla="*/ 1773 h 2777"/>
                          <a:gd name="T72" fmla="*/ 637 w 1469"/>
                          <a:gd name="T73" fmla="*/ 1785 h 2777"/>
                          <a:gd name="T74" fmla="*/ 794 w 1469"/>
                          <a:gd name="T75" fmla="*/ 1876 h 2777"/>
                          <a:gd name="T76" fmla="*/ 1024 w 1469"/>
                          <a:gd name="T77" fmla="*/ 1922 h 2777"/>
                          <a:gd name="T78" fmla="*/ 1067 w 1469"/>
                          <a:gd name="T79" fmla="*/ 2090 h 2777"/>
                          <a:gd name="T80" fmla="*/ 1092 w 1469"/>
                          <a:gd name="T81" fmla="*/ 2255 h 2777"/>
                          <a:gd name="T82" fmla="*/ 1089 w 1469"/>
                          <a:gd name="T83" fmla="*/ 2422 h 2777"/>
                          <a:gd name="T84" fmla="*/ 1112 w 1469"/>
                          <a:gd name="T85" fmla="*/ 2502 h 2777"/>
                          <a:gd name="T86" fmla="*/ 1136 w 1469"/>
                          <a:gd name="T87" fmla="*/ 2576 h 2777"/>
                          <a:gd name="T88" fmla="*/ 1203 w 1469"/>
                          <a:gd name="T89" fmla="*/ 2642 h 2777"/>
                          <a:gd name="T90" fmla="*/ 1359 w 1469"/>
                          <a:gd name="T91" fmla="*/ 2738 h 2777"/>
                          <a:gd name="T92" fmla="*/ 1337 w 1469"/>
                          <a:gd name="T93" fmla="*/ 2751 h 2777"/>
                          <a:gd name="T94" fmla="*/ 908 w 1469"/>
                          <a:gd name="T95" fmla="*/ 2477 h 2777"/>
                          <a:gd name="T96" fmla="*/ 732 w 1469"/>
                          <a:gd name="T97" fmla="*/ 2276 h 2777"/>
                          <a:gd name="T98" fmla="*/ 452 w 1469"/>
                          <a:gd name="T99" fmla="*/ 2076 h 2777"/>
                          <a:gd name="T100" fmla="*/ 386 w 1469"/>
                          <a:gd name="T101" fmla="*/ 1895 h 2777"/>
                          <a:gd name="T102" fmla="*/ 332 w 1469"/>
                          <a:gd name="T103" fmla="*/ 1842 h 2777"/>
                          <a:gd name="T104" fmla="*/ 283 w 1469"/>
                          <a:gd name="T105" fmla="*/ 1817 h 2777"/>
                          <a:gd name="T106" fmla="*/ 213 w 1469"/>
                          <a:gd name="T107" fmla="*/ 1770 h 2777"/>
                          <a:gd name="T108" fmla="*/ 135 w 1469"/>
                          <a:gd name="T109" fmla="*/ 1723 h 2777"/>
                          <a:gd name="T110" fmla="*/ 88 w 1469"/>
                          <a:gd name="T111" fmla="*/ 1666 h 2777"/>
                          <a:gd name="T112" fmla="*/ 21 w 1469"/>
                          <a:gd name="T113" fmla="*/ 1399 h 2777"/>
                          <a:gd name="T114" fmla="*/ 13 w 1469"/>
                          <a:gd name="T115" fmla="*/ 934 h 2777"/>
                          <a:gd name="T116" fmla="*/ 166 w 1469"/>
                          <a:gd name="T117" fmla="*/ 415 h 2777"/>
                          <a:gd name="T118" fmla="*/ 305 w 1469"/>
                          <a:gd name="T119" fmla="*/ 182 h 2777"/>
                          <a:gd name="T120" fmla="*/ 393 w 1469"/>
                          <a:gd name="T121" fmla="*/ 66 h 27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</a:cxnLst>
                        <a:rect l="0" t="0" r="r" b="b"/>
                        <a:pathLst>
                          <a:path w="1469" h="2777">
                            <a:moveTo>
                              <a:pt x="445" y="13"/>
                            </a:moveTo>
                            <a:lnTo>
                              <a:pt x="442" y="15"/>
                            </a:lnTo>
                            <a:lnTo>
                              <a:pt x="439" y="18"/>
                            </a:lnTo>
                            <a:lnTo>
                              <a:pt x="442" y="15"/>
                            </a:lnTo>
                            <a:lnTo>
                              <a:pt x="445" y="13"/>
                            </a:lnTo>
                            <a:close/>
                            <a:moveTo>
                              <a:pt x="452" y="0"/>
                            </a:moveTo>
                            <a:lnTo>
                              <a:pt x="452" y="5"/>
                            </a:lnTo>
                            <a:lnTo>
                              <a:pt x="451" y="6"/>
                            </a:lnTo>
                            <a:lnTo>
                              <a:pt x="449" y="9"/>
                            </a:lnTo>
                            <a:lnTo>
                              <a:pt x="448" y="10"/>
                            </a:lnTo>
                            <a:lnTo>
                              <a:pt x="429" y="34"/>
                            </a:lnTo>
                            <a:lnTo>
                              <a:pt x="410" y="57"/>
                            </a:lnTo>
                            <a:lnTo>
                              <a:pt x="411" y="56"/>
                            </a:lnTo>
                            <a:lnTo>
                              <a:pt x="414" y="54"/>
                            </a:lnTo>
                            <a:lnTo>
                              <a:pt x="395" y="81"/>
                            </a:lnTo>
                            <a:lnTo>
                              <a:pt x="380" y="101"/>
                            </a:lnTo>
                            <a:lnTo>
                              <a:pt x="370" y="116"/>
                            </a:lnTo>
                            <a:lnTo>
                              <a:pt x="361" y="128"/>
                            </a:lnTo>
                            <a:lnTo>
                              <a:pt x="355" y="136"/>
                            </a:lnTo>
                            <a:lnTo>
                              <a:pt x="352" y="142"/>
                            </a:lnTo>
                            <a:lnTo>
                              <a:pt x="349" y="147"/>
                            </a:lnTo>
                            <a:lnTo>
                              <a:pt x="348" y="150"/>
                            </a:lnTo>
                            <a:lnTo>
                              <a:pt x="345" y="153"/>
                            </a:lnTo>
                            <a:lnTo>
                              <a:pt x="361" y="134"/>
                            </a:lnTo>
                            <a:lnTo>
                              <a:pt x="371" y="119"/>
                            </a:lnTo>
                            <a:lnTo>
                              <a:pt x="379" y="110"/>
                            </a:lnTo>
                            <a:lnTo>
                              <a:pt x="383" y="104"/>
                            </a:lnTo>
                            <a:lnTo>
                              <a:pt x="386" y="101"/>
                            </a:lnTo>
                            <a:lnTo>
                              <a:pt x="389" y="100"/>
                            </a:lnTo>
                            <a:lnTo>
                              <a:pt x="390" y="100"/>
                            </a:lnTo>
                            <a:lnTo>
                              <a:pt x="389" y="103"/>
                            </a:lnTo>
                            <a:lnTo>
                              <a:pt x="389" y="103"/>
                            </a:lnTo>
                            <a:lnTo>
                              <a:pt x="386" y="107"/>
                            </a:lnTo>
                            <a:lnTo>
                              <a:pt x="380" y="116"/>
                            </a:lnTo>
                            <a:lnTo>
                              <a:pt x="374" y="126"/>
                            </a:lnTo>
                            <a:lnTo>
                              <a:pt x="367" y="136"/>
                            </a:lnTo>
                            <a:lnTo>
                              <a:pt x="361" y="145"/>
                            </a:lnTo>
                            <a:lnTo>
                              <a:pt x="358" y="150"/>
                            </a:lnTo>
                            <a:lnTo>
                              <a:pt x="348" y="164"/>
                            </a:lnTo>
                            <a:lnTo>
                              <a:pt x="344" y="173"/>
                            </a:lnTo>
                            <a:lnTo>
                              <a:pt x="341" y="180"/>
                            </a:lnTo>
                            <a:lnTo>
                              <a:pt x="341" y="183"/>
                            </a:lnTo>
                            <a:lnTo>
                              <a:pt x="341" y="186"/>
                            </a:lnTo>
                            <a:lnTo>
                              <a:pt x="344" y="182"/>
                            </a:lnTo>
                            <a:lnTo>
                              <a:pt x="349" y="175"/>
                            </a:lnTo>
                            <a:lnTo>
                              <a:pt x="358" y="163"/>
                            </a:lnTo>
                            <a:lnTo>
                              <a:pt x="368" y="148"/>
                            </a:lnTo>
                            <a:lnTo>
                              <a:pt x="380" y="134"/>
                            </a:lnTo>
                            <a:lnTo>
                              <a:pt x="390" y="119"/>
                            </a:lnTo>
                            <a:lnTo>
                              <a:pt x="399" y="106"/>
                            </a:lnTo>
                            <a:lnTo>
                              <a:pt x="405" y="97"/>
                            </a:lnTo>
                            <a:lnTo>
                              <a:pt x="410" y="91"/>
                            </a:lnTo>
                            <a:lnTo>
                              <a:pt x="411" y="88"/>
                            </a:lnTo>
                            <a:lnTo>
                              <a:pt x="417" y="81"/>
                            </a:lnTo>
                            <a:lnTo>
                              <a:pt x="421" y="76"/>
                            </a:lnTo>
                            <a:lnTo>
                              <a:pt x="426" y="72"/>
                            </a:lnTo>
                            <a:lnTo>
                              <a:pt x="429" y="71"/>
                            </a:lnTo>
                            <a:lnTo>
                              <a:pt x="432" y="68"/>
                            </a:lnTo>
                            <a:lnTo>
                              <a:pt x="433" y="68"/>
                            </a:lnTo>
                            <a:lnTo>
                              <a:pt x="436" y="71"/>
                            </a:lnTo>
                            <a:lnTo>
                              <a:pt x="437" y="73"/>
                            </a:lnTo>
                            <a:lnTo>
                              <a:pt x="437" y="78"/>
                            </a:lnTo>
                            <a:lnTo>
                              <a:pt x="439" y="81"/>
                            </a:lnTo>
                            <a:lnTo>
                              <a:pt x="437" y="84"/>
                            </a:lnTo>
                            <a:lnTo>
                              <a:pt x="437" y="84"/>
                            </a:lnTo>
                            <a:lnTo>
                              <a:pt x="437" y="85"/>
                            </a:lnTo>
                            <a:lnTo>
                              <a:pt x="436" y="88"/>
                            </a:lnTo>
                            <a:lnTo>
                              <a:pt x="355" y="205"/>
                            </a:lnTo>
                            <a:lnTo>
                              <a:pt x="352" y="205"/>
                            </a:lnTo>
                            <a:lnTo>
                              <a:pt x="344" y="216"/>
                            </a:lnTo>
                            <a:lnTo>
                              <a:pt x="338" y="227"/>
                            </a:lnTo>
                            <a:lnTo>
                              <a:pt x="332" y="239"/>
                            </a:lnTo>
                            <a:lnTo>
                              <a:pt x="324" y="249"/>
                            </a:lnTo>
                            <a:lnTo>
                              <a:pt x="316" y="246"/>
                            </a:lnTo>
                            <a:lnTo>
                              <a:pt x="311" y="249"/>
                            </a:lnTo>
                            <a:lnTo>
                              <a:pt x="310" y="255"/>
                            </a:lnTo>
                            <a:lnTo>
                              <a:pt x="308" y="264"/>
                            </a:lnTo>
                            <a:lnTo>
                              <a:pt x="310" y="276"/>
                            </a:lnTo>
                            <a:lnTo>
                              <a:pt x="310" y="288"/>
                            </a:lnTo>
                            <a:lnTo>
                              <a:pt x="311" y="301"/>
                            </a:lnTo>
                            <a:lnTo>
                              <a:pt x="310" y="311"/>
                            </a:lnTo>
                            <a:lnTo>
                              <a:pt x="307" y="320"/>
                            </a:lnTo>
                            <a:lnTo>
                              <a:pt x="304" y="324"/>
                            </a:lnTo>
                            <a:lnTo>
                              <a:pt x="299" y="327"/>
                            </a:lnTo>
                            <a:lnTo>
                              <a:pt x="297" y="329"/>
                            </a:lnTo>
                            <a:lnTo>
                              <a:pt x="294" y="330"/>
                            </a:lnTo>
                            <a:lnTo>
                              <a:pt x="292" y="330"/>
                            </a:lnTo>
                            <a:lnTo>
                              <a:pt x="291" y="329"/>
                            </a:lnTo>
                            <a:lnTo>
                              <a:pt x="289" y="326"/>
                            </a:lnTo>
                            <a:lnTo>
                              <a:pt x="289" y="321"/>
                            </a:lnTo>
                            <a:lnTo>
                              <a:pt x="289" y="318"/>
                            </a:lnTo>
                            <a:lnTo>
                              <a:pt x="289" y="314"/>
                            </a:lnTo>
                            <a:lnTo>
                              <a:pt x="280" y="323"/>
                            </a:lnTo>
                            <a:lnTo>
                              <a:pt x="275" y="334"/>
                            </a:lnTo>
                            <a:lnTo>
                              <a:pt x="270" y="346"/>
                            </a:lnTo>
                            <a:lnTo>
                              <a:pt x="263" y="355"/>
                            </a:lnTo>
                            <a:lnTo>
                              <a:pt x="253" y="362"/>
                            </a:lnTo>
                            <a:lnTo>
                              <a:pt x="254" y="359"/>
                            </a:lnTo>
                            <a:lnTo>
                              <a:pt x="254" y="356"/>
                            </a:lnTo>
                            <a:lnTo>
                              <a:pt x="255" y="353"/>
                            </a:lnTo>
                            <a:lnTo>
                              <a:pt x="255" y="352"/>
                            </a:lnTo>
                            <a:lnTo>
                              <a:pt x="255" y="351"/>
                            </a:lnTo>
                            <a:lnTo>
                              <a:pt x="254" y="349"/>
                            </a:lnTo>
                            <a:lnTo>
                              <a:pt x="251" y="349"/>
                            </a:lnTo>
                            <a:lnTo>
                              <a:pt x="247" y="349"/>
                            </a:lnTo>
                            <a:lnTo>
                              <a:pt x="257" y="333"/>
                            </a:lnTo>
                            <a:lnTo>
                              <a:pt x="269" y="318"/>
                            </a:lnTo>
                            <a:lnTo>
                              <a:pt x="280" y="304"/>
                            </a:lnTo>
                            <a:lnTo>
                              <a:pt x="288" y="286"/>
                            </a:lnTo>
                            <a:lnTo>
                              <a:pt x="292" y="267"/>
                            </a:lnTo>
                            <a:lnTo>
                              <a:pt x="283" y="277"/>
                            </a:lnTo>
                            <a:lnTo>
                              <a:pt x="272" y="293"/>
                            </a:lnTo>
                            <a:lnTo>
                              <a:pt x="255" y="315"/>
                            </a:lnTo>
                            <a:lnTo>
                              <a:pt x="239" y="340"/>
                            </a:lnTo>
                            <a:lnTo>
                              <a:pt x="222" y="368"/>
                            </a:lnTo>
                            <a:lnTo>
                              <a:pt x="203" y="399"/>
                            </a:lnTo>
                            <a:lnTo>
                              <a:pt x="185" y="430"/>
                            </a:lnTo>
                            <a:lnTo>
                              <a:pt x="169" y="461"/>
                            </a:lnTo>
                            <a:lnTo>
                              <a:pt x="154" y="491"/>
                            </a:lnTo>
                            <a:lnTo>
                              <a:pt x="142" y="519"/>
                            </a:lnTo>
                            <a:lnTo>
                              <a:pt x="138" y="529"/>
                            </a:lnTo>
                            <a:lnTo>
                              <a:pt x="135" y="537"/>
                            </a:lnTo>
                            <a:lnTo>
                              <a:pt x="134" y="544"/>
                            </a:lnTo>
                            <a:lnTo>
                              <a:pt x="132" y="547"/>
                            </a:lnTo>
                            <a:lnTo>
                              <a:pt x="137" y="546"/>
                            </a:lnTo>
                            <a:lnTo>
                              <a:pt x="140" y="544"/>
                            </a:lnTo>
                            <a:lnTo>
                              <a:pt x="142" y="543"/>
                            </a:lnTo>
                            <a:lnTo>
                              <a:pt x="137" y="560"/>
                            </a:lnTo>
                            <a:lnTo>
                              <a:pt x="132" y="576"/>
                            </a:lnTo>
                            <a:lnTo>
                              <a:pt x="129" y="594"/>
                            </a:lnTo>
                            <a:lnTo>
                              <a:pt x="134" y="594"/>
                            </a:lnTo>
                            <a:lnTo>
                              <a:pt x="138" y="593"/>
                            </a:lnTo>
                            <a:lnTo>
                              <a:pt x="141" y="597"/>
                            </a:lnTo>
                            <a:lnTo>
                              <a:pt x="144" y="601"/>
                            </a:lnTo>
                            <a:lnTo>
                              <a:pt x="145" y="609"/>
                            </a:lnTo>
                            <a:lnTo>
                              <a:pt x="147" y="619"/>
                            </a:lnTo>
                            <a:lnTo>
                              <a:pt x="147" y="635"/>
                            </a:lnTo>
                            <a:lnTo>
                              <a:pt x="153" y="636"/>
                            </a:lnTo>
                            <a:lnTo>
                              <a:pt x="159" y="638"/>
                            </a:lnTo>
                            <a:lnTo>
                              <a:pt x="164" y="638"/>
                            </a:lnTo>
                            <a:lnTo>
                              <a:pt x="175" y="636"/>
                            </a:lnTo>
                            <a:lnTo>
                              <a:pt x="179" y="636"/>
                            </a:lnTo>
                            <a:lnTo>
                              <a:pt x="184" y="638"/>
                            </a:lnTo>
                            <a:lnTo>
                              <a:pt x="182" y="645"/>
                            </a:lnTo>
                            <a:lnTo>
                              <a:pt x="181" y="651"/>
                            </a:lnTo>
                            <a:lnTo>
                              <a:pt x="179" y="658"/>
                            </a:lnTo>
                            <a:lnTo>
                              <a:pt x="178" y="661"/>
                            </a:lnTo>
                            <a:lnTo>
                              <a:pt x="176" y="670"/>
                            </a:lnTo>
                            <a:lnTo>
                              <a:pt x="173" y="682"/>
                            </a:lnTo>
                            <a:lnTo>
                              <a:pt x="170" y="697"/>
                            </a:lnTo>
                            <a:lnTo>
                              <a:pt x="167" y="713"/>
                            </a:lnTo>
                            <a:lnTo>
                              <a:pt x="166" y="727"/>
                            </a:lnTo>
                            <a:lnTo>
                              <a:pt x="167" y="742"/>
                            </a:lnTo>
                            <a:lnTo>
                              <a:pt x="170" y="752"/>
                            </a:lnTo>
                            <a:lnTo>
                              <a:pt x="178" y="760"/>
                            </a:lnTo>
                            <a:lnTo>
                              <a:pt x="182" y="757"/>
                            </a:lnTo>
                            <a:lnTo>
                              <a:pt x="187" y="754"/>
                            </a:lnTo>
                            <a:lnTo>
                              <a:pt x="189" y="749"/>
                            </a:lnTo>
                            <a:lnTo>
                              <a:pt x="195" y="722"/>
                            </a:lnTo>
                            <a:lnTo>
                              <a:pt x="197" y="694"/>
                            </a:lnTo>
                            <a:lnTo>
                              <a:pt x="197" y="667"/>
                            </a:lnTo>
                            <a:lnTo>
                              <a:pt x="203" y="639"/>
                            </a:lnTo>
                            <a:lnTo>
                              <a:pt x="210" y="622"/>
                            </a:lnTo>
                            <a:lnTo>
                              <a:pt x="222" y="606"/>
                            </a:lnTo>
                            <a:lnTo>
                              <a:pt x="233" y="591"/>
                            </a:lnTo>
                            <a:lnTo>
                              <a:pt x="245" y="575"/>
                            </a:lnTo>
                            <a:lnTo>
                              <a:pt x="253" y="557"/>
                            </a:lnTo>
                            <a:lnTo>
                              <a:pt x="253" y="553"/>
                            </a:lnTo>
                            <a:lnTo>
                              <a:pt x="254" y="546"/>
                            </a:lnTo>
                            <a:lnTo>
                              <a:pt x="254" y="534"/>
                            </a:lnTo>
                            <a:lnTo>
                              <a:pt x="251" y="521"/>
                            </a:lnTo>
                            <a:lnTo>
                              <a:pt x="247" y="510"/>
                            </a:lnTo>
                            <a:lnTo>
                              <a:pt x="251" y="497"/>
                            </a:lnTo>
                            <a:lnTo>
                              <a:pt x="254" y="483"/>
                            </a:lnTo>
                            <a:lnTo>
                              <a:pt x="258" y="469"/>
                            </a:lnTo>
                            <a:lnTo>
                              <a:pt x="266" y="459"/>
                            </a:lnTo>
                            <a:lnTo>
                              <a:pt x="273" y="449"/>
                            </a:lnTo>
                            <a:lnTo>
                              <a:pt x="279" y="440"/>
                            </a:lnTo>
                            <a:lnTo>
                              <a:pt x="279" y="431"/>
                            </a:lnTo>
                            <a:lnTo>
                              <a:pt x="279" y="431"/>
                            </a:lnTo>
                            <a:lnTo>
                              <a:pt x="279" y="431"/>
                            </a:lnTo>
                            <a:lnTo>
                              <a:pt x="277" y="433"/>
                            </a:lnTo>
                            <a:lnTo>
                              <a:pt x="277" y="433"/>
                            </a:lnTo>
                            <a:lnTo>
                              <a:pt x="277" y="433"/>
                            </a:lnTo>
                            <a:lnTo>
                              <a:pt x="276" y="433"/>
                            </a:lnTo>
                            <a:lnTo>
                              <a:pt x="276" y="433"/>
                            </a:lnTo>
                            <a:lnTo>
                              <a:pt x="276" y="433"/>
                            </a:lnTo>
                            <a:lnTo>
                              <a:pt x="276" y="433"/>
                            </a:lnTo>
                            <a:lnTo>
                              <a:pt x="275" y="433"/>
                            </a:lnTo>
                            <a:lnTo>
                              <a:pt x="273" y="433"/>
                            </a:lnTo>
                            <a:lnTo>
                              <a:pt x="273" y="431"/>
                            </a:lnTo>
                            <a:lnTo>
                              <a:pt x="272" y="430"/>
                            </a:lnTo>
                            <a:lnTo>
                              <a:pt x="272" y="427"/>
                            </a:lnTo>
                            <a:lnTo>
                              <a:pt x="272" y="425"/>
                            </a:lnTo>
                            <a:lnTo>
                              <a:pt x="272" y="425"/>
                            </a:lnTo>
                            <a:lnTo>
                              <a:pt x="273" y="422"/>
                            </a:lnTo>
                            <a:lnTo>
                              <a:pt x="275" y="419"/>
                            </a:lnTo>
                            <a:lnTo>
                              <a:pt x="277" y="418"/>
                            </a:lnTo>
                            <a:lnTo>
                              <a:pt x="279" y="417"/>
                            </a:lnTo>
                            <a:lnTo>
                              <a:pt x="282" y="414"/>
                            </a:lnTo>
                            <a:lnTo>
                              <a:pt x="283" y="412"/>
                            </a:lnTo>
                            <a:lnTo>
                              <a:pt x="285" y="409"/>
                            </a:lnTo>
                            <a:lnTo>
                              <a:pt x="286" y="405"/>
                            </a:lnTo>
                            <a:lnTo>
                              <a:pt x="292" y="390"/>
                            </a:lnTo>
                            <a:lnTo>
                              <a:pt x="295" y="381"/>
                            </a:lnTo>
                            <a:lnTo>
                              <a:pt x="298" y="377"/>
                            </a:lnTo>
                            <a:lnTo>
                              <a:pt x="298" y="373"/>
                            </a:lnTo>
                            <a:lnTo>
                              <a:pt x="299" y="370"/>
                            </a:lnTo>
                            <a:lnTo>
                              <a:pt x="299" y="365"/>
                            </a:lnTo>
                            <a:lnTo>
                              <a:pt x="301" y="361"/>
                            </a:lnTo>
                            <a:lnTo>
                              <a:pt x="302" y="359"/>
                            </a:lnTo>
                            <a:lnTo>
                              <a:pt x="304" y="356"/>
                            </a:lnTo>
                            <a:lnTo>
                              <a:pt x="307" y="353"/>
                            </a:lnTo>
                            <a:lnTo>
                              <a:pt x="310" y="351"/>
                            </a:lnTo>
                            <a:lnTo>
                              <a:pt x="313" y="348"/>
                            </a:lnTo>
                            <a:lnTo>
                              <a:pt x="316" y="346"/>
                            </a:lnTo>
                            <a:lnTo>
                              <a:pt x="319" y="346"/>
                            </a:lnTo>
                            <a:lnTo>
                              <a:pt x="321" y="346"/>
                            </a:lnTo>
                            <a:lnTo>
                              <a:pt x="323" y="349"/>
                            </a:lnTo>
                            <a:lnTo>
                              <a:pt x="324" y="351"/>
                            </a:lnTo>
                            <a:lnTo>
                              <a:pt x="324" y="353"/>
                            </a:lnTo>
                            <a:lnTo>
                              <a:pt x="326" y="356"/>
                            </a:lnTo>
                            <a:lnTo>
                              <a:pt x="326" y="359"/>
                            </a:lnTo>
                            <a:lnTo>
                              <a:pt x="330" y="361"/>
                            </a:lnTo>
                            <a:lnTo>
                              <a:pt x="336" y="355"/>
                            </a:lnTo>
                            <a:lnTo>
                              <a:pt x="342" y="346"/>
                            </a:lnTo>
                            <a:lnTo>
                              <a:pt x="348" y="333"/>
                            </a:lnTo>
                            <a:lnTo>
                              <a:pt x="348" y="332"/>
                            </a:lnTo>
                            <a:lnTo>
                              <a:pt x="349" y="330"/>
                            </a:lnTo>
                            <a:lnTo>
                              <a:pt x="351" y="330"/>
                            </a:lnTo>
                            <a:lnTo>
                              <a:pt x="351" y="330"/>
                            </a:lnTo>
                            <a:lnTo>
                              <a:pt x="352" y="330"/>
                            </a:lnTo>
                            <a:lnTo>
                              <a:pt x="355" y="332"/>
                            </a:lnTo>
                            <a:lnTo>
                              <a:pt x="357" y="336"/>
                            </a:lnTo>
                            <a:lnTo>
                              <a:pt x="357" y="337"/>
                            </a:lnTo>
                            <a:lnTo>
                              <a:pt x="358" y="339"/>
                            </a:lnTo>
                            <a:lnTo>
                              <a:pt x="360" y="348"/>
                            </a:lnTo>
                            <a:lnTo>
                              <a:pt x="361" y="358"/>
                            </a:lnTo>
                            <a:lnTo>
                              <a:pt x="363" y="367"/>
                            </a:lnTo>
                            <a:lnTo>
                              <a:pt x="363" y="371"/>
                            </a:lnTo>
                            <a:lnTo>
                              <a:pt x="363" y="373"/>
                            </a:lnTo>
                            <a:lnTo>
                              <a:pt x="361" y="375"/>
                            </a:lnTo>
                            <a:lnTo>
                              <a:pt x="361" y="377"/>
                            </a:lnTo>
                            <a:lnTo>
                              <a:pt x="363" y="378"/>
                            </a:lnTo>
                            <a:lnTo>
                              <a:pt x="366" y="380"/>
                            </a:lnTo>
                            <a:lnTo>
                              <a:pt x="370" y="381"/>
                            </a:lnTo>
                            <a:lnTo>
                              <a:pt x="373" y="381"/>
                            </a:lnTo>
                            <a:lnTo>
                              <a:pt x="377" y="383"/>
                            </a:lnTo>
                            <a:lnTo>
                              <a:pt x="379" y="386"/>
                            </a:lnTo>
                            <a:lnTo>
                              <a:pt x="380" y="387"/>
                            </a:lnTo>
                            <a:lnTo>
                              <a:pt x="379" y="390"/>
                            </a:lnTo>
                            <a:lnTo>
                              <a:pt x="379" y="393"/>
                            </a:lnTo>
                            <a:lnTo>
                              <a:pt x="377" y="396"/>
                            </a:lnTo>
                            <a:lnTo>
                              <a:pt x="373" y="403"/>
                            </a:lnTo>
                            <a:lnTo>
                              <a:pt x="368" y="411"/>
                            </a:lnTo>
                            <a:lnTo>
                              <a:pt x="366" y="418"/>
                            </a:lnTo>
                            <a:lnTo>
                              <a:pt x="364" y="425"/>
                            </a:lnTo>
                            <a:lnTo>
                              <a:pt x="363" y="433"/>
                            </a:lnTo>
                            <a:lnTo>
                              <a:pt x="361" y="439"/>
                            </a:lnTo>
                            <a:lnTo>
                              <a:pt x="361" y="439"/>
                            </a:lnTo>
                            <a:lnTo>
                              <a:pt x="361" y="441"/>
                            </a:lnTo>
                            <a:lnTo>
                              <a:pt x="360" y="444"/>
                            </a:lnTo>
                            <a:lnTo>
                              <a:pt x="360" y="450"/>
                            </a:lnTo>
                            <a:lnTo>
                              <a:pt x="358" y="455"/>
                            </a:lnTo>
                            <a:lnTo>
                              <a:pt x="358" y="461"/>
                            </a:lnTo>
                            <a:lnTo>
                              <a:pt x="363" y="463"/>
                            </a:lnTo>
                            <a:lnTo>
                              <a:pt x="368" y="468"/>
                            </a:lnTo>
                            <a:lnTo>
                              <a:pt x="373" y="472"/>
                            </a:lnTo>
                            <a:lnTo>
                              <a:pt x="379" y="475"/>
                            </a:lnTo>
                            <a:lnTo>
                              <a:pt x="385" y="471"/>
                            </a:lnTo>
                            <a:lnTo>
                              <a:pt x="389" y="468"/>
                            </a:lnTo>
                            <a:lnTo>
                              <a:pt x="393" y="463"/>
                            </a:lnTo>
                            <a:lnTo>
                              <a:pt x="396" y="456"/>
                            </a:lnTo>
                            <a:lnTo>
                              <a:pt x="402" y="444"/>
                            </a:lnTo>
                            <a:lnTo>
                              <a:pt x="410" y="428"/>
                            </a:lnTo>
                            <a:lnTo>
                              <a:pt x="412" y="424"/>
                            </a:lnTo>
                            <a:lnTo>
                              <a:pt x="414" y="421"/>
                            </a:lnTo>
                            <a:lnTo>
                              <a:pt x="415" y="419"/>
                            </a:lnTo>
                            <a:lnTo>
                              <a:pt x="417" y="419"/>
                            </a:lnTo>
                            <a:lnTo>
                              <a:pt x="418" y="418"/>
                            </a:lnTo>
                            <a:lnTo>
                              <a:pt x="420" y="415"/>
                            </a:lnTo>
                            <a:lnTo>
                              <a:pt x="421" y="411"/>
                            </a:lnTo>
                            <a:lnTo>
                              <a:pt x="423" y="402"/>
                            </a:lnTo>
                            <a:lnTo>
                              <a:pt x="426" y="392"/>
                            </a:lnTo>
                            <a:lnTo>
                              <a:pt x="427" y="387"/>
                            </a:lnTo>
                            <a:lnTo>
                              <a:pt x="429" y="386"/>
                            </a:lnTo>
                            <a:lnTo>
                              <a:pt x="429" y="384"/>
                            </a:lnTo>
                            <a:lnTo>
                              <a:pt x="430" y="381"/>
                            </a:lnTo>
                            <a:lnTo>
                              <a:pt x="432" y="380"/>
                            </a:lnTo>
                            <a:lnTo>
                              <a:pt x="434" y="378"/>
                            </a:lnTo>
                            <a:lnTo>
                              <a:pt x="437" y="375"/>
                            </a:lnTo>
                            <a:lnTo>
                              <a:pt x="439" y="374"/>
                            </a:lnTo>
                            <a:lnTo>
                              <a:pt x="442" y="374"/>
                            </a:lnTo>
                            <a:lnTo>
                              <a:pt x="443" y="378"/>
                            </a:lnTo>
                            <a:lnTo>
                              <a:pt x="442" y="386"/>
                            </a:lnTo>
                            <a:lnTo>
                              <a:pt x="439" y="399"/>
                            </a:lnTo>
                            <a:lnTo>
                              <a:pt x="436" y="406"/>
                            </a:lnTo>
                            <a:lnTo>
                              <a:pt x="434" y="412"/>
                            </a:lnTo>
                            <a:lnTo>
                              <a:pt x="433" y="417"/>
                            </a:lnTo>
                            <a:lnTo>
                              <a:pt x="433" y="418"/>
                            </a:lnTo>
                            <a:lnTo>
                              <a:pt x="433" y="421"/>
                            </a:lnTo>
                            <a:lnTo>
                              <a:pt x="432" y="421"/>
                            </a:lnTo>
                            <a:lnTo>
                              <a:pt x="434" y="443"/>
                            </a:lnTo>
                            <a:lnTo>
                              <a:pt x="434" y="465"/>
                            </a:lnTo>
                            <a:lnTo>
                              <a:pt x="432" y="487"/>
                            </a:lnTo>
                            <a:lnTo>
                              <a:pt x="432" y="507"/>
                            </a:lnTo>
                            <a:lnTo>
                              <a:pt x="437" y="529"/>
                            </a:lnTo>
                            <a:lnTo>
                              <a:pt x="440" y="537"/>
                            </a:lnTo>
                            <a:lnTo>
                              <a:pt x="445" y="543"/>
                            </a:lnTo>
                            <a:lnTo>
                              <a:pt x="451" y="547"/>
                            </a:lnTo>
                            <a:lnTo>
                              <a:pt x="459" y="553"/>
                            </a:lnTo>
                            <a:lnTo>
                              <a:pt x="473" y="559"/>
                            </a:lnTo>
                            <a:lnTo>
                              <a:pt x="493" y="568"/>
                            </a:lnTo>
                            <a:lnTo>
                              <a:pt x="487" y="593"/>
                            </a:lnTo>
                            <a:lnTo>
                              <a:pt x="490" y="595"/>
                            </a:lnTo>
                            <a:lnTo>
                              <a:pt x="493" y="600"/>
                            </a:lnTo>
                            <a:lnTo>
                              <a:pt x="498" y="600"/>
                            </a:lnTo>
                            <a:lnTo>
                              <a:pt x="503" y="603"/>
                            </a:lnTo>
                            <a:lnTo>
                              <a:pt x="508" y="604"/>
                            </a:lnTo>
                            <a:lnTo>
                              <a:pt x="502" y="641"/>
                            </a:lnTo>
                            <a:lnTo>
                              <a:pt x="499" y="670"/>
                            </a:lnTo>
                            <a:lnTo>
                              <a:pt x="495" y="691"/>
                            </a:lnTo>
                            <a:lnTo>
                              <a:pt x="493" y="707"/>
                            </a:lnTo>
                            <a:lnTo>
                              <a:pt x="492" y="717"/>
                            </a:lnTo>
                            <a:lnTo>
                              <a:pt x="492" y="724"/>
                            </a:lnTo>
                            <a:lnTo>
                              <a:pt x="492" y="727"/>
                            </a:lnTo>
                            <a:lnTo>
                              <a:pt x="492" y="730"/>
                            </a:lnTo>
                            <a:lnTo>
                              <a:pt x="493" y="732"/>
                            </a:lnTo>
                            <a:lnTo>
                              <a:pt x="509" y="735"/>
                            </a:lnTo>
                            <a:lnTo>
                              <a:pt x="525" y="742"/>
                            </a:lnTo>
                            <a:lnTo>
                              <a:pt x="537" y="752"/>
                            </a:lnTo>
                            <a:lnTo>
                              <a:pt x="545" y="767"/>
                            </a:lnTo>
                            <a:lnTo>
                              <a:pt x="546" y="783"/>
                            </a:lnTo>
                            <a:lnTo>
                              <a:pt x="539" y="801"/>
                            </a:lnTo>
                            <a:lnTo>
                              <a:pt x="524" y="820"/>
                            </a:lnTo>
                            <a:lnTo>
                              <a:pt x="523" y="820"/>
                            </a:lnTo>
                            <a:lnTo>
                              <a:pt x="523" y="820"/>
                            </a:lnTo>
                            <a:lnTo>
                              <a:pt x="523" y="820"/>
                            </a:lnTo>
                            <a:lnTo>
                              <a:pt x="521" y="820"/>
                            </a:lnTo>
                            <a:lnTo>
                              <a:pt x="518" y="818"/>
                            </a:lnTo>
                            <a:lnTo>
                              <a:pt x="514" y="814"/>
                            </a:lnTo>
                            <a:lnTo>
                              <a:pt x="511" y="811"/>
                            </a:lnTo>
                            <a:lnTo>
                              <a:pt x="508" y="810"/>
                            </a:lnTo>
                            <a:lnTo>
                              <a:pt x="506" y="808"/>
                            </a:lnTo>
                            <a:lnTo>
                              <a:pt x="503" y="808"/>
                            </a:lnTo>
                            <a:lnTo>
                              <a:pt x="501" y="808"/>
                            </a:lnTo>
                            <a:lnTo>
                              <a:pt x="498" y="808"/>
                            </a:lnTo>
                            <a:lnTo>
                              <a:pt x="496" y="811"/>
                            </a:lnTo>
                            <a:lnTo>
                              <a:pt x="495" y="814"/>
                            </a:lnTo>
                            <a:lnTo>
                              <a:pt x="490" y="821"/>
                            </a:lnTo>
                            <a:lnTo>
                              <a:pt x="484" y="832"/>
                            </a:lnTo>
                            <a:lnTo>
                              <a:pt x="481" y="833"/>
                            </a:lnTo>
                            <a:lnTo>
                              <a:pt x="477" y="834"/>
                            </a:lnTo>
                            <a:lnTo>
                              <a:pt x="477" y="820"/>
                            </a:lnTo>
                            <a:lnTo>
                              <a:pt x="474" y="808"/>
                            </a:lnTo>
                            <a:lnTo>
                              <a:pt x="468" y="796"/>
                            </a:lnTo>
                            <a:lnTo>
                              <a:pt x="459" y="796"/>
                            </a:lnTo>
                            <a:lnTo>
                              <a:pt x="452" y="799"/>
                            </a:lnTo>
                            <a:lnTo>
                              <a:pt x="446" y="805"/>
                            </a:lnTo>
                            <a:lnTo>
                              <a:pt x="439" y="808"/>
                            </a:lnTo>
                            <a:lnTo>
                              <a:pt x="430" y="795"/>
                            </a:lnTo>
                            <a:lnTo>
                              <a:pt x="424" y="786"/>
                            </a:lnTo>
                            <a:lnTo>
                              <a:pt x="421" y="782"/>
                            </a:lnTo>
                            <a:lnTo>
                              <a:pt x="421" y="779"/>
                            </a:lnTo>
                            <a:lnTo>
                              <a:pt x="421" y="779"/>
                            </a:lnTo>
                            <a:lnTo>
                              <a:pt x="429" y="758"/>
                            </a:lnTo>
                            <a:lnTo>
                              <a:pt x="439" y="741"/>
                            </a:lnTo>
                            <a:lnTo>
                              <a:pt x="451" y="724"/>
                            </a:lnTo>
                            <a:lnTo>
                              <a:pt x="461" y="707"/>
                            </a:lnTo>
                            <a:lnTo>
                              <a:pt x="470" y="688"/>
                            </a:lnTo>
                            <a:lnTo>
                              <a:pt x="464" y="686"/>
                            </a:lnTo>
                            <a:lnTo>
                              <a:pt x="459" y="685"/>
                            </a:lnTo>
                            <a:lnTo>
                              <a:pt x="458" y="680"/>
                            </a:lnTo>
                            <a:lnTo>
                              <a:pt x="456" y="678"/>
                            </a:lnTo>
                            <a:lnTo>
                              <a:pt x="436" y="697"/>
                            </a:lnTo>
                            <a:lnTo>
                              <a:pt x="420" y="713"/>
                            </a:lnTo>
                            <a:lnTo>
                              <a:pt x="408" y="723"/>
                            </a:lnTo>
                            <a:lnTo>
                              <a:pt x="399" y="730"/>
                            </a:lnTo>
                            <a:lnTo>
                              <a:pt x="393" y="736"/>
                            </a:lnTo>
                            <a:lnTo>
                              <a:pt x="389" y="739"/>
                            </a:lnTo>
                            <a:lnTo>
                              <a:pt x="385" y="742"/>
                            </a:lnTo>
                            <a:lnTo>
                              <a:pt x="380" y="744"/>
                            </a:lnTo>
                            <a:lnTo>
                              <a:pt x="380" y="744"/>
                            </a:lnTo>
                            <a:lnTo>
                              <a:pt x="380" y="744"/>
                            </a:lnTo>
                            <a:lnTo>
                              <a:pt x="379" y="745"/>
                            </a:lnTo>
                            <a:lnTo>
                              <a:pt x="383" y="758"/>
                            </a:lnTo>
                            <a:lnTo>
                              <a:pt x="386" y="771"/>
                            </a:lnTo>
                            <a:lnTo>
                              <a:pt x="382" y="773"/>
                            </a:lnTo>
                            <a:lnTo>
                              <a:pt x="377" y="774"/>
                            </a:lnTo>
                            <a:lnTo>
                              <a:pt x="364" y="763"/>
                            </a:lnTo>
                            <a:lnTo>
                              <a:pt x="351" y="749"/>
                            </a:lnTo>
                            <a:lnTo>
                              <a:pt x="338" y="739"/>
                            </a:lnTo>
                            <a:lnTo>
                              <a:pt x="332" y="752"/>
                            </a:lnTo>
                            <a:lnTo>
                              <a:pt x="323" y="766"/>
                            </a:lnTo>
                            <a:lnTo>
                              <a:pt x="313" y="776"/>
                            </a:lnTo>
                            <a:lnTo>
                              <a:pt x="301" y="786"/>
                            </a:lnTo>
                            <a:lnTo>
                              <a:pt x="289" y="798"/>
                            </a:lnTo>
                            <a:lnTo>
                              <a:pt x="280" y="808"/>
                            </a:lnTo>
                            <a:lnTo>
                              <a:pt x="275" y="821"/>
                            </a:lnTo>
                            <a:lnTo>
                              <a:pt x="272" y="837"/>
                            </a:lnTo>
                            <a:lnTo>
                              <a:pt x="276" y="855"/>
                            </a:lnTo>
                            <a:lnTo>
                              <a:pt x="292" y="832"/>
                            </a:lnTo>
                            <a:lnTo>
                              <a:pt x="305" y="814"/>
                            </a:lnTo>
                            <a:lnTo>
                              <a:pt x="316" y="799"/>
                            </a:lnTo>
                            <a:lnTo>
                              <a:pt x="324" y="790"/>
                            </a:lnTo>
                            <a:lnTo>
                              <a:pt x="332" y="783"/>
                            </a:lnTo>
                            <a:lnTo>
                              <a:pt x="338" y="779"/>
                            </a:lnTo>
                            <a:lnTo>
                              <a:pt x="344" y="777"/>
                            </a:lnTo>
                            <a:lnTo>
                              <a:pt x="349" y="776"/>
                            </a:lnTo>
                            <a:lnTo>
                              <a:pt x="357" y="776"/>
                            </a:lnTo>
                            <a:lnTo>
                              <a:pt x="355" y="786"/>
                            </a:lnTo>
                            <a:lnTo>
                              <a:pt x="357" y="792"/>
                            </a:lnTo>
                            <a:lnTo>
                              <a:pt x="361" y="799"/>
                            </a:lnTo>
                            <a:lnTo>
                              <a:pt x="355" y="817"/>
                            </a:lnTo>
                            <a:lnTo>
                              <a:pt x="349" y="834"/>
                            </a:lnTo>
                            <a:lnTo>
                              <a:pt x="346" y="852"/>
                            </a:lnTo>
                            <a:lnTo>
                              <a:pt x="351" y="846"/>
                            </a:lnTo>
                            <a:lnTo>
                              <a:pt x="357" y="839"/>
                            </a:lnTo>
                            <a:lnTo>
                              <a:pt x="363" y="833"/>
                            </a:lnTo>
                            <a:lnTo>
                              <a:pt x="368" y="834"/>
                            </a:lnTo>
                            <a:lnTo>
                              <a:pt x="373" y="834"/>
                            </a:lnTo>
                            <a:lnTo>
                              <a:pt x="379" y="845"/>
                            </a:lnTo>
                            <a:lnTo>
                              <a:pt x="385" y="849"/>
                            </a:lnTo>
                            <a:lnTo>
                              <a:pt x="392" y="852"/>
                            </a:lnTo>
                            <a:lnTo>
                              <a:pt x="402" y="852"/>
                            </a:lnTo>
                            <a:lnTo>
                              <a:pt x="405" y="846"/>
                            </a:lnTo>
                            <a:lnTo>
                              <a:pt x="407" y="840"/>
                            </a:lnTo>
                            <a:lnTo>
                              <a:pt x="410" y="834"/>
                            </a:lnTo>
                            <a:lnTo>
                              <a:pt x="412" y="830"/>
                            </a:lnTo>
                            <a:lnTo>
                              <a:pt x="414" y="833"/>
                            </a:lnTo>
                            <a:lnTo>
                              <a:pt x="417" y="840"/>
                            </a:lnTo>
                            <a:lnTo>
                              <a:pt x="420" y="851"/>
                            </a:lnTo>
                            <a:lnTo>
                              <a:pt x="420" y="862"/>
                            </a:lnTo>
                            <a:lnTo>
                              <a:pt x="414" y="874"/>
                            </a:lnTo>
                            <a:lnTo>
                              <a:pt x="412" y="877"/>
                            </a:lnTo>
                            <a:lnTo>
                              <a:pt x="405" y="883"/>
                            </a:lnTo>
                            <a:lnTo>
                              <a:pt x="396" y="892"/>
                            </a:lnTo>
                            <a:lnTo>
                              <a:pt x="385" y="902"/>
                            </a:lnTo>
                            <a:lnTo>
                              <a:pt x="371" y="914"/>
                            </a:lnTo>
                            <a:lnTo>
                              <a:pt x="360" y="925"/>
                            </a:lnTo>
                            <a:lnTo>
                              <a:pt x="346" y="937"/>
                            </a:lnTo>
                            <a:lnTo>
                              <a:pt x="336" y="946"/>
                            </a:lnTo>
                            <a:lnTo>
                              <a:pt x="329" y="952"/>
                            </a:lnTo>
                            <a:lnTo>
                              <a:pt x="324" y="953"/>
                            </a:lnTo>
                            <a:lnTo>
                              <a:pt x="321" y="950"/>
                            </a:lnTo>
                            <a:lnTo>
                              <a:pt x="319" y="946"/>
                            </a:lnTo>
                            <a:lnTo>
                              <a:pt x="323" y="934"/>
                            </a:lnTo>
                            <a:lnTo>
                              <a:pt x="330" y="922"/>
                            </a:lnTo>
                            <a:lnTo>
                              <a:pt x="336" y="909"/>
                            </a:lnTo>
                            <a:lnTo>
                              <a:pt x="338" y="896"/>
                            </a:lnTo>
                            <a:lnTo>
                              <a:pt x="316" y="912"/>
                            </a:lnTo>
                            <a:lnTo>
                              <a:pt x="299" y="927"/>
                            </a:lnTo>
                            <a:lnTo>
                              <a:pt x="288" y="940"/>
                            </a:lnTo>
                            <a:lnTo>
                              <a:pt x="282" y="956"/>
                            </a:lnTo>
                            <a:lnTo>
                              <a:pt x="277" y="974"/>
                            </a:lnTo>
                            <a:lnTo>
                              <a:pt x="276" y="996"/>
                            </a:lnTo>
                            <a:lnTo>
                              <a:pt x="276" y="1025"/>
                            </a:lnTo>
                            <a:lnTo>
                              <a:pt x="272" y="1024"/>
                            </a:lnTo>
                            <a:lnTo>
                              <a:pt x="267" y="1024"/>
                            </a:lnTo>
                            <a:lnTo>
                              <a:pt x="254" y="1049"/>
                            </a:lnTo>
                            <a:lnTo>
                              <a:pt x="242" y="1069"/>
                            </a:lnTo>
                            <a:lnTo>
                              <a:pt x="235" y="1085"/>
                            </a:lnTo>
                            <a:lnTo>
                              <a:pt x="228" y="1097"/>
                            </a:lnTo>
                            <a:lnTo>
                              <a:pt x="225" y="1106"/>
                            </a:lnTo>
                            <a:lnTo>
                              <a:pt x="222" y="1112"/>
                            </a:lnTo>
                            <a:lnTo>
                              <a:pt x="220" y="1116"/>
                            </a:lnTo>
                            <a:lnTo>
                              <a:pt x="219" y="1120"/>
                            </a:lnTo>
                            <a:lnTo>
                              <a:pt x="219" y="1125"/>
                            </a:lnTo>
                            <a:lnTo>
                              <a:pt x="210" y="1188"/>
                            </a:lnTo>
                            <a:lnTo>
                              <a:pt x="198" y="1249"/>
                            </a:lnTo>
                            <a:lnTo>
                              <a:pt x="192" y="1271"/>
                            </a:lnTo>
                            <a:lnTo>
                              <a:pt x="185" y="1293"/>
                            </a:lnTo>
                            <a:lnTo>
                              <a:pt x="179" y="1315"/>
                            </a:lnTo>
                            <a:lnTo>
                              <a:pt x="176" y="1337"/>
                            </a:lnTo>
                            <a:lnTo>
                              <a:pt x="178" y="1361"/>
                            </a:lnTo>
                            <a:lnTo>
                              <a:pt x="188" y="1396"/>
                            </a:lnTo>
                            <a:lnTo>
                              <a:pt x="195" y="1424"/>
                            </a:lnTo>
                            <a:lnTo>
                              <a:pt x="200" y="1444"/>
                            </a:lnTo>
                            <a:lnTo>
                              <a:pt x="203" y="1459"/>
                            </a:lnTo>
                            <a:lnTo>
                              <a:pt x="206" y="1469"/>
                            </a:lnTo>
                            <a:lnTo>
                              <a:pt x="206" y="1475"/>
                            </a:lnTo>
                            <a:lnTo>
                              <a:pt x="204" y="1480"/>
                            </a:lnTo>
                            <a:lnTo>
                              <a:pt x="203" y="1481"/>
                            </a:lnTo>
                            <a:lnTo>
                              <a:pt x="200" y="1483"/>
                            </a:lnTo>
                            <a:lnTo>
                              <a:pt x="189" y="1469"/>
                            </a:lnTo>
                            <a:lnTo>
                              <a:pt x="182" y="1456"/>
                            </a:lnTo>
                            <a:lnTo>
                              <a:pt x="176" y="1443"/>
                            </a:lnTo>
                            <a:lnTo>
                              <a:pt x="173" y="1433"/>
                            </a:lnTo>
                            <a:lnTo>
                              <a:pt x="172" y="1425"/>
                            </a:lnTo>
                            <a:lnTo>
                              <a:pt x="169" y="1421"/>
                            </a:lnTo>
                            <a:lnTo>
                              <a:pt x="160" y="1414"/>
                            </a:lnTo>
                            <a:lnTo>
                              <a:pt x="151" y="1403"/>
                            </a:lnTo>
                            <a:lnTo>
                              <a:pt x="140" y="1393"/>
                            </a:lnTo>
                            <a:lnTo>
                              <a:pt x="129" y="1384"/>
                            </a:lnTo>
                            <a:lnTo>
                              <a:pt x="122" y="1380"/>
                            </a:lnTo>
                            <a:lnTo>
                              <a:pt x="118" y="1383"/>
                            </a:lnTo>
                            <a:lnTo>
                              <a:pt x="113" y="1387"/>
                            </a:lnTo>
                            <a:lnTo>
                              <a:pt x="112" y="1395"/>
                            </a:lnTo>
                            <a:lnTo>
                              <a:pt x="110" y="1406"/>
                            </a:lnTo>
                            <a:lnTo>
                              <a:pt x="110" y="1425"/>
                            </a:lnTo>
                            <a:lnTo>
                              <a:pt x="107" y="1425"/>
                            </a:lnTo>
                            <a:lnTo>
                              <a:pt x="104" y="1425"/>
                            </a:lnTo>
                            <a:lnTo>
                              <a:pt x="101" y="1425"/>
                            </a:lnTo>
                            <a:lnTo>
                              <a:pt x="100" y="1424"/>
                            </a:lnTo>
                            <a:lnTo>
                              <a:pt x="97" y="1421"/>
                            </a:lnTo>
                            <a:lnTo>
                              <a:pt x="94" y="1418"/>
                            </a:lnTo>
                            <a:lnTo>
                              <a:pt x="90" y="1414"/>
                            </a:lnTo>
                            <a:lnTo>
                              <a:pt x="85" y="1415"/>
                            </a:lnTo>
                            <a:lnTo>
                              <a:pt x="81" y="1417"/>
                            </a:lnTo>
                            <a:lnTo>
                              <a:pt x="79" y="1421"/>
                            </a:lnTo>
                            <a:lnTo>
                              <a:pt x="79" y="1425"/>
                            </a:lnTo>
                            <a:lnTo>
                              <a:pt x="76" y="1434"/>
                            </a:lnTo>
                            <a:lnTo>
                              <a:pt x="74" y="1449"/>
                            </a:lnTo>
                            <a:lnTo>
                              <a:pt x="71" y="1447"/>
                            </a:lnTo>
                            <a:lnTo>
                              <a:pt x="68" y="1446"/>
                            </a:lnTo>
                            <a:lnTo>
                              <a:pt x="68" y="1450"/>
                            </a:lnTo>
                            <a:lnTo>
                              <a:pt x="69" y="1463"/>
                            </a:lnTo>
                            <a:lnTo>
                              <a:pt x="72" y="1481"/>
                            </a:lnTo>
                            <a:lnTo>
                              <a:pt x="75" y="1503"/>
                            </a:lnTo>
                            <a:lnTo>
                              <a:pt x="79" y="1529"/>
                            </a:lnTo>
                            <a:lnTo>
                              <a:pt x="87" y="1556"/>
                            </a:lnTo>
                            <a:lnTo>
                              <a:pt x="94" y="1582"/>
                            </a:lnTo>
                            <a:lnTo>
                              <a:pt x="103" y="1606"/>
                            </a:lnTo>
                            <a:lnTo>
                              <a:pt x="113" y="1628"/>
                            </a:lnTo>
                            <a:lnTo>
                              <a:pt x="125" y="1644"/>
                            </a:lnTo>
                            <a:lnTo>
                              <a:pt x="138" y="1654"/>
                            </a:lnTo>
                            <a:lnTo>
                              <a:pt x="153" y="1656"/>
                            </a:lnTo>
                            <a:lnTo>
                              <a:pt x="150" y="1637"/>
                            </a:lnTo>
                            <a:lnTo>
                              <a:pt x="144" y="1617"/>
                            </a:lnTo>
                            <a:lnTo>
                              <a:pt x="140" y="1598"/>
                            </a:lnTo>
                            <a:lnTo>
                              <a:pt x="140" y="1578"/>
                            </a:lnTo>
                            <a:lnTo>
                              <a:pt x="144" y="1579"/>
                            </a:lnTo>
                            <a:lnTo>
                              <a:pt x="147" y="1582"/>
                            </a:lnTo>
                            <a:lnTo>
                              <a:pt x="151" y="1581"/>
                            </a:lnTo>
                            <a:lnTo>
                              <a:pt x="154" y="1581"/>
                            </a:lnTo>
                            <a:lnTo>
                              <a:pt x="154" y="1565"/>
                            </a:lnTo>
                            <a:lnTo>
                              <a:pt x="154" y="1554"/>
                            </a:lnTo>
                            <a:lnTo>
                              <a:pt x="156" y="1547"/>
                            </a:lnTo>
                            <a:lnTo>
                              <a:pt x="156" y="1543"/>
                            </a:lnTo>
                            <a:lnTo>
                              <a:pt x="157" y="1538"/>
                            </a:lnTo>
                            <a:lnTo>
                              <a:pt x="162" y="1547"/>
                            </a:lnTo>
                            <a:lnTo>
                              <a:pt x="166" y="1554"/>
                            </a:lnTo>
                            <a:lnTo>
                              <a:pt x="169" y="1562"/>
                            </a:lnTo>
                            <a:lnTo>
                              <a:pt x="172" y="1573"/>
                            </a:lnTo>
                            <a:lnTo>
                              <a:pt x="176" y="1591"/>
                            </a:lnTo>
                            <a:lnTo>
                              <a:pt x="182" y="1615"/>
                            </a:lnTo>
                            <a:lnTo>
                              <a:pt x="182" y="1629"/>
                            </a:lnTo>
                            <a:lnTo>
                              <a:pt x="184" y="1645"/>
                            </a:lnTo>
                            <a:lnTo>
                              <a:pt x="188" y="1663"/>
                            </a:lnTo>
                            <a:lnTo>
                              <a:pt x="195" y="1679"/>
                            </a:lnTo>
                            <a:lnTo>
                              <a:pt x="207" y="1692"/>
                            </a:lnTo>
                            <a:lnTo>
                              <a:pt x="216" y="1679"/>
                            </a:lnTo>
                            <a:lnTo>
                              <a:pt x="223" y="1673"/>
                            </a:lnTo>
                            <a:lnTo>
                              <a:pt x="232" y="1672"/>
                            </a:lnTo>
                            <a:lnTo>
                              <a:pt x="242" y="1673"/>
                            </a:lnTo>
                            <a:lnTo>
                              <a:pt x="253" y="1707"/>
                            </a:lnTo>
                            <a:lnTo>
                              <a:pt x="263" y="1733"/>
                            </a:lnTo>
                            <a:lnTo>
                              <a:pt x="270" y="1754"/>
                            </a:lnTo>
                            <a:lnTo>
                              <a:pt x="277" y="1768"/>
                            </a:lnTo>
                            <a:lnTo>
                              <a:pt x="282" y="1780"/>
                            </a:lnTo>
                            <a:lnTo>
                              <a:pt x="288" y="1789"/>
                            </a:lnTo>
                            <a:lnTo>
                              <a:pt x="294" y="1793"/>
                            </a:lnTo>
                            <a:lnTo>
                              <a:pt x="299" y="1798"/>
                            </a:lnTo>
                            <a:lnTo>
                              <a:pt x="307" y="1801"/>
                            </a:lnTo>
                            <a:lnTo>
                              <a:pt x="316" y="1802"/>
                            </a:lnTo>
                            <a:lnTo>
                              <a:pt x="316" y="1802"/>
                            </a:lnTo>
                            <a:lnTo>
                              <a:pt x="316" y="1802"/>
                            </a:lnTo>
                            <a:lnTo>
                              <a:pt x="316" y="1801"/>
                            </a:lnTo>
                            <a:lnTo>
                              <a:pt x="316" y="1796"/>
                            </a:lnTo>
                            <a:lnTo>
                              <a:pt x="317" y="1793"/>
                            </a:lnTo>
                            <a:lnTo>
                              <a:pt x="317" y="1789"/>
                            </a:lnTo>
                            <a:lnTo>
                              <a:pt x="321" y="1788"/>
                            </a:lnTo>
                            <a:lnTo>
                              <a:pt x="326" y="1788"/>
                            </a:lnTo>
                            <a:lnTo>
                              <a:pt x="327" y="1792"/>
                            </a:lnTo>
                            <a:lnTo>
                              <a:pt x="329" y="1795"/>
                            </a:lnTo>
                            <a:lnTo>
                              <a:pt x="338" y="1773"/>
                            </a:lnTo>
                            <a:lnTo>
                              <a:pt x="346" y="1757"/>
                            </a:lnTo>
                            <a:lnTo>
                              <a:pt x="354" y="1748"/>
                            </a:lnTo>
                            <a:lnTo>
                              <a:pt x="363" y="1741"/>
                            </a:lnTo>
                            <a:lnTo>
                              <a:pt x="371" y="1736"/>
                            </a:lnTo>
                            <a:lnTo>
                              <a:pt x="373" y="1724"/>
                            </a:lnTo>
                            <a:lnTo>
                              <a:pt x="377" y="1717"/>
                            </a:lnTo>
                            <a:lnTo>
                              <a:pt x="389" y="1711"/>
                            </a:lnTo>
                            <a:lnTo>
                              <a:pt x="405" y="1720"/>
                            </a:lnTo>
                            <a:lnTo>
                              <a:pt x="417" y="1724"/>
                            </a:lnTo>
                            <a:lnTo>
                              <a:pt x="427" y="1726"/>
                            </a:lnTo>
                            <a:lnTo>
                              <a:pt x="437" y="1724"/>
                            </a:lnTo>
                            <a:lnTo>
                              <a:pt x="449" y="1719"/>
                            </a:lnTo>
                            <a:lnTo>
                              <a:pt x="464" y="1708"/>
                            </a:lnTo>
                            <a:lnTo>
                              <a:pt x="483" y="1692"/>
                            </a:lnTo>
                            <a:lnTo>
                              <a:pt x="616" y="1779"/>
                            </a:lnTo>
                            <a:lnTo>
                              <a:pt x="637" y="1785"/>
                            </a:lnTo>
                            <a:lnTo>
                              <a:pt x="657" y="1785"/>
                            </a:lnTo>
                            <a:lnTo>
                              <a:pt x="677" y="1782"/>
                            </a:lnTo>
                            <a:lnTo>
                              <a:pt x="707" y="1779"/>
                            </a:lnTo>
                            <a:lnTo>
                              <a:pt x="721" y="1793"/>
                            </a:lnTo>
                            <a:lnTo>
                              <a:pt x="735" y="1807"/>
                            </a:lnTo>
                            <a:lnTo>
                              <a:pt x="747" y="1823"/>
                            </a:lnTo>
                            <a:lnTo>
                              <a:pt x="748" y="1826"/>
                            </a:lnTo>
                            <a:lnTo>
                              <a:pt x="750" y="1829"/>
                            </a:lnTo>
                            <a:lnTo>
                              <a:pt x="751" y="1830"/>
                            </a:lnTo>
                            <a:lnTo>
                              <a:pt x="753" y="1833"/>
                            </a:lnTo>
                            <a:lnTo>
                              <a:pt x="754" y="1836"/>
                            </a:lnTo>
                            <a:lnTo>
                              <a:pt x="756" y="1840"/>
                            </a:lnTo>
                            <a:lnTo>
                              <a:pt x="766" y="1856"/>
                            </a:lnTo>
                            <a:lnTo>
                              <a:pt x="773" y="1867"/>
                            </a:lnTo>
                            <a:lnTo>
                              <a:pt x="782" y="1873"/>
                            </a:lnTo>
                            <a:lnTo>
                              <a:pt x="794" y="1876"/>
                            </a:lnTo>
                            <a:lnTo>
                              <a:pt x="810" y="1877"/>
                            </a:lnTo>
                            <a:lnTo>
                              <a:pt x="832" y="1877"/>
                            </a:lnTo>
                            <a:lnTo>
                              <a:pt x="838" y="1877"/>
                            </a:lnTo>
                            <a:lnTo>
                              <a:pt x="842" y="1878"/>
                            </a:lnTo>
                            <a:lnTo>
                              <a:pt x="861" y="1884"/>
                            </a:lnTo>
                            <a:lnTo>
                              <a:pt x="878" y="1893"/>
                            </a:lnTo>
                            <a:lnTo>
                              <a:pt x="895" y="1902"/>
                            </a:lnTo>
                            <a:lnTo>
                              <a:pt x="913" y="1909"/>
                            </a:lnTo>
                            <a:lnTo>
                              <a:pt x="930" y="1909"/>
                            </a:lnTo>
                            <a:lnTo>
                              <a:pt x="945" y="1905"/>
                            </a:lnTo>
                            <a:lnTo>
                              <a:pt x="961" y="1902"/>
                            </a:lnTo>
                            <a:lnTo>
                              <a:pt x="979" y="1902"/>
                            </a:lnTo>
                            <a:lnTo>
                              <a:pt x="982" y="1902"/>
                            </a:lnTo>
                            <a:lnTo>
                              <a:pt x="985" y="1903"/>
                            </a:lnTo>
                            <a:lnTo>
                              <a:pt x="1005" y="1912"/>
                            </a:lnTo>
                            <a:lnTo>
                              <a:pt x="1024" y="1922"/>
                            </a:lnTo>
                            <a:lnTo>
                              <a:pt x="1043" y="1934"/>
                            </a:lnTo>
                            <a:lnTo>
                              <a:pt x="1052" y="1941"/>
                            </a:lnTo>
                            <a:lnTo>
                              <a:pt x="1062" y="1953"/>
                            </a:lnTo>
                            <a:lnTo>
                              <a:pt x="1073" y="1966"/>
                            </a:lnTo>
                            <a:lnTo>
                              <a:pt x="1082" y="1983"/>
                            </a:lnTo>
                            <a:lnTo>
                              <a:pt x="1087" y="1996"/>
                            </a:lnTo>
                            <a:lnTo>
                              <a:pt x="1092" y="2006"/>
                            </a:lnTo>
                            <a:lnTo>
                              <a:pt x="1092" y="2021"/>
                            </a:lnTo>
                            <a:lnTo>
                              <a:pt x="1087" y="2038"/>
                            </a:lnTo>
                            <a:lnTo>
                              <a:pt x="1083" y="2056"/>
                            </a:lnTo>
                            <a:lnTo>
                              <a:pt x="1077" y="2071"/>
                            </a:lnTo>
                            <a:lnTo>
                              <a:pt x="1071" y="2079"/>
                            </a:lnTo>
                            <a:lnTo>
                              <a:pt x="1070" y="2084"/>
                            </a:lnTo>
                            <a:lnTo>
                              <a:pt x="1068" y="2085"/>
                            </a:lnTo>
                            <a:lnTo>
                              <a:pt x="1067" y="2088"/>
                            </a:lnTo>
                            <a:lnTo>
                              <a:pt x="1067" y="2090"/>
                            </a:lnTo>
                            <a:lnTo>
                              <a:pt x="1068" y="2093"/>
                            </a:lnTo>
                            <a:lnTo>
                              <a:pt x="1070" y="2097"/>
                            </a:lnTo>
                            <a:lnTo>
                              <a:pt x="1071" y="2103"/>
                            </a:lnTo>
                            <a:lnTo>
                              <a:pt x="1082" y="2122"/>
                            </a:lnTo>
                            <a:lnTo>
                              <a:pt x="1093" y="2139"/>
                            </a:lnTo>
                            <a:lnTo>
                              <a:pt x="1104" y="2159"/>
                            </a:lnTo>
                            <a:lnTo>
                              <a:pt x="1104" y="2164"/>
                            </a:lnTo>
                            <a:lnTo>
                              <a:pt x="1105" y="2176"/>
                            </a:lnTo>
                            <a:lnTo>
                              <a:pt x="1108" y="2189"/>
                            </a:lnTo>
                            <a:lnTo>
                              <a:pt x="1108" y="2201"/>
                            </a:lnTo>
                            <a:lnTo>
                              <a:pt x="1109" y="2205"/>
                            </a:lnTo>
                            <a:lnTo>
                              <a:pt x="1108" y="2214"/>
                            </a:lnTo>
                            <a:lnTo>
                              <a:pt x="1105" y="2223"/>
                            </a:lnTo>
                            <a:lnTo>
                              <a:pt x="1102" y="2232"/>
                            </a:lnTo>
                            <a:lnTo>
                              <a:pt x="1098" y="2245"/>
                            </a:lnTo>
                            <a:lnTo>
                              <a:pt x="1092" y="2255"/>
                            </a:lnTo>
                            <a:lnTo>
                              <a:pt x="1083" y="2263"/>
                            </a:lnTo>
                            <a:lnTo>
                              <a:pt x="1073" y="2268"/>
                            </a:lnTo>
                            <a:lnTo>
                              <a:pt x="1061" y="2273"/>
                            </a:lnTo>
                            <a:lnTo>
                              <a:pt x="1055" y="2293"/>
                            </a:lnTo>
                            <a:lnTo>
                              <a:pt x="1058" y="2311"/>
                            </a:lnTo>
                            <a:lnTo>
                              <a:pt x="1064" y="2329"/>
                            </a:lnTo>
                            <a:lnTo>
                              <a:pt x="1074" y="2345"/>
                            </a:lnTo>
                            <a:lnTo>
                              <a:pt x="1084" y="2361"/>
                            </a:lnTo>
                            <a:lnTo>
                              <a:pt x="1093" y="2377"/>
                            </a:lnTo>
                            <a:lnTo>
                              <a:pt x="1099" y="2395"/>
                            </a:lnTo>
                            <a:lnTo>
                              <a:pt x="1099" y="2414"/>
                            </a:lnTo>
                            <a:lnTo>
                              <a:pt x="1099" y="2415"/>
                            </a:lnTo>
                            <a:lnTo>
                              <a:pt x="1098" y="2415"/>
                            </a:lnTo>
                            <a:lnTo>
                              <a:pt x="1098" y="2417"/>
                            </a:lnTo>
                            <a:lnTo>
                              <a:pt x="1092" y="2420"/>
                            </a:lnTo>
                            <a:lnTo>
                              <a:pt x="1089" y="2422"/>
                            </a:lnTo>
                            <a:lnTo>
                              <a:pt x="1089" y="2427"/>
                            </a:lnTo>
                            <a:lnTo>
                              <a:pt x="1092" y="2434"/>
                            </a:lnTo>
                            <a:lnTo>
                              <a:pt x="1099" y="2446"/>
                            </a:lnTo>
                            <a:lnTo>
                              <a:pt x="1111" y="2461"/>
                            </a:lnTo>
                            <a:lnTo>
                              <a:pt x="1109" y="2465"/>
                            </a:lnTo>
                            <a:lnTo>
                              <a:pt x="1108" y="2468"/>
                            </a:lnTo>
                            <a:lnTo>
                              <a:pt x="1108" y="2471"/>
                            </a:lnTo>
                            <a:lnTo>
                              <a:pt x="1109" y="2472"/>
                            </a:lnTo>
                            <a:lnTo>
                              <a:pt x="1111" y="2477"/>
                            </a:lnTo>
                            <a:lnTo>
                              <a:pt x="1112" y="2481"/>
                            </a:lnTo>
                            <a:lnTo>
                              <a:pt x="1109" y="2484"/>
                            </a:lnTo>
                            <a:lnTo>
                              <a:pt x="1105" y="2487"/>
                            </a:lnTo>
                            <a:lnTo>
                              <a:pt x="1102" y="2490"/>
                            </a:lnTo>
                            <a:lnTo>
                              <a:pt x="1104" y="2491"/>
                            </a:lnTo>
                            <a:lnTo>
                              <a:pt x="1106" y="2494"/>
                            </a:lnTo>
                            <a:lnTo>
                              <a:pt x="1112" y="2502"/>
                            </a:lnTo>
                            <a:lnTo>
                              <a:pt x="1118" y="2510"/>
                            </a:lnTo>
                            <a:lnTo>
                              <a:pt x="1126" y="2519"/>
                            </a:lnTo>
                            <a:lnTo>
                              <a:pt x="1131" y="2527"/>
                            </a:lnTo>
                            <a:lnTo>
                              <a:pt x="1136" y="2532"/>
                            </a:lnTo>
                            <a:lnTo>
                              <a:pt x="1139" y="2535"/>
                            </a:lnTo>
                            <a:lnTo>
                              <a:pt x="1133" y="2537"/>
                            </a:lnTo>
                            <a:lnTo>
                              <a:pt x="1127" y="2538"/>
                            </a:lnTo>
                            <a:lnTo>
                              <a:pt x="1128" y="2543"/>
                            </a:lnTo>
                            <a:lnTo>
                              <a:pt x="1130" y="2549"/>
                            </a:lnTo>
                            <a:lnTo>
                              <a:pt x="1124" y="2549"/>
                            </a:lnTo>
                            <a:lnTo>
                              <a:pt x="1118" y="2549"/>
                            </a:lnTo>
                            <a:lnTo>
                              <a:pt x="1117" y="2551"/>
                            </a:lnTo>
                            <a:lnTo>
                              <a:pt x="1115" y="2553"/>
                            </a:lnTo>
                            <a:lnTo>
                              <a:pt x="1124" y="2565"/>
                            </a:lnTo>
                            <a:lnTo>
                              <a:pt x="1131" y="2572"/>
                            </a:lnTo>
                            <a:lnTo>
                              <a:pt x="1136" y="2576"/>
                            </a:lnTo>
                            <a:lnTo>
                              <a:pt x="1137" y="2579"/>
                            </a:lnTo>
                            <a:lnTo>
                              <a:pt x="1139" y="2581"/>
                            </a:lnTo>
                            <a:lnTo>
                              <a:pt x="1139" y="2581"/>
                            </a:lnTo>
                            <a:lnTo>
                              <a:pt x="1136" y="2581"/>
                            </a:lnTo>
                            <a:lnTo>
                              <a:pt x="1133" y="2579"/>
                            </a:lnTo>
                            <a:lnTo>
                              <a:pt x="1131" y="2582"/>
                            </a:lnTo>
                            <a:lnTo>
                              <a:pt x="1130" y="2584"/>
                            </a:lnTo>
                            <a:lnTo>
                              <a:pt x="1131" y="2585"/>
                            </a:lnTo>
                            <a:lnTo>
                              <a:pt x="1134" y="2588"/>
                            </a:lnTo>
                            <a:lnTo>
                              <a:pt x="1146" y="2595"/>
                            </a:lnTo>
                            <a:lnTo>
                              <a:pt x="1159" y="2603"/>
                            </a:lnTo>
                            <a:lnTo>
                              <a:pt x="1170" y="2613"/>
                            </a:lnTo>
                            <a:lnTo>
                              <a:pt x="1168" y="2616"/>
                            </a:lnTo>
                            <a:lnTo>
                              <a:pt x="1167" y="2619"/>
                            </a:lnTo>
                            <a:lnTo>
                              <a:pt x="1186" y="2631"/>
                            </a:lnTo>
                            <a:lnTo>
                              <a:pt x="1203" y="2642"/>
                            </a:lnTo>
                            <a:lnTo>
                              <a:pt x="1208" y="2659"/>
                            </a:lnTo>
                            <a:lnTo>
                              <a:pt x="1217" y="2669"/>
                            </a:lnTo>
                            <a:lnTo>
                              <a:pt x="1228" y="2676"/>
                            </a:lnTo>
                            <a:lnTo>
                              <a:pt x="1241" y="2681"/>
                            </a:lnTo>
                            <a:lnTo>
                              <a:pt x="1255" y="2685"/>
                            </a:lnTo>
                            <a:lnTo>
                              <a:pt x="1268" y="2689"/>
                            </a:lnTo>
                            <a:lnTo>
                              <a:pt x="1280" y="2695"/>
                            </a:lnTo>
                            <a:lnTo>
                              <a:pt x="1291" y="2705"/>
                            </a:lnTo>
                            <a:lnTo>
                              <a:pt x="1305" y="2716"/>
                            </a:lnTo>
                            <a:lnTo>
                              <a:pt x="1318" y="2723"/>
                            </a:lnTo>
                            <a:lnTo>
                              <a:pt x="1322" y="2724"/>
                            </a:lnTo>
                            <a:lnTo>
                              <a:pt x="1325" y="2726"/>
                            </a:lnTo>
                            <a:lnTo>
                              <a:pt x="1330" y="2729"/>
                            </a:lnTo>
                            <a:lnTo>
                              <a:pt x="1337" y="2730"/>
                            </a:lnTo>
                            <a:lnTo>
                              <a:pt x="1346" y="2733"/>
                            </a:lnTo>
                            <a:lnTo>
                              <a:pt x="1359" y="2738"/>
                            </a:lnTo>
                            <a:lnTo>
                              <a:pt x="1378" y="2742"/>
                            </a:lnTo>
                            <a:lnTo>
                              <a:pt x="1400" y="2749"/>
                            </a:lnTo>
                            <a:lnTo>
                              <a:pt x="1431" y="2757"/>
                            </a:lnTo>
                            <a:lnTo>
                              <a:pt x="1467" y="2768"/>
                            </a:lnTo>
                            <a:lnTo>
                              <a:pt x="1469" y="2770"/>
                            </a:lnTo>
                            <a:lnTo>
                              <a:pt x="1469" y="2773"/>
                            </a:lnTo>
                            <a:lnTo>
                              <a:pt x="1469" y="2774"/>
                            </a:lnTo>
                            <a:lnTo>
                              <a:pt x="1466" y="2774"/>
                            </a:lnTo>
                            <a:lnTo>
                              <a:pt x="1460" y="2776"/>
                            </a:lnTo>
                            <a:lnTo>
                              <a:pt x="1453" y="2777"/>
                            </a:lnTo>
                            <a:lnTo>
                              <a:pt x="1442" y="2777"/>
                            </a:lnTo>
                            <a:lnTo>
                              <a:pt x="1429" y="2776"/>
                            </a:lnTo>
                            <a:lnTo>
                              <a:pt x="1412" y="2773"/>
                            </a:lnTo>
                            <a:lnTo>
                              <a:pt x="1391" y="2768"/>
                            </a:lnTo>
                            <a:lnTo>
                              <a:pt x="1366" y="2761"/>
                            </a:lnTo>
                            <a:lnTo>
                              <a:pt x="1337" y="2751"/>
                            </a:lnTo>
                            <a:lnTo>
                              <a:pt x="1302" y="2738"/>
                            </a:lnTo>
                            <a:lnTo>
                              <a:pt x="1262" y="2720"/>
                            </a:lnTo>
                            <a:lnTo>
                              <a:pt x="1217" y="2700"/>
                            </a:lnTo>
                            <a:lnTo>
                              <a:pt x="1167" y="2673"/>
                            </a:lnTo>
                            <a:lnTo>
                              <a:pt x="1131" y="2651"/>
                            </a:lnTo>
                            <a:lnTo>
                              <a:pt x="1102" y="2634"/>
                            </a:lnTo>
                            <a:lnTo>
                              <a:pt x="1079" y="2617"/>
                            </a:lnTo>
                            <a:lnTo>
                              <a:pt x="1057" y="2604"/>
                            </a:lnTo>
                            <a:lnTo>
                              <a:pt x="1039" y="2591"/>
                            </a:lnTo>
                            <a:lnTo>
                              <a:pt x="1021" y="2578"/>
                            </a:lnTo>
                            <a:lnTo>
                              <a:pt x="1005" y="2566"/>
                            </a:lnTo>
                            <a:lnTo>
                              <a:pt x="991" y="2553"/>
                            </a:lnTo>
                            <a:lnTo>
                              <a:pt x="973" y="2538"/>
                            </a:lnTo>
                            <a:lnTo>
                              <a:pt x="954" y="2521"/>
                            </a:lnTo>
                            <a:lnTo>
                              <a:pt x="933" y="2500"/>
                            </a:lnTo>
                            <a:lnTo>
                              <a:pt x="908" y="2477"/>
                            </a:lnTo>
                            <a:lnTo>
                              <a:pt x="905" y="2474"/>
                            </a:lnTo>
                            <a:lnTo>
                              <a:pt x="898" y="2466"/>
                            </a:lnTo>
                            <a:lnTo>
                              <a:pt x="888" y="2458"/>
                            </a:lnTo>
                            <a:lnTo>
                              <a:pt x="876" y="2444"/>
                            </a:lnTo>
                            <a:lnTo>
                              <a:pt x="863" y="2431"/>
                            </a:lnTo>
                            <a:lnTo>
                              <a:pt x="850" y="2417"/>
                            </a:lnTo>
                            <a:lnTo>
                              <a:pt x="837" y="2403"/>
                            </a:lnTo>
                            <a:lnTo>
                              <a:pt x="825" y="2392"/>
                            </a:lnTo>
                            <a:lnTo>
                              <a:pt x="817" y="2381"/>
                            </a:lnTo>
                            <a:lnTo>
                              <a:pt x="794" y="2352"/>
                            </a:lnTo>
                            <a:lnTo>
                              <a:pt x="775" y="2329"/>
                            </a:lnTo>
                            <a:lnTo>
                              <a:pt x="762" y="2311"/>
                            </a:lnTo>
                            <a:lnTo>
                              <a:pt x="750" y="2298"/>
                            </a:lnTo>
                            <a:lnTo>
                              <a:pt x="743" y="2288"/>
                            </a:lnTo>
                            <a:lnTo>
                              <a:pt x="737" y="2280"/>
                            </a:lnTo>
                            <a:lnTo>
                              <a:pt x="732" y="2276"/>
                            </a:lnTo>
                            <a:lnTo>
                              <a:pt x="729" y="2273"/>
                            </a:lnTo>
                            <a:lnTo>
                              <a:pt x="726" y="2270"/>
                            </a:lnTo>
                            <a:lnTo>
                              <a:pt x="725" y="2268"/>
                            </a:lnTo>
                            <a:lnTo>
                              <a:pt x="715" y="2260"/>
                            </a:lnTo>
                            <a:lnTo>
                              <a:pt x="706" y="2254"/>
                            </a:lnTo>
                            <a:lnTo>
                              <a:pt x="697" y="2251"/>
                            </a:lnTo>
                            <a:lnTo>
                              <a:pt x="687" y="2248"/>
                            </a:lnTo>
                            <a:lnTo>
                              <a:pt x="652" y="2233"/>
                            </a:lnTo>
                            <a:lnTo>
                              <a:pt x="622" y="2217"/>
                            </a:lnTo>
                            <a:lnTo>
                              <a:pt x="599" y="2200"/>
                            </a:lnTo>
                            <a:lnTo>
                              <a:pt x="581" y="2183"/>
                            </a:lnTo>
                            <a:lnTo>
                              <a:pt x="567" y="2167"/>
                            </a:lnTo>
                            <a:lnTo>
                              <a:pt x="539" y="2144"/>
                            </a:lnTo>
                            <a:lnTo>
                              <a:pt x="509" y="2122"/>
                            </a:lnTo>
                            <a:lnTo>
                              <a:pt x="480" y="2101"/>
                            </a:lnTo>
                            <a:lnTo>
                              <a:pt x="452" y="2076"/>
                            </a:lnTo>
                            <a:lnTo>
                              <a:pt x="398" y="1984"/>
                            </a:lnTo>
                            <a:lnTo>
                              <a:pt x="395" y="1974"/>
                            </a:lnTo>
                            <a:lnTo>
                              <a:pt x="395" y="1965"/>
                            </a:lnTo>
                            <a:lnTo>
                              <a:pt x="398" y="1958"/>
                            </a:lnTo>
                            <a:lnTo>
                              <a:pt x="402" y="1949"/>
                            </a:lnTo>
                            <a:lnTo>
                              <a:pt x="401" y="1940"/>
                            </a:lnTo>
                            <a:lnTo>
                              <a:pt x="398" y="1934"/>
                            </a:lnTo>
                            <a:lnTo>
                              <a:pt x="395" y="1928"/>
                            </a:lnTo>
                            <a:lnTo>
                              <a:pt x="392" y="1921"/>
                            </a:lnTo>
                            <a:lnTo>
                              <a:pt x="386" y="1908"/>
                            </a:lnTo>
                            <a:lnTo>
                              <a:pt x="386" y="1906"/>
                            </a:lnTo>
                            <a:lnTo>
                              <a:pt x="386" y="1905"/>
                            </a:lnTo>
                            <a:lnTo>
                              <a:pt x="386" y="1903"/>
                            </a:lnTo>
                            <a:lnTo>
                              <a:pt x="386" y="1902"/>
                            </a:lnTo>
                            <a:lnTo>
                              <a:pt x="385" y="1902"/>
                            </a:lnTo>
                            <a:lnTo>
                              <a:pt x="386" y="1895"/>
                            </a:lnTo>
                            <a:lnTo>
                              <a:pt x="385" y="1889"/>
                            </a:lnTo>
                            <a:lnTo>
                              <a:pt x="383" y="1881"/>
                            </a:lnTo>
                            <a:lnTo>
                              <a:pt x="379" y="1873"/>
                            </a:lnTo>
                            <a:lnTo>
                              <a:pt x="373" y="1861"/>
                            </a:lnTo>
                            <a:lnTo>
                              <a:pt x="363" y="1846"/>
                            </a:lnTo>
                            <a:lnTo>
                              <a:pt x="349" y="1829"/>
                            </a:lnTo>
                            <a:lnTo>
                              <a:pt x="332" y="1804"/>
                            </a:lnTo>
                            <a:lnTo>
                              <a:pt x="332" y="1808"/>
                            </a:lnTo>
                            <a:lnTo>
                              <a:pt x="330" y="1812"/>
                            </a:lnTo>
                            <a:lnTo>
                              <a:pt x="330" y="1812"/>
                            </a:lnTo>
                            <a:lnTo>
                              <a:pt x="330" y="1814"/>
                            </a:lnTo>
                            <a:lnTo>
                              <a:pt x="335" y="1823"/>
                            </a:lnTo>
                            <a:lnTo>
                              <a:pt x="336" y="1829"/>
                            </a:lnTo>
                            <a:lnTo>
                              <a:pt x="336" y="1833"/>
                            </a:lnTo>
                            <a:lnTo>
                              <a:pt x="336" y="1840"/>
                            </a:lnTo>
                            <a:lnTo>
                              <a:pt x="332" y="1842"/>
                            </a:lnTo>
                            <a:lnTo>
                              <a:pt x="326" y="1843"/>
                            </a:lnTo>
                            <a:lnTo>
                              <a:pt x="321" y="1845"/>
                            </a:lnTo>
                            <a:lnTo>
                              <a:pt x="321" y="1849"/>
                            </a:lnTo>
                            <a:lnTo>
                              <a:pt x="321" y="1852"/>
                            </a:lnTo>
                            <a:lnTo>
                              <a:pt x="310" y="1842"/>
                            </a:lnTo>
                            <a:lnTo>
                              <a:pt x="298" y="1832"/>
                            </a:lnTo>
                            <a:lnTo>
                              <a:pt x="298" y="1832"/>
                            </a:lnTo>
                            <a:lnTo>
                              <a:pt x="298" y="1832"/>
                            </a:lnTo>
                            <a:lnTo>
                              <a:pt x="298" y="1832"/>
                            </a:lnTo>
                            <a:lnTo>
                              <a:pt x="298" y="1832"/>
                            </a:lnTo>
                            <a:lnTo>
                              <a:pt x="297" y="1832"/>
                            </a:lnTo>
                            <a:lnTo>
                              <a:pt x="297" y="1832"/>
                            </a:lnTo>
                            <a:lnTo>
                              <a:pt x="295" y="1830"/>
                            </a:lnTo>
                            <a:lnTo>
                              <a:pt x="291" y="1826"/>
                            </a:lnTo>
                            <a:lnTo>
                              <a:pt x="286" y="1821"/>
                            </a:lnTo>
                            <a:lnTo>
                              <a:pt x="283" y="1817"/>
                            </a:lnTo>
                            <a:lnTo>
                              <a:pt x="282" y="1815"/>
                            </a:lnTo>
                            <a:lnTo>
                              <a:pt x="280" y="1814"/>
                            </a:lnTo>
                            <a:lnTo>
                              <a:pt x="279" y="1812"/>
                            </a:lnTo>
                            <a:lnTo>
                              <a:pt x="279" y="1812"/>
                            </a:lnTo>
                            <a:lnTo>
                              <a:pt x="277" y="1811"/>
                            </a:lnTo>
                            <a:lnTo>
                              <a:pt x="277" y="1811"/>
                            </a:lnTo>
                            <a:lnTo>
                              <a:pt x="276" y="1814"/>
                            </a:lnTo>
                            <a:lnTo>
                              <a:pt x="273" y="1818"/>
                            </a:lnTo>
                            <a:lnTo>
                              <a:pt x="260" y="1804"/>
                            </a:lnTo>
                            <a:lnTo>
                              <a:pt x="250" y="1789"/>
                            </a:lnTo>
                            <a:lnTo>
                              <a:pt x="238" y="1774"/>
                            </a:lnTo>
                            <a:lnTo>
                              <a:pt x="225" y="1760"/>
                            </a:lnTo>
                            <a:lnTo>
                              <a:pt x="210" y="1748"/>
                            </a:lnTo>
                            <a:lnTo>
                              <a:pt x="213" y="1758"/>
                            </a:lnTo>
                            <a:lnTo>
                              <a:pt x="213" y="1766"/>
                            </a:lnTo>
                            <a:lnTo>
                              <a:pt x="213" y="1770"/>
                            </a:lnTo>
                            <a:lnTo>
                              <a:pt x="210" y="1776"/>
                            </a:lnTo>
                            <a:lnTo>
                              <a:pt x="200" y="1760"/>
                            </a:lnTo>
                            <a:lnTo>
                              <a:pt x="192" y="1746"/>
                            </a:lnTo>
                            <a:lnTo>
                              <a:pt x="187" y="1738"/>
                            </a:lnTo>
                            <a:lnTo>
                              <a:pt x="184" y="1732"/>
                            </a:lnTo>
                            <a:lnTo>
                              <a:pt x="181" y="1729"/>
                            </a:lnTo>
                            <a:lnTo>
                              <a:pt x="178" y="1726"/>
                            </a:lnTo>
                            <a:lnTo>
                              <a:pt x="176" y="1724"/>
                            </a:lnTo>
                            <a:lnTo>
                              <a:pt x="172" y="1726"/>
                            </a:lnTo>
                            <a:lnTo>
                              <a:pt x="167" y="1727"/>
                            </a:lnTo>
                            <a:lnTo>
                              <a:pt x="160" y="1727"/>
                            </a:lnTo>
                            <a:lnTo>
                              <a:pt x="151" y="1727"/>
                            </a:lnTo>
                            <a:lnTo>
                              <a:pt x="148" y="1726"/>
                            </a:lnTo>
                            <a:lnTo>
                              <a:pt x="145" y="1723"/>
                            </a:lnTo>
                            <a:lnTo>
                              <a:pt x="141" y="1723"/>
                            </a:lnTo>
                            <a:lnTo>
                              <a:pt x="135" y="1723"/>
                            </a:lnTo>
                            <a:lnTo>
                              <a:pt x="131" y="1723"/>
                            </a:lnTo>
                            <a:lnTo>
                              <a:pt x="128" y="1723"/>
                            </a:lnTo>
                            <a:lnTo>
                              <a:pt x="125" y="1723"/>
                            </a:lnTo>
                            <a:lnTo>
                              <a:pt x="120" y="1716"/>
                            </a:lnTo>
                            <a:lnTo>
                              <a:pt x="116" y="1711"/>
                            </a:lnTo>
                            <a:lnTo>
                              <a:pt x="112" y="1705"/>
                            </a:lnTo>
                            <a:lnTo>
                              <a:pt x="104" y="1695"/>
                            </a:lnTo>
                            <a:lnTo>
                              <a:pt x="104" y="1695"/>
                            </a:lnTo>
                            <a:lnTo>
                              <a:pt x="104" y="1695"/>
                            </a:lnTo>
                            <a:lnTo>
                              <a:pt x="103" y="1695"/>
                            </a:lnTo>
                            <a:lnTo>
                              <a:pt x="97" y="1685"/>
                            </a:lnTo>
                            <a:lnTo>
                              <a:pt x="94" y="1678"/>
                            </a:lnTo>
                            <a:lnTo>
                              <a:pt x="91" y="1673"/>
                            </a:lnTo>
                            <a:lnTo>
                              <a:pt x="88" y="1666"/>
                            </a:lnTo>
                            <a:lnTo>
                              <a:pt x="88" y="1666"/>
                            </a:lnTo>
                            <a:lnTo>
                              <a:pt x="88" y="1666"/>
                            </a:lnTo>
                            <a:lnTo>
                              <a:pt x="88" y="1666"/>
                            </a:lnTo>
                            <a:lnTo>
                              <a:pt x="87" y="1663"/>
                            </a:lnTo>
                            <a:lnTo>
                              <a:pt x="87" y="1660"/>
                            </a:lnTo>
                            <a:lnTo>
                              <a:pt x="74" y="1620"/>
                            </a:lnTo>
                            <a:lnTo>
                              <a:pt x="63" y="1590"/>
                            </a:lnTo>
                            <a:lnTo>
                              <a:pt x="56" y="1565"/>
                            </a:lnTo>
                            <a:lnTo>
                              <a:pt x="50" y="1546"/>
                            </a:lnTo>
                            <a:lnTo>
                              <a:pt x="46" y="1531"/>
                            </a:lnTo>
                            <a:lnTo>
                              <a:pt x="43" y="1522"/>
                            </a:lnTo>
                            <a:lnTo>
                              <a:pt x="40" y="1515"/>
                            </a:lnTo>
                            <a:lnTo>
                              <a:pt x="40" y="1510"/>
                            </a:lnTo>
                            <a:lnTo>
                              <a:pt x="38" y="1507"/>
                            </a:lnTo>
                            <a:lnTo>
                              <a:pt x="38" y="1505"/>
                            </a:lnTo>
                            <a:lnTo>
                              <a:pt x="37" y="1505"/>
                            </a:lnTo>
                            <a:lnTo>
                              <a:pt x="28" y="1453"/>
                            </a:lnTo>
                            <a:lnTo>
                              <a:pt x="21" y="1399"/>
                            </a:lnTo>
                            <a:lnTo>
                              <a:pt x="13" y="1345"/>
                            </a:lnTo>
                            <a:lnTo>
                              <a:pt x="6" y="1295"/>
                            </a:lnTo>
                            <a:lnTo>
                              <a:pt x="5" y="1268"/>
                            </a:lnTo>
                            <a:lnTo>
                              <a:pt x="3" y="1246"/>
                            </a:lnTo>
                            <a:lnTo>
                              <a:pt x="2" y="1226"/>
                            </a:lnTo>
                            <a:lnTo>
                              <a:pt x="0" y="1207"/>
                            </a:lnTo>
                            <a:lnTo>
                              <a:pt x="0" y="1186"/>
                            </a:lnTo>
                            <a:lnTo>
                              <a:pt x="0" y="1163"/>
                            </a:lnTo>
                            <a:lnTo>
                              <a:pt x="2" y="1136"/>
                            </a:lnTo>
                            <a:lnTo>
                              <a:pt x="2" y="1103"/>
                            </a:lnTo>
                            <a:lnTo>
                              <a:pt x="3" y="1063"/>
                            </a:lnTo>
                            <a:lnTo>
                              <a:pt x="6" y="1013"/>
                            </a:lnTo>
                            <a:lnTo>
                              <a:pt x="7" y="990"/>
                            </a:lnTo>
                            <a:lnTo>
                              <a:pt x="9" y="969"/>
                            </a:lnTo>
                            <a:lnTo>
                              <a:pt x="10" y="952"/>
                            </a:lnTo>
                            <a:lnTo>
                              <a:pt x="13" y="934"/>
                            </a:lnTo>
                            <a:lnTo>
                              <a:pt x="15" y="918"/>
                            </a:lnTo>
                            <a:lnTo>
                              <a:pt x="19" y="899"/>
                            </a:lnTo>
                            <a:lnTo>
                              <a:pt x="22" y="877"/>
                            </a:lnTo>
                            <a:lnTo>
                              <a:pt x="27" y="852"/>
                            </a:lnTo>
                            <a:lnTo>
                              <a:pt x="34" y="823"/>
                            </a:lnTo>
                            <a:lnTo>
                              <a:pt x="41" y="786"/>
                            </a:lnTo>
                            <a:lnTo>
                              <a:pt x="50" y="742"/>
                            </a:lnTo>
                            <a:lnTo>
                              <a:pt x="63" y="697"/>
                            </a:lnTo>
                            <a:lnTo>
                              <a:pt x="78" y="647"/>
                            </a:lnTo>
                            <a:lnTo>
                              <a:pt x="94" y="598"/>
                            </a:lnTo>
                            <a:lnTo>
                              <a:pt x="109" y="553"/>
                            </a:lnTo>
                            <a:lnTo>
                              <a:pt x="135" y="485"/>
                            </a:lnTo>
                            <a:lnTo>
                              <a:pt x="144" y="465"/>
                            </a:lnTo>
                            <a:lnTo>
                              <a:pt x="151" y="447"/>
                            </a:lnTo>
                            <a:lnTo>
                              <a:pt x="159" y="431"/>
                            </a:lnTo>
                            <a:lnTo>
                              <a:pt x="166" y="415"/>
                            </a:lnTo>
                            <a:lnTo>
                              <a:pt x="173" y="400"/>
                            </a:lnTo>
                            <a:lnTo>
                              <a:pt x="182" y="384"/>
                            </a:lnTo>
                            <a:lnTo>
                              <a:pt x="192" y="365"/>
                            </a:lnTo>
                            <a:lnTo>
                              <a:pt x="204" y="343"/>
                            </a:lnTo>
                            <a:lnTo>
                              <a:pt x="219" y="317"/>
                            </a:lnTo>
                            <a:lnTo>
                              <a:pt x="236" y="286"/>
                            </a:lnTo>
                            <a:lnTo>
                              <a:pt x="258" y="248"/>
                            </a:lnTo>
                            <a:lnTo>
                              <a:pt x="270" y="230"/>
                            </a:lnTo>
                            <a:lnTo>
                              <a:pt x="279" y="217"/>
                            </a:lnTo>
                            <a:lnTo>
                              <a:pt x="285" y="208"/>
                            </a:lnTo>
                            <a:lnTo>
                              <a:pt x="289" y="202"/>
                            </a:lnTo>
                            <a:lnTo>
                              <a:pt x="291" y="200"/>
                            </a:lnTo>
                            <a:lnTo>
                              <a:pt x="292" y="198"/>
                            </a:lnTo>
                            <a:lnTo>
                              <a:pt x="294" y="197"/>
                            </a:lnTo>
                            <a:lnTo>
                              <a:pt x="292" y="200"/>
                            </a:lnTo>
                            <a:lnTo>
                              <a:pt x="305" y="182"/>
                            </a:lnTo>
                            <a:lnTo>
                              <a:pt x="314" y="170"/>
                            </a:lnTo>
                            <a:lnTo>
                              <a:pt x="320" y="161"/>
                            </a:lnTo>
                            <a:lnTo>
                              <a:pt x="323" y="157"/>
                            </a:lnTo>
                            <a:lnTo>
                              <a:pt x="326" y="154"/>
                            </a:lnTo>
                            <a:lnTo>
                              <a:pt x="316" y="175"/>
                            </a:lnTo>
                            <a:lnTo>
                              <a:pt x="304" y="192"/>
                            </a:lnTo>
                            <a:lnTo>
                              <a:pt x="292" y="211"/>
                            </a:lnTo>
                            <a:lnTo>
                              <a:pt x="313" y="183"/>
                            </a:lnTo>
                            <a:lnTo>
                              <a:pt x="335" y="157"/>
                            </a:lnTo>
                            <a:lnTo>
                              <a:pt x="354" y="129"/>
                            </a:lnTo>
                            <a:lnTo>
                              <a:pt x="371" y="98"/>
                            </a:lnTo>
                            <a:lnTo>
                              <a:pt x="368" y="100"/>
                            </a:lnTo>
                            <a:lnTo>
                              <a:pt x="370" y="97"/>
                            </a:lnTo>
                            <a:lnTo>
                              <a:pt x="374" y="91"/>
                            </a:lnTo>
                            <a:lnTo>
                              <a:pt x="382" y="81"/>
                            </a:lnTo>
                            <a:lnTo>
                              <a:pt x="393" y="66"/>
                            </a:lnTo>
                            <a:lnTo>
                              <a:pt x="408" y="49"/>
                            </a:lnTo>
                            <a:lnTo>
                              <a:pt x="429" y="27"/>
                            </a:lnTo>
                            <a:lnTo>
                              <a:pt x="452" y="0"/>
                            </a:lnTo>
                            <a:close/>
                          </a:path>
                        </a:pathLst>
                      </a:custGeom>
                      <a:grpFill/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>
                          <a:defRPr/>
                        </a:pPr>
                        <a:endParaRPr lang="en-US" sz="1600" kern="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21" name="Freeform 264">
                        <a:extLst>
                          <a:ext uri="{FF2B5EF4-FFF2-40B4-BE49-F238E27FC236}">
                            <a16:creationId xmlns:a16="http://schemas.microsoft.com/office/drawing/2014/main" id="{C7144587-26FE-9345-A929-290B8929D4B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63851" y="661989"/>
                        <a:ext cx="1085852" cy="1204914"/>
                      </a:xfrm>
                      <a:custGeom>
                        <a:avLst/>
                        <a:gdLst>
                          <a:gd name="T0" fmla="*/ 668 w 684"/>
                          <a:gd name="T1" fmla="*/ 10 h 759"/>
                          <a:gd name="T2" fmla="*/ 653 w 684"/>
                          <a:gd name="T3" fmla="*/ 23 h 759"/>
                          <a:gd name="T4" fmla="*/ 614 w 684"/>
                          <a:gd name="T5" fmla="*/ 51 h 759"/>
                          <a:gd name="T6" fmla="*/ 602 w 684"/>
                          <a:gd name="T7" fmla="*/ 55 h 759"/>
                          <a:gd name="T8" fmla="*/ 564 w 684"/>
                          <a:gd name="T9" fmla="*/ 64 h 759"/>
                          <a:gd name="T10" fmla="*/ 580 w 684"/>
                          <a:gd name="T11" fmla="*/ 63 h 759"/>
                          <a:gd name="T12" fmla="*/ 589 w 684"/>
                          <a:gd name="T13" fmla="*/ 67 h 759"/>
                          <a:gd name="T14" fmla="*/ 615 w 684"/>
                          <a:gd name="T15" fmla="*/ 58 h 759"/>
                          <a:gd name="T16" fmla="*/ 565 w 684"/>
                          <a:gd name="T17" fmla="*/ 95 h 759"/>
                          <a:gd name="T18" fmla="*/ 614 w 684"/>
                          <a:gd name="T19" fmla="*/ 64 h 759"/>
                          <a:gd name="T20" fmla="*/ 665 w 684"/>
                          <a:gd name="T21" fmla="*/ 51 h 759"/>
                          <a:gd name="T22" fmla="*/ 601 w 684"/>
                          <a:gd name="T23" fmla="*/ 102 h 759"/>
                          <a:gd name="T24" fmla="*/ 554 w 684"/>
                          <a:gd name="T25" fmla="*/ 152 h 759"/>
                          <a:gd name="T26" fmla="*/ 520 w 684"/>
                          <a:gd name="T27" fmla="*/ 215 h 759"/>
                          <a:gd name="T28" fmla="*/ 513 w 684"/>
                          <a:gd name="T29" fmla="*/ 230 h 759"/>
                          <a:gd name="T30" fmla="*/ 477 w 684"/>
                          <a:gd name="T31" fmla="*/ 262 h 759"/>
                          <a:gd name="T32" fmla="*/ 491 w 684"/>
                          <a:gd name="T33" fmla="*/ 272 h 759"/>
                          <a:gd name="T34" fmla="*/ 471 w 684"/>
                          <a:gd name="T35" fmla="*/ 287 h 759"/>
                          <a:gd name="T36" fmla="*/ 433 w 684"/>
                          <a:gd name="T37" fmla="*/ 334 h 759"/>
                          <a:gd name="T38" fmla="*/ 392 w 684"/>
                          <a:gd name="T39" fmla="*/ 385 h 759"/>
                          <a:gd name="T40" fmla="*/ 383 w 684"/>
                          <a:gd name="T41" fmla="*/ 426 h 759"/>
                          <a:gd name="T42" fmla="*/ 356 w 684"/>
                          <a:gd name="T43" fmla="*/ 426 h 759"/>
                          <a:gd name="T44" fmla="*/ 364 w 684"/>
                          <a:gd name="T45" fmla="*/ 445 h 759"/>
                          <a:gd name="T46" fmla="*/ 342 w 684"/>
                          <a:gd name="T47" fmla="*/ 459 h 759"/>
                          <a:gd name="T48" fmla="*/ 285 w 684"/>
                          <a:gd name="T49" fmla="*/ 495 h 759"/>
                          <a:gd name="T50" fmla="*/ 226 w 684"/>
                          <a:gd name="T51" fmla="*/ 538 h 759"/>
                          <a:gd name="T52" fmla="*/ 150 w 684"/>
                          <a:gd name="T53" fmla="*/ 585 h 759"/>
                          <a:gd name="T54" fmla="*/ 134 w 684"/>
                          <a:gd name="T55" fmla="*/ 607 h 759"/>
                          <a:gd name="T56" fmla="*/ 89 w 684"/>
                          <a:gd name="T57" fmla="*/ 709 h 759"/>
                          <a:gd name="T58" fmla="*/ 71 w 684"/>
                          <a:gd name="T59" fmla="*/ 733 h 759"/>
                          <a:gd name="T60" fmla="*/ 49 w 684"/>
                          <a:gd name="T61" fmla="*/ 736 h 759"/>
                          <a:gd name="T62" fmla="*/ 25 w 684"/>
                          <a:gd name="T63" fmla="*/ 712 h 759"/>
                          <a:gd name="T64" fmla="*/ 3 w 684"/>
                          <a:gd name="T65" fmla="*/ 654 h 759"/>
                          <a:gd name="T66" fmla="*/ 42 w 684"/>
                          <a:gd name="T67" fmla="*/ 545 h 759"/>
                          <a:gd name="T68" fmla="*/ 71 w 684"/>
                          <a:gd name="T69" fmla="*/ 500 h 759"/>
                          <a:gd name="T70" fmla="*/ 71 w 684"/>
                          <a:gd name="T71" fmla="*/ 478 h 759"/>
                          <a:gd name="T72" fmla="*/ 96 w 684"/>
                          <a:gd name="T73" fmla="*/ 454 h 759"/>
                          <a:gd name="T74" fmla="*/ 94 w 684"/>
                          <a:gd name="T75" fmla="*/ 431 h 759"/>
                          <a:gd name="T76" fmla="*/ 153 w 684"/>
                          <a:gd name="T77" fmla="*/ 327 h 759"/>
                          <a:gd name="T78" fmla="*/ 138 w 684"/>
                          <a:gd name="T79" fmla="*/ 322 h 759"/>
                          <a:gd name="T80" fmla="*/ 119 w 684"/>
                          <a:gd name="T81" fmla="*/ 327 h 759"/>
                          <a:gd name="T82" fmla="*/ 113 w 684"/>
                          <a:gd name="T83" fmla="*/ 328 h 759"/>
                          <a:gd name="T84" fmla="*/ 102 w 684"/>
                          <a:gd name="T85" fmla="*/ 327 h 759"/>
                          <a:gd name="T86" fmla="*/ 143 w 684"/>
                          <a:gd name="T87" fmla="*/ 278 h 759"/>
                          <a:gd name="T88" fmla="*/ 153 w 684"/>
                          <a:gd name="T89" fmla="*/ 272 h 759"/>
                          <a:gd name="T90" fmla="*/ 181 w 684"/>
                          <a:gd name="T91" fmla="*/ 242 h 759"/>
                          <a:gd name="T92" fmla="*/ 282 w 684"/>
                          <a:gd name="T93" fmla="*/ 174 h 759"/>
                          <a:gd name="T94" fmla="*/ 391 w 684"/>
                          <a:gd name="T95" fmla="*/ 108 h 759"/>
                          <a:gd name="T96" fmla="*/ 469 w 684"/>
                          <a:gd name="T97" fmla="*/ 77 h 759"/>
                          <a:gd name="T98" fmla="*/ 479 w 684"/>
                          <a:gd name="T99" fmla="*/ 74 h 759"/>
                          <a:gd name="T100" fmla="*/ 508 w 684"/>
                          <a:gd name="T101" fmla="*/ 60 h 759"/>
                          <a:gd name="T102" fmla="*/ 491 w 684"/>
                          <a:gd name="T103" fmla="*/ 73 h 759"/>
                          <a:gd name="T104" fmla="*/ 489 w 684"/>
                          <a:gd name="T105" fmla="*/ 76 h 759"/>
                          <a:gd name="T106" fmla="*/ 499 w 684"/>
                          <a:gd name="T107" fmla="*/ 71 h 759"/>
                          <a:gd name="T108" fmla="*/ 517 w 684"/>
                          <a:gd name="T109" fmla="*/ 61 h 759"/>
                          <a:gd name="T110" fmla="*/ 529 w 684"/>
                          <a:gd name="T111" fmla="*/ 51 h 759"/>
                          <a:gd name="T112" fmla="*/ 517 w 684"/>
                          <a:gd name="T113" fmla="*/ 54 h 759"/>
                          <a:gd name="T114" fmla="*/ 549 w 684"/>
                          <a:gd name="T115" fmla="*/ 39 h 759"/>
                          <a:gd name="T116" fmla="*/ 590 w 684"/>
                          <a:gd name="T117" fmla="*/ 22 h 759"/>
                          <a:gd name="T118" fmla="*/ 604 w 684"/>
                          <a:gd name="T119" fmla="*/ 19 h 759"/>
                          <a:gd name="T120" fmla="*/ 623 w 684"/>
                          <a:gd name="T121" fmla="*/ 13 h 759"/>
                          <a:gd name="T122" fmla="*/ 620 w 684"/>
                          <a:gd name="T123" fmla="*/ 16 h 759"/>
                          <a:gd name="T124" fmla="*/ 652 w 684"/>
                          <a:gd name="T125" fmla="*/ 8 h 7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  <a:cxn ang="0">
                            <a:pos x="T122" y="T123"/>
                          </a:cxn>
                          <a:cxn ang="0">
                            <a:pos x="T124" y="T125"/>
                          </a:cxn>
                        </a:cxnLst>
                        <a:rect l="0" t="0" r="r" b="b"/>
                        <a:pathLst>
                          <a:path w="684" h="759">
                            <a:moveTo>
                              <a:pt x="684" y="0"/>
                            </a:moveTo>
                            <a:lnTo>
                              <a:pt x="684" y="1"/>
                            </a:lnTo>
                            <a:lnTo>
                              <a:pt x="673" y="5"/>
                            </a:lnTo>
                            <a:lnTo>
                              <a:pt x="659" y="11"/>
                            </a:lnTo>
                            <a:lnTo>
                              <a:pt x="664" y="10"/>
                            </a:lnTo>
                            <a:lnTo>
                              <a:pt x="667" y="10"/>
                            </a:lnTo>
                            <a:lnTo>
                              <a:pt x="668" y="10"/>
                            </a:lnTo>
                            <a:lnTo>
                              <a:pt x="670" y="10"/>
                            </a:lnTo>
                            <a:lnTo>
                              <a:pt x="671" y="11"/>
                            </a:lnTo>
                            <a:lnTo>
                              <a:pt x="664" y="14"/>
                            </a:lnTo>
                            <a:lnTo>
                              <a:pt x="656" y="17"/>
                            </a:lnTo>
                            <a:lnTo>
                              <a:pt x="661" y="17"/>
                            </a:lnTo>
                            <a:lnTo>
                              <a:pt x="656" y="20"/>
                            </a:lnTo>
                            <a:lnTo>
                              <a:pt x="653" y="23"/>
                            </a:lnTo>
                            <a:lnTo>
                              <a:pt x="649" y="25"/>
                            </a:lnTo>
                            <a:lnTo>
                              <a:pt x="648" y="29"/>
                            </a:lnTo>
                            <a:lnTo>
                              <a:pt x="648" y="33"/>
                            </a:lnTo>
                            <a:lnTo>
                              <a:pt x="645" y="36"/>
                            </a:lnTo>
                            <a:lnTo>
                              <a:pt x="640" y="39"/>
                            </a:lnTo>
                            <a:lnTo>
                              <a:pt x="624" y="47"/>
                            </a:lnTo>
                            <a:lnTo>
                              <a:pt x="614" y="51"/>
                            </a:lnTo>
                            <a:lnTo>
                              <a:pt x="606" y="54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2" y="55"/>
                            </a:lnTo>
                            <a:lnTo>
                              <a:pt x="601" y="55"/>
                            </a:lnTo>
                            <a:lnTo>
                              <a:pt x="598" y="55"/>
                            </a:lnTo>
                            <a:lnTo>
                              <a:pt x="592" y="57"/>
                            </a:lnTo>
                            <a:lnTo>
                              <a:pt x="579" y="60"/>
                            </a:lnTo>
                            <a:lnTo>
                              <a:pt x="564" y="64"/>
                            </a:lnTo>
                            <a:lnTo>
                              <a:pt x="552" y="68"/>
                            </a:lnTo>
                            <a:lnTo>
                              <a:pt x="543" y="76"/>
                            </a:lnTo>
                            <a:lnTo>
                              <a:pt x="558" y="68"/>
                            </a:lnTo>
                            <a:lnTo>
                              <a:pt x="568" y="66"/>
                            </a:lnTo>
                            <a:lnTo>
                              <a:pt x="574" y="64"/>
                            </a:lnTo>
                            <a:lnTo>
                              <a:pt x="577" y="63"/>
                            </a:lnTo>
                            <a:lnTo>
                              <a:pt x="580" y="63"/>
                            </a:lnTo>
                            <a:lnTo>
                              <a:pt x="586" y="61"/>
                            </a:lnTo>
                            <a:lnTo>
                              <a:pt x="589" y="61"/>
                            </a:lnTo>
                            <a:lnTo>
                              <a:pt x="592" y="61"/>
                            </a:lnTo>
                            <a:lnTo>
                              <a:pt x="596" y="60"/>
                            </a:lnTo>
                            <a:lnTo>
                              <a:pt x="593" y="63"/>
                            </a:lnTo>
                            <a:lnTo>
                              <a:pt x="590" y="64"/>
                            </a:lnTo>
                            <a:lnTo>
                              <a:pt x="589" y="67"/>
                            </a:lnTo>
                            <a:lnTo>
                              <a:pt x="587" y="68"/>
                            </a:lnTo>
                            <a:lnTo>
                              <a:pt x="589" y="67"/>
                            </a:lnTo>
                            <a:lnTo>
                              <a:pt x="592" y="67"/>
                            </a:lnTo>
                            <a:lnTo>
                              <a:pt x="617" y="52"/>
                            </a:lnTo>
                            <a:lnTo>
                              <a:pt x="618" y="54"/>
                            </a:lnTo>
                            <a:lnTo>
                              <a:pt x="620" y="54"/>
                            </a:lnTo>
                            <a:lnTo>
                              <a:pt x="615" y="58"/>
                            </a:lnTo>
                            <a:lnTo>
                              <a:pt x="611" y="63"/>
                            </a:lnTo>
                            <a:lnTo>
                              <a:pt x="606" y="66"/>
                            </a:lnTo>
                            <a:lnTo>
                              <a:pt x="602" y="68"/>
                            </a:lnTo>
                            <a:lnTo>
                              <a:pt x="596" y="73"/>
                            </a:lnTo>
                            <a:lnTo>
                              <a:pt x="582" y="82"/>
                            </a:lnTo>
                            <a:lnTo>
                              <a:pt x="571" y="89"/>
                            </a:lnTo>
                            <a:lnTo>
                              <a:pt x="565" y="95"/>
                            </a:lnTo>
                            <a:lnTo>
                              <a:pt x="562" y="98"/>
                            </a:lnTo>
                            <a:lnTo>
                              <a:pt x="561" y="101"/>
                            </a:lnTo>
                            <a:lnTo>
                              <a:pt x="561" y="102"/>
                            </a:lnTo>
                            <a:lnTo>
                              <a:pt x="584" y="85"/>
                            </a:lnTo>
                            <a:lnTo>
                              <a:pt x="609" y="68"/>
                            </a:lnTo>
                            <a:lnTo>
                              <a:pt x="609" y="68"/>
                            </a:lnTo>
                            <a:lnTo>
                              <a:pt x="614" y="64"/>
                            </a:lnTo>
                            <a:lnTo>
                              <a:pt x="620" y="61"/>
                            </a:lnTo>
                            <a:lnTo>
                              <a:pt x="620" y="64"/>
                            </a:lnTo>
                            <a:lnTo>
                              <a:pt x="620" y="68"/>
                            </a:lnTo>
                            <a:lnTo>
                              <a:pt x="637" y="58"/>
                            </a:lnTo>
                            <a:lnTo>
                              <a:pt x="650" y="52"/>
                            </a:lnTo>
                            <a:lnTo>
                              <a:pt x="659" y="51"/>
                            </a:lnTo>
                            <a:lnTo>
                              <a:pt x="665" y="51"/>
                            </a:lnTo>
                            <a:lnTo>
                              <a:pt x="668" y="52"/>
                            </a:lnTo>
                            <a:lnTo>
                              <a:pt x="671" y="57"/>
                            </a:lnTo>
                            <a:lnTo>
                              <a:pt x="668" y="60"/>
                            </a:lnTo>
                            <a:lnTo>
                              <a:pt x="667" y="63"/>
                            </a:lnTo>
                            <a:lnTo>
                              <a:pt x="646" y="77"/>
                            </a:lnTo>
                            <a:lnTo>
                              <a:pt x="624" y="90"/>
                            </a:lnTo>
                            <a:lnTo>
                              <a:pt x="601" y="102"/>
                            </a:lnTo>
                            <a:lnTo>
                              <a:pt x="582" y="117"/>
                            </a:lnTo>
                            <a:lnTo>
                              <a:pt x="583" y="118"/>
                            </a:lnTo>
                            <a:lnTo>
                              <a:pt x="584" y="120"/>
                            </a:lnTo>
                            <a:lnTo>
                              <a:pt x="577" y="129"/>
                            </a:lnTo>
                            <a:lnTo>
                              <a:pt x="568" y="136"/>
                            </a:lnTo>
                            <a:lnTo>
                              <a:pt x="560" y="142"/>
                            </a:lnTo>
                            <a:lnTo>
                              <a:pt x="554" y="152"/>
                            </a:lnTo>
                            <a:lnTo>
                              <a:pt x="558" y="151"/>
                            </a:lnTo>
                            <a:lnTo>
                              <a:pt x="562" y="151"/>
                            </a:lnTo>
                            <a:lnTo>
                              <a:pt x="504" y="209"/>
                            </a:lnTo>
                            <a:lnTo>
                              <a:pt x="505" y="212"/>
                            </a:lnTo>
                            <a:lnTo>
                              <a:pt x="507" y="214"/>
                            </a:lnTo>
                            <a:lnTo>
                              <a:pt x="513" y="215"/>
                            </a:lnTo>
                            <a:lnTo>
                              <a:pt x="520" y="215"/>
                            </a:lnTo>
                            <a:lnTo>
                              <a:pt x="516" y="220"/>
                            </a:lnTo>
                            <a:lnTo>
                              <a:pt x="513" y="222"/>
                            </a:lnTo>
                            <a:lnTo>
                              <a:pt x="511" y="225"/>
                            </a:lnTo>
                            <a:lnTo>
                              <a:pt x="510" y="227"/>
                            </a:lnTo>
                            <a:lnTo>
                              <a:pt x="508" y="230"/>
                            </a:lnTo>
                            <a:lnTo>
                              <a:pt x="510" y="230"/>
                            </a:lnTo>
                            <a:lnTo>
                              <a:pt x="513" y="230"/>
                            </a:lnTo>
                            <a:lnTo>
                              <a:pt x="501" y="240"/>
                            </a:lnTo>
                            <a:lnTo>
                              <a:pt x="493" y="247"/>
                            </a:lnTo>
                            <a:lnTo>
                              <a:pt x="488" y="252"/>
                            </a:lnTo>
                            <a:lnTo>
                              <a:pt x="485" y="255"/>
                            </a:lnTo>
                            <a:lnTo>
                              <a:pt x="480" y="258"/>
                            </a:lnTo>
                            <a:lnTo>
                              <a:pt x="477" y="261"/>
                            </a:lnTo>
                            <a:lnTo>
                              <a:pt x="477" y="262"/>
                            </a:lnTo>
                            <a:lnTo>
                              <a:pt x="477" y="265"/>
                            </a:lnTo>
                            <a:lnTo>
                              <a:pt x="477" y="266"/>
                            </a:lnTo>
                            <a:lnTo>
                              <a:pt x="479" y="268"/>
                            </a:lnTo>
                            <a:lnTo>
                              <a:pt x="480" y="269"/>
                            </a:lnTo>
                            <a:lnTo>
                              <a:pt x="483" y="269"/>
                            </a:lnTo>
                            <a:lnTo>
                              <a:pt x="488" y="269"/>
                            </a:lnTo>
                            <a:lnTo>
                              <a:pt x="491" y="272"/>
                            </a:lnTo>
                            <a:lnTo>
                              <a:pt x="492" y="275"/>
                            </a:lnTo>
                            <a:lnTo>
                              <a:pt x="492" y="278"/>
                            </a:lnTo>
                            <a:lnTo>
                              <a:pt x="492" y="280"/>
                            </a:lnTo>
                            <a:lnTo>
                              <a:pt x="491" y="281"/>
                            </a:lnTo>
                            <a:lnTo>
                              <a:pt x="491" y="283"/>
                            </a:lnTo>
                            <a:lnTo>
                              <a:pt x="482" y="286"/>
                            </a:lnTo>
                            <a:lnTo>
                              <a:pt x="471" y="287"/>
                            </a:lnTo>
                            <a:lnTo>
                              <a:pt x="463" y="290"/>
                            </a:lnTo>
                            <a:lnTo>
                              <a:pt x="467" y="293"/>
                            </a:lnTo>
                            <a:lnTo>
                              <a:pt x="471" y="296"/>
                            </a:lnTo>
                            <a:lnTo>
                              <a:pt x="469" y="303"/>
                            </a:lnTo>
                            <a:lnTo>
                              <a:pt x="463" y="312"/>
                            </a:lnTo>
                            <a:lnTo>
                              <a:pt x="451" y="322"/>
                            </a:lnTo>
                            <a:lnTo>
                              <a:pt x="433" y="334"/>
                            </a:lnTo>
                            <a:lnTo>
                              <a:pt x="408" y="346"/>
                            </a:lnTo>
                            <a:lnTo>
                              <a:pt x="411" y="351"/>
                            </a:lnTo>
                            <a:lnTo>
                              <a:pt x="414" y="359"/>
                            </a:lnTo>
                            <a:lnTo>
                              <a:pt x="403" y="371"/>
                            </a:lnTo>
                            <a:lnTo>
                              <a:pt x="397" y="378"/>
                            </a:lnTo>
                            <a:lnTo>
                              <a:pt x="394" y="384"/>
                            </a:lnTo>
                            <a:lnTo>
                              <a:pt x="392" y="385"/>
                            </a:lnTo>
                            <a:lnTo>
                              <a:pt x="394" y="388"/>
                            </a:lnTo>
                            <a:lnTo>
                              <a:pt x="398" y="390"/>
                            </a:lnTo>
                            <a:lnTo>
                              <a:pt x="403" y="391"/>
                            </a:lnTo>
                            <a:lnTo>
                              <a:pt x="398" y="403"/>
                            </a:lnTo>
                            <a:lnTo>
                              <a:pt x="394" y="413"/>
                            </a:lnTo>
                            <a:lnTo>
                              <a:pt x="389" y="420"/>
                            </a:lnTo>
                            <a:lnTo>
                              <a:pt x="383" y="426"/>
                            </a:lnTo>
                            <a:lnTo>
                              <a:pt x="375" y="426"/>
                            </a:lnTo>
                            <a:lnTo>
                              <a:pt x="366" y="420"/>
                            </a:lnTo>
                            <a:lnTo>
                              <a:pt x="363" y="420"/>
                            </a:lnTo>
                            <a:lnTo>
                              <a:pt x="361" y="419"/>
                            </a:lnTo>
                            <a:lnTo>
                              <a:pt x="359" y="422"/>
                            </a:lnTo>
                            <a:lnTo>
                              <a:pt x="354" y="425"/>
                            </a:lnTo>
                            <a:lnTo>
                              <a:pt x="356" y="426"/>
                            </a:lnTo>
                            <a:lnTo>
                              <a:pt x="356" y="429"/>
                            </a:lnTo>
                            <a:lnTo>
                              <a:pt x="363" y="434"/>
                            </a:lnTo>
                            <a:lnTo>
                              <a:pt x="370" y="438"/>
                            </a:lnTo>
                            <a:lnTo>
                              <a:pt x="369" y="441"/>
                            </a:lnTo>
                            <a:lnTo>
                              <a:pt x="367" y="442"/>
                            </a:lnTo>
                            <a:lnTo>
                              <a:pt x="366" y="444"/>
                            </a:lnTo>
                            <a:lnTo>
                              <a:pt x="364" y="445"/>
                            </a:lnTo>
                            <a:lnTo>
                              <a:pt x="361" y="447"/>
                            </a:lnTo>
                            <a:lnTo>
                              <a:pt x="353" y="453"/>
                            </a:lnTo>
                            <a:lnTo>
                              <a:pt x="351" y="454"/>
                            </a:lnTo>
                            <a:lnTo>
                              <a:pt x="348" y="454"/>
                            </a:lnTo>
                            <a:lnTo>
                              <a:pt x="347" y="456"/>
                            </a:lnTo>
                            <a:lnTo>
                              <a:pt x="345" y="457"/>
                            </a:lnTo>
                            <a:lnTo>
                              <a:pt x="342" y="459"/>
                            </a:lnTo>
                            <a:lnTo>
                              <a:pt x="339" y="461"/>
                            </a:lnTo>
                            <a:lnTo>
                              <a:pt x="335" y="466"/>
                            </a:lnTo>
                            <a:lnTo>
                              <a:pt x="325" y="475"/>
                            </a:lnTo>
                            <a:lnTo>
                              <a:pt x="319" y="479"/>
                            </a:lnTo>
                            <a:lnTo>
                              <a:pt x="313" y="482"/>
                            </a:lnTo>
                            <a:lnTo>
                              <a:pt x="307" y="485"/>
                            </a:lnTo>
                            <a:lnTo>
                              <a:pt x="285" y="495"/>
                            </a:lnTo>
                            <a:lnTo>
                              <a:pt x="269" y="504"/>
                            </a:lnTo>
                            <a:lnTo>
                              <a:pt x="256" y="510"/>
                            </a:lnTo>
                            <a:lnTo>
                              <a:pt x="247" y="516"/>
                            </a:lnTo>
                            <a:lnTo>
                              <a:pt x="241" y="520"/>
                            </a:lnTo>
                            <a:lnTo>
                              <a:pt x="237" y="526"/>
                            </a:lnTo>
                            <a:lnTo>
                              <a:pt x="232" y="532"/>
                            </a:lnTo>
                            <a:lnTo>
                              <a:pt x="226" y="538"/>
                            </a:lnTo>
                            <a:lnTo>
                              <a:pt x="215" y="551"/>
                            </a:lnTo>
                            <a:lnTo>
                              <a:pt x="200" y="561"/>
                            </a:lnTo>
                            <a:lnTo>
                              <a:pt x="182" y="569"/>
                            </a:lnTo>
                            <a:lnTo>
                              <a:pt x="166" y="574"/>
                            </a:lnTo>
                            <a:lnTo>
                              <a:pt x="150" y="583"/>
                            </a:lnTo>
                            <a:lnTo>
                              <a:pt x="150" y="585"/>
                            </a:lnTo>
                            <a:lnTo>
                              <a:pt x="150" y="585"/>
                            </a:lnTo>
                            <a:lnTo>
                              <a:pt x="150" y="585"/>
                            </a:lnTo>
                            <a:lnTo>
                              <a:pt x="149" y="586"/>
                            </a:lnTo>
                            <a:lnTo>
                              <a:pt x="147" y="588"/>
                            </a:lnTo>
                            <a:lnTo>
                              <a:pt x="146" y="590"/>
                            </a:lnTo>
                            <a:lnTo>
                              <a:pt x="143" y="595"/>
                            </a:lnTo>
                            <a:lnTo>
                              <a:pt x="138" y="601"/>
                            </a:lnTo>
                            <a:lnTo>
                              <a:pt x="134" y="607"/>
                            </a:lnTo>
                            <a:lnTo>
                              <a:pt x="91" y="674"/>
                            </a:lnTo>
                            <a:lnTo>
                              <a:pt x="90" y="681"/>
                            </a:lnTo>
                            <a:lnTo>
                              <a:pt x="91" y="689"/>
                            </a:lnTo>
                            <a:lnTo>
                              <a:pt x="94" y="696"/>
                            </a:lnTo>
                            <a:lnTo>
                              <a:pt x="94" y="703"/>
                            </a:lnTo>
                            <a:lnTo>
                              <a:pt x="91" y="706"/>
                            </a:lnTo>
                            <a:lnTo>
                              <a:pt x="89" y="709"/>
                            </a:lnTo>
                            <a:lnTo>
                              <a:pt x="86" y="712"/>
                            </a:lnTo>
                            <a:lnTo>
                              <a:pt x="81" y="715"/>
                            </a:lnTo>
                            <a:lnTo>
                              <a:pt x="78" y="717"/>
                            </a:lnTo>
                            <a:lnTo>
                              <a:pt x="75" y="720"/>
                            </a:lnTo>
                            <a:lnTo>
                              <a:pt x="72" y="724"/>
                            </a:lnTo>
                            <a:lnTo>
                              <a:pt x="71" y="728"/>
                            </a:lnTo>
                            <a:lnTo>
                              <a:pt x="71" y="733"/>
                            </a:lnTo>
                            <a:lnTo>
                              <a:pt x="68" y="744"/>
                            </a:lnTo>
                            <a:lnTo>
                              <a:pt x="65" y="750"/>
                            </a:lnTo>
                            <a:lnTo>
                              <a:pt x="64" y="755"/>
                            </a:lnTo>
                            <a:lnTo>
                              <a:pt x="61" y="759"/>
                            </a:lnTo>
                            <a:lnTo>
                              <a:pt x="55" y="752"/>
                            </a:lnTo>
                            <a:lnTo>
                              <a:pt x="52" y="743"/>
                            </a:lnTo>
                            <a:lnTo>
                              <a:pt x="49" y="736"/>
                            </a:lnTo>
                            <a:lnTo>
                              <a:pt x="43" y="730"/>
                            </a:lnTo>
                            <a:lnTo>
                              <a:pt x="34" y="727"/>
                            </a:lnTo>
                            <a:lnTo>
                              <a:pt x="31" y="725"/>
                            </a:lnTo>
                            <a:lnTo>
                              <a:pt x="30" y="722"/>
                            </a:lnTo>
                            <a:lnTo>
                              <a:pt x="28" y="718"/>
                            </a:lnTo>
                            <a:lnTo>
                              <a:pt x="27" y="715"/>
                            </a:lnTo>
                            <a:lnTo>
                              <a:pt x="25" y="712"/>
                            </a:lnTo>
                            <a:lnTo>
                              <a:pt x="22" y="714"/>
                            </a:lnTo>
                            <a:lnTo>
                              <a:pt x="21" y="715"/>
                            </a:lnTo>
                            <a:lnTo>
                              <a:pt x="18" y="715"/>
                            </a:lnTo>
                            <a:lnTo>
                              <a:pt x="8" y="711"/>
                            </a:lnTo>
                            <a:lnTo>
                              <a:pt x="2" y="698"/>
                            </a:lnTo>
                            <a:lnTo>
                              <a:pt x="0" y="678"/>
                            </a:lnTo>
                            <a:lnTo>
                              <a:pt x="3" y="654"/>
                            </a:lnTo>
                            <a:lnTo>
                              <a:pt x="11" y="621"/>
                            </a:lnTo>
                            <a:lnTo>
                              <a:pt x="21" y="582"/>
                            </a:lnTo>
                            <a:lnTo>
                              <a:pt x="24" y="574"/>
                            </a:lnTo>
                            <a:lnTo>
                              <a:pt x="27" y="567"/>
                            </a:lnTo>
                            <a:lnTo>
                              <a:pt x="30" y="561"/>
                            </a:lnTo>
                            <a:lnTo>
                              <a:pt x="34" y="554"/>
                            </a:lnTo>
                            <a:lnTo>
                              <a:pt x="42" y="545"/>
                            </a:lnTo>
                            <a:lnTo>
                              <a:pt x="52" y="535"/>
                            </a:lnTo>
                            <a:lnTo>
                              <a:pt x="67" y="520"/>
                            </a:lnTo>
                            <a:lnTo>
                              <a:pt x="84" y="500"/>
                            </a:lnTo>
                            <a:lnTo>
                              <a:pt x="83" y="498"/>
                            </a:lnTo>
                            <a:lnTo>
                              <a:pt x="78" y="498"/>
                            </a:lnTo>
                            <a:lnTo>
                              <a:pt x="74" y="498"/>
                            </a:lnTo>
                            <a:lnTo>
                              <a:pt x="71" y="500"/>
                            </a:lnTo>
                            <a:lnTo>
                              <a:pt x="68" y="501"/>
                            </a:lnTo>
                            <a:lnTo>
                              <a:pt x="65" y="504"/>
                            </a:lnTo>
                            <a:lnTo>
                              <a:pt x="62" y="508"/>
                            </a:lnTo>
                            <a:lnTo>
                              <a:pt x="59" y="507"/>
                            </a:lnTo>
                            <a:lnTo>
                              <a:pt x="58" y="498"/>
                            </a:lnTo>
                            <a:lnTo>
                              <a:pt x="64" y="488"/>
                            </a:lnTo>
                            <a:lnTo>
                              <a:pt x="71" y="478"/>
                            </a:lnTo>
                            <a:lnTo>
                              <a:pt x="78" y="470"/>
                            </a:lnTo>
                            <a:lnTo>
                              <a:pt x="86" y="466"/>
                            </a:lnTo>
                            <a:lnTo>
                              <a:pt x="89" y="463"/>
                            </a:lnTo>
                            <a:lnTo>
                              <a:pt x="93" y="461"/>
                            </a:lnTo>
                            <a:lnTo>
                              <a:pt x="94" y="459"/>
                            </a:lnTo>
                            <a:lnTo>
                              <a:pt x="96" y="457"/>
                            </a:lnTo>
                            <a:lnTo>
                              <a:pt x="96" y="454"/>
                            </a:lnTo>
                            <a:lnTo>
                              <a:pt x="96" y="453"/>
                            </a:lnTo>
                            <a:lnTo>
                              <a:pt x="94" y="453"/>
                            </a:lnTo>
                            <a:lnTo>
                              <a:pt x="94" y="453"/>
                            </a:lnTo>
                            <a:lnTo>
                              <a:pt x="91" y="453"/>
                            </a:lnTo>
                            <a:lnTo>
                              <a:pt x="90" y="453"/>
                            </a:lnTo>
                            <a:lnTo>
                              <a:pt x="84" y="453"/>
                            </a:lnTo>
                            <a:lnTo>
                              <a:pt x="94" y="431"/>
                            </a:lnTo>
                            <a:lnTo>
                              <a:pt x="102" y="415"/>
                            </a:lnTo>
                            <a:lnTo>
                              <a:pt x="108" y="401"/>
                            </a:lnTo>
                            <a:lnTo>
                              <a:pt x="113" y="391"/>
                            </a:lnTo>
                            <a:lnTo>
                              <a:pt x="130" y="369"/>
                            </a:lnTo>
                            <a:lnTo>
                              <a:pt x="141" y="351"/>
                            </a:lnTo>
                            <a:lnTo>
                              <a:pt x="149" y="337"/>
                            </a:lnTo>
                            <a:lnTo>
                              <a:pt x="153" y="327"/>
                            </a:lnTo>
                            <a:lnTo>
                              <a:pt x="155" y="321"/>
                            </a:lnTo>
                            <a:lnTo>
                              <a:pt x="152" y="319"/>
                            </a:lnTo>
                            <a:lnTo>
                              <a:pt x="149" y="319"/>
                            </a:lnTo>
                            <a:lnTo>
                              <a:pt x="143" y="322"/>
                            </a:lnTo>
                            <a:lnTo>
                              <a:pt x="138" y="327"/>
                            </a:lnTo>
                            <a:lnTo>
                              <a:pt x="134" y="329"/>
                            </a:lnTo>
                            <a:lnTo>
                              <a:pt x="138" y="322"/>
                            </a:lnTo>
                            <a:lnTo>
                              <a:pt x="144" y="316"/>
                            </a:lnTo>
                            <a:lnTo>
                              <a:pt x="140" y="318"/>
                            </a:lnTo>
                            <a:lnTo>
                              <a:pt x="137" y="319"/>
                            </a:lnTo>
                            <a:lnTo>
                              <a:pt x="134" y="318"/>
                            </a:lnTo>
                            <a:lnTo>
                              <a:pt x="127" y="322"/>
                            </a:lnTo>
                            <a:lnTo>
                              <a:pt x="119" y="327"/>
                            </a:lnTo>
                            <a:lnTo>
                              <a:pt x="119" y="327"/>
                            </a:lnTo>
                            <a:lnTo>
                              <a:pt x="118" y="327"/>
                            </a:lnTo>
                            <a:lnTo>
                              <a:pt x="118" y="327"/>
                            </a:lnTo>
                            <a:lnTo>
                              <a:pt x="116" y="327"/>
                            </a:lnTo>
                            <a:lnTo>
                              <a:pt x="116" y="327"/>
                            </a:lnTo>
                            <a:lnTo>
                              <a:pt x="115" y="327"/>
                            </a:lnTo>
                            <a:lnTo>
                              <a:pt x="113" y="328"/>
                            </a:lnTo>
                            <a:lnTo>
                              <a:pt x="113" y="328"/>
                            </a:lnTo>
                            <a:lnTo>
                              <a:pt x="112" y="328"/>
                            </a:lnTo>
                            <a:lnTo>
                              <a:pt x="112" y="328"/>
                            </a:lnTo>
                            <a:lnTo>
                              <a:pt x="109" y="328"/>
                            </a:lnTo>
                            <a:lnTo>
                              <a:pt x="106" y="329"/>
                            </a:lnTo>
                            <a:lnTo>
                              <a:pt x="105" y="329"/>
                            </a:lnTo>
                            <a:lnTo>
                              <a:pt x="103" y="328"/>
                            </a:lnTo>
                            <a:lnTo>
                              <a:pt x="102" y="327"/>
                            </a:lnTo>
                            <a:lnTo>
                              <a:pt x="103" y="324"/>
                            </a:lnTo>
                            <a:lnTo>
                              <a:pt x="108" y="316"/>
                            </a:lnTo>
                            <a:lnTo>
                              <a:pt x="113" y="306"/>
                            </a:lnTo>
                            <a:lnTo>
                              <a:pt x="121" y="296"/>
                            </a:lnTo>
                            <a:lnTo>
                              <a:pt x="130" y="286"/>
                            </a:lnTo>
                            <a:lnTo>
                              <a:pt x="140" y="278"/>
                            </a:lnTo>
                            <a:lnTo>
                              <a:pt x="143" y="278"/>
                            </a:lnTo>
                            <a:lnTo>
                              <a:pt x="146" y="280"/>
                            </a:lnTo>
                            <a:lnTo>
                              <a:pt x="149" y="278"/>
                            </a:lnTo>
                            <a:lnTo>
                              <a:pt x="153" y="277"/>
                            </a:lnTo>
                            <a:lnTo>
                              <a:pt x="156" y="274"/>
                            </a:lnTo>
                            <a:lnTo>
                              <a:pt x="160" y="271"/>
                            </a:lnTo>
                            <a:lnTo>
                              <a:pt x="156" y="272"/>
                            </a:lnTo>
                            <a:lnTo>
                              <a:pt x="153" y="272"/>
                            </a:lnTo>
                            <a:lnTo>
                              <a:pt x="152" y="272"/>
                            </a:lnTo>
                            <a:lnTo>
                              <a:pt x="150" y="271"/>
                            </a:lnTo>
                            <a:lnTo>
                              <a:pt x="152" y="269"/>
                            </a:lnTo>
                            <a:lnTo>
                              <a:pt x="152" y="268"/>
                            </a:lnTo>
                            <a:lnTo>
                              <a:pt x="152" y="266"/>
                            </a:lnTo>
                            <a:lnTo>
                              <a:pt x="150" y="264"/>
                            </a:lnTo>
                            <a:lnTo>
                              <a:pt x="181" y="242"/>
                            </a:lnTo>
                            <a:lnTo>
                              <a:pt x="215" y="222"/>
                            </a:lnTo>
                            <a:lnTo>
                              <a:pt x="247" y="202"/>
                            </a:lnTo>
                            <a:lnTo>
                              <a:pt x="276" y="178"/>
                            </a:lnTo>
                            <a:lnTo>
                              <a:pt x="273" y="180"/>
                            </a:lnTo>
                            <a:lnTo>
                              <a:pt x="270" y="181"/>
                            </a:lnTo>
                            <a:lnTo>
                              <a:pt x="276" y="178"/>
                            </a:lnTo>
                            <a:lnTo>
                              <a:pt x="282" y="174"/>
                            </a:lnTo>
                            <a:lnTo>
                              <a:pt x="278" y="174"/>
                            </a:lnTo>
                            <a:lnTo>
                              <a:pt x="275" y="174"/>
                            </a:lnTo>
                            <a:lnTo>
                              <a:pt x="295" y="156"/>
                            </a:lnTo>
                            <a:lnTo>
                              <a:pt x="319" y="143"/>
                            </a:lnTo>
                            <a:lnTo>
                              <a:pt x="344" y="132"/>
                            </a:lnTo>
                            <a:lnTo>
                              <a:pt x="367" y="121"/>
                            </a:lnTo>
                            <a:lnTo>
                              <a:pt x="391" y="108"/>
                            </a:lnTo>
                            <a:lnTo>
                              <a:pt x="397" y="104"/>
                            </a:lnTo>
                            <a:lnTo>
                              <a:pt x="407" y="98"/>
                            </a:lnTo>
                            <a:lnTo>
                              <a:pt x="422" y="90"/>
                            </a:lnTo>
                            <a:lnTo>
                              <a:pt x="442" y="82"/>
                            </a:lnTo>
                            <a:lnTo>
                              <a:pt x="470" y="71"/>
                            </a:lnTo>
                            <a:lnTo>
                              <a:pt x="473" y="74"/>
                            </a:lnTo>
                            <a:lnTo>
                              <a:pt x="469" y="77"/>
                            </a:lnTo>
                            <a:lnTo>
                              <a:pt x="466" y="80"/>
                            </a:lnTo>
                            <a:lnTo>
                              <a:pt x="464" y="82"/>
                            </a:lnTo>
                            <a:lnTo>
                              <a:pt x="463" y="82"/>
                            </a:lnTo>
                            <a:lnTo>
                              <a:pt x="463" y="83"/>
                            </a:lnTo>
                            <a:lnTo>
                              <a:pt x="461" y="83"/>
                            </a:lnTo>
                            <a:lnTo>
                              <a:pt x="461" y="85"/>
                            </a:lnTo>
                            <a:lnTo>
                              <a:pt x="479" y="74"/>
                            </a:lnTo>
                            <a:lnTo>
                              <a:pt x="491" y="67"/>
                            </a:lnTo>
                            <a:lnTo>
                              <a:pt x="498" y="63"/>
                            </a:lnTo>
                            <a:lnTo>
                              <a:pt x="502" y="60"/>
                            </a:lnTo>
                            <a:lnTo>
                              <a:pt x="504" y="60"/>
                            </a:lnTo>
                            <a:lnTo>
                              <a:pt x="504" y="60"/>
                            </a:lnTo>
                            <a:lnTo>
                              <a:pt x="507" y="60"/>
                            </a:lnTo>
                            <a:lnTo>
                              <a:pt x="508" y="60"/>
                            </a:lnTo>
                            <a:lnTo>
                              <a:pt x="502" y="64"/>
                            </a:lnTo>
                            <a:lnTo>
                              <a:pt x="499" y="67"/>
                            </a:lnTo>
                            <a:lnTo>
                              <a:pt x="495" y="68"/>
                            </a:lnTo>
                            <a:lnTo>
                              <a:pt x="493" y="70"/>
                            </a:lnTo>
                            <a:lnTo>
                              <a:pt x="492" y="71"/>
                            </a:lnTo>
                            <a:lnTo>
                              <a:pt x="491" y="73"/>
                            </a:lnTo>
                            <a:lnTo>
                              <a:pt x="491" y="73"/>
                            </a:lnTo>
                            <a:lnTo>
                              <a:pt x="491" y="73"/>
                            </a:lnTo>
                            <a:lnTo>
                              <a:pt x="489" y="73"/>
                            </a:lnTo>
                            <a:lnTo>
                              <a:pt x="493" y="73"/>
                            </a:lnTo>
                            <a:lnTo>
                              <a:pt x="493" y="73"/>
                            </a:lnTo>
                            <a:lnTo>
                              <a:pt x="493" y="73"/>
                            </a:lnTo>
                            <a:lnTo>
                              <a:pt x="493" y="73"/>
                            </a:lnTo>
                            <a:lnTo>
                              <a:pt x="489" y="76"/>
                            </a:lnTo>
                            <a:lnTo>
                              <a:pt x="486" y="80"/>
                            </a:lnTo>
                            <a:lnTo>
                              <a:pt x="488" y="79"/>
                            </a:lnTo>
                            <a:lnTo>
                              <a:pt x="489" y="79"/>
                            </a:lnTo>
                            <a:lnTo>
                              <a:pt x="488" y="79"/>
                            </a:lnTo>
                            <a:lnTo>
                              <a:pt x="492" y="77"/>
                            </a:lnTo>
                            <a:lnTo>
                              <a:pt x="496" y="74"/>
                            </a:lnTo>
                            <a:lnTo>
                              <a:pt x="499" y="71"/>
                            </a:lnTo>
                            <a:lnTo>
                              <a:pt x="504" y="68"/>
                            </a:lnTo>
                            <a:lnTo>
                              <a:pt x="507" y="67"/>
                            </a:lnTo>
                            <a:lnTo>
                              <a:pt x="511" y="66"/>
                            </a:lnTo>
                            <a:lnTo>
                              <a:pt x="514" y="64"/>
                            </a:lnTo>
                            <a:lnTo>
                              <a:pt x="514" y="64"/>
                            </a:lnTo>
                            <a:lnTo>
                              <a:pt x="516" y="63"/>
                            </a:lnTo>
                            <a:lnTo>
                              <a:pt x="517" y="61"/>
                            </a:lnTo>
                            <a:lnTo>
                              <a:pt x="520" y="60"/>
                            </a:lnTo>
                            <a:lnTo>
                              <a:pt x="523" y="57"/>
                            </a:lnTo>
                            <a:lnTo>
                              <a:pt x="523" y="57"/>
                            </a:lnTo>
                            <a:lnTo>
                              <a:pt x="526" y="55"/>
                            </a:lnTo>
                            <a:lnTo>
                              <a:pt x="527" y="54"/>
                            </a:lnTo>
                            <a:lnTo>
                              <a:pt x="529" y="52"/>
                            </a:lnTo>
                            <a:lnTo>
                              <a:pt x="529" y="51"/>
                            </a:lnTo>
                            <a:lnTo>
                              <a:pt x="530" y="51"/>
                            </a:lnTo>
                            <a:lnTo>
                              <a:pt x="529" y="51"/>
                            </a:lnTo>
                            <a:lnTo>
                              <a:pt x="526" y="51"/>
                            </a:lnTo>
                            <a:lnTo>
                              <a:pt x="521" y="52"/>
                            </a:lnTo>
                            <a:lnTo>
                              <a:pt x="518" y="54"/>
                            </a:lnTo>
                            <a:lnTo>
                              <a:pt x="517" y="54"/>
                            </a:lnTo>
                            <a:lnTo>
                              <a:pt x="517" y="54"/>
                            </a:lnTo>
                            <a:lnTo>
                              <a:pt x="517" y="54"/>
                            </a:lnTo>
                            <a:lnTo>
                              <a:pt x="521" y="51"/>
                            </a:lnTo>
                            <a:lnTo>
                              <a:pt x="527" y="48"/>
                            </a:lnTo>
                            <a:lnTo>
                              <a:pt x="535" y="45"/>
                            </a:lnTo>
                            <a:lnTo>
                              <a:pt x="548" y="39"/>
                            </a:lnTo>
                            <a:lnTo>
                              <a:pt x="548" y="39"/>
                            </a:lnTo>
                            <a:lnTo>
                              <a:pt x="549" y="39"/>
                            </a:lnTo>
                            <a:lnTo>
                              <a:pt x="551" y="39"/>
                            </a:lnTo>
                            <a:lnTo>
                              <a:pt x="554" y="38"/>
                            </a:lnTo>
                            <a:lnTo>
                              <a:pt x="560" y="35"/>
                            </a:lnTo>
                            <a:lnTo>
                              <a:pt x="570" y="29"/>
                            </a:lnTo>
                            <a:lnTo>
                              <a:pt x="580" y="25"/>
                            </a:lnTo>
                            <a:lnTo>
                              <a:pt x="587" y="22"/>
                            </a:lnTo>
                            <a:lnTo>
                              <a:pt x="590" y="22"/>
                            </a:lnTo>
                            <a:lnTo>
                              <a:pt x="548" y="42"/>
                            </a:lnTo>
                            <a:lnTo>
                              <a:pt x="570" y="32"/>
                            </a:lnTo>
                            <a:lnTo>
                              <a:pt x="593" y="20"/>
                            </a:lnTo>
                            <a:lnTo>
                              <a:pt x="602" y="17"/>
                            </a:lnTo>
                            <a:lnTo>
                              <a:pt x="611" y="14"/>
                            </a:lnTo>
                            <a:lnTo>
                              <a:pt x="606" y="17"/>
                            </a:lnTo>
                            <a:lnTo>
                              <a:pt x="604" y="19"/>
                            </a:lnTo>
                            <a:lnTo>
                              <a:pt x="602" y="20"/>
                            </a:lnTo>
                            <a:lnTo>
                              <a:pt x="601" y="20"/>
                            </a:lnTo>
                            <a:lnTo>
                              <a:pt x="599" y="22"/>
                            </a:lnTo>
                            <a:lnTo>
                              <a:pt x="598" y="23"/>
                            </a:lnTo>
                            <a:lnTo>
                              <a:pt x="609" y="19"/>
                            </a:lnTo>
                            <a:lnTo>
                              <a:pt x="623" y="13"/>
                            </a:lnTo>
                            <a:lnTo>
                              <a:pt x="623" y="13"/>
                            </a:lnTo>
                            <a:lnTo>
                              <a:pt x="623" y="13"/>
                            </a:lnTo>
                            <a:lnTo>
                              <a:pt x="623" y="13"/>
                            </a:lnTo>
                            <a:lnTo>
                              <a:pt x="621" y="14"/>
                            </a:lnTo>
                            <a:lnTo>
                              <a:pt x="620" y="16"/>
                            </a:lnTo>
                            <a:lnTo>
                              <a:pt x="618" y="17"/>
                            </a:lnTo>
                            <a:lnTo>
                              <a:pt x="618" y="17"/>
                            </a:lnTo>
                            <a:lnTo>
                              <a:pt x="620" y="16"/>
                            </a:lnTo>
                            <a:lnTo>
                              <a:pt x="621" y="16"/>
                            </a:lnTo>
                            <a:lnTo>
                              <a:pt x="624" y="14"/>
                            </a:lnTo>
                            <a:lnTo>
                              <a:pt x="631" y="11"/>
                            </a:lnTo>
                            <a:lnTo>
                              <a:pt x="640" y="8"/>
                            </a:lnTo>
                            <a:lnTo>
                              <a:pt x="649" y="7"/>
                            </a:lnTo>
                            <a:lnTo>
                              <a:pt x="650" y="7"/>
                            </a:lnTo>
                            <a:lnTo>
                              <a:pt x="652" y="8"/>
                            </a:lnTo>
                            <a:lnTo>
                              <a:pt x="684" y="0"/>
                            </a:lnTo>
                            <a:close/>
                          </a:path>
                        </a:pathLst>
                      </a:custGeom>
                      <a:grpFill/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>
                          <a:defRPr/>
                        </a:pPr>
                        <a:endParaRPr lang="en-US" sz="1600" kern="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22" name="Freeform 278">
                        <a:extLst>
                          <a:ext uri="{FF2B5EF4-FFF2-40B4-BE49-F238E27FC236}">
                            <a16:creationId xmlns:a16="http://schemas.microsoft.com/office/drawing/2014/main" id="{EB4A7AE3-CA24-5549-95F2-B60426325965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4230343" y="732097"/>
                        <a:ext cx="3167062" cy="3389315"/>
                      </a:xfrm>
                      <a:custGeom>
                        <a:avLst/>
                        <a:gdLst>
                          <a:gd name="T0" fmla="*/ 1450 w 1995"/>
                          <a:gd name="T1" fmla="*/ 312 h 2135"/>
                          <a:gd name="T2" fmla="*/ 1871 w 1995"/>
                          <a:gd name="T3" fmla="*/ 920 h 2135"/>
                          <a:gd name="T4" fmla="*/ 1995 w 1995"/>
                          <a:gd name="T5" fmla="*/ 1596 h 2135"/>
                          <a:gd name="T6" fmla="*/ 1923 w 1995"/>
                          <a:gd name="T7" fmla="*/ 1985 h 2135"/>
                          <a:gd name="T8" fmla="*/ 1879 w 1995"/>
                          <a:gd name="T9" fmla="*/ 2050 h 2135"/>
                          <a:gd name="T10" fmla="*/ 1906 w 1995"/>
                          <a:gd name="T11" fmla="*/ 1733 h 2135"/>
                          <a:gd name="T12" fmla="*/ 1791 w 1995"/>
                          <a:gd name="T13" fmla="*/ 1852 h 2135"/>
                          <a:gd name="T14" fmla="*/ 1722 w 1995"/>
                          <a:gd name="T15" fmla="*/ 1825 h 2135"/>
                          <a:gd name="T16" fmla="*/ 1680 w 1995"/>
                          <a:gd name="T17" fmla="*/ 1686 h 2135"/>
                          <a:gd name="T18" fmla="*/ 1348 w 1995"/>
                          <a:gd name="T19" fmla="*/ 1481 h 2135"/>
                          <a:gd name="T20" fmla="*/ 1517 w 1995"/>
                          <a:gd name="T21" fmla="*/ 1610 h 2135"/>
                          <a:gd name="T22" fmla="*/ 1356 w 1995"/>
                          <a:gd name="T23" fmla="*/ 1834 h 2135"/>
                          <a:gd name="T24" fmla="*/ 1202 w 1995"/>
                          <a:gd name="T25" fmla="*/ 1718 h 2135"/>
                          <a:gd name="T26" fmla="*/ 1028 w 1995"/>
                          <a:gd name="T27" fmla="*/ 1456 h 2135"/>
                          <a:gd name="T28" fmla="*/ 1034 w 1995"/>
                          <a:gd name="T29" fmla="*/ 1360 h 2135"/>
                          <a:gd name="T30" fmla="*/ 912 w 1995"/>
                          <a:gd name="T31" fmla="*/ 1245 h 2135"/>
                          <a:gd name="T32" fmla="*/ 855 w 1995"/>
                          <a:gd name="T33" fmla="*/ 1271 h 2135"/>
                          <a:gd name="T34" fmla="*/ 716 w 1995"/>
                          <a:gd name="T35" fmla="*/ 1228 h 2135"/>
                          <a:gd name="T36" fmla="*/ 540 w 1995"/>
                          <a:gd name="T37" fmla="*/ 1121 h 2135"/>
                          <a:gd name="T38" fmla="*/ 697 w 1995"/>
                          <a:gd name="T39" fmla="*/ 1225 h 2135"/>
                          <a:gd name="T40" fmla="*/ 578 w 1995"/>
                          <a:gd name="T41" fmla="*/ 1308 h 2135"/>
                          <a:gd name="T42" fmla="*/ 525 w 1995"/>
                          <a:gd name="T43" fmla="*/ 1189 h 2135"/>
                          <a:gd name="T44" fmla="*/ 418 w 1995"/>
                          <a:gd name="T45" fmla="*/ 1129 h 2135"/>
                          <a:gd name="T46" fmla="*/ 304 w 1995"/>
                          <a:gd name="T47" fmla="*/ 1201 h 2135"/>
                          <a:gd name="T48" fmla="*/ 233 w 1995"/>
                          <a:gd name="T49" fmla="*/ 1245 h 2135"/>
                          <a:gd name="T50" fmla="*/ 105 w 1995"/>
                          <a:gd name="T51" fmla="*/ 1379 h 2135"/>
                          <a:gd name="T52" fmla="*/ 10 w 1995"/>
                          <a:gd name="T53" fmla="*/ 1306 h 2135"/>
                          <a:gd name="T54" fmla="*/ 125 w 1995"/>
                          <a:gd name="T55" fmla="*/ 1048 h 2135"/>
                          <a:gd name="T56" fmla="*/ 198 w 1995"/>
                          <a:gd name="T57" fmla="*/ 986 h 2135"/>
                          <a:gd name="T58" fmla="*/ 295 w 1995"/>
                          <a:gd name="T59" fmla="*/ 834 h 2135"/>
                          <a:gd name="T60" fmla="*/ 395 w 1995"/>
                          <a:gd name="T61" fmla="*/ 756 h 2135"/>
                          <a:gd name="T62" fmla="*/ 667 w 1995"/>
                          <a:gd name="T63" fmla="*/ 774 h 2135"/>
                          <a:gd name="T64" fmla="*/ 676 w 1995"/>
                          <a:gd name="T65" fmla="*/ 661 h 2135"/>
                          <a:gd name="T66" fmla="*/ 676 w 1995"/>
                          <a:gd name="T67" fmla="*/ 602 h 2135"/>
                          <a:gd name="T68" fmla="*/ 638 w 1995"/>
                          <a:gd name="T69" fmla="*/ 407 h 2135"/>
                          <a:gd name="T70" fmla="*/ 563 w 1995"/>
                          <a:gd name="T71" fmla="*/ 533 h 2135"/>
                          <a:gd name="T72" fmla="*/ 383 w 1995"/>
                          <a:gd name="T73" fmla="*/ 648 h 2135"/>
                          <a:gd name="T74" fmla="*/ 581 w 1995"/>
                          <a:gd name="T75" fmla="*/ 695 h 2135"/>
                          <a:gd name="T76" fmla="*/ 505 w 1995"/>
                          <a:gd name="T77" fmla="*/ 775 h 2135"/>
                          <a:gd name="T78" fmla="*/ 441 w 1995"/>
                          <a:gd name="T79" fmla="*/ 680 h 2135"/>
                          <a:gd name="T80" fmla="*/ 287 w 1995"/>
                          <a:gd name="T81" fmla="*/ 658 h 2135"/>
                          <a:gd name="T82" fmla="*/ 444 w 1995"/>
                          <a:gd name="T83" fmla="*/ 354 h 2135"/>
                          <a:gd name="T84" fmla="*/ 424 w 1995"/>
                          <a:gd name="T85" fmla="*/ 319 h 2135"/>
                          <a:gd name="T86" fmla="*/ 541 w 1995"/>
                          <a:gd name="T87" fmla="*/ 224 h 2135"/>
                          <a:gd name="T88" fmla="*/ 682 w 1995"/>
                          <a:gd name="T89" fmla="*/ 244 h 2135"/>
                          <a:gd name="T90" fmla="*/ 924 w 1995"/>
                          <a:gd name="T91" fmla="*/ 334 h 2135"/>
                          <a:gd name="T92" fmla="*/ 846 w 1995"/>
                          <a:gd name="T93" fmla="*/ 393 h 2135"/>
                          <a:gd name="T94" fmla="*/ 901 w 1995"/>
                          <a:gd name="T95" fmla="*/ 416 h 2135"/>
                          <a:gd name="T96" fmla="*/ 973 w 1995"/>
                          <a:gd name="T97" fmla="*/ 354 h 2135"/>
                          <a:gd name="T98" fmla="*/ 986 w 1995"/>
                          <a:gd name="T99" fmla="*/ 335 h 2135"/>
                          <a:gd name="T100" fmla="*/ 1033 w 1995"/>
                          <a:gd name="T101" fmla="*/ 300 h 2135"/>
                          <a:gd name="T102" fmla="*/ 1119 w 1995"/>
                          <a:gd name="T103" fmla="*/ 284 h 2135"/>
                          <a:gd name="T104" fmla="*/ 1206 w 1995"/>
                          <a:gd name="T105" fmla="*/ 283 h 2135"/>
                          <a:gd name="T106" fmla="*/ 1182 w 1995"/>
                          <a:gd name="T107" fmla="*/ 253 h 2135"/>
                          <a:gd name="T108" fmla="*/ 1077 w 1995"/>
                          <a:gd name="T109" fmla="*/ 118 h 2135"/>
                          <a:gd name="T110" fmla="*/ 1347 w 1995"/>
                          <a:gd name="T111" fmla="*/ 375 h 2135"/>
                          <a:gd name="T112" fmla="*/ 1397 w 1995"/>
                          <a:gd name="T113" fmla="*/ 457 h 2135"/>
                          <a:gd name="T114" fmla="*/ 1317 w 1995"/>
                          <a:gd name="T115" fmla="*/ 313 h 2135"/>
                          <a:gd name="T116" fmla="*/ 1269 w 1995"/>
                          <a:gd name="T117" fmla="*/ 271 h 2135"/>
                          <a:gd name="T118" fmla="*/ 1181 w 1995"/>
                          <a:gd name="T119" fmla="*/ 158 h 2135"/>
                          <a:gd name="T120" fmla="*/ 1155 w 1995"/>
                          <a:gd name="T121" fmla="*/ 110 h 2135"/>
                          <a:gd name="T122" fmla="*/ 1072 w 1995"/>
                          <a:gd name="T123" fmla="*/ 48 h 21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  <a:cxn ang="0">
                            <a:pos x="T122" y="T123"/>
                          </a:cxn>
                        </a:cxnLst>
                        <a:rect l="0" t="0" r="r" b="b"/>
                        <a:pathLst>
                          <a:path w="1995" h="2135">
                            <a:moveTo>
                              <a:pt x="979" y="0"/>
                            </a:moveTo>
                            <a:lnTo>
                              <a:pt x="979" y="0"/>
                            </a:lnTo>
                            <a:lnTo>
                              <a:pt x="1002" y="10"/>
                            </a:lnTo>
                            <a:lnTo>
                              <a:pt x="1021" y="19"/>
                            </a:lnTo>
                            <a:lnTo>
                              <a:pt x="1039" y="27"/>
                            </a:lnTo>
                            <a:lnTo>
                              <a:pt x="1056" y="38"/>
                            </a:lnTo>
                            <a:lnTo>
                              <a:pt x="1150" y="89"/>
                            </a:lnTo>
                            <a:lnTo>
                              <a:pt x="1169" y="99"/>
                            </a:lnTo>
                            <a:lnTo>
                              <a:pt x="1185" y="110"/>
                            </a:lnTo>
                            <a:lnTo>
                              <a:pt x="1200" y="118"/>
                            </a:lnTo>
                            <a:lnTo>
                              <a:pt x="1213" y="127"/>
                            </a:lnTo>
                            <a:lnTo>
                              <a:pt x="1226" y="136"/>
                            </a:lnTo>
                            <a:lnTo>
                              <a:pt x="1240" y="145"/>
                            </a:lnTo>
                            <a:lnTo>
                              <a:pt x="1254" y="155"/>
                            </a:lnTo>
                            <a:lnTo>
                              <a:pt x="1272" y="168"/>
                            </a:lnTo>
                            <a:lnTo>
                              <a:pt x="1291" y="181"/>
                            </a:lnTo>
                            <a:lnTo>
                              <a:pt x="1313" y="199"/>
                            </a:lnTo>
                            <a:lnTo>
                              <a:pt x="1339" y="220"/>
                            </a:lnTo>
                            <a:lnTo>
                              <a:pt x="1372" y="243"/>
                            </a:lnTo>
                            <a:lnTo>
                              <a:pt x="1388" y="258"/>
                            </a:lnTo>
                            <a:lnTo>
                              <a:pt x="1403" y="269"/>
                            </a:lnTo>
                            <a:lnTo>
                              <a:pt x="1414" y="280"/>
                            </a:lnTo>
                            <a:lnTo>
                              <a:pt x="1426" y="290"/>
                            </a:lnTo>
                            <a:lnTo>
                              <a:pt x="1438" y="300"/>
                            </a:lnTo>
                            <a:lnTo>
                              <a:pt x="1450" y="312"/>
                            </a:lnTo>
                            <a:lnTo>
                              <a:pt x="1463" y="324"/>
                            </a:lnTo>
                            <a:lnTo>
                              <a:pt x="1477" y="338"/>
                            </a:lnTo>
                            <a:lnTo>
                              <a:pt x="1494" y="356"/>
                            </a:lnTo>
                            <a:lnTo>
                              <a:pt x="1514" y="376"/>
                            </a:lnTo>
                            <a:lnTo>
                              <a:pt x="1536" y="401"/>
                            </a:lnTo>
                            <a:lnTo>
                              <a:pt x="1564" y="429"/>
                            </a:lnTo>
                            <a:lnTo>
                              <a:pt x="1579" y="445"/>
                            </a:lnTo>
                            <a:lnTo>
                              <a:pt x="1590" y="459"/>
                            </a:lnTo>
                            <a:lnTo>
                              <a:pt x="1601" y="472"/>
                            </a:lnTo>
                            <a:lnTo>
                              <a:pt x="1611" y="484"/>
                            </a:lnTo>
                            <a:lnTo>
                              <a:pt x="1620" y="495"/>
                            </a:lnTo>
                            <a:lnTo>
                              <a:pt x="1630" y="507"/>
                            </a:lnTo>
                            <a:lnTo>
                              <a:pt x="1640" y="522"/>
                            </a:lnTo>
                            <a:lnTo>
                              <a:pt x="1652" y="538"/>
                            </a:lnTo>
                            <a:lnTo>
                              <a:pt x="1667" y="558"/>
                            </a:lnTo>
                            <a:lnTo>
                              <a:pt x="1683" y="582"/>
                            </a:lnTo>
                            <a:lnTo>
                              <a:pt x="1703" y="610"/>
                            </a:lnTo>
                            <a:lnTo>
                              <a:pt x="1727" y="643"/>
                            </a:lnTo>
                            <a:lnTo>
                              <a:pt x="1763" y="705"/>
                            </a:lnTo>
                            <a:lnTo>
                              <a:pt x="1787" y="746"/>
                            </a:lnTo>
                            <a:lnTo>
                              <a:pt x="1810" y="793"/>
                            </a:lnTo>
                            <a:lnTo>
                              <a:pt x="1832" y="838"/>
                            </a:lnTo>
                            <a:lnTo>
                              <a:pt x="1853" y="882"/>
                            </a:lnTo>
                            <a:lnTo>
                              <a:pt x="1863" y="903"/>
                            </a:lnTo>
                            <a:lnTo>
                              <a:pt x="1871" y="920"/>
                            </a:lnTo>
                            <a:lnTo>
                              <a:pt x="1878" y="937"/>
                            </a:lnTo>
                            <a:lnTo>
                              <a:pt x="1884" y="953"/>
                            </a:lnTo>
                            <a:lnTo>
                              <a:pt x="1890" y="969"/>
                            </a:lnTo>
                            <a:lnTo>
                              <a:pt x="1896" y="986"/>
                            </a:lnTo>
                            <a:lnTo>
                              <a:pt x="1903" y="1007"/>
                            </a:lnTo>
                            <a:lnTo>
                              <a:pt x="1910" y="1032"/>
                            </a:lnTo>
                            <a:lnTo>
                              <a:pt x="1919" y="1061"/>
                            </a:lnTo>
                            <a:lnTo>
                              <a:pt x="1929" y="1098"/>
                            </a:lnTo>
                            <a:lnTo>
                              <a:pt x="1943" y="1142"/>
                            </a:lnTo>
                            <a:lnTo>
                              <a:pt x="1948" y="1164"/>
                            </a:lnTo>
                            <a:lnTo>
                              <a:pt x="1953" y="1183"/>
                            </a:lnTo>
                            <a:lnTo>
                              <a:pt x="1957" y="1201"/>
                            </a:lnTo>
                            <a:lnTo>
                              <a:pt x="1962" y="1218"/>
                            </a:lnTo>
                            <a:lnTo>
                              <a:pt x="1965" y="1236"/>
                            </a:lnTo>
                            <a:lnTo>
                              <a:pt x="1967" y="1255"/>
                            </a:lnTo>
                            <a:lnTo>
                              <a:pt x="1970" y="1275"/>
                            </a:lnTo>
                            <a:lnTo>
                              <a:pt x="1975" y="1302"/>
                            </a:lnTo>
                            <a:lnTo>
                              <a:pt x="1979" y="1334"/>
                            </a:lnTo>
                            <a:lnTo>
                              <a:pt x="1984" y="1372"/>
                            </a:lnTo>
                            <a:lnTo>
                              <a:pt x="1989" y="1419"/>
                            </a:lnTo>
                            <a:lnTo>
                              <a:pt x="1992" y="1463"/>
                            </a:lnTo>
                            <a:lnTo>
                              <a:pt x="1994" y="1501"/>
                            </a:lnTo>
                            <a:lnTo>
                              <a:pt x="1995" y="1535"/>
                            </a:lnTo>
                            <a:lnTo>
                              <a:pt x="1995" y="1566"/>
                            </a:lnTo>
                            <a:lnTo>
                              <a:pt x="1995" y="1596"/>
                            </a:lnTo>
                            <a:lnTo>
                              <a:pt x="1994" y="1630"/>
                            </a:lnTo>
                            <a:lnTo>
                              <a:pt x="1991" y="1667"/>
                            </a:lnTo>
                            <a:lnTo>
                              <a:pt x="1988" y="1711"/>
                            </a:lnTo>
                            <a:lnTo>
                              <a:pt x="1984" y="1762"/>
                            </a:lnTo>
                            <a:lnTo>
                              <a:pt x="1984" y="1765"/>
                            </a:lnTo>
                            <a:lnTo>
                              <a:pt x="1981" y="1774"/>
                            </a:lnTo>
                            <a:lnTo>
                              <a:pt x="1979" y="1783"/>
                            </a:lnTo>
                            <a:lnTo>
                              <a:pt x="1979" y="1774"/>
                            </a:lnTo>
                            <a:lnTo>
                              <a:pt x="1978" y="1765"/>
                            </a:lnTo>
                            <a:lnTo>
                              <a:pt x="1967" y="1802"/>
                            </a:lnTo>
                            <a:lnTo>
                              <a:pt x="1960" y="1840"/>
                            </a:lnTo>
                            <a:lnTo>
                              <a:pt x="1956" y="1879"/>
                            </a:lnTo>
                            <a:lnTo>
                              <a:pt x="1950" y="1918"/>
                            </a:lnTo>
                            <a:lnTo>
                              <a:pt x="1943" y="1956"/>
                            </a:lnTo>
                            <a:lnTo>
                              <a:pt x="1932" y="1992"/>
                            </a:lnTo>
                            <a:lnTo>
                              <a:pt x="1915" y="2029"/>
                            </a:lnTo>
                            <a:lnTo>
                              <a:pt x="1915" y="2023"/>
                            </a:lnTo>
                            <a:lnTo>
                              <a:pt x="1915" y="2019"/>
                            </a:lnTo>
                            <a:lnTo>
                              <a:pt x="1916" y="2013"/>
                            </a:lnTo>
                            <a:lnTo>
                              <a:pt x="1919" y="2003"/>
                            </a:lnTo>
                            <a:lnTo>
                              <a:pt x="1919" y="2003"/>
                            </a:lnTo>
                            <a:lnTo>
                              <a:pt x="1919" y="2003"/>
                            </a:lnTo>
                            <a:lnTo>
                              <a:pt x="1919" y="2001"/>
                            </a:lnTo>
                            <a:lnTo>
                              <a:pt x="1920" y="1997"/>
                            </a:lnTo>
                            <a:lnTo>
                              <a:pt x="1923" y="1985"/>
                            </a:lnTo>
                            <a:lnTo>
                              <a:pt x="1925" y="1970"/>
                            </a:lnTo>
                            <a:lnTo>
                              <a:pt x="1926" y="1954"/>
                            </a:lnTo>
                            <a:lnTo>
                              <a:pt x="1926" y="1940"/>
                            </a:lnTo>
                            <a:lnTo>
                              <a:pt x="1923" y="1928"/>
                            </a:lnTo>
                            <a:lnTo>
                              <a:pt x="1915" y="1960"/>
                            </a:lnTo>
                            <a:lnTo>
                              <a:pt x="1907" y="1988"/>
                            </a:lnTo>
                            <a:lnTo>
                              <a:pt x="1901" y="2008"/>
                            </a:lnTo>
                            <a:lnTo>
                              <a:pt x="1897" y="2026"/>
                            </a:lnTo>
                            <a:lnTo>
                              <a:pt x="1894" y="2041"/>
                            </a:lnTo>
                            <a:lnTo>
                              <a:pt x="1894" y="2054"/>
                            </a:lnTo>
                            <a:lnTo>
                              <a:pt x="1894" y="2066"/>
                            </a:lnTo>
                            <a:lnTo>
                              <a:pt x="1897" y="2071"/>
                            </a:lnTo>
                            <a:lnTo>
                              <a:pt x="1894" y="2080"/>
                            </a:lnTo>
                            <a:lnTo>
                              <a:pt x="1891" y="2089"/>
                            </a:lnTo>
                            <a:lnTo>
                              <a:pt x="1888" y="2096"/>
                            </a:lnTo>
                            <a:lnTo>
                              <a:pt x="1885" y="2105"/>
                            </a:lnTo>
                            <a:lnTo>
                              <a:pt x="1881" y="2117"/>
                            </a:lnTo>
                            <a:lnTo>
                              <a:pt x="1875" y="2135"/>
                            </a:lnTo>
                            <a:lnTo>
                              <a:pt x="1874" y="2133"/>
                            </a:lnTo>
                            <a:lnTo>
                              <a:pt x="1872" y="2132"/>
                            </a:lnTo>
                            <a:lnTo>
                              <a:pt x="1871" y="2127"/>
                            </a:lnTo>
                            <a:lnTo>
                              <a:pt x="1869" y="2121"/>
                            </a:lnTo>
                            <a:lnTo>
                              <a:pt x="1874" y="2091"/>
                            </a:lnTo>
                            <a:lnTo>
                              <a:pt x="1876" y="2067"/>
                            </a:lnTo>
                            <a:lnTo>
                              <a:pt x="1879" y="2050"/>
                            </a:lnTo>
                            <a:lnTo>
                              <a:pt x="1882" y="2033"/>
                            </a:lnTo>
                            <a:lnTo>
                              <a:pt x="1887" y="2016"/>
                            </a:lnTo>
                            <a:lnTo>
                              <a:pt x="1891" y="1997"/>
                            </a:lnTo>
                            <a:lnTo>
                              <a:pt x="1898" y="1970"/>
                            </a:lnTo>
                            <a:lnTo>
                              <a:pt x="1906" y="1934"/>
                            </a:lnTo>
                            <a:lnTo>
                              <a:pt x="1910" y="1904"/>
                            </a:lnTo>
                            <a:lnTo>
                              <a:pt x="1915" y="1881"/>
                            </a:lnTo>
                            <a:lnTo>
                              <a:pt x="1918" y="1863"/>
                            </a:lnTo>
                            <a:lnTo>
                              <a:pt x="1920" y="1852"/>
                            </a:lnTo>
                            <a:lnTo>
                              <a:pt x="1920" y="1843"/>
                            </a:lnTo>
                            <a:lnTo>
                              <a:pt x="1922" y="1837"/>
                            </a:lnTo>
                            <a:lnTo>
                              <a:pt x="1922" y="1832"/>
                            </a:lnTo>
                            <a:lnTo>
                              <a:pt x="1922" y="1830"/>
                            </a:lnTo>
                            <a:lnTo>
                              <a:pt x="1920" y="1828"/>
                            </a:lnTo>
                            <a:lnTo>
                              <a:pt x="1918" y="1841"/>
                            </a:lnTo>
                            <a:lnTo>
                              <a:pt x="1915" y="1849"/>
                            </a:lnTo>
                            <a:lnTo>
                              <a:pt x="1912" y="1853"/>
                            </a:lnTo>
                            <a:lnTo>
                              <a:pt x="1904" y="1856"/>
                            </a:lnTo>
                            <a:lnTo>
                              <a:pt x="1906" y="1816"/>
                            </a:lnTo>
                            <a:lnTo>
                              <a:pt x="1906" y="1786"/>
                            </a:lnTo>
                            <a:lnTo>
                              <a:pt x="1906" y="1765"/>
                            </a:lnTo>
                            <a:lnTo>
                              <a:pt x="1906" y="1750"/>
                            </a:lnTo>
                            <a:lnTo>
                              <a:pt x="1906" y="1740"/>
                            </a:lnTo>
                            <a:lnTo>
                              <a:pt x="1906" y="1736"/>
                            </a:lnTo>
                            <a:lnTo>
                              <a:pt x="1906" y="1733"/>
                            </a:lnTo>
                            <a:lnTo>
                              <a:pt x="1906" y="1733"/>
                            </a:lnTo>
                            <a:lnTo>
                              <a:pt x="1900" y="1734"/>
                            </a:lnTo>
                            <a:lnTo>
                              <a:pt x="1894" y="1736"/>
                            </a:lnTo>
                            <a:lnTo>
                              <a:pt x="1888" y="1737"/>
                            </a:lnTo>
                            <a:lnTo>
                              <a:pt x="1887" y="1731"/>
                            </a:lnTo>
                            <a:lnTo>
                              <a:pt x="1887" y="1724"/>
                            </a:lnTo>
                            <a:lnTo>
                              <a:pt x="1885" y="1718"/>
                            </a:lnTo>
                            <a:lnTo>
                              <a:pt x="1881" y="1720"/>
                            </a:lnTo>
                            <a:lnTo>
                              <a:pt x="1876" y="1720"/>
                            </a:lnTo>
                            <a:lnTo>
                              <a:pt x="1866" y="1739"/>
                            </a:lnTo>
                            <a:lnTo>
                              <a:pt x="1857" y="1752"/>
                            </a:lnTo>
                            <a:lnTo>
                              <a:pt x="1852" y="1764"/>
                            </a:lnTo>
                            <a:lnTo>
                              <a:pt x="1846" y="1772"/>
                            </a:lnTo>
                            <a:lnTo>
                              <a:pt x="1840" y="1781"/>
                            </a:lnTo>
                            <a:lnTo>
                              <a:pt x="1832" y="1791"/>
                            </a:lnTo>
                            <a:lnTo>
                              <a:pt x="1824" y="1803"/>
                            </a:lnTo>
                            <a:lnTo>
                              <a:pt x="1822" y="1810"/>
                            </a:lnTo>
                            <a:lnTo>
                              <a:pt x="1818" y="1813"/>
                            </a:lnTo>
                            <a:lnTo>
                              <a:pt x="1813" y="1818"/>
                            </a:lnTo>
                            <a:lnTo>
                              <a:pt x="1810" y="1821"/>
                            </a:lnTo>
                            <a:lnTo>
                              <a:pt x="1803" y="1828"/>
                            </a:lnTo>
                            <a:lnTo>
                              <a:pt x="1800" y="1832"/>
                            </a:lnTo>
                            <a:lnTo>
                              <a:pt x="1797" y="1835"/>
                            </a:lnTo>
                            <a:lnTo>
                              <a:pt x="1796" y="1841"/>
                            </a:lnTo>
                            <a:lnTo>
                              <a:pt x="1791" y="1852"/>
                            </a:lnTo>
                            <a:lnTo>
                              <a:pt x="1787" y="1868"/>
                            </a:lnTo>
                            <a:lnTo>
                              <a:pt x="1786" y="1882"/>
                            </a:lnTo>
                            <a:lnTo>
                              <a:pt x="1784" y="1893"/>
                            </a:lnTo>
                            <a:lnTo>
                              <a:pt x="1781" y="1898"/>
                            </a:lnTo>
                            <a:lnTo>
                              <a:pt x="1778" y="1906"/>
                            </a:lnTo>
                            <a:lnTo>
                              <a:pt x="1775" y="1913"/>
                            </a:lnTo>
                            <a:lnTo>
                              <a:pt x="1771" y="1929"/>
                            </a:lnTo>
                            <a:lnTo>
                              <a:pt x="1762" y="1940"/>
                            </a:lnTo>
                            <a:lnTo>
                              <a:pt x="1762" y="1942"/>
                            </a:lnTo>
                            <a:lnTo>
                              <a:pt x="1761" y="1947"/>
                            </a:lnTo>
                            <a:lnTo>
                              <a:pt x="1759" y="1951"/>
                            </a:lnTo>
                            <a:lnTo>
                              <a:pt x="1758" y="1956"/>
                            </a:lnTo>
                            <a:lnTo>
                              <a:pt x="1755" y="1963"/>
                            </a:lnTo>
                            <a:lnTo>
                              <a:pt x="1750" y="1969"/>
                            </a:lnTo>
                            <a:lnTo>
                              <a:pt x="1743" y="1973"/>
                            </a:lnTo>
                            <a:lnTo>
                              <a:pt x="1731" y="1979"/>
                            </a:lnTo>
                            <a:lnTo>
                              <a:pt x="1722" y="1966"/>
                            </a:lnTo>
                            <a:lnTo>
                              <a:pt x="1719" y="1951"/>
                            </a:lnTo>
                            <a:lnTo>
                              <a:pt x="1719" y="1935"/>
                            </a:lnTo>
                            <a:lnTo>
                              <a:pt x="1719" y="1919"/>
                            </a:lnTo>
                            <a:lnTo>
                              <a:pt x="1718" y="1904"/>
                            </a:lnTo>
                            <a:lnTo>
                              <a:pt x="1719" y="1881"/>
                            </a:lnTo>
                            <a:lnTo>
                              <a:pt x="1719" y="1856"/>
                            </a:lnTo>
                            <a:lnTo>
                              <a:pt x="1722" y="1832"/>
                            </a:lnTo>
                            <a:lnTo>
                              <a:pt x="1722" y="1825"/>
                            </a:lnTo>
                            <a:lnTo>
                              <a:pt x="1722" y="1812"/>
                            </a:lnTo>
                            <a:lnTo>
                              <a:pt x="1722" y="1794"/>
                            </a:lnTo>
                            <a:lnTo>
                              <a:pt x="1722" y="1772"/>
                            </a:lnTo>
                            <a:lnTo>
                              <a:pt x="1722" y="1750"/>
                            </a:lnTo>
                            <a:lnTo>
                              <a:pt x="1721" y="1730"/>
                            </a:lnTo>
                            <a:lnTo>
                              <a:pt x="1718" y="1712"/>
                            </a:lnTo>
                            <a:lnTo>
                              <a:pt x="1715" y="1701"/>
                            </a:lnTo>
                            <a:lnTo>
                              <a:pt x="1712" y="1706"/>
                            </a:lnTo>
                            <a:lnTo>
                              <a:pt x="1709" y="1709"/>
                            </a:lnTo>
                            <a:lnTo>
                              <a:pt x="1706" y="1712"/>
                            </a:lnTo>
                            <a:lnTo>
                              <a:pt x="1705" y="1714"/>
                            </a:lnTo>
                            <a:lnTo>
                              <a:pt x="1703" y="1715"/>
                            </a:lnTo>
                            <a:lnTo>
                              <a:pt x="1700" y="1717"/>
                            </a:lnTo>
                            <a:lnTo>
                              <a:pt x="1697" y="1717"/>
                            </a:lnTo>
                            <a:lnTo>
                              <a:pt x="1693" y="1714"/>
                            </a:lnTo>
                            <a:lnTo>
                              <a:pt x="1690" y="1711"/>
                            </a:lnTo>
                            <a:lnTo>
                              <a:pt x="1687" y="1706"/>
                            </a:lnTo>
                            <a:lnTo>
                              <a:pt x="1686" y="1702"/>
                            </a:lnTo>
                            <a:lnTo>
                              <a:pt x="1683" y="1698"/>
                            </a:lnTo>
                            <a:lnTo>
                              <a:pt x="1681" y="1696"/>
                            </a:lnTo>
                            <a:lnTo>
                              <a:pt x="1681" y="1693"/>
                            </a:lnTo>
                            <a:lnTo>
                              <a:pt x="1680" y="1692"/>
                            </a:lnTo>
                            <a:lnTo>
                              <a:pt x="1680" y="1692"/>
                            </a:lnTo>
                            <a:lnTo>
                              <a:pt x="1678" y="1692"/>
                            </a:lnTo>
                            <a:lnTo>
                              <a:pt x="1680" y="1686"/>
                            </a:lnTo>
                            <a:lnTo>
                              <a:pt x="1680" y="1679"/>
                            </a:lnTo>
                            <a:lnTo>
                              <a:pt x="1681" y="1673"/>
                            </a:lnTo>
                            <a:lnTo>
                              <a:pt x="1673" y="1662"/>
                            </a:lnTo>
                            <a:lnTo>
                              <a:pt x="1668" y="1651"/>
                            </a:lnTo>
                            <a:lnTo>
                              <a:pt x="1665" y="1639"/>
                            </a:lnTo>
                            <a:lnTo>
                              <a:pt x="1659" y="1627"/>
                            </a:lnTo>
                            <a:lnTo>
                              <a:pt x="1651" y="1618"/>
                            </a:lnTo>
                            <a:lnTo>
                              <a:pt x="1558" y="1602"/>
                            </a:lnTo>
                            <a:lnTo>
                              <a:pt x="1554" y="1601"/>
                            </a:lnTo>
                            <a:lnTo>
                              <a:pt x="1543" y="1596"/>
                            </a:lnTo>
                            <a:lnTo>
                              <a:pt x="1527" y="1589"/>
                            </a:lnTo>
                            <a:lnTo>
                              <a:pt x="1510" y="1580"/>
                            </a:lnTo>
                            <a:lnTo>
                              <a:pt x="1491" y="1571"/>
                            </a:lnTo>
                            <a:lnTo>
                              <a:pt x="1472" y="1563"/>
                            </a:lnTo>
                            <a:lnTo>
                              <a:pt x="1454" y="1554"/>
                            </a:lnTo>
                            <a:lnTo>
                              <a:pt x="1439" y="1547"/>
                            </a:lnTo>
                            <a:lnTo>
                              <a:pt x="1429" y="1541"/>
                            </a:lnTo>
                            <a:lnTo>
                              <a:pt x="1425" y="1539"/>
                            </a:lnTo>
                            <a:lnTo>
                              <a:pt x="1414" y="1532"/>
                            </a:lnTo>
                            <a:lnTo>
                              <a:pt x="1407" y="1526"/>
                            </a:lnTo>
                            <a:lnTo>
                              <a:pt x="1400" y="1514"/>
                            </a:lnTo>
                            <a:lnTo>
                              <a:pt x="1392" y="1503"/>
                            </a:lnTo>
                            <a:lnTo>
                              <a:pt x="1386" y="1488"/>
                            </a:lnTo>
                            <a:lnTo>
                              <a:pt x="1378" y="1475"/>
                            </a:lnTo>
                            <a:lnTo>
                              <a:pt x="1348" y="1481"/>
                            </a:lnTo>
                            <a:lnTo>
                              <a:pt x="1350" y="1485"/>
                            </a:lnTo>
                            <a:lnTo>
                              <a:pt x="1354" y="1495"/>
                            </a:lnTo>
                            <a:lnTo>
                              <a:pt x="1361" y="1508"/>
                            </a:lnTo>
                            <a:lnTo>
                              <a:pt x="1369" y="1525"/>
                            </a:lnTo>
                            <a:lnTo>
                              <a:pt x="1379" y="1539"/>
                            </a:lnTo>
                            <a:lnTo>
                              <a:pt x="1391" y="1551"/>
                            </a:lnTo>
                            <a:lnTo>
                              <a:pt x="1403" y="1558"/>
                            </a:lnTo>
                            <a:lnTo>
                              <a:pt x="1411" y="1576"/>
                            </a:lnTo>
                            <a:lnTo>
                              <a:pt x="1419" y="1588"/>
                            </a:lnTo>
                            <a:lnTo>
                              <a:pt x="1425" y="1596"/>
                            </a:lnTo>
                            <a:lnTo>
                              <a:pt x="1429" y="1601"/>
                            </a:lnTo>
                            <a:lnTo>
                              <a:pt x="1433" y="1604"/>
                            </a:lnTo>
                            <a:lnTo>
                              <a:pt x="1439" y="1605"/>
                            </a:lnTo>
                            <a:lnTo>
                              <a:pt x="1447" y="1607"/>
                            </a:lnTo>
                            <a:lnTo>
                              <a:pt x="1454" y="1599"/>
                            </a:lnTo>
                            <a:lnTo>
                              <a:pt x="1460" y="1596"/>
                            </a:lnTo>
                            <a:lnTo>
                              <a:pt x="1464" y="1595"/>
                            </a:lnTo>
                            <a:lnTo>
                              <a:pt x="1472" y="1596"/>
                            </a:lnTo>
                            <a:lnTo>
                              <a:pt x="1476" y="1592"/>
                            </a:lnTo>
                            <a:lnTo>
                              <a:pt x="1480" y="1588"/>
                            </a:lnTo>
                            <a:lnTo>
                              <a:pt x="1485" y="1583"/>
                            </a:lnTo>
                            <a:lnTo>
                              <a:pt x="1498" y="1595"/>
                            </a:lnTo>
                            <a:lnTo>
                              <a:pt x="1507" y="1602"/>
                            </a:lnTo>
                            <a:lnTo>
                              <a:pt x="1513" y="1607"/>
                            </a:lnTo>
                            <a:lnTo>
                              <a:pt x="1517" y="1610"/>
                            </a:lnTo>
                            <a:lnTo>
                              <a:pt x="1521" y="1611"/>
                            </a:lnTo>
                            <a:lnTo>
                              <a:pt x="1527" y="1613"/>
                            </a:lnTo>
                            <a:lnTo>
                              <a:pt x="1526" y="1617"/>
                            </a:lnTo>
                            <a:lnTo>
                              <a:pt x="1521" y="1626"/>
                            </a:lnTo>
                            <a:lnTo>
                              <a:pt x="1514" y="1640"/>
                            </a:lnTo>
                            <a:lnTo>
                              <a:pt x="1505" y="1658"/>
                            </a:lnTo>
                            <a:lnTo>
                              <a:pt x="1494" y="1680"/>
                            </a:lnTo>
                            <a:lnTo>
                              <a:pt x="1482" y="1702"/>
                            </a:lnTo>
                            <a:lnTo>
                              <a:pt x="1469" y="1725"/>
                            </a:lnTo>
                            <a:lnTo>
                              <a:pt x="1454" y="1749"/>
                            </a:lnTo>
                            <a:lnTo>
                              <a:pt x="1438" y="1771"/>
                            </a:lnTo>
                            <a:lnTo>
                              <a:pt x="1422" y="1791"/>
                            </a:lnTo>
                            <a:lnTo>
                              <a:pt x="1407" y="1808"/>
                            </a:lnTo>
                            <a:lnTo>
                              <a:pt x="1391" y="1819"/>
                            </a:lnTo>
                            <a:lnTo>
                              <a:pt x="1376" y="1825"/>
                            </a:lnTo>
                            <a:lnTo>
                              <a:pt x="1376" y="1825"/>
                            </a:lnTo>
                            <a:lnTo>
                              <a:pt x="1376" y="1825"/>
                            </a:lnTo>
                            <a:lnTo>
                              <a:pt x="1376" y="1825"/>
                            </a:lnTo>
                            <a:lnTo>
                              <a:pt x="1375" y="1825"/>
                            </a:lnTo>
                            <a:lnTo>
                              <a:pt x="1372" y="1825"/>
                            </a:lnTo>
                            <a:lnTo>
                              <a:pt x="1367" y="1828"/>
                            </a:lnTo>
                            <a:lnTo>
                              <a:pt x="1361" y="1831"/>
                            </a:lnTo>
                            <a:lnTo>
                              <a:pt x="1357" y="1834"/>
                            </a:lnTo>
                            <a:lnTo>
                              <a:pt x="1356" y="1834"/>
                            </a:lnTo>
                            <a:lnTo>
                              <a:pt x="1356" y="1834"/>
                            </a:lnTo>
                            <a:lnTo>
                              <a:pt x="1335" y="1843"/>
                            </a:lnTo>
                            <a:lnTo>
                              <a:pt x="1315" y="1852"/>
                            </a:lnTo>
                            <a:lnTo>
                              <a:pt x="1295" y="1859"/>
                            </a:lnTo>
                            <a:lnTo>
                              <a:pt x="1294" y="1859"/>
                            </a:lnTo>
                            <a:lnTo>
                              <a:pt x="1275" y="1854"/>
                            </a:lnTo>
                            <a:lnTo>
                              <a:pt x="1259" y="1849"/>
                            </a:lnTo>
                            <a:lnTo>
                              <a:pt x="1246" y="1841"/>
                            </a:lnTo>
                            <a:lnTo>
                              <a:pt x="1237" y="1832"/>
                            </a:lnTo>
                            <a:lnTo>
                              <a:pt x="1234" y="1821"/>
                            </a:lnTo>
                            <a:lnTo>
                              <a:pt x="1237" y="1806"/>
                            </a:lnTo>
                            <a:lnTo>
                              <a:pt x="1237" y="1802"/>
                            </a:lnTo>
                            <a:lnTo>
                              <a:pt x="1238" y="1797"/>
                            </a:lnTo>
                            <a:lnTo>
                              <a:pt x="1238" y="1794"/>
                            </a:lnTo>
                            <a:lnTo>
                              <a:pt x="1237" y="1790"/>
                            </a:lnTo>
                            <a:lnTo>
                              <a:pt x="1235" y="1787"/>
                            </a:lnTo>
                            <a:lnTo>
                              <a:pt x="1232" y="1784"/>
                            </a:lnTo>
                            <a:lnTo>
                              <a:pt x="1229" y="1780"/>
                            </a:lnTo>
                            <a:lnTo>
                              <a:pt x="1226" y="1775"/>
                            </a:lnTo>
                            <a:lnTo>
                              <a:pt x="1225" y="1771"/>
                            </a:lnTo>
                            <a:lnTo>
                              <a:pt x="1224" y="1765"/>
                            </a:lnTo>
                            <a:lnTo>
                              <a:pt x="1221" y="1761"/>
                            </a:lnTo>
                            <a:lnTo>
                              <a:pt x="1209" y="1755"/>
                            </a:lnTo>
                            <a:lnTo>
                              <a:pt x="1202" y="1747"/>
                            </a:lnTo>
                            <a:lnTo>
                              <a:pt x="1200" y="1737"/>
                            </a:lnTo>
                            <a:lnTo>
                              <a:pt x="1202" y="1718"/>
                            </a:lnTo>
                            <a:lnTo>
                              <a:pt x="1190" y="1709"/>
                            </a:lnTo>
                            <a:lnTo>
                              <a:pt x="1184" y="1703"/>
                            </a:lnTo>
                            <a:lnTo>
                              <a:pt x="1181" y="1701"/>
                            </a:lnTo>
                            <a:lnTo>
                              <a:pt x="1178" y="1698"/>
                            </a:lnTo>
                            <a:lnTo>
                              <a:pt x="1178" y="1696"/>
                            </a:lnTo>
                            <a:lnTo>
                              <a:pt x="1174" y="1677"/>
                            </a:lnTo>
                            <a:lnTo>
                              <a:pt x="1165" y="1659"/>
                            </a:lnTo>
                            <a:lnTo>
                              <a:pt x="1155" y="1643"/>
                            </a:lnTo>
                            <a:lnTo>
                              <a:pt x="1143" y="1627"/>
                            </a:lnTo>
                            <a:lnTo>
                              <a:pt x="1134" y="1610"/>
                            </a:lnTo>
                            <a:lnTo>
                              <a:pt x="1134" y="1608"/>
                            </a:lnTo>
                            <a:lnTo>
                              <a:pt x="1134" y="1605"/>
                            </a:lnTo>
                            <a:lnTo>
                              <a:pt x="1136" y="1602"/>
                            </a:lnTo>
                            <a:lnTo>
                              <a:pt x="1137" y="1601"/>
                            </a:lnTo>
                            <a:lnTo>
                              <a:pt x="1130" y="1591"/>
                            </a:lnTo>
                            <a:lnTo>
                              <a:pt x="1121" y="1579"/>
                            </a:lnTo>
                            <a:lnTo>
                              <a:pt x="1109" y="1563"/>
                            </a:lnTo>
                            <a:lnTo>
                              <a:pt x="1097" y="1545"/>
                            </a:lnTo>
                            <a:lnTo>
                              <a:pt x="1083" y="1528"/>
                            </a:lnTo>
                            <a:lnTo>
                              <a:pt x="1069" y="1510"/>
                            </a:lnTo>
                            <a:lnTo>
                              <a:pt x="1058" y="1492"/>
                            </a:lnTo>
                            <a:lnTo>
                              <a:pt x="1046" y="1478"/>
                            </a:lnTo>
                            <a:lnTo>
                              <a:pt x="1037" y="1466"/>
                            </a:lnTo>
                            <a:lnTo>
                              <a:pt x="1031" y="1459"/>
                            </a:lnTo>
                            <a:lnTo>
                              <a:pt x="1028" y="1456"/>
                            </a:lnTo>
                            <a:lnTo>
                              <a:pt x="1031" y="1451"/>
                            </a:lnTo>
                            <a:lnTo>
                              <a:pt x="1033" y="1447"/>
                            </a:lnTo>
                            <a:lnTo>
                              <a:pt x="1043" y="1445"/>
                            </a:lnTo>
                            <a:lnTo>
                              <a:pt x="1053" y="1441"/>
                            </a:lnTo>
                            <a:lnTo>
                              <a:pt x="1062" y="1437"/>
                            </a:lnTo>
                            <a:lnTo>
                              <a:pt x="1069" y="1428"/>
                            </a:lnTo>
                            <a:lnTo>
                              <a:pt x="1077" y="1416"/>
                            </a:lnTo>
                            <a:lnTo>
                              <a:pt x="1083" y="1398"/>
                            </a:lnTo>
                            <a:lnTo>
                              <a:pt x="1089" y="1375"/>
                            </a:lnTo>
                            <a:lnTo>
                              <a:pt x="1093" y="1344"/>
                            </a:lnTo>
                            <a:lnTo>
                              <a:pt x="1096" y="1306"/>
                            </a:lnTo>
                            <a:lnTo>
                              <a:pt x="1090" y="1302"/>
                            </a:lnTo>
                            <a:lnTo>
                              <a:pt x="1084" y="1299"/>
                            </a:lnTo>
                            <a:lnTo>
                              <a:pt x="1077" y="1297"/>
                            </a:lnTo>
                            <a:lnTo>
                              <a:pt x="1068" y="1300"/>
                            </a:lnTo>
                            <a:lnTo>
                              <a:pt x="1058" y="1308"/>
                            </a:lnTo>
                            <a:lnTo>
                              <a:pt x="1046" y="1322"/>
                            </a:lnTo>
                            <a:lnTo>
                              <a:pt x="1049" y="1327"/>
                            </a:lnTo>
                            <a:lnTo>
                              <a:pt x="1053" y="1331"/>
                            </a:lnTo>
                            <a:lnTo>
                              <a:pt x="1058" y="1335"/>
                            </a:lnTo>
                            <a:lnTo>
                              <a:pt x="1062" y="1341"/>
                            </a:lnTo>
                            <a:lnTo>
                              <a:pt x="1056" y="1352"/>
                            </a:lnTo>
                            <a:lnTo>
                              <a:pt x="1050" y="1359"/>
                            </a:lnTo>
                            <a:lnTo>
                              <a:pt x="1045" y="1362"/>
                            </a:lnTo>
                            <a:lnTo>
                              <a:pt x="1034" y="1360"/>
                            </a:lnTo>
                            <a:lnTo>
                              <a:pt x="1020" y="1353"/>
                            </a:lnTo>
                            <a:lnTo>
                              <a:pt x="1020" y="1349"/>
                            </a:lnTo>
                            <a:lnTo>
                              <a:pt x="1020" y="1344"/>
                            </a:lnTo>
                            <a:lnTo>
                              <a:pt x="1024" y="1340"/>
                            </a:lnTo>
                            <a:lnTo>
                              <a:pt x="1028" y="1334"/>
                            </a:lnTo>
                            <a:lnTo>
                              <a:pt x="1033" y="1330"/>
                            </a:lnTo>
                            <a:lnTo>
                              <a:pt x="1031" y="1324"/>
                            </a:lnTo>
                            <a:lnTo>
                              <a:pt x="1028" y="1319"/>
                            </a:lnTo>
                            <a:lnTo>
                              <a:pt x="1024" y="1315"/>
                            </a:lnTo>
                            <a:lnTo>
                              <a:pt x="1018" y="1310"/>
                            </a:lnTo>
                            <a:lnTo>
                              <a:pt x="1006" y="1305"/>
                            </a:lnTo>
                            <a:lnTo>
                              <a:pt x="996" y="1312"/>
                            </a:lnTo>
                            <a:lnTo>
                              <a:pt x="987" y="1321"/>
                            </a:lnTo>
                            <a:lnTo>
                              <a:pt x="976" y="1327"/>
                            </a:lnTo>
                            <a:lnTo>
                              <a:pt x="961" y="1318"/>
                            </a:lnTo>
                            <a:lnTo>
                              <a:pt x="945" y="1310"/>
                            </a:lnTo>
                            <a:lnTo>
                              <a:pt x="927" y="1305"/>
                            </a:lnTo>
                            <a:lnTo>
                              <a:pt x="911" y="1297"/>
                            </a:lnTo>
                            <a:lnTo>
                              <a:pt x="896" y="1288"/>
                            </a:lnTo>
                            <a:lnTo>
                              <a:pt x="883" y="1275"/>
                            </a:lnTo>
                            <a:lnTo>
                              <a:pt x="889" y="1261"/>
                            </a:lnTo>
                            <a:lnTo>
                              <a:pt x="896" y="1253"/>
                            </a:lnTo>
                            <a:lnTo>
                              <a:pt x="904" y="1249"/>
                            </a:lnTo>
                            <a:lnTo>
                              <a:pt x="914" y="1247"/>
                            </a:lnTo>
                            <a:lnTo>
                              <a:pt x="912" y="1245"/>
                            </a:lnTo>
                            <a:lnTo>
                              <a:pt x="912" y="1240"/>
                            </a:lnTo>
                            <a:lnTo>
                              <a:pt x="912" y="1234"/>
                            </a:lnTo>
                            <a:lnTo>
                              <a:pt x="912" y="1231"/>
                            </a:lnTo>
                            <a:lnTo>
                              <a:pt x="910" y="1217"/>
                            </a:lnTo>
                            <a:lnTo>
                              <a:pt x="905" y="1208"/>
                            </a:lnTo>
                            <a:lnTo>
                              <a:pt x="898" y="1205"/>
                            </a:lnTo>
                            <a:lnTo>
                              <a:pt x="890" y="1205"/>
                            </a:lnTo>
                            <a:lnTo>
                              <a:pt x="882" y="1208"/>
                            </a:lnTo>
                            <a:lnTo>
                              <a:pt x="873" y="1214"/>
                            </a:lnTo>
                            <a:lnTo>
                              <a:pt x="863" y="1221"/>
                            </a:lnTo>
                            <a:lnTo>
                              <a:pt x="854" y="1228"/>
                            </a:lnTo>
                            <a:lnTo>
                              <a:pt x="846" y="1236"/>
                            </a:lnTo>
                            <a:lnTo>
                              <a:pt x="841" y="1233"/>
                            </a:lnTo>
                            <a:lnTo>
                              <a:pt x="833" y="1230"/>
                            </a:lnTo>
                            <a:lnTo>
                              <a:pt x="827" y="1228"/>
                            </a:lnTo>
                            <a:lnTo>
                              <a:pt x="823" y="1230"/>
                            </a:lnTo>
                            <a:lnTo>
                              <a:pt x="820" y="1233"/>
                            </a:lnTo>
                            <a:lnTo>
                              <a:pt x="826" y="1237"/>
                            </a:lnTo>
                            <a:lnTo>
                              <a:pt x="833" y="1243"/>
                            </a:lnTo>
                            <a:lnTo>
                              <a:pt x="839" y="1249"/>
                            </a:lnTo>
                            <a:lnTo>
                              <a:pt x="839" y="1253"/>
                            </a:lnTo>
                            <a:lnTo>
                              <a:pt x="839" y="1258"/>
                            </a:lnTo>
                            <a:lnTo>
                              <a:pt x="845" y="1262"/>
                            </a:lnTo>
                            <a:lnTo>
                              <a:pt x="851" y="1267"/>
                            </a:lnTo>
                            <a:lnTo>
                              <a:pt x="855" y="1271"/>
                            </a:lnTo>
                            <a:lnTo>
                              <a:pt x="854" y="1272"/>
                            </a:lnTo>
                            <a:lnTo>
                              <a:pt x="851" y="1274"/>
                            </a:lnTo>
                            <a:lnTo>
                              <a:pt x="846" y="1277"/>
                            </a:lnTo>
                            <a:lnTo>
                              <a:pt x="839" y="1280"/>
                            </a:lnTo>
                            <a:lnTo>
                              <a:pt x="826" y="1286"/>
                            </a:lnTo>
                            <a:lnTo>
                              <a:pt x="824" y="1290"/>
                            </a:lnTo>
                            <a:lnTo>
                              <a:pt x="823" y="1294"/>
                            </a:lnTo>
                            <a:lnTo>
                              <a:pt x="807" y="1300"/>
                            </a:lnTo>
                            <a:lnTo>
                              <a:pt x="792" y="1308"/>
                            </a:lnTo>
                            <a:lnTo>
                              <a:pt x="777" y="1315"/>
                            </a:lnTo>
                            <a:lnTo>
                              <a:pt x="769" y="1297"/>
                            </a:lnTo>
                            <a:lnTo>
                              <a:pt x="761" y="1280"/>
                            </a:lnTo>
                            <a:lnTo>
                              <a:pt x="754" y="1262"/>
                            </a:lnTo>
                            <a:lnTo>
                              <a:pt x="742" y="1247"/>
                            </a:lnTo>
                            <a:lnTo>
                              <a:pt x="739" y="1250"/>
                            </a:lnTo>
                            <a:lnTo>
                              <a:pt x="736" y="1252"/>
                            </a:lnTo>
                            <a:lnTo>
                              <a:pt x="732" y="1250"/>
                            </a:lnTo>
                            <a:lnTo>
                              <a:pt x="729" y="1249"/>
                            </a:lnTo>
                            <a:lnTo>
                              <a:pt x="728" y="1247"/>
                            </a:lnTo>
                            <a:lnTo>
                              <a:pt x="725" y="1246"/>
                            </a:lnTo>
                            <a:lnTo>
                              <a:pt x="723" y="1243"/>
                            </a:lnTo>
                            <a:lnTo>
                              <a:pt x="720" y="1239"/>
                            </a:lnTo>
                            <a:lnTo>
                              <a:pt x="717" y="1234"/>
                            </a:lnTo>
                            <a:lnTo>
                              <a:pt x="717" y="1231"/>
                            </a:lnTo>
                            <a:lnTo>
                              <a:pt x="716" y="1228"/>
                            </a:lnTo>
                            <a:lnTo>
                              <a:pt x="716" y="1224"/>
                            </a:lnTo>
                            <a:lnTo>
                              <a:pt x="714" y="1218"/>
                            </a:lnTo>
                            <a:lnTo>
                              <a:pt x="703" y="1201"/>
                            </a:lnTo>
                            <a:lnTo>
                              <a:pt x="694" y="1186"/>
                            </a:lnTo>
                            <a:lnTo>
                              <a:pt x="687" y="1177"/>
                            </a:lnTo>
                            <a:lnTo>
                              <a:pt x="681" y="1171"/>
                            </a:lnTo>
                            <a:lnTo>
                              <a:pt x="673" y="1167"/>
                            </a:lnTo>
                            <a:lnTo>
                              <a:pt x="665" y="1164"/>
                            </a:lnTo>
                            <a:lnTo>
                              <a:pt x="651" y="1161"/>
                            </a:lnTo>
                            <a:lnTo>
                              <a:pt x="632" y="1143"/>
                            </a:lnTo>
                            <a:lnTo>
                              <a:pt x="610" y="1130"/>
                            </a:lnTo>
                            <a:lnTo>
                              <a:pt x="588" y="1115"/>
                            </a:lnTo>
                            <a:lnTo>
                              <a:pt x="569" y="1098"/>
                            </a:lnTo>
                            <a:lnTo>
                              <a:pt x="568" y="1098"/>
                            </a:lnTo>
                            <a:lnTo>
                              <a:pt x="568" y="1098"/>
                            </a:lnTo>
                            <a:lnTo>
                              <a:pt x="566" y="1098"/>
                            </a:lnTo>
                            <a:lnTo>
                              <a:pt x="562" y="1098"/>
                            </a:lnTo>
                            <a:lnTo>
                              <a:pt x="557" y="1095"/>
                            </a:lnTo>
                            <a:lnTo>
                              <a:pt x="552" y="1095"/>
                            </a:lnTo>
                            <a:lnTo>
                              <a:pt x="546" y="1093"/>
                            </a:lnTo>
                            <a:lnTo>
                              <a:pt x="540" y="1102"/>
                            </a:lnTo>
                            <a:lnTo>
                              <a:pt x="537" y="1108"/>
                            </a:lnTo>
                            <a:lnTo>
                              <a:pt x="535" y="1113"/>
                            </a:lnTo>
                            <a:lnTo>
                              <a:pt x="537" y="1120"/>
                            </a:lnTo>
                            <a:lnTo>
                              <a:pt x="540" y="1121"/>
                            </a:lnTo>
                            <a:lnTo>
                              <a:pt x="544" y="1123"/>
                            </a:lnTo>
                            <a:lnTo>
                              <a:pt x="550" y="1123"/>
                            </a:lnTo>
                            <a:lnTo>
                              <a:pt x="563" y="1123"/>
                            </a:lnTo>
                            <a:lnTo>
                              <a:pt x="563" y="1129"/>
                            </a:lnTo>
                            <a:lnTo>
                              <a:pt x="563" y="1133"/>
                            </a:lnTo>
                            <a:lnTo>
                              <a:pt x="576" y="1143"/>
                            </a:lnTo>
                            <a:lnTo>
                              <a:pt x="585" y="1152"/>
                            </a:lnTo>
                            <a:lnTo>
                              <a:pt x="590" y="1158"/>
                            </a:lnTo>
                            <a:lnTo>
                              <a:pt x="593" y="1164"/>
                            </a:lnTo>
                            <a:lnTo>
                              <a:pt x="594" y="1170"/>
                            </a:lnTo>
                            <a:lnTo>
                              <a:pt x="598" y="1173"/>
                            </a:lnTo>
                            <a:lnTo>
                              <a:pt x="604" y="1176"/>
                            </a:lnTo>
                            <a:lnTo>
                              <a:pt x="610" y="1177"/>
                            </a:lnTo>
                            <a:lnTo>
                              <a:pt x="634" y="1181"/>
                            </a:lnTo>
                            <a:lnTo>
                              <a:pt x="635" y="1183"/>
                            </a:lnTo>
                            <a:lnTo>
                              <a:pt x="643" y="1186"/>
                            </a:lnTo>
                            <a:lnTo>
                              <a:pt x="654" y="1192"/>
                            </a:lnTo>
                            <a:lnTo>
                              <a:pt x="666" y="1196"/>
                            </a:lnTo>
                            <a:lnTo>
                              <a:pt x="678" y="1202"/>
                            </a:lnTo>
                            <a:lnTo>
                              <a:pt x="687" y="1199"/>
                            </a:lnTo>
                            <a:lnTo>
                              <a:pt x="689" y="1201"/>
                            </a:lnTo>
                            <a:lnTo>
                              <a:pt x="692" y="1205"/>
                            </a:lnTo>
                            <a:lnTo>
                              <a:pt x="692" y="1214"/>
                            </a:lnTo>
                            <a:lnTo>
                              <a:pt x="692" y="1218"/>
                            </a:lnTo>
                            <a:lnTo>
                              <a:pt x="697" y="1225"/>
                            </a:lnTo>
                            <a:lnTo>
                              <a:pt x="700" y="1231"/>
                            </a:lnTo>
                            <a:lnTo>
                              <a:pt x="698" y="1236"/>
                            </a:lnTo>
                            <a:lnTo>
                              <a:pt x="687" y="1234"/>
                            </a:lnTo>
                            <a:lnTo>
                              <a:pt x="675" y="1230"/>
                            </a:lnTo>
                            <a:lnTo>
                              <a:pt x="665" y="1225"/>
                            </a:lnTo>
                            <a:lnTo>
                              <a:pt x="653" y="1221"/>
                            </a:lnTo>
                            <a:lnTo>
                              <a:pt x="650" y="1224"/>
                            </a:lnTo>
                            <a:lnTo>
                              <a:pt x="648" y="1227"/>
                            </a:lnTo>
                            <a:lnTo>
                              <a:pt x="654" y="1233"/>
                            </a:lnTo>
                            <a:lnTo>
                              <a:pt x="656" y="1243"/>
                            </a:lnTo>
                            <a:lnTo>
                              <a:pt x="656" y="1250"/>
                            </a:lnTo>
                            <a:lnTo>
                              <a:pt x="654" y="1258"/>
                            </a:lnTo>
                            <a:lnTo>
                              <a:pt x="651" y="1264"/>
                            </a:lnTo>
                            <a:lnTo>
                              <a:pt x="644" y="1272"/>
                            </a:lnTo>
                            <a:lnTo>
                              <a:pt x="634" y="1283"/>
                            </a:lnTo>
                            <a:lnTo>
                              <a:pt x="619" y="1297"/>
                            </a:lnTo>
                            <a:lnTo>
                              <a:pt x="620" y="1303"/>
                            </a:lnTo>
                            <a:lnTo>
                              <a:pt x="620" y="1308"/>
                            </a:lnTo>
                            <a:lnTo>
                              <a:pt x="619" y="1312"/>
                            </a:lnTo>
                            <a:lnTo>
                              <a:pt x="616" y="1318"/>
                            </a:lnTo>
                            <a:lnTo>
                              <a:pt x="613" y="1322"/>
                            </a:lnTo>
                            <a:lnTo>
                              <a:pt x="607" y="1322"/>
                            </a:lnTo>
                            <a:lnTo>
                              <a:pt x="600" y="1321"/>
                            </a:lnTo>
                            <a:lnTo>
                              <a:pt x="590" y="1316"/>
                            </a:lnTo>
                            <a:lnTo>
                              <a:pt x="578" y="1308"/>
                            </a:lnTo>
                            <a:lnTo>
                              <a:pt x="575" y="1309"/>
                            </a:lnTo>
                            <a:lnTo>
                              <a:pt x="572" y="1309"/>
                            </a:lnTo>
                            <a:lnTo>
                              <a:pt x="568" y="1308"/>
                            </a:lnTo>
                            <a:lnTo>
                              <a:pt x="560" y="1305"/>
                            </a:lnTo>
                            <a:lnTo>
                              <a:pt x="550" y="1300"/>
                            </a:lnTo>
                            <a:lnTo>
                              <a:pt x="535" y="1293"/>
                            </a:lnTo>
                            <a:lnTo>
                              <a:pt x="535" y="1284"/>
                            </a:lnTo>
                            <a:lnTo>
                              <a:pt x="560" y="1278"/>
                            </a:lnTo>
                            <a:lnTo>
                              <a:pt x="585" y="1275"/>
                            </a:lnTo>
                            <a:lnTo>
                              <a:pt x="610" y="1271"/>
                            </a:lnTo>
                            <a:lnTo>
                              <a:pt x="616" y="1268"/>
                            </a:lnTo>
                            <a:lnTo>
                              <a:pt x="622" y="1265"/>
                            </a:lnTo>
                            <a:lnTo>
                              <a:pt x="626" y="1261"/>
                            </a:lnTo>
                            <a:lnTo>
                              <a:pt x="631" y="1256"/>
                            </a:lnTo>
                            <a:lnTo>
                              <a:pt x="626" y="1245"/>
                            </a:lnTo>
                            <a:lnTo>
                              <a:pt x="620" y="1237"/>
                            </a:lnTo>
                            <a:lnTo>
                              <a:pt x="615" y="1231"/>
                            </a:lnTo>
                            <a:lnTo>
                              <a:pt x="607" y="1227"/>
                            </a:lnTo>
                            <a:lnTo>
                              <a:pt x="596" y="1223"/>
                            </a:lnTo>
                            <a:lnTo>
                              <a:pt x="578" y="1217"/>
                            </a:lnTo>
                            <a:lnTo>
                              <a:pt x="568" y="1214"/>
                            </a:lnTo>
                            <a:lnTo>
                              <a:pt x="562" y="1209"/>
                            </a:lnTo>
                            <a:lnTo>
                              <a:pt x="550" y="1206"/>
                            </a:lnTo>
                            <a:lnTo>
                              <a:pt x="541" y="1201"/>
                            </a:lnTo>
                            <a:lnTo>
                              <a:pt x="525" y="1189"/>
                            </a:lnTo>
                            <a:lnTo>
                              <a:pt x="521" y="1183"/>
                            </a:lnTo>
                            <a:lnTo>
                              <a:pt x="515" y="1177"/>
                            </a:lnTo>
                            <a:lnTo>
                              <a:pt x="509" y="1171"/>
                            </a:lnTo>
                            <a:lnTo>
                              <a:pt x="503" y="1173"/>
                            </a:lnTo>
                            <a:lnTo>
                              <a:pt x="497" y="1173"/>
                            </a:lnTo>
                            <a:lnTo>
                              <a:pt x="491" y="1173"/>
                            </a:lnTo>
                            <a:lnTo>
                              <a:pt x="490" y="1165"/>
                            </a:lnTo>
                            <a:lnTo>
                              <a:pt x="488" y="1161"/>
                            </a:lnTo>
                            <a:lnTo>
                              <a:pt x="487" y="1158"/>
                            </a:lnTo>
                            <a:lnTo>
                              <a:pt x="486" y="1155"/>
                            </a:lnTo>
                            <a:lnTo>
                              <a:pt x="484" y="1154"/>
                            </a:lnTo>
                            <a:lnTo>
                              <a:pt x="481" y="1152"/>
                            </a:lnTo>
                            <a:lnTo>
                              <a:pt x="477" y="1149"/>
                            </a:lnTo>
                            <a:lnTo>
                              <a:pt x="477" y="1148"/>
                            </a:lnTo>
                            <a:lnTo>
                              <a:pt x="475" y="1146"/>
                            </a:lnTo>
                            <a:lnTo>
                              <a:pt x="471" y="1142"/>
                            </a:lnTo>
                            <a:lnTo>
                              <a:pt x="463" y="1137"/>
                            </a:lnTo>
                            <a:lnTo>
                              <a:pt x="452" y="1129"/>
                            </a:lnTo>
                            <a:lnTo>
                              <a:pt x="434" y="1117"/>
                            </a:lnTo>
                            <a:lnTo>
                              <a:pt x="428" y="1120"/>
                            </a:lnTo>
                            <a:lnTo>
                              <a:pt x="422" y="1121"/>
                            </a:lnTo>
                            <a:lnTo>
                              <a:pt x="421" y="1126"/>
                            </a:lnTo>
                            <a:lnTo>
                              <a:pt x="419" y="1129"/>
                            </a:lnTo>
                            <a:lnTo>
                              <a:pt x="419" y="1129"/>
                            </a:lnTo>
                            <a:lnTo>
                              <a:pt x="418" y="1129"/>
                            </a:lnTo>
                            <a:lnTo>
                              <a:pt x="415" y="1132"/>
                            </a:lnTo>
                            <a:lnTo>
                              <a:pt x="411" y="1135"/>
                            </a:lnTo>
                            <a:lnTo>
                              <a:pt x="412" y="1139"/>
                            </a:lnTo>
                            <a:lnTo>
                              <a:pt x="412" y="1143"/>
                            </a:lnTo>
                            <a:lnTo>
                              <a:pt x="409" y="1146"/>
                            </a:lnTo>
                            <a:lnTo>
                              <a:pt x="406" y="1149"/>
                            </a:lnTo>
                            <a:lnTo>
                              <a:pt x="406" y="1149"/>
                            </a:lnTo>
                            <a:lnTo>
                              <a:pt x="406" y="1149"/>
                            </a:lnTo>
                            <a:lnTo>
                              <a:pt x="405" y="1149"/>
                            </a:lnTo>
                            <a:lnTo>
                              <a:pt x="405" y="1149"/>
                            </a:lnTo>
                            <a:lnTo>
                              <a:pt x="405" y="1149"/>
                            </a:lnTo>
                            <a:lnTo>
                              <a:pt x="403" y="1151"/>
                            </a:lnTo>
                            <a:lnTo>
                              <a:pt x="402" y="1152"/>
                            </a:lnTo>
                            <a:lnTo>
                              <a:pt x="399" y="1154"/>
                            </a:lnTo>
                            <a:lnTo>
                              <a:pt x="396" y="1157"/>
                            </a:lnTo>
                            <a:lnTo>
                              <a:pt x="392" y="1158"/>
                            </a:lnTo>
                            <a:lnTo>
                              <a:pt x="386" y="1159"/>
                            </a:lnTo>
                            <a:lnTo>
                              <a:pt x="377" y="1159"/>
                            </a:lnTo>
                            <a:lnTo>
                              <a:pt x="362" y="1159"/>
                            </a:lnTo>
                            <a:lnTo>
                              <a:pt x="340" y="1157"/>
                            </a:lnTo>
                            <a:lnTo>
                              <a:pt x="311" y="1155"/>
                            </a:lnTo>
                            <a:lnTo>
                              <a:pt x="311" y="1174"/>
                            </a:lnTo>
                            <a:lnTo>
                              <a:pt x="309" y="1193"/>
                            </a:lnTo>
                            <a:lnTo>
                              <a:pt x="306" y="1198"/>
                            </a:lnTo>
                            <a:lnTo>
                              <a:pt x="304" y="1201"/>
                            </a:lnTo>
                            <a:lnTo>
                              <a:pt x="299" y="1205"/>
                            </a:lnTo>
                            <a:lnTo>
                              <a:pt x="290" y="1212"/>
                            </a:lnTo>
                            <a:lnTo>
                              <a:pt x="280" y="1221"/>
                            </a:lnTo>
                            <a:lnTo>
                              <a:pt x="270" y="1231"/>
                            </a:lnTo>
                            <a:lnTo>
                              <a:pt x="265" y="1236"/>
                            </a:lnTo>
                            <a:lnTo>
                              <a:pt x="261" y="1240"/>
                            </a:lnTo>
                            <a:lnTo>
                              <a:pt x="258" y="1243"/>
                            </a:lnTo>
                            <a:lnTo>
                              <a:pt x="257" y="1245"/>
                            </a:lnTo>
                            <a:lnTo>
                              <a:pt x="254" y="1246"/>
                            </a:lnTo>
                            <a:lnTo>
                              <a:pt x="252" y="1247"/>
                            </a:lnTo>
                            <a:lnTo>
                              <a:pt x="251" y="1247"/>
                            </a:lnTo>
                            <a:lnTo>
                              <a:pt x="248" y="1247"/>
                            </a:lnTo>
                            <a:lnTo>
                              <a:pt x="246" y="1247"/>
                            </a:lnTo>
                            <a:lnTo>
                              <a:pt x="246" y="1247"/>
                            </a:lnTo>
                            <a:lnTo>
                              <a:pt x="246" y="1247"/>
                            </a:lnTo>
                            <a:lnTo>
                              <a:pt x="246" y="1247"/>
                            </a:lnTo>
                            <a:lnTo>
                              <a:pt x="246" y="1247"/>
                            </a:lnTo>
                            <a:lnTo>
                              <a:pt x="246" y="1247"/>
                            </a:lnTo>
                            <a:lnTo>
                              <a:pt x="245" y="1249"/>
                            </a:lnTo>
                            <a:lnTo>
                              <a:pt x="245" y="1247"/>
                            </a:lnTo>
                            <a:lnTo>
                              <a:pt x="245" y="1247"/>
                            </a:lnTo>
                            <a:lnTo>
                              <a:pt x="243" y="1246"/>
                            </a:lnTo>
                            <a:lnTo>
                              <a:pt x="242" y="1245"/>
                            </a:lnTo>
                            <a:lnTo>
                              <a:pt x="238" y="1245"/>
                            </a:lnTo>
                            <a:lnTo>
                              <a:pt x="233" y="1245"/>
                            </a:lnTo>
                            <a:lnTo>
                              <a:pt x="230" y="1249"/>
                            </a:lnTo>
                            <a:lnTo>
                              <a:pt x="227" y="1255"/>
                            </a:lnTo>
                            <a:lnTo>
                              <a:pt x="227" y="1262"/>
                            </a:lnTo>
                            <a:lnTo>
                              <a:pt x="227" y="1272"/>
                            </a:lnTo>
                            <a:lnTo>
                              <a:pt x="229" y="1287"/>
                            </a:lnTo>
                            <a:lnTo>
                              <a:pt x="230" y="1310"/>
                            </a:lnTo>
                            <a:lnTo>
                              <a:pt x="229" y="1313"/>
                            </a:lnTo>
                            <a:lnTo>
                              <a:pt x="224" y="1321"/>
                            </a:lnTo>
                            <a:lnTo>
                              <a:pt x="217" y="1330"/>
                            </a:lnTo>
                            <a:lnTo>
                              <a:pt x="207" y="1340"/>
                            </a:lnTo>
                            <a:lnTo>
                              <a:pt x="194" y="1350"/>
                            </a:lnTo>
                            <a:lnTo>
                              <a:pt x="176" y="1357"/>
                            </a:lnTo>
                            <a:lnTo>
                              <a:pt x="155" y="1362"/>
                            </a:lnTo>
                            <a:lnTo>
                              <a:pt x="154" y="1362"/>
                            </a:lnTo>
                            <a:lnTo>
                              <a:pt x="154" y="1362"/>
                            </a:lnTo>
                            <a:lnTo>
                              <a:pt x="154" y="1362"/>
                            </a:lnTo>
                            <a:lnTo>
                              <a:pt x="154" y="1362"/>
                            </a:lnTo>
                            <a:lnTo>
                              <a:pt x="154" y="1362"/>
                            </a:lnTo>
                            <a:lnTo>
                              <a:pt x="152" y="1362"/>
                            </a:lnTo>
                            <a:lnTo>
                              <a:pt x="151" y="1362"/>
                            </a:lnTo>
                            <a:lnTo>
                              <a:pt x="129" y="1371"/>
                            </a:lnTo>
                            <a:lnTo>
                              <a:pt x="105" y="1379"/>
                            </a:lnTo>
                            <a:lnTo>
                              <a:pt x="105" y="1379"/>
                            </a:lnTo>
                            <a:lnTo>
                              <a:pt x="105" y="1379"/>
                            </a:lnTo>
                            <a:lnTo>
                              <a:pt x="105" y="1379"/>
                            </a:lnTo>
                            <a:lnTo>
                              <a:pt x="104" y="1379"/>
                            </a:lnTo>
                            <a:lnTo>
                              <a:pt x="104" y="1379"/>
                            </a:lnTo>
                            <a:lnTo>
                              <a:pt x="104" y="1379"/>
                            </a:lnTo>
                            <a:lnTo>
                              <a:pt x="104" y="1379"/>
                            </a:lnTo>
                            <a:lnTo>
                              <a:pt x="103" y="1379"/>
                            </a:lnTo>
                            <a:lnTo>
                              <a:pt x="100" y="1378"/>
                            </a:lnTo>
                            <a:lnTo>
                              <a:pt x="92" y="1369"/>
                            </a:lnTo>
                            <a:lnTo>
                              <a:pt x="88" y="1360"/>
                            </a:lnTo>
                            <a:lnTo>
                              <a:pt x="81" y="1352"/>
                            </a:lnTo>
                            <a:lnTo>
                              <a:pt x="70" y="1346"/>
                            </a:lnTo>
                            <a:lnTo>
                              <a:pt x="66" y="1346"/>
                            </a:lnTo>
                            <a:lnTo>
                              <a:pt x="61" y="1346"/>
                            </a:lnTo>
                            <a:lnTo>
                              <a:pt x="57" y="1349"/>
                            </a:lnTo>
                            <a:lnTo>
                              <a:pt x="54" y="1350"/>
                            </a:lnTo>
                            <a:lnTo>
                              <a:pt x="50" y="1353"/>
                            </a:lnTo>
                            <a:lnTo>
                              <a:pt x="45" y="1356"/>
                            </a:lnTo>
                            <a:lnTo>
                              <a:pt x="41" y="1359"/>
                            </a:lnTo>
                            <a:lnTo>
                              <a:pt x="37" y="1360"/>
                            </a:lnTo>
                            <a:lnTo>
                              <a:pt x="32" y="1360"/>
                            </a:lnTo>
                            <a:lnTo>
                              <a:pt x="28" y="1359"/>
                            </a:lnTo>
                            <a:lnTo>
                              <a:pt x="23" y="1357"/>
                            </a:lnTo>
                            <a:lnTo>
                              <a:pt x="19" y="1353"/>
                            </a:lnTo>
                            <a:lnTo>
                              <a:pt x="16" y="1349"/>
                            </a:lnTo>
                            <a:lnTo>
                              <a:pt x="13" y="1346"/>
                            </a:lnTo>
                            <a:lnTo>
                              <a:pt x="10" y="1306"/>
                            </a:lnTo>
                            <a:lnTo>
                              <a:pt x="9" y="1268"/>
                            </a:lnTo>
                            <a:lnTo>
                              <a:pt x="7" y="1230"/>
                            </a:lnTo>
                            <a:lnTo>
                              <a:pt x="0" y="1192"/>
                            </a:lnTo>
                            <a:lnTo>
                              <a:pt x="13" y="1177"/>
                            </a:lnTo>
                            <a:lnTo>
                              <a:pt x="29" y="1168"/>
                            </a:lnTo>
                            <a:lnTo>
                              <a:pt x="48" y="1162"/>
                            </a:lnTo>
                            <a:lnTo>
                              <a:pt x="69" y="1161"/>
                            </a:lnTo>
                            <a:lnTo>
                              <a:pt x="89" y="1161"/>
                            </a:lnTo>
                            <a:lnTo>
                              <a:pt x="110" y="1164"/>
                            </a:lnTo>
                            <a:lnTo>
                              <a:pt x="127" y="1167"/>
                            </a:lnTo>
                            <a:lnTo>
                              <a:pt x="141" y="1170"/>
                            </a:lnTo>
                            <a:lnTo>
                              <a:pt x="149" y="1173"/>
                            </a:lnTo>
                            <a:lnTo>
                              <a:pt x="154" y="1174"/>
                            </a:lnTo>
                            <a:lnTo>
                              <a:pt x="158" y="1174"/>
                            </a:lnTo>
                            <a:lnTo>
                              <a:pt x="163" y="1176"/>
                            </a:lnTo>
                            <a:lnTo>
                              <a:pt x="170" y="1165"/>
                            </a:lnTo>
                            <a:lnTo>
                              <a:pt x="177" y="1155"/>
                            </a:lnTo>
                            <a:lnTo>
                              <a:pt x="186" y="1146"/>
                            </a:lnTo>
                            <a:lnTo>
                              <a:pt x="182" y="1123"/>
                            </a:lnTo>
                            <a:lnTo>
                              <a:pt x="177" y="1105"/>
                            </a:lnTo>
                            <a:lnTo>
                              <a:pt x="172" y="1092"/>
                            </a:lnTo>
                            <a:lnTo>
                              <a:pt x="166" y="1082"/>
                            </a:lnTo>
                            <a:lnTo>
                              <a:pt x="155" y="1071"/>
                            </a:lnTo>
                            <a:lnTo>
                              <a:pt x="142" y="1061"/>
                            </a:lnTo>
                            <a:lnTo>
                              <a:pt x="125" y="1048"/>
                            </a:lnTo>
                            <a:lnTo>
                              <a:pt x="119" y="1048"/>
                            </a:lnTo>
                            <a:lnTo>
                              <a:pt x="113" y="1049"/>
                            </a:lnTo>
                            <a:lnTo>
                              <a:pt x="107" y="1049"/>
                            </a:lnTo>
                            <a:lnTo>
                              <a:pt x="97" y="1036"/>
                            </a:lnTo>
                            <a:lnTo>
                              <a:pt x="91" y="1027"/>
                            </a:lnTo>
                            <a:lnTo>
                              <a:pt x="86" y="1022"/>
                            </a:lnTo>
                            <a:lnTo>
                              <a:pt x="85" y="1019"/>
                            </a:lnTo>
                            <a:lnTo>
                              <a:pt x="85" y="1016"/>
                            </a:lnTo>
                            <a:lnTo>
                              <a:pt x="91" y="1010"/>
                            </a:lnTo>
                            <a:lnTo>
                              <a:pt x="95" y="1008"/>
                            </a:lnTo>
                            <a:lnTo>
                              <a:pt x="103" y="1010"/>
                            </a:lnTo>
                            <a:lnTo>
                              <a:pt x="116" y="1013"/>
                            </a:lnTo>
                            <a:lnTo>
                              <a:pt x="120" y="1006"/>
                            </a:lnTo>
                            <a:lnTo>
                              <a:pt x="126" y="1001"/>
                            </a:lnTo>
                            <a:lnTo>
                              <a:pt x="133" y="1001"/>
                            </a:lnTo>
                            <a:lnTo>
                              <a:pt x="148" y="1001"/>
                            </a:lnTo>
                            <a:lnTo>
                              <a:pt x="148" y="989"/>
                            </a:lnTo>
                            <a:lnTo>
                              <a:pt x="149" y="981"/>
                            </a:lnTo>
                            <a:lnTo>
                              <a:pt x="152" y="975"/>
                            </a:lnTo>
                            <a:lnTo>
                              <a:pt x="160" y="972"/>
                            </a:lnTo>
                            <a:lnTo>
                              <a:pt x="172" y="973"/>
                            </a:lnTo>
                            <a:lnTo>
                              <a:pt x="179" y="978"/>
                            </a:lnTo>
                            <a:lnTo>
                              <a:pt x="186" y="984"/>
                            </a:lnTo>
                            <a:lnTo>
                              <a:pt x="194" y="988"/>
                            </a:lnTo>
                            <a:lnTo>
                              <a:pt x="198" y="986"/>
                            </a:lnTo>
                            <a:lnTo>
                              <a:pt x="202" y="986"/>
                            </a:lnTo>
                            <a:lnTo>
                              <a:pt x="204" y="982"/>
                            </a:lnTo>
                            <a:lnTo>
                              <a:pt x="205" y="978"/>
                            </a:lnTo>
                            <a:lnTo>
                              <a:pt x="211" y="976"/>
                            </a:lnTo>
                            <a:lnTo>
                              <a:pt x="216" y="975"/>
                            </a:lnTo>
                            <a:lnTo>
                              <a:pt x="220" y="972"/>
                            </a:lnTo>
                            <a:lnTo>
                              <a:pt x="226" y="967"/>
                            </a:lnTo>
                            <a:lnTo>
                              <a:pt x="235" y="962"/>
                            </a:lnTo>
                            <a:lnTo>
                              <a:pt x="248" y="953"/>
                            </a:lnTo>
                            <a:lnTo>
                              <a:pt x="242" y="948"/>
                            </a:lnTo>
                            <a:lnTo>
                              <a:pt x="238" y="945"/>
                            </a:lnTo>
                            <a:lnTo>
                              <a:pt x="233" y="941"/>
                            </a:lnTo>
                            <a:lnTo>
                              <a:pt x="236" y="937"/>
                            </a:lnTo>
                            <a:lnTo>
                              <a:pt x="239" y="932"/>
                            </a:lnTo>
                            <a:lnTo>
                              <a:pt x="242" y="928"/>
                            </a:lnTo>
                            <a:lnTo>
                              <a:pt x="254" y="926"/>
                            </a:lnTo>
                            <a:lnTo>
                              <a:pt x="265" y="926"/>
                            </a:lnTo>
                            <a:lnTo>
                              <a:pt x="276" y="913"/>
                            </a:lnTo>
                            <a:lnTo>
                              <a:pt x="283" y="900"/>
                            </a:lnTo>
                            <a:lnTo>
                              <a:pt x="290" y="887"/>
                            </a:lnTo>
                            <a:lnTo>
                              <a:pt x="301" y="875"/>
                            </a:lnTo>
                            <a:lnTo>
                              <a:pt x="298" y="856"/>
                            </a:lnTo>
                            <a:lnTo>
                              <a:pt x="296" y="844"/>
                            </a:lnTo>
                            <a:lnTo>
                              <a:pt x="296" y="838"/>
                            </a:lnTo>
                            <a:lnTo>
                              <a:pt x="295" y="834"/>
                            </a:lnTo>
                            <a:lnTo>
                              <a:pt x="295" y="830"/>
                            </a:lnTo>
                            <a:lnTo>
                              <a:pt x="309" y="822"/>
                            </a:lnTo>
                            <a:lnTo>
                              <a:pt x="318" y="818"/>
                            </a:lnTo>
                            <a:lnTo>
                              <a:pt x="329" y="818"/>
                            </a:lnTo>
                            <a:lnTo>
                              <a:pt x="339" y="818"/>
                            </a:lnTo>
                            <a:lnTo>
                              <a:pt x="353" y="821"/>
                            </a:lnTo>
                            <a:lnTo>
                              <a:pt x="362" y="822"/>
                            </a:lnTo>
                            <a:lnTo>
                              <a:pt x="368" y="822"/>
                            </a:lnTo>
                            <a:lnTo>
                              <a:pt x="374" y="821"/>
                            </a:lnTo>
                            <a:lnTo>
                              <a:pt x="380" y="816"/>
                            </a:lnTo>
                            <a:lnTo>
                              <a:pt x="380" y="810"/>
                            </a:lnTo>
                            <a:lnTo>
                              <a:pt x="377" y="805"/>
                            </a:lnTo>
                            <a:lnTo>
                              <a:pt x="374" y="800"/>
                            </a:lnTo>
                            <a:lnTo>
                              <a:pt x="373" y="797"/>
                            </a:lnTo>
                            <a:lnTo>
                              <a:pt x="371" y="796"/>
                            </a:lnTo>
                            <a:lnTo>
                              <a:pt x="374" y="791"/>
                            </a:lnTo>
                            <a:lnTo>
                              <a:pt x="378" y="787"/>
                            </a:lnTo>
                            <a:lnTo>
                              <a:pt x="381" y="783"/>
                            </a:lnTo>
                            <a:lnTo>
                              <a:pt x="383" y="778"/>
                            </a:lnTo>
                            <a:lnTo>
                              <a:pt x="380" y="774"/>
                            </a:lnTo>
                            <a:lnTo>
                              <a:pt x="375" y="769"/>
                            </a:lnTo>
                            <a:lnTo>
                              <a:pt x="378" y="762"/>
                            </a:lnTo>
                            <a:lnTo>
                              <a:pt x="381" y="758"/>
                            </a:lnTo>
                            <a:lnTo>
                              <a:pt x="387" y="756"/>
                            </a:lnTo>
                            <a:lnTo>
                              <a:pt x="395" y="756"/>
                            </a:lnTo>
                            <a:lnTo>
                              <a:pt x="406" y="759"/>
                            </a:lnTo>
                            <a:lnTo>
                              <a:pt x="425" y="762"/>
                            </a:lnTo>
                            <a:lnTo>
                              <a:pt x="425" y="762"/>
                            </a:lnTo>
                            <a:lnTo>
                              <a:pt x="425" y="762"/>
                            </a:lnTo>
                            <a:lnTo>
                              <a:pt x="427" y="762"/>
                            </a:lnTo>
                            <a:lnTo>
                              <a:pt x="430" y="762"/>
                            </a:lnTo>
                            <a:lnTo>
                              <a:pt x="449" y="762"/>
                            </a:lnTo>
                            <a:lnTo>
                              <a:pt x="466" y="768"/>
                            </a:lnTo>
                            <a:lnTo>
                              <a:pt x="483" y="778"/>
                            </a:lnTo>
                            <a:lnTo>
                              <a:pt x="497" y="788"/>
                            </a:lnTo>
                            <a:lnTo>
                              <a:pt x="513" y="799"/>
                            </a:lnTo>
                            <a:lnTo>
                              <a:pt x="530" y="808"/>
                            </a:lnTo>
                            <a:lnTo>
                              <a:pt x="547" y="812"/>
                            </a:lnTo>
                            <a:lnTo>
                              <a:pt x="565" y="800"/>
                            </a:lnTo>
                            <a:lnTo>
                              <a:pt x="584" y="791"/>
                            </a:lnTo>
                            <a:lnTo>
                              <a:pt x="601" y="780"/>
                            </a:lnTo>
                            <a:lnTo>
                              <a:pt x="613" y="783"/>
                            </a:lnTo>
                            <a:lnTo>
                              <a:pt x="625" y="790"/>
                            </a:lnTo>
                            <a:lnTo>
                              <a:pt x="635" y="796"/>
                            </a:lnTo>
                            <a:lnTo>
                              <a:pt x="640" y="793"/>
                            </a:lnTo>
                            <a:lnTo>
                              <a:pt x="645" y="791"/>
                            </a:lnTo>
                            <a:lnTo>
                              <a:pt x="645" y="786"/>
                            </a:lnTo>
                            <a:lnTo>
                              <a:pt x="647" y="780"/>
                            </a:lnTo>
                            <a:lnTo>
                              <a:pt x="660" y="777"/>
                            </a:lnTo>
                            <a:lnTo>
                              <a:pt x="667" y="774"/>
                            </a:lnTo>
                            <a:lnTo>
                              <a:pt x="670" y="774"/>
                            </a:lnTo>
                            <a:lnTo>
                              <a:pt x="672" y="772"/>
                            </a:lnTo>
                            <a:lnTo>
                              <a:pt x="667" y="734"/>
                            </a:lnTo>
                            <a:lnTo>
                              <a:pt x="662" y="724"/>
                            </a:lnTo>
                            <a:lnTo>
                              <a:pt x="662" y="718"/>
                            </a:lnTo>
                            <a:lnTo>
                              <a:pt x="660" y="711"/>
                            </a:lnTo>
                            <a:lnTo>
                              <a:pt x="659" y="703"/>
                            </a:lnTo>
                            <a:lnTo>
                              <a:pt x="670" y="699"/>
                            </a:lnTo>
                            <a:lnTo>
                              <a:pt x="678" y="696"/>
                            </a:lnTo>
                            <a:lnTo>
                              <a:pt x="682" y="693"/>
                            </a:lnTo>
                            <a:lnTo>
                              <a:pt x="684" y="689"/>
                            </a:lnTo>
                            <a:lnTo>
                              <a:pt x="687" y="681"/>
                            </a:lnTo>
                            <a:lnTo>
                              <a:pt x="691" y="683"/>
                            </a:lnTo>
                            <a:lnTo>
                              <a:pt x="695" y="684"/>
                            </a:lnTo>
                            <a:lnTo>
                              <a:pt x="700" y="687"/>
                            </a:lnTo>
                            <a:lnTo>
                              <a:pt x="707" y="690"/>
                            </a:lnTo>
                            <a:lnTo>
                              <a:pt x="717" y="696"/>
                            </a:lnTo>
                            <a:lnTo>
                              <a:pt x="731" y="705"/>
                            </a:lnTo>
                            <a:lnTo>
                              <a:pt x="731" y="693"/>
                            </a:lnTo>
                            <a:lnTo>
                              <a:pt x="726" y="684"/>
                            </a:lnTo>
                            <a:lnTo>
                              <a:pt x="717" y="679"/>
                            </a:lnTo>
                            <a:lnTo>
                              <a:pt x="707" y="676"/>
                            </a:lnTo>
                            <a:lnTo>
                              <a:pt x="695" y="671"/>
                            </a:lnTo>
                            <a:lnTo>
                              <a:pt x="685" y="667"/>
                            </a:lnTo>
                            <a:lnTo>
                              <a:pt x="676" y="661"/>
                            </a:lnTo>
                            <a:lnTo>
                              <a:pt x="670" y="654"/>
                            </a:lnTo>
                            <a:lnTo>
                              <a:pt x="669" y="642"/>
                            </a:lnTo>
                            <a:lnTo>
                              <a:pt x="695" y="630"/>
                            </a:lnTo>
                            <a:lnTo>
                              <a:pt x="716" y="629"/>
                            </a:lnTo>
                            <a:lnTo>
                              <a:pt x="735" y="629"/>
                            </a:lnTo>
                            <a:lnTo>
                              <a:pt x="788" y="627"/>
                            </a:lnTo>
                            <a:lnTo>
                              <a:pt x="802" y="621"/>
                            </a:lnTo>
                            <a:lnTo>
                              <a:pt x="816" y="611"/>
                            </a:lnTo>
                            <a:lnTo>
                              <a:pt x="808" y="599"/>
                            </a:lnTo>
                            <a:lnTo>
                              <a:pt x="799" y="595"/>
                            </a:lnTo>
                            <a:lnTo>
                              <a:pt x="791" y="593"/>
                            </a:lnTo>
                            <a:lnTo>
                              <a:pt x="779" y="595"/>
                            </a:lnTo>
                            <a:lnTo>
                              <a:pt x="767" y="598"/>
                            </a:lnTo>
                            <a:lnTo>
                              <a:pt x="755" y="604"/>
                            </a:lnTo>
                            <a:lnTo>
                              <a:pt x="741" y="610"/>
                            </a:lnTo>
                            <a:lnTo>
                              <a:pt x="726" y="613"/>
                            </a:lnTo>
                            <a:lnTo>
                              <a:pt x="713" y="613"/>
                            </a:lnTo>
                            <a:lnTo>
                              <a:pt x="703" y="608"/>
                            </a:lnTo>
                            <a:lnTo>
                              <a:pt x="689" y="604"/>
                            </a:lnTo>
                            <a:lnTo>
                              <a:pt x="679" y="602"/>
                            </a:lnTo>
                            <a:lnTo>
                              <a:pt x="678" y="602"/>
                            </a:lnTo>
                            <a:lnTo>
                              <a:pt x="678" y="602"/>
                            </a:lnTo>
                            <a:lnTo>
                              <a:pt x="678" y="602"/>
                            </a:lnTo>
                            <a:lnTo>
                              <a:pt x="678" y="602"/>
                            </a:lnTo>
                            <a:lnTo>
                              <a:pt x="676" y="602"/>
                            </a:lnTo>
                            <a:lnTo>
                              <a:pt x="676" y="602"/>
                            </a:lnTo>
                            <a:lnTo>
                              <a:pt x="676" y="602"/>
                            </a:lnTo>
                            <a:lnTo>
                              <a:pt x="676" y="602"/>
                            </a:lnTo>
                            <a:lnTo>
                              <a:pt x="675" y="602"/>
                            </a:lnTo>
                            <a:lnTo>
                              <a:pt x="660" y="596"/>
                            </a:lnTo>
                            <a:lnTo>
                              <a:pt x="653" y="592"/>
                            </a:lnTo>
                            <a:lnTo>
                              <a:pt x="648" y="588"/>
                            </a:lnTo>
                            <a:lnTo>
                              <a:pt x="643" y="586"/>
                            </a:lnTo>
                            <a:lnTo>
                              <a:pt x="637" y="586"/>
                            </a:lnTo>
                            <a:lnTo>
                              <a:pt x="635" y="574"/>
                            </a:lnTo>
                            <a:lnTo>
                              <a:pt x="632" y="558"/>
                            </a:lnTo>
                            <a:lnTo>
                              <a:pt x="628" y="542"/>
                            </a:lnTo>
                            <a:lnTo>
                              <a:pt x="623" y="526"/>
                            </a:lnTo>
                            <a:lnTo>
                              <a:pt x="620" y="513"/>
                            </a:lnTo>
                            <a:lnTo>
                              <a:pt x="618" y="503"/>
                            </a:lnTo>
                            <a:lnTo>
                              <a:pt x="616" y="498"/>
                            </a:lnTo>
                            <a:lnTo>
                              <a:pt x="626" y="485"/>
                            </a:lnTo>
                            <a:lnTo>
                              <a:pt x="638" y="475"/>
                            </a:lnTo>
                            <a:lnTo>
                              <a:pt x="651" y="463"/>
                            </a:lnTo>
                            <a:lnTo>
                              <a:pt x="662" y="450"/>
                            </a:lnTo>
                            <a:lnTo>
                              <a:pt x="667" y="434"/>
                            </a:lnTo>
                            <a:lnTo>
                              <a:pt x="667" y="420"/>
                            </a:lnTo>
                            <a:lnTo>
                              <a:pt x="662" y="412"/>
                            </a:lnTo>
                            <a:lnTo>
                              <a:pt x="651" y="407"/>
                            </a:lnTo>
                            <a:lnTo>
                              <a:pt x="638" y="407"/>
                            </a:lnTo>
                            <a:lnTo>
                              <a:pt x="623" y="412"/>
                            </a:lnTo>
                            <a:lnTo>
                              <a:pt x="606" y="423"/>
                            </a:lnTo>
                            <a:lnTo>
                              <a:pt x="609" y="438"/>
                            </a:lnTo>
                            <a:lnTo>
                              <a:pt x="610" y="448"/>
                            </a:lnTo>
                            <a:lnTo>
                              <a:pt x="610" y="456"/>
                            </a:lnTo>
                            <a:lnTo>
                              <a:pt x="609" y="464"/>
                            </a:lnTo>
                            <a:lnTo>
                              <a:pt x="604" y="473"/>
                            </a:lnTo>
                            <a:lnTo>
                              <a:pt x="598" y="476"/>
                            </a:lnTo>
                            <a:lnTo>
                              <a:pt x="596" y="478"/>
                            </a:lnTo>
                            <a:lnTo>
                              <a:pt x="593" y="479"/>
                            </a:lnTo>
                            <a:lnTo>
                              <a:pt x="591" y="484"/>
                            </a:lnTo>
                            <a:lnTo>
                              <a:pt x="590" y="488"/>
                            </a:lnTo>
                            <a:lnTo>
                              <a:pt x="590" y="494"/>
                            </a:lnTo>
                            <a:lnTo>
                              <a:pt x="588" y="495"/>
                            </a:lnTo>
                            <a:lnTo>
                              <a:pt x="585" y="497"/>
                            </a:lnTo>
                            <a:lnTo>
                              <a:pt x="584" y="497"/>
                            </a:lnTo>
                            <a:lnTo>
                              <a:pt x="582" y="500"/>
                            </a:lnTo>
                            <a:lnTo>
                              <a:pt x="579" y="503"/>
                            </a:lnTo>
                            <a:lnTo>
                              <a:pt x="576" y="507"/>
                            </a:lnTo>
                            <a:lnTo>
                              <a:pt x="574" y="507"/>
                            </a:lnTo>
                            <a:lnTo>
                              <a:pt x="569" y="507"/>
                            </a:lnTo>
                            <a:lnTo>
                              <a:pt x="569" y="510"/>
                            </a:lnTo>
                            <a:lnTo>
                              <a:pt x="568" y="513"/>
                            </a:lnTo>
                            <a:lnTo>
                              <a:pt x="566" y="522"/>
                            </a:lnTo>
                            <a:lnTo>
                              <a:pt x="563" y="533"/>
                            </a:lnTo>
                            <a:lnTo>
                              <a:pt x="560" y="536"/>
                            </a:lnTo>
                            <a:lnTo>
                              <a:pt x="557" y="538"/>
                            </a:lnTo>
                            <a:lnTo>
                              <a:pt x="559" y="541"/>
                            </a:lnTo>
                            <a:lnTo>
                              <a:pt x="560" y="544"/>
                            </a:lnTo>
                            <a:lnTo>
                              <a:pt x="557" y="548"/>
                            </a:lnTo>
                            <a:lnTo>
                              <a:pt x="553" y="552"/>
                            </a:lnTo>
                            <a:lnTo>
                              <a:pt x="550" y="555"/>
                            </a:lnTo>
                            <a:lnTo>
                              <a:pt x="547" y="560"/>
                            </a:lnTo>
                            <a:lnTo>
                              <a:pt x="553" y="570"/>
                            </a:lnTo>
                            <a:lnTo>
                              <a:pt x="557" y="579"/>
                            </a:lnTo>
                            <a:lnTo>
                              <a:pt x="560" y="593"/>
                            </a:lnTo>
                            <a:lnTo>
                              <a:pt x="579" y="598"/>
                            </a:lnTo>
                            <a:lnTo>
                              <a:pt x="591" y="602"/>
                            </a:lnTo>
                            <a:lnTo>
                              <a:pt x="598" y="605"/>
                            </a:lnTo>
                            <a:lnTo>
                              <a:pt x="604" y="610"/>
                            </a:lnTo>
                            <a:lnTo>
                              <a:pt x="613" y="615"/>
                            </a:lnTo>
                            <a:lnTo>
                              <a:pt x="613" y="618"/>
                            </a:lnTo>
                            <a:lnTo>
                              <a:pt x="612" y="620"/>
                            </a:lnTo>
                            <a:lnTo>
                              <a:pt x="612" y="621"/>
                            </a:lnTo>
                            <a:lnTo>
                              <a:pt x="610" y="624"/>
                            </a:lnTo>
                            <a:lnTo>
                              <a:pt x="609" y="627"/>
                            </a:lnTo>
                            <a:lnTo>
                              <a:pt x="606" y="630"/>
                            </a:lnTo>
                            <a:lnTo>
                              <a:pt x="603" y="635"/>
                            </a:lnTo>
                            <a:lnTo>
                              <a:pt x="494" y="642"/>
                            </a:lnTo>
                            <a:lnTo>
                              <a:pt x="383" y="648"/>
                            </a:lnTo>
                            <a:lnTo>
                              <a:pt x="494" y="642"/>
                            </a:lnTo>
                            <a:lnTo>
                              <a:pt x="601" y="636"/>
                            </a:lnTo>
                            <a:lnTo>
                              <a:pt x="598" y="642"/>
                            </a:lnTo>
                            <a:lnTo>
                              <a:pt x="596" y="646"/>
                            </a:lnTo>
                            <a:lnTo>
                              <a:pt x="593" y="652"/>
                            </a:lnTo>
                            <a:lnTo>
                              <a:pt x="590" y="659"/>
                            </a:lnTo>
                            <a:lnTo>
                              <a:pt x="590" y="661"/>
                            </a:lnTo>
                            <a:lnTo>
                              <a:pt x="588" y="664"/>
                            </a:lnTo>
                            <a:lnTo>
                              <a:pt x="587" y="665"/>
                            </a:lnTo>
                            <a:lnTo>
                              <a:pt x="585" y="665"/>
                            </a:lnTo>
                            <a:lnTo>
                              <a:pt x="582" y="665"/>
                            </a:lnTo>
                            <a:lnTo>
                              <a:pt x="576" y="665"/>
                            </a:lnTo>
                            <a:lnTo>
                              <a:pt x="574" y="665"/>
                            </a:lnTo>
                            <a:lnTo>
                              <a:pt x="571" y="665"/>
                            </a:lnTo>
                            <a:lnTo>
                              <a:pt x="568" y="665"/>
                            </a:lnTo>
                            <a:lnTo>
                              <a:pt x="566" y="667"/>
                            </a:lnTo>
                            <a:lnTo>
                              <a:pt x="565" y="670"/>
                            </a:lnTo>
                            <a:lnTo>
                              <a:pt x="565" y="673"/>
                            </a:lnTo>
                            <a:lnTo>
                              <a:pt x="565" y="679"/>
                            </a:lnTo>
                            <a:lnTo>
                              <a:pt x="566" y="683"/>
                            </a:lnTo>
                            <a:lnTo>
                              <a:pt x="569" y="686"/>
                            </a:lnTo>
                            <a:lnTo>
                              <a:pt x="572" y="687"/>
                            </a:lnTo>
                            <a:lnTo>
                              <a:pt x="575" y="690"/>
                            </a:lnTo>
                            <a:lnTo>
                              <a:pt x="578" y="692"/>
                            </a:lnTo>
                            <a:lnTo>
                              <a:pt x="581" y="695"/>
                            </a:lnTo>
                            <a:lnTo>
                              <a:pt x="582" y="699"/>
                            </a:lnTo>
                            <a:lnTo>
                              <a:pt x="582" y="703"/>
                            </a:lnTo>
                            <a:lnTo>
                              <a:pt x="582" y="706"/>
                            </a:lnTo>
                            <a:lnTo>
                              <a:pt x="585" y="720"/>
                            </a:lnTo>
                            <a:lnTo>
                              <a:pt x="585" y="730"/>
                            </a:lnTo>
                            <a:lnTo>
                              <a:pt x="584" y="739"/>
                            </a:lnTo>
                            <a:lnTo>
                              <a:pt x="582" y="742"/>
                            </a:lnTo>
                            <a:lnTo>
                              <a:pt x="581" y="743"/>
                            </a:lnTo>
                            <a:lnTo>
                              <a:pt x="578" y="745"/>
                            </a:lnTo>
                            <a:lnTo>
                              <a:pt x="572" y="746"/>
                            </a:lnTo>
                            <a:lnTo>
                              <a:pt x="562" y="749"/>
                            </a:lnTo>
                            <a:lnTo>
                              <a:pt x="544" y="753"/>
                            </a:lnTo>
                            <a:lnTo>
                              <a:pt x="538" y="756"/>
                            </a:lnTo>
                            <a:lnTo>
                              <a:pt x="534" y="758"/>
                            </a:lnTo>
                            <a:lnTo>
                              <a:pt x="530" y="759"/>
                            </a:lnTo>
                            <a:lnTo>
                              <a:pt x="528" y="761"/>
                            </a:lnTo>
                            <a:lnTo>
                              <a:pt x="527" y="762"/>
                            </a:lnTo>
                            <a:lnTo>
                              <a:pt x="527" y="764"/>
                            </a:lnTo>
                            <a:lnTo>
                              <a:pt x="525" y="766"/>
                            </a:lnTo>
                            <a:lnTo>
                              <a:pt x="525" y="769"/>
                            </a:lnTo>
                            <a:lnTo>
                              <a:pt x="524" y="774"/>
                            </a:lnTo>
                            <a:lnTo>
                              <a:pt x="522" y="778"/>
                            </a:lnTo>
                            <a:lnTo>
                              <a:pt x="521" y="781"/>
                            </a:lnTo>
                            <a:lnTo>
                              <a:pt x="521" y="781"/>
                            </a:lnTo>
                            <a:lnTo>
                              <a:pt x="505" y="775"/>
                            </a:lnTo>
                            <a:lnTo>
                              <a:pt x="494" y="772"/>
                            </a:lnTo>
                            <a:lnTo>
                              <a:pt x="490" y="768"/>
                            </a:lnTo>
                            <a:lnTo>
                              <a:pt x="487" y="765"/>
                            </a:lnTo>
                            <a:lnTo>
                              <a:pt x="486" y="759"/>
                            </a:lnTo>
                            <a:lnTo>
                              <a:pt x="484" y="753"/>
                            </a:lnTo>
                            <a:lnTo>
                              <a:pt x="483" y="749"/>
                            </a:lnTo>
                            <a:lnTo>
                              <a:pt x="478" y="745"/>
                            </a:lnTo>
                            <a:lnTo>
                              <a:pt x="471" y="737"/>
                            </a:lnTo>
                            <a:lnTo>
                              <a:pt x="461" y="724"/>
                            </a:lnTo>
                            <a:lnTo>
                              <a:pt x="458" y="721"/>
                            </a:lnTo>
                            <a:lnTo>
                              <a:pt x="456" y="718"/>
                            </a:lnTo>
                            <a:lnTo>
                              <a:pt x="456" y="715"/>
                            </a:lnTo>
                            <a:lnTo>
                              <a:pt x="455" y="711"/>
                            </a:lnTo>
                            <a:lnTo>
                              <a:pt x="452" y="705"/>
                            </a:lnTo>
                            <a:lnTo>
                              <a:pt x="449" y="701"/>
                            </a:lnTo>
                            <a:lnTo>
                              <a:pt x="447" y="698"/>
                            </a:lnTo>
                            <a:lnTo>
                              <a:pt x="446" y="696"/>
                            </a:lnTo>
                            <a:lnTo>
                              <a:pt x="446" y="695"/>
                            </a:lnTo>
                            <a:lnTo>
                              <a:pt x="444" y="695"/>
                            </a:lnTo>
                            <a:lnTo>
                              <a:pt x="444" y="693"/>
                            </a:lnTo>
                            <a:lnTo>
                              <a:pt x="444" y="693"/>
                            </a:lnTo>
                            <a:lnTo>
                              <a:pt x="444" y="692"/>
                            </a:lnTo>
                            <a:lnTo>
                              <a:pt x="446" y="690"/>
                            </a:lnTo>
                            <a:lnTo>
                              <a:pt x="447" y="687"/>
                            </a:lnTo>
                            <a:lnTo>
                              <a:pt x="441" y="680"/>
                            </a:lnTo>
                            <a:lnTo>
                              <a:pt x="437" y="673"/>
                            </a:lnTo>
                            <a:lnTo>
                              <a:pt x="433" y="664"/>
                            </a:lnTo>
                            <a:lnTo>
                              <a:pt x="427" y="659"/>
                            </a:lnTo>
                            <a:lnTo>
                              <a:pt x="417" y="658"/>
                            </a:lnTo>
                            <a:lnTo>
                              <a:pt x="408" y="661"/>
                            </a:lnTo>
                            <a:lnTo>
                              <a:pt x="399" y="664"/>
                            </a:lnTo>
                            <a:lnTo>
                              <a:pt x="390" y="670"/>
                            </a:lnTo>
                            <a:lnTo>
                              <a:pt x="381" y="680"/>
                            </a:lnTo>
                            <a:lnTo>
                              <a:pt x="374" y="696"/>
                            </a:lnTo>
                            <a:lnTo>
                              <a:pt x="373" y="699"/>
                            </a:lnTo>
                            <a:lnTo>
                              <a:pt x="373" y="701"/>
                            </a:lnTo>
                            <a:lnTo>
                              <a:pt x="370" y="702"/>
                            </a:lnTo>
                            <a:lnTo>
                              <a:pt x="358" y="706"/>
                            </a:lnTo>
                            <a:lnTo>
                              <a:pt x="345" y="706"/>
                            </a:lnTo>
                            <a:lnTo>
                              <a:pt x="333" y="705"/>
                            </a:lnTo>
                            <a:lnTo>
                              <a:pt x="326" y="702"/>
                            </a:lnTo>
                            <a:lnTo>
                              <a:pt x="323" y="701"/>
                            </a:lnTo>
                            <a:lnTo>
                              <a:pt x="318" y="695"/>
                            </a:lnTo>
                            <a:lnTo>
                              <a:pt x="311" y="687"/>
                            </a:lnTo>
                            <a:lnTo>
                              <a:pt x="304" y="680"/>
                            </a:lnTo>
                            <a:lnTo>
                              <a:pt x="298" y="674"/>
                            </a:lnTo>
                            <a:lnTo>
                              <a:pt x="295" y="670"/>
                            </a:lnTo>
                            <a:lnTo>
                              <a:pt x="292" y="664"/>
                            </a:lnTo>
                            <a:lnTo>
                              <a:pt x="289" y="661"/>
                            </a:lnTo>
                            <a:lnTo>
                              <a:pt x="287" y="658"/>
                            </a:lnTo>
                            <a:lnTo>
                              <a:pt x="286" y="655"/>
                            </a:lnTo>
                            <a:lnTo>
                              <a:pt x="270" y="591"/>
                            </a:lnTo>
                            <a:lnTo>
                              <a:pt x="270" y="574"/>
                            </a:lnTo>
                            <a:lnTo>
                              <a:pt x="273" y="560"/>
                            </a:lnTo>
                            <a:lnTo>
                              <a:pt x="276" y="544"/>
                            </a:lnTo>
                            <a:lnTo>
                              <a:pt x="283" y="542"/>
                            </a:lnTo>
                            <a:lnTo>
                              <a:pt x="292" y="541"/>
                            </a:lnTo>
                            <a:lnTo>
                              <a:pt x="301" y="539"/>
                            </a:lnTo>
                            <a:lnTo>
                              <a:pt x="306" y="535"/>
                            </a:lnTo>
                            <a:lnTo>
                              <a:pt x="309" y="525"/>
                            </a:lnTo>
                            <a:lnTo>
                              <a:pt x="318" y="511"/>
                            </a:lnTo>
                            <a:lnTo>
                              <a:pt x="331" y="498"/>
                            </a:lnTo>
                            <a:lnTo>
                              <a:pt x="352" y="486"/>
                            </a:lnTo>
                            <a:lnTo>
                              <a:pt x="378" y="479"/>
                            </a:lnTo>
                            <a:lnTo>
                              <a:pt x="381" y="467"/>
                            </a:lnTo>
                            <a:lnTo>
                              <a:pt x="380" y="456"/>
                            </a:lnTo>
                            <a:lnTo>
                              <a:pt x="377" y="445"/>
                            </a:lnTo>
                            <a:lnTo>
                              <a:pt x="375" y="434"/>
                            </a:lnTo>
                            <a:lnTo>
                              <a:pt x="383" y="429"/>
                            </a:lnTo>
                            <a:lnTo>
                              <a:pt x="392" y="422"/>
                            </a:lnTo>
                            <a:lnTo>
                              <a:pt x="400" y="409"/>
                            </a:lnTo>
                            <a:lnTo>
                              <a:pt x="411" y="390"/>
                            </a:lnTo>
                            <a:lnTo>
                              <a:pt x="419" y="365"/>
                            </a:lnTo>
                            <a:lnTo>
                              <a:pt x="431" y="359"/>
                            </a:lnTo>
                            <a:lnTo>
                              <a:pt x="444" y="354"/>
                            </a:lnTo>
                            <a:lnTo>
                              <a:pt x="455" y="347"/>
                            </a:lnTo>
                            <a:lnTo>
                              <a:pt x="452" y="343"/>
                            </a:lnTo>
                            <a:lnTo>
                              <a:pt x="450" y="340"/>
                            </a:lnTo>
                            <a:lnTo>
                              <a:pt x="450" y="337"/>
                            </a:lnTo>
                            <a:lnTo>
                              <a:pt x="449" y="335"/>
                            </a:lnTo>
                            <a:lnTo>
                              <a:pt x="447" y="332"/>
                            </a:lnTo>
                            <a:lnTo>
                              <a:pt x="447" y="330"/>
                            </a:lnTo>
                            <a:lnTo>
                              <a:pt x="439" y="330"/>
                            </a:lnTo>
                            <a:lnTo>
                              <a:pt x="431" y="334"/>
                            </a:lnTo>
                            <a:lnTo>
                              <a:pt x="425" y="340"/>
                            </a:lnTo>
                            <a:lnTo>
                              <a:pt x="419" y="344"/>
                            </a:lnTo>
                            <a:lnTo>
                              <a:pt x="412" y="347"/>
                            </a:lnTo>
                            <a:lnTo>
                              <a:pt x="409" y="347"/>
                            </a:lnTo>
                            <a:lnTo>
                              <a:pt x="405" y="347"/>
                            </a:lnTo>
                            <a:lnTo>
                              <a:pt x="400" y="349"/>
                            </a:lnTo>
                            <a:lnTo>
                              <a:pt x="397" y="347"/>
                            </a:lnTo>
                            <a:lnTo>
                              <a:pt x="393" y="347"/>
                            </a:lnTo>
                            <a:lnTo>
                              <a:pt x="395" y="343"/>
                            </a:lnTo>
                            <a:lnTo>
                              <a:pt x="395" y="338"/>
                            </a:lnTo>
                            <a:lnTo>
                              <a:pt x="396" y="334"/>
                            </a:lnTo>
                            <a:lnTo>
                              <a:pt x="399" y="328"/>
                            </a:lnTo>
                            <a:lnTo>
                              <a:pt x="402" y="324"/>
                            </a:lnTo>
                            <a:lnTo>
                              <a:pt x="409" y="321"/>
                            </a:lnTo>
                            <a:lnTo>
                              <a:pt x="424" y="319"/>
                            </a:lnTo>
                            <a:lnTo>
                              <a:pt x="424" y="319"/>
                            </a:lnTo>
                            <a:lnTo>
                              <a:pt x="424" y="319"/>
                            </a:lnTo>
                            <a:lnTo>
                              <a:pt x="425" y="319"/>
                            </a:lnTo>
                            <a:lnTo>
                              <a:pt x="425" y="309"/>
                            </a:lnTo>
                            <a:lnTo>
                              <a:pt x="424" y="300"/>
                            </a:lnTo>
                            <a:lnTo>
                              <a:pt x="425" y="290"/>
                            </a:lnTo>
                            <a:lnTo>
                              <a:pt x="425" y="290"/>
                            </a:lnTo>
                            <a:lnTo>
                              <a:pt x="425" y="290"/>
                            </a:lnTo>
                            <a:lnTo>
                              <a:pt x="441" y="283"/>
                            </a:lnTo>
                            <a:lnTo>
                              <a:pt x="456" y="274"/>
                            </a:lnTo>
                            <a:lnTo>
                              <a:pt x="471" y="262"/>
                            </a:lnTo>
                            <a:lnTo>
                              <a:pt x="486" y="253"/>
                            </a:lnTo>
                            <a:lnTo>
                              <a:pt x="486" y="253"/>
                            </a:lnTo>
                            <a:lnTo>
                              <a:pt x="486" y="253"/>
                            </a:lnTo>
                            <a:lnTo>
                              <a:pt x="487" y="253"/>
                            </a:lnTo>
                            <a:lnTo>
                              <a:pt x="488" y="252"/>
                            </a:lnTo>
                            <a:lnTo>
                              <a:pt x="496" y="247"/>
                            </a:lnTo>
                            <a:lnTo>
                              <a:pt x="506" y="242"/>
                            </a:lnTo>
                            <a:lnTo>
                              <a:pt x="518" y="236"/>
                            </a:lnTo>
                            <a:lnTo>
                              <a:pt x="528" y="231"/>
                            </a:lnTo>
                            <a:lnTo>
                              <a:pt x="537" y="227"/>
                            </a:lnTo>
                            <a:lnTo>
                              <a:pt x="537" y="227"/>
                            </a:lnTo>
                            <a:lnTo>
                              <a:pt x="537" y="227"/>
                            </a:lnTo>
                            <a:lnTo>
                              <a:pt x="537" y="227"/>
                            </a:lnTo>
                            <a:lnTo>
                              <a:pt x="538" y="225"/>
                            </a:lnTo>
                            <a:lnTo>
                              <a:pt x="541" y="224"/>
                            </a:lnTo>
                            <a:lnTo>
                              <a:pt x="556" y="212"/>
                            </a:lnTo>
                            <a:lnTo>
                              <a:pt x="566" y="203"/>
                            </a:lnTo>
                            <a:lnTo>
                              <a:pt x="575" y="199"/>
                            </a:lnTo>
                            <a:lnTo>
                              <a:pt x="585" y="198"/>
                            </a:lnTo>
                            <a:lnTo>
                              <a:pt x="597" y="199"/>
                            </a:lnTo>
                            <a:lnTo>
                              <a:pt x="612" y="203"/>
                            </a:lnTo>
                            <a:lnTo>
                              <a:pt x="612" y="203"/>
                            </a:lnTo>
                            <a:lnTo>
                              <a:pt x="612" y="203"/>
                            </a:lnTo>
                            <a:lnTo>
                              <a:pt x="613" y="203"/>
                            </a:lnTo>
                            <a:lnTo>
                              <a:pt x="615" y="202"/>
                            </a:lnTo>
                            <a:lnTo>
                              <a:pt x="622" y="202"/>
                            </a:lnTo>
                            <a:lnTo>
                              <a:pt x="635" y="203"/>
                            </a:lnTo>
                            <a:lnTo>
                              <a:pt x="651" y="208"/>
                            </a:lnTo>
                            <a:lnTo>
                              <a:pt x="667" y="212"/>
                            </a:lnTo>
                            <a:lnTo>
                              <a:pt x="684" y="217"/>
                            </a:lnTo>
                            <a:lnTo>
                              <a:pt x="697" y="221"/>
                            </a:lnTo>
                            <a:lnTo>
                              <a:pt x="704" y="225"/>
                            </a:lnTo>
                            <a:lnTo>
                              <a:pt x="703" y="228"/>
                            </a:lnTo>
                            <a:lnTo>
                              <a:pt x="703" y="231"/>
                            </a:lnTo>
                            <a:lnTo>
                              <a:pt x="697" y="233"/>
                            </a:lnTo>
                            <a:lnTo>
                              <a:pt x="692" y="234"/>
                            </a:lnTo>
                            <a:lnTo>
                              <a:pt x="687" y="236"/>
                            </a:lnTo>
                            <a:lnTo>
                              <a:pt x="685" y="239"/>
                            </a:lnTo>
                            <a:lnTo>
                              <a:pt x="682" y="242"/>
                            </a:lnTo>
                            <a:lnTo>
                              <a:pt x="682" y="244"/>
                            </a:lnTo>
                            <a:lnTo>
                              <a:pt x="681" y="246"/>
                            </a:lnTo>
                            <a:lnTo>
                              <a:pt x="682" y="249"/>
                            </a:lnTo>
                            <a:lnTo>
                              <a:pt x="682" y="250"/>
                            </a:lnTo>
                            <a:lnTo>
                              <a:pt x="684" y="255"/>
                            </a:lnTo>
                            <a:lnTo>
                              <a:pt x="691" y="253"/>
                            </a:lnTo>
                            <a:lnTo>
                              <a:pt x="698" y="252"/>
                            </a:lnTo>
                            <a:lnTo>
                              <a:pt x="704" y="249"/>
                            </a:lnTo>
                            <a:lnTo>
                              <a:pt x="714" y="246"/>
                            </a:lnTo>
                            <a:lnTo>
                              <a:pt x="723" y="244"/>
                            </a:lnTo>
                            <a:lnTo>
                              <a:pt x="733" y="246"/>
                            </a:lnTo>
                            <a:lnTo>
                              <a:pt x="736" y="247"/>
                            </a:lnTo>
                            <a:lnTo>
                              <a:pt x="745" y="250"/>
                            </a:lnTo>
                            <a:lnTo>
                              <a:pt x="758" y="255"/>
                            </a:lnTo>
                            <a:lnTo>
                              <a:pt x="775" y="261"/>
                            </a:lnTo>
                            <a:lnTo>
                              <a:pt x="791" y="268"/>
                            </a:lnTo>
                            <a:lnTo>
                              <a:pt x="808" y="274"/>
                            </a:lnTo>
                            <a:lnTo>
                              <a:pt x="823" y="280"/>
                            </a:lnTo>
                            <a:lnTo>
                              <a:pt x="836" y="286"/>
                            </a:lnTo>
                            <a:lnTo>
                              <a:pt x="863" y="297"/>
                            </a:lnTo>
                            <a:lnTo>
                              <a:pt x="883" y="306"/>
                            </a:lnTo>
                            <a:lnTo>
                              <a:pt x="898" y="313"/>
                            </a:lnTo>
                            <a:lnTo>
                              <a:pt x="908" y="319"/>
                            </a:lnTo>
                            <a:lnTo>
                              <a:pt x="915" y="324"/>
                            </a:lnTo>
                            <a:lnTo>
                              <a:pt x="920" y="328"/>
                            </a:lnTo>
                            <a:lnTo>
                              <a:pt x="924" y="334"/>
                            </a:lnTo>
                            <a:lnTo>
                              <a:pt x="927" y="340"/>
                            </a:lnTo>
                            <a:lnTo>
                              <a:pt x="932" y="350"/>
                            </a:lnTo>
                            <a:lnTo>
                              <a:pt x="933" y="359"/>
                            </a:lnTo>
                            <a:lnTo>
                              <a:pt x="932" y="365"/>
                            </a:lnTo>
                            <a:lnTo>
                              <a:pt x="927" y="375"/>
                            </a:lnTo>
                            <a:lnTo>
                              <a:pt x="921" y="384"/>
                            </a:lnTo>
                            <a:lnTo>
                              <a:pt x="915" y="393"/>
                            </a:lnTo>
                            <a:lnTo>
                              <a:pt x="908" y="391"/>
                            </a:lnTo>
                            <a:lnTo>
                              <a:pt x="902" y="391"/>
                            </a:lnTo>
                            <a:lnTo>
                              <a:pt x="896" y="388"/>
                            </a:lnTo>
                            <a:lnTo>
                              <a:pt x="888" y="385"/>
                            </a:lnTo>
                            <a:lnTo>
                              <a:pt x="876" y="381"/>
                            </a:lnTo>
                            <a:lnTo>
                              <a:pt x="858" y="374"/>
                            </a:lnTo>
                            <a:lnTo>
                              <a:pt x="844" y="376"/>
                            </a:lnTo>
                            <a:lnTo>
                              <a:pt x="830" y="374"/>
                            </a:lnTo>
                            <a:lnTo>
                              <a:pt x="819" y="366"/>
                            </a:lnTo>
                            <a:lnTo>
                              <a:pt x="807" y="359"/>
                            </a:lnTo>
                            <a:lnTo>
                              <a:pt x="795" y="354"/>
                            </a:lnTo>
                            <a:lnTo>
                              <a:pt x="792" y="356"/>
                            </a:lnTo>
                            <a:lnTo>
                              <a:pt x="791" y="359"/>
                            </a:lnTo>
                            <a:lnTo>
                              <a:pt x="811" y="371"/>
                            </a:lnTo>
                            <a:lnTo>
                              <a:pt x="826" y="379"/>
                            </a:lnTo>
                            <a:lnTo>
                              <a:pt x="836" y="387"/>
                            </a:lnTo>
                            <a:lnTo>
                              <a:pt x="842" y="390"/>
                            </a:lnTo>
                            <a:lnTo>
                              <a:pt x="846" y="393"/>
                            </a:lnTo>
                            <a:lnTo>
                              <a:pt x="848" y="396"/>
                            </a:lnTo>
                            <a:lnTo>
                              <a:pt x="849" y="397"/>
                            </a:lnTo>
                            <a:lnTo>
                              <a:pt x="846" y="401"/>
                            </a:lnTo>
                            <a:lnTo>
                              <a:pt x="845" y="404"/>
                            </a:lnTo>
                            <a:lnTo>
                              <a:pt x="845" y="407"/>
                            </a:lnTo>
                            <a:lnTo>
                              <a:pt x="845" y="412"/>
                            </a:lnTo>
                            <a:lnTo>
                              <a:pt x="846" y="415"/>
                            </a:lnTo>
                            <a:lnTo>
                              <a:pt x="851" y="418"/>
                            </a:lnTo>
                            <a:lnTo>
                              <a:pt x="855" y="420"/>
                            </a:lnTo>
                            <a:lnTo>
                              <a:pt x="867" y="429"/>
                            </a:lnTo>
                            <a:lnTo>
                              <a:pt x="874" y="435"/>
                            </a:lnTo>
                            <a:lnTo>
                              <a:pt x="879" y="438"/>
                            </a:lnTo>
                            <a:lnTo>
                              <a:pt x="882" y="440"/>
                            </a:lnTo>
                            <a:lnTo>
                              <a:pt x="885" y="441"/>
                            </a:lnTo>
                            <a:lnTo>
                              <a:pt x="883" y="432"/>
                            </a:lnTo>
                            <a:lnTo>
                              <a:pt x="882" y="422"/>
                            </a:lnTo>
                            <a:lnTo>
                              <a:pt x="882" y="412"/>
                            </a:lnTo>
                            <a:lnTo>
                              <a:pt x="882" y="412"/>
                            </a:lnTo>
                            <a:lnTo>
                              <a:pt x="883" y="412"/>
                            </a:lnTo>
                            <a:lnTo>
                              <a:pt x="885" y="412"/>
                            </a:lnTo>
                            <a:lnTo>
                              <a:pt x="888" y="413"/>
                            </a:lnTo>
                            <a:lnTo>
                              <a:pt x="892" y="413"/>
                            </a:lnTo>
                            <a:lnTo>
                              <a:pt x="895" y="415"/>
                            </a:lnTo>
                            <a:lnTo>
                              <a:pt x="898" y="415"/>
                            </a:lnTo>
                            <a:lnTo>
                              <a:pt x="901" y="416"/>
                            </a:lnTo>
                            <a:lnTo>
                              <a:pt x="904" y="418"/>
                            </a:lnTo>
                            <a:lnTo>
                              <a:pt x="908" y="419"/>
                            </a:lnTo>
                            <a:lnTo>
                              <a:pt x="924" y="428"/>
                            </a:lnTo>
                            <a:lnTo>
                              <a:pt x="937" y="435"/>
                            </a:lnTo>
                            <a:lnTo>
                              <a:pt x="945" y="438"/>
                            </a:lnTo>
                            <a:lnTo>
                              <a:pt x="951" y="441"/>
                            </a:lnTo>
                            <a:lnTo>
                              <a:pt x="955" y="440"/>
                            </a:lnTo>
                            <a:lnTo>
                              <a:pt x="961" y="438"/>
                            </a:lnTo>
                            <a:lnTo>
                              <a:pt x="958" y="429"/>
                            </a:lnTo>
                            <a:lnTo>
                              <a:pt x="952" y="420"/>
                            </a:lnTo>
                            <a:lnTo>
                              <a:pt x="945" y="413"/>
                            </a:lnTo>
                            <a:lnTo>
                              <a:pt x="942" y="403"/>
                            </a:lnTo>
                            <a:lnTo>
                              <a:pt x="942" y="393"/>
                            </a:lnTo>
                            <a:lnTo>
                              <a:pt x="943" y="391"/>
                            </a:lnTo>
                            <a:lnTo>
                              <a:pt x="945" y="388"/>
                            </a:lnTo>
                            <a:lnTo>
                              <a:pt x="949" y="387"/>
                            </a:lnTo>
                            <a:lnTo>
                              <a:pt x="956" y="382"/>
                            </a:lnTo>
                            <a:lnTo>
                              <a:pt x="968" y="376"/>
                            </a:lnTo>
                            <a:lnTo>
                              <a:pt x="986" y="368"/>
                            </a:lnTo>
                            <a:lnTo>
                              <a:pt x="984" y="365"/>
                            </a:lnTo>
                            <a:lnTo>
                              <a:pt x="983" y="363"/>
                            </a:lnTo>
                            <a:lnTo>
                              <a:pt x="981" y="360"/>
                            </a:lnTo>
                            <a:lnTo>
                              <a:pt x="980" y="359"/>
                            </a:lnTo>
                            <a:lnTo>
                              <a:pt x="977" y="356"/>
                            </a:lnTo>
                            <a:lnTo>
                              <a:pt x="973" y="354"/>
                            </a:lnTo>
                            <a:lnTo>
                              <a:pt x="968" y="350"/>
                            </a:lnTo>
                            <a:lnTo>
                              <a:pt x="956" y="338"/>
                            </a:lnTo>
                            <a:lnTo>
                              <a:pt x="949" y="331"/>
                            </a:lnTo>
                            <a:lnTo>
                              <a:pt x="946" y="325"/>
                            </a:lnTo>
                            <a:lnTo>
                              <a:pt x="945" y="321"/>
                            </a:lnTo>
                            <a:lnTo>
                              <a:pt x="946" y="316"/>
                            </a:lnTo>
                            <a:lnTo>
                              <a:pt x="945" y="313"/>
                            </a:lnTo>
                            <a:lnTo>
                              <a:pt x="942" y="310"/>
                            </a:lnTo>
                            <a:lnTo>
                              <a:pt x="942" y="308"/>
                            </a:lnTo>
                            <a:lnTo>
                              <a:pt x="943" y="305"/>
                            </a:lnTo>
                            <a:lnTo>
                              <a:pt x="940" y="300"/>
                            </a:lnTo>
                            <a:lnTo>
                              <a:pt x="937" y="297"/>
                            </a:lnTo>
                            <a:lnTo>
                              <a:pt x="936" y="293"/>
                            </a:lnTo>
                            <a:lnTo>
                              <a:pt x="945" y="291"/>
                            </a:lnTo>
                            <a:lnTo>
                              <a:pt x="954" y="291"/>
                            </a:lnTo>
                            <a:lnTo>
                              <a:pt x="962" y="293"/>
                            </a:lnTo>
                            <a:lnTo>
                              <a:pt x="973" y="299"/>
                            </a:lnTo>
                            <a:lnTo>
                              <a:pt x="986" y="308"/>
                            </a:lnTo>
                            <a:lnTo>
                              <a:pt x="1003" y="321"/>
                            </a:lnTo>
                            <a:lnTo>
                              <a:pt x="1002" y="324"/>
                            </a:lnTo>
                            <a:lnTo>
                              <a:pt x="1002" y="327"/>
                            </a:lnTo>
                            <a:lnTo>
                              <a:pt x="996" y="328"/>
                            </a:lnTo>
                            <a:lnTo>
                              <a:pt x="990" y="328"/>
                            </a:lnTo>
                            <a:lnTo>
                              <a:pt x="984" y="330"/>
                            </a:lnTo>
                            <a:lnTo>
                              <a:pt x="986" y="335"/>
                            </a:lnTo>
                            <a:lnTo>
                              <a:pt x="989" y="343"/>
                            </a:lnTo>
                            <a:lnTo>
                              <a:pt x="993" y="350"/>
                            </a:lnTo>
                            <a:lnTo>
                              <a:pt x="1002" y="356"/>
                            </a:lnTo>
                            <a:lnTo>
                              <a:pt x="1015" y="360"/>
                            </a:lnTo>
                            <a:lnTo>
                              <a:pt x="1034" y="362"/>
                            </a:lnTo>
                            <a:lnTo>
                              <a:pt x="1031" y="357"/>
                            </a:lnTo>
                            <a:lnTo>
                              <a:pt x="1028" y="353"/>
                            </a:lnTo>
                            <a:lnTo>
                              <a:pt x="1027" y="350"/>
                            </a:lnTo>
                            <a:lnTo>
                              <a:pt x="1025" y="347"/>
                            </a:lnTo>
                            <a:lnTo>
                              <a:pt x="1024" y="346"/>
                            </a:lnTo>
                            <a:lnTo>
                              <a:pt x="1023" y="343"/>
                            </a:lnTo>
                            <a:lnTo>
                              <a:pt x="1021" y="341"/>
                            </a:lnTo>
                            <a:lnTo>
                              <a:pt x="1021" y="338"/>
                            </a:lnTo>
                            <a:lnTo>
                              <a:pt x="1023" y="335"/>
                            </a:lnTo>
                            <a:lnTo>
                              <a:pt x="1024" y="332"/>
                            </a:lnTo>
                            <a:lnTo>
                              <a:pt x="1024" y="331"/>
                            </a:lnTo>
                            <a:lnTo>
                              <a:pt x="1024" y="328"/>
                            </a:lnTo>
                            <a:lnTo>
                              <a:pt x="1023" y="324"/>
                            </a:lnTo>
                            <a:lnTo>
                              <a:pt x="1020" y="319"/>
                            </a:lnTo>
                            <a:lnTo>
                              <a:pt x="1023" y="315"/>
                            </a:lnTo>
                            <a:lnTo>
                              <a:pt x="1025" y="310"/>
                            </a:lnTo>
                            <a:lnTo>
                              <a:pt x="1028" y="306"/>
                            </a:lnTo>
                            <a:lnTo>
                              <a:pt x="1031" y="300"/>
                            </a:lnTo>
                            <a:lnTo>
                              <a:pt x="1031" y="300"/>
                            </a:lnTo>
                            <a:lnTo>
                              <a:pt x="1033" y="300"/>
                            </a:lnTo>
                            <a:lnTo>
                              <a:pt x="1033" y="299"/>
                            </a:lnTo>
                            <a:lnTo>
                              <a:pt x="1034" y="299"/>
                            </a:lnTo>
                            <a:lnTo>
                              <a:pt x="1036" y="296"/>
                            </a:lnTo>
                            <a:lnTo>
                              <a:pt x="1037" y="293"/>
                            </a:lnTo>
                            <a:lnTo>
                              <a:pt x="1040" y="290"/>
                            </a:lnTo>
                            <a:lnTo>
                              <a:pt x="1043" y="286"/>
                            </a:lnTo>
                            <a:lnTo>
                              <a:pt x="1047" y="278"/>
                            </a:lnTo>
                            <a:lnTo>
                              <a:pt x="1058" y="280"/>
                            </a:lnTo>
                            <a:lnTo>
                              <a:pt x="1067" y="284"/>
                            </a:lnTo>
                            <a:lnTo>
                              <a:pt x="1074" y="290"/>
                            </a:lnTo>
                            <a:lnTo>
                              <a:pt x="1080" y="297"/>
                            </a:lnTo>
                            <a:lnTo>
                              <a:pt x="1089" y="303"/>
                            </a:lnTo>
                            <a:lnTo>
                              <a:pt x="1089" y="303"/>
                            </a:lnTo>
                            <a:lnTo>
                              <a:pt x="1089" y="302"/>
                            </a:lnTo>
                            <a:lnTo>
                              <a:pt x="1090" y="300"/>
                            </a:lnTo>
                            <a:lnTo>
                              <a:pt x="1091" y="286"/>
                            </a:lnTo>
                            <a:lnTo>
                              <a:pt x="1093" y="269"/>
                            </a:lnTo>
                            <a:lnTo>
                              <a:pt x="1103" y="277"/>
                            </a:lnTo>
                            <a:lnTo>
                              <a:pt x="1109" y="280"/>
                            </a:lnTo>
                            <a:lnTo>
                              <a:pt x="1112" y="283"/>
                            </a:lnTo>
                            <a:lnTo>
                              <a:pt x="1115" y="284"/>
                            </a:lnTo>
                            <a:lnTo>
                              <a:pt x="1118" y="286"/>
                            </a:lnTo>
                            <a:lnTo>
                              <a:pt x="1118" y="286"/>
                            </a:lnTo>
                            <a:lnTo>
                              <a:pt x="1118" y="286"/>
                            </a:lnTo>
                            <a:lnTo>
                              <a:pt x="1119" y="284"/>
                            </a:lnTo>
                            <a:lnTo>
                              <a:pt x="1121" y="281"/>
                            </a:lnTo>
                            <a:lnTo>
                              <a:pt x="1122" y="278"/>
                            </a:lnTo>
                            <a:lnTo>
                              <a:pt x="1119" y="274"/>
                            </a:lnTo>
                            <a:lnTo>
                              <a:pt x="1115" y="268"/>
                            </a:lnTo>
                            <a:lnTo>
                              <a:pt x="1112" y="262"/>
                            </a:lnTo>
                            <a:lnTo>
                              <a:pt x="1130" y="274"/>
                            </a:lnTo>
                            <a:lnTo>
                              <a:pt x="1140" y="280"/>
                            </a:lnTo>
                            <a:lnTo>
                              <a:pt x="1147" y="284"/>
                            </a:lnTo>
                            <a:lnTo>
                              <a:pt x="1152" y="287"/>
                            </a:lnTo>
                            <a:lnTo>
                              <a:pt x="1155" y="287"/>
                            </a:lnTo>
                            <a:lnTo>
                              <a:pt x="1156" y="287"/>
                            </a:lnTo>
                            <a:lnTo>
                              <a:pt x="1140" y="274"/>
                            </a:lnTo>
                            <a:lnTo>
                              <a:pt x="1124" y="264"/>
                            </a:lnTo>
                            <a:lnTo>
                              <a:pt x="1106" y="252"/>
                            </a:lnTo>
                            <a:lnTo>
                              <a:pt x="1090" y="240"/>
                            </a:lnTo>
                            <a:lnTo>
                              <a:pt x="1075" y="224"/>
                            </a:lnTo>
                            <a:lnTo>
                              <a:pt x="1077" y="224"/>
                            </a:lnTo>
                            <a:lnTo>
                              <a:pt x="1077" y="224"/>
                            </a:lnTo>
                            <a:lnTo>
                              <a:pt x="1077" y="225"/>
                            </a:lnTo>
                            <a:lnTo>
                              <a:pt x="1119" y="243"/>
                            </a:lnTo>
                            <a:lnTo>
                              <a:pt x="1162" y="264"/>
                            </a:lnTo>
                            <a:lnTo>
                              <a:pt x="1204" y="283"/>
                            </a:lnTo>
                            <a:lnTo>
                              <a:pt x="1204" y="283"/>
                            </a:lnTo>
                            <a:lnTo>
                              <a:pt x="1204" y="283"/>
                            </a:lnTo>
                            <a:lnTo>
                              <a:pt x="1206" y="283"/>
                            </a:lnTo>
                            <a:lnTo>
                              <a:pt x="1209" y="284"/>
                            </a:lnTo>
                            <a:lnTo>
                              <a:pt x="1221" y="288"/>
                            </a:lnTo>
                            <a:lnTo>
                              <a:pt x="1226" y="293"/>
                            </a:lnTo>
                            <a:lnTo>
                              <a:pt x="1231" y="294"/>
                            </a:lnTo>
                            <a:lnTo>
                              <a:pt x="1234" y="296"/>
                            </a:lnTo>
                            <a:lnTo>
                              <a:pt x="1235" y="296"/>
                            </a:lnTo>
                            <a:lnTo>
                              <a:pt x="1235" y="296"/>
                            </a:lnTo>
                            <a:lnTo>
                              <a:pt x="1235" y="296"/>
                            </a:lnTo>
                            <a:lnTo>
                              <a:pt x="1235" y="296"/>
                            </a:lnTo>
                            <a:lnTo>
                              <a:pt x="1235" y="296"/>
                            </a:lnTo>
                            <a:lnTo>
                              <a:pt x="1235" y="296"/>
                            </a:lnTo>
                            <a:lnTo>
                              <a:pt x="1237" y="296"/>
                            </a:lnTo>
                            <a:lnTo>
                              <a:pt x="1237" y="296"/>
                            </a:lnTo>
                            <a:lnTo>
                              <a:pt x="1248" y="305"/>
                            </a:lnTo>
                            <a:lnTo>
                              <a:pt x="1262" y="313"/>
                            </a:lnTo>
                            <a:lnTo>
                              <a:pt x="1262" y="313"/>
                            </a:lnTo>
                            <a:lnTo>
                              <a:pt x="1262" y="313"/>
                            </a:lnTo>
                            <a:lnTo>
                              <a:pt x="1262" y="313"/>
                            </a:lnTo>
                            <a:lnTo>
                              <a:pt x="1260" y="302"/>
                            </a:lnTo>
                            <a:lnTo>
                              <a:pt x="1254" y="294"/>
                            </a:lnTo>
                            <a:lnTo>
                              <a:pt x="1248" y="291"/>
                            </a:lnTo>
                            <a:lnTo>
                              <a:pt x="1243" y="288"/>
                            </a:lnTo>
                            <a:lnTo>
                              <a:pt x="1221" y="280"/>
                            </a:lnTo>
                            <a:lnTo>
                              <a:pt x="1200" y="268"/>
                            </a:lnTo>
                            <a:lnTo>
                              <a:pt x="1182" y="253"/>
                            </a:lnTo>
                            <a:lnTo>
                              <a:pt x="1168" y="237"/>
                            </a:lnTo>
                            <a:lnTo>
                              <a:pt x="1155" y="223"/>
                            </a:lnTo>
                            <a:lnTo>
                              <a:pt x="1146" y="211"/>
                            </a:lnTo>
                            <a:lnTo>
                              <a:pt x="1140" y="202"/>
                            </a:lnTo>
                            <a:lnTo>
                              <a:pt x="1138" y="199"/>
                            </a:lnTo>
                            <a:lnTo>
                              <a:pt x="1140" y="198"/>
                            </a:lnTo>
                            <a:lnTo>
                              <a:pt x="1143" y="196"/>
                            </a:lnTo>
                            <a:lnTo>
                              <a:pt x="1141" y="192"/>
                            </a:lnTo>
                            <a:lnTo>
                              <a:pt x="1138" y="190"/>
                            </a:lnTo>
                            <a:lnTo>
                              <a:pt x="1137" y="187"/>
                            </a:lnTo>
                            <a:lnTo>
                              <a:pt x="1136" y="184"/>
                            </a:lnTo>
                            <a:lnTo>
                              <a:pt x="1133" y="183"/>
                            </a:lnTo>
                            <a:lnTo>
                              <a:pt x="1128" y="179"/>
                            </a:lnTo>
                            <a:lnTo>
                              <a:pt x="1130" y="176"/>
                            </a:lnTo>
                            <a:lnTo>
                              <a:pt x="1130" y="173"/>
                            </a:lnTo>
                            <a:lnTo>
                              <a:pt x="1125" y="170"/>
                            </a:lnTo>
                            <a:lnTo>
                              <a:pt x="1121" y="167"/>
                            </a:lnTo>
                            <a:lnTo>
                              <a:pt x="1118" y="162"/>
                            </a:lnTo>
                            <a:lnTo>
                              <a:pt x="1112" y="158"/>
                            </a:lnTo>
                            <a:lnTo>
                              <a:pt x="1105" y="151"/>
                            </a:lnTo>
                            <a:lnTo>
                              <a:pt x="1093" y="139"/>
                            </a:lnTo>
                            <a:lnTo>
                              <a:pt x="1078" y="124"/>
                            </a:lnTo>
                            <a:lnTo>
                              <a:pt x="1078" y="123"/>
                            </a:lnTo>
                            <a:lnTo>
                              <a:pt x="1077" y="121"/>
                            </a:lnTo>
                            <a:lnTo>
                              <a:pt x="1077" y="118"/>
                            </a:lnTo>
                            <a:lnTo>
                              <a:pt x="1080" y="118"/>
                            </a:lnTo>
                            <a:lnTo>
                              <a:pt x="1099" y="126"/>
                            </a:lnTo>
                            <a:lnTo>
                              <a:pt x="1116" y="136"/>
                            </a:lnTo>
                            <a:lnTo>
                              <a:pt x="1133" y="146"/>
                            </a:lnTo>
                            <a:lnTo>
                              <a:pt x="1149" y="158"/>
                            </a:lnTo>
                            <a:lnTo>
                              <a:pt x="1171" y="177"/>
                            </a:lnTo>
                            <a:lnTo>
                              <a:pt x="1180" y="187"/>
                            </a:lnTo>
                            <a:lnTo>
                              <a:pt x="1187" y="198"/>
                            </a:lnTo>
                            <a:lnTo>
                              <a:pt x="1197" y="208"/>
                            </a:lnTo>
                            <a:lnTo>
                              <a:pt x="1218" y="227"/>
                            </a:lnTo>
                            <a:lnTo>
                              <a:pt x="1240" y="246"/>
                            </a:lnTo>
                            <a:lnTo>
                              <a:pt x="1251" y="256"/>
                            </a:lnTo>
                            <a:lnTo>
                              <a:pt x="1260" y="268"/>
                            </a:lnTo>
                            <a:lnTo>
                              <a:pt x="1272" y="278"/>
                            </a:lnTo>
                            <a:lnTo>
                              <a:pt x="1290" y="296"/>
                            </a:lnTo>
                            <a:lnTo>
                              <a:pt x="1307" y="313"/>
                            </a:lnTo>
                            <a:lnTo>
                              <a:pt x="1320" y="327"/>
                            </a:lnTo>
                            <a:lnTo>
                              <a:pt x="1329" y="338"/>
                            </a:lnTo>
                            <a:lnTo>
                              <a:pt x="1334" y="346"/>
                            </a:lnTo>
                            <a:lnTo>
                              <a:pt x="1337" y="353"/>
                            </a:lnTo>
                            <a:lnTo>
                              <a:pt x="1338" y="357"/>
                            </a:lnTo>
                            <a:lnTo>
                              <a:pt x="1341" y="360"/>
                            </a:lnTo>
                            <a:lnTo>
                              <a:pt x="1344" y="365"/>
                            </a:lnTo>
                            <a:lnTo>
                              <a:pt x="1345" y="371"/>
                            </a:lnTo>
                            <a:lnTo>
                              <a:pt x="1347" y="375"/>
                            </a:lnTo>
                            <a:lnTo>
                              <a:pt x="1342" y="376"/>
                            </a:lnTo>
                            <a:lnTo>
                              <a:pt x="1339" y="376"/>
                            </a:lnTo>
                            <a:lnTo>
                              <a:pt x="1335" y="375"/>
                            </a:lnTo>
                            <a:lnTo>
                              <a:pt x="1332" y="374"/>
                            </a:lnTo>
                            <a:lnTo>
                              <a:pt x="1329" y="372"/>
                            </a:lnTo>
                            <a:lnTo>
                              <a:pt x="1326" y="371"/>
                            </a:lnTo>
                            <a:lnTo>
                              <a:pt x="1323" y="371"/>
                            </a:lnTo>
                            <a:lnTo>
                              <a:pt x="1322" y="374"/>
                            </a:lnTo>
                            <a:lnTo>
                              <a:pt x="1322" y="378"/>
                            </a:lnTo>
                            <a:lnTo>
                              <a:pt x="1323" y="381"/>
                            </a:lnTo>
                            <a:lnTo>
                              <a:pt x="1326" y="382"/>
                            </a:lnTo>
                            <a:lnTo>
                              <a:pt x="1331" y="385"/>
                            </a:lnTo>
                            <a:lnTo>
                              <a:pt x="1334" y="387"/>
                            </a:lnTo>
                            <a:lnTo>
                              <a:pt x="1335" y="387"/>
                            </a:lnTo>
                            <a:lnTo>
                              <a:pt x="1357" y="415"/>
                            </a:lnTo>
                            <a:lnTo>
                              <a:pt x="1378" y="437"/>
                            </a:lnTo>
                            <a:lnTo>
                              <a:pt x="1395" y="457"/>
                            </a:lnTo>
                            <a:lnTo>
                              <a:pt x="1413" y="476"/>
                            </a:lnTo>
                            <a:lnTo>
                              <a:pt x="1430" y="495"/>
                            </a:lnTo>
                            <a:lnTo>
                              <a:pt x="1448" y="519"/>
                            </a:lnTo>
                            <a:lnTo>
                              <a:pt x="1464" y="547"/>
                            </a:lnTo>
                            <a:lnTo>
                              <a:pt x="1448" y="519"/>
                            </a:lnTo>
                            <a:lnTo>
                              <a:pt x="1430" y="495"/>
                            </a:lnTo>
                            <a:lnTo>
                              <a:pt x="1414" y="476"/>
                            </a:lnTo>
                            <a:lnTo>
                              <a:pt x="1397" y="457"/>
                            </a:lnTo>
                            <a:lnTo>
                              <a:pt x="1379" y="438"/>
                            </a:lnTo>
                            <a:lnTo>
                              <a:pt x="1359" y="416"/>
                            </a:lnTo>
                            <a:lnTo>
                              <a:pt x="1338" y="388"/>
                            </a:lnTo>
                            <a:lnTo>
                              <a:pt x="1339" y="390"/>
                            </a:lnTo>
                            <a:lnTo>
                              <a:pt x="1342" y="391"/>
                            </a:lnTo>
                            <a:lnTo>
                              <a:pt x="1345" y="390"/>
                            </a:lnTo>
                            <a:lnTo>
                              <a:pt x="1350" y="391"/>
                            </a:lnTo>
                            <a:lnTo>
                              <a:pt x="1354" y="391"/>
                            </a:lnTo>
                            <a:lnTo>
                              <a:pt x="1359" y="391"/>
                            </a:lnTo>
                            <a:lnTo>
                              <a:pt x="1363" y="390"/>
                            </a:lnTo>
                            <a:lnTo>
                              <a:pt x="1361" y="385"/>
                            </a:lnTo>
                            <a:lnTo>
                              <a:pt x="1361" y="382"/>
                            </a:lnTo>
                            <a:lnTo>
                              <a:pt x="1361" y="381"/>
                            </a:lnTo>
                            <a:lnTo>
                              <a:pt x="1361" y="378"/>
                            </a:lnTo>
                            <a:lnTo>
                              <a:pt x="1361" y="376"/>
                            </a:lnTo>
                            <a:lnTo>
                              <a:pt x="1363" y="375"/>
                            </a:lnTo>
                            <a:lnTo>
                              <a:pt x="1364" y="374"/>
                            </a:lnTo>
                            <a:lnTo>
                              <a:pt x="1359" y="365"/>
                            </a:lnTo>
                            <a:lnTo>
                              <a:pt x="1351" y="357"/>
                            </a:lnTo>
                            <a:lnTo>
                              <a:pt x="1342" y="346"/>
                            </a:lnTo>
                            <a:lnTo>
                              <a:pt x="1347" y="346"/>
                            </a:lnTo>
                            <a:lnTo>
                              <a:pt x="1351" y="344"/>
                            </a:lnTo>
                            <a:lnTo>
                              <a:pt x="1341" y="332"/>
                            </a:lnTo>
                            <a:lnTo>
                              <a:pt x="1329" y="324"/>
                            </a:lnTo>
                            <a:lnTo>
                              <a:pt x="1317" y="313"/>
                            </a:lnTo>
                            <a:lnTo>
                              <a:pt x="1306" y="303"/>
                            </a:lnTo>
                            <a:lnTo>
                              <a:pt x="1307" y="299"/>
                            </a:lnTo>
                            <a:lnTo>
                              <a:pt x="1307" y="299"/>
                            </a:lnTo>
                            <a:lnTo>
                              <a:pt x="1307" y="299"/>
                            </a:lnTo>
                            <a:lnTo>
                              <a:pt x="1309" y="299"/>
                            </a:lnTo>
                            <a:lnTo>
                              <a:pt x="1312" y="300"/>
                            </a:lnTo>
                            <a:lnTo>
                              <a:pt x="1315" y="302"/>
                            </a:lnTo>
                            <a:lnTo>
                              <a:pt x="1316" y="302"/>
                            </a:lnTo>
                            <a:lnTo>
                              <a:pt x="1319" y="302"/>
                            </a:lnTo>
                            <a:lnTo>
                              <a:pt x="1320" y="302"/>
                            </a:lnTo>
                            <a:lnTo>
                              <a:pt x="1317" y="296"/>
                            </a:lnTo>
                            <a:lnTo>
                              <a:pt x="1315" y="293"/>
                            </a:lnTo>
                            <a:lnTo>
                              <a:pt x="1310" y="290"/>
                            </a:lnTo>
                            <a:lnTo>
                              <a:pt x="1306" y="288"/>
                            </a:lnTo>
                            <a:lnTo>
                              <a:pt x="1303" y="287"/>
                            </a:lnTo>
                            <a:lnTo>
                              <a:pt x="1300" y="286"/>
                            </a:lnTo>
                            <a:lnTo>
                              <a:pt x="1298" y="286"/>
                            </a:lnTo>
                            <a:lnTo>
                              <a:pt x="1298" y="287"/>
                            </a:lnTo>
                            <a:lnTo>
                              <a:pt x="1298" y="290"/>
                            </a:lnTo>
                            <a:lnTo>
                              <a:pt x="1297" y="288"/>
                            </a:lnTo>
                            <a:lnTo>
                              <a:pt x="1295" y="287"/>
                            </a:lnTo>
                            <a:lnTo>
                              <a:pt x="1291" y="287"/>
                            </a:lnTo>
                            <a:lnTo>
                              <a:pt x="1285" y="286"/>
                            </a:lnTo>
                            <a:lnTo>
                              <a:pt x="1279" y="280"/>
                            </a:lnTo>
                            <a:lnTo>
                              <a:pt x="1269" y="271"/>
                            </a:lnTo>
                            <a:lnTo>
                              <a:pt x="1257" y="258"/>
                            </a:lnTo>
                            <a:lnTo>
                              <a:pt x="1241" y="240"/>
                            </a:lnTo>
                            <a:lnTo>
                              <a:pt x="1221" y="217"/>
                            </a:lnTo>
                            <a:lnTo>
                              <a:pt x="1200" y="203"/>
                            </a:lnTo>
                            <a:lnTo>
                              <a:pt x="1194" y="198"/>
                            </a:lnTo>
                            <a:lnTo>
                              <a:pt x="1188" y="192"/>
                            </a:lnTo>
                            <a:lnTo>
                              <a:pt x="1184" y="186"/>
                            </a:lnTo>
                            <a:lnTo>
                              <a:pt x="1184" y="183"/>
                            </a:lnTo>
                            <a:lnTo>
                              <a:pt x="1184" y="181"/>
                            </a:lnTo>
                            <a:lnTo>
                              <a:pt x="1174" y="168"/>
                            </a:lnTo>
                            <a:lnTo>
                              <a:pt x="1160" y="157"/>
                            </a:lnTo>
                            <a:lnTo>
                              <a:pt x="1146" y="148"/>
                            </a:lnTo>
                            <a:lnTo>
                              <a:pt x="1133" y="136"/>
                            </a:lnTo>
                            <a:lnTo>
                              <a:pt x="1150" y="142"/>
                            </a:lnTo>
                            <a:lnTo>
                              <a:pt x="1165" y="152"/>
                            </a:lnTo>
                            <a:lnTo>
                              <a:pt x="1178" y="165"/>
                            </a:lnTo>
                            <a:lnTo>
                              <a:pt x="1190" y="177"/>
                            </a:lnTo>
                            <a:lnTo>
                              <a:pt x="1204" y="187"/>
                            </a:lnTo>
                            <a:lnTo>
                              <a:pt x="1193" y="176"/>
                            </a:lnTo>
                            <a:lnTo>
                              <a:pt x="1185" y="168"/>
                            </a:lnTo>
                            <a:lnTo>
                              <a:pt x="1181" y="164"/>
                            </a:lnTo>
                            <a:lnTo>
                              <a:pt x="1180" y="162"/>
                            </a:lnTo>
                            <a:lnTo>
                              <a:pt x="1180" y="162"/>
                            </a:lnTo>
                            <a:lnTo>
                              <a:pt x="1181" y="161"/>
                            </a:lnTo>
                            <a:lnTo>
                              <a:pt x="1181" y="158"/>
                            </a:lnTo>
                            <a:lnTo>
                              <a:pt x="1182" y="158"/>
                            </a:lnTo>
                            <a:lnTo>
                              <a:pt x="1185" y="158"/>
                            </a:lnTo>
                            <a:lnTo>
                              <a:pt x="1187" y="159"/>
                            </a:lnTo>
                            <a:lnTo>
                              <a:pt x="1188" y="159"/>
                            </a:lnTo>
                            <a:lnTo>
                              <a:pt x="1190" y="161"/>
                            </a:lnTo>
                            <a:lnTo>
                              <a:pt x="1194" y="162"/>
                            </a:lnTo>
                            <a:lnTo>
                              <a:pt x="1197" y="165"/>
                            </a:lnTo>
                            <a:lnTo>
                              <a:pt x="1203" y="168"/>
                            </a:lnTo>
                            <a:lnTo>
                              <a:pt x="1212" y="174"/>
                            </a:lnTo>
                            <a:lnTo>
                              <a:pt x="1224" y="181"/>
                            </a:lnTo>
                            <a:lnTo>
                              <a:pt x="1235" y="189"/>
                            </a:lnTo>
                            <a:lnTo>
                              <a:pt x="1246" y="195"/>
                            </a:lnTo>
                            <a:lnTo>
                              <a:pt x="1253" y="196"/>
                            </a:lnTo>
                            <a:lnTo>
                              <a:pt x="1235" y="179"/>
                            </a:lnTo>
                            <a:lnTo>
                              <a:pt x="1215" y="165"/>
                            </a:lnTo>
                            <a:lnTo>
                              <a:pt x="1194" y="152"/>
                            </a:lnTo>
                            <a:lnTo>
                              <a:pt x="1172" y="140"/>
                            </a:lnTo>
                            <a:lnTo>
                              <a:pt x="1153" y="124"/>
                            </a:lnTo>
                            <a:lnTo>
                              <a:pt x="1155" y="123"/>
                            </a:lnTo>
                            <a:lnTo>
                              <a:pt x="1155" y="120"/>
                            </a:lnTo>
                            <a:lnTo>
                              <a:pt x="1159" y="121"/>
                            </a:lnTo>
                            <a:lnTo>
                              <a:pt x="1163" y="121"/>
                            </a:lnTo>
                            <a:lnTo>
                              <a:pt x="1162" y="117"/>
                            </a:lnTo>
                            <a:lnTo>
                              <a:pt x="1159" y="114"/>
                            </a:lnTo>
                            <a:lnTo>
                              <a:pt x="1155" y="110"/>
                            </a:lnTo>
                            <a:lnTo>
                              <a:pt x="1146" y="104"/>
                            </a:lnTo>
                            <a:lnTo>
                              <a:pt x="1133" y="93"/>
                            </a:lnTo>
                            <a:lnTo>
                              <a:pt x="1113" y="82"/>
                            </a:lnTo>
                            <a:lnTo>
                              <a:pt x="1100" y="73"/>
                            </a:lnTo>
                            <a:lnTo>
                              <a:pt x="1091" y="67"/>
                            </a:lnTo>
                            <a:lnTo>
                              <a:pt x="1086" y="63"/>
                            </a:lnTo>
                            <a:lnTo>
                              <a:pt x="1081" y="61"/>
                            </a:lnTo>
                            <a:lnTo>
                              <a:pt x="1077" y="58"/>
                            </a:lnTo>
                            <a:lnTo>
                              <a:pt x="1074" y="57"/>
                            </a:lnTo>
                            <a:lnTo>
                              <a:pt x="1059" y="48"/>
                            </a:lnTo>
                            <a:lnTo>
                              <a:pt x="1050" y="42"/>
                            </a:lnTo>
                            <a:lnTo>
                              <a:pt x="1045" y="38"/>
                            </a:lnTo>
                            <a:lnTo>
                              <a:pt x="1040" y="35"/>
                            </a:lnTo>
                            <a:lnTo>
                              <a:pt x="1036" y="32"/>
                            </a:lnTo>
                            <a:lnTo>
                              <a:pt x="1049" y="36"/>
                            </a:lnTo>
                            <a:lnTo>
                              <a:pt x="1049" y="36"/>
                            </a:lnTo>
                            <a:lnTo>
                              <a:pt x="1049" y="36"/>
                            </a:lnTo>
                            <a:lnTo>
                              <a:pt x="1049" y="38"/>
                            </a:lnTo>
                            <a:lnTo>
                              <a:pt x="1061" y="44"/>
                            </a:lnTo>
                            <a:lnTo>
                              <a:pt x="1062" y="44"/>
                            </a:lnTo>
                            <a:lnTo>
                              <a:pt x="1062" y="44"/>
                            </a:lnTo>
                            <a:lnTo>
                              <a:pt x="1064" y="44"/>
                            </a:lnTo>
                            <a:lnTo>
                              <a:pt x="1065" y="45"/>
                            </a:lnTo>
                            <a:lnTo>
                              <a:pt x="1068" y="47"/>
                            </a:lnTo>
                            <a:lnTo>
                              <a:pt x="1072" y="48"/>
                            </a:lnTo>
                            <a:lnTo>
                              <a:pt x="1078" y="51"/>
                            </a:lnTo>
                            <a:lnTo>
                              <a:pt x="1046" y="33"/>
                            </a:lnTo>
                            <a:lnTo>
                              <a:pt x="1015" y="17"/>
                            </a:lnTo>
                            <a:lnTo>
                              <a:pt x="1009" y="14"/>
                            </a:lnTo>
                            <a:lnTo>
                              <a:pt x="1002" y="11"/>
                            </a:lnTo>
                            <a:lnTo>
                              <a:pt x="992" y="5"/>
                            </a:lnTo>
                            <a:lnTo>
                              <a:pt x="979" y="0"/>
                            </a:lnTo>
                            <a:close/>
                            <a:moveTo>
                              <a:pt x="979" y="0"/>
                            </a:moveTo>
                            <a:lnTo>
                              <a:pt x="979" y="0"/>
                            </a:lnTo>
                            <a:lnTo>
                              <a:pt x="979" y="0"/>
                            </a:lnTo>
                            <a:lnTo>
                              <a:pt x="979" y="0"/>
                            </a:lnTo>
                            <a:close/>
                            <a:moveTo>
                              <a:pt x="979" y="0"/>
                            </a:moveTo>
                            <a:lnTo>
                              <a:pt x="979" y="0"/>
                            </a:lnTo>
                            <a:lnTo>
                              <a:pt x="979" y="0"/>
                            </a:lnTo>
                            <a:lnTo>
                              <a:pt x="979" y="0"/>
                            </a:lnTo>
                            <a:close/>
                          </a:path>
                        </a:pathLst>
                      </a:custGeom>
                      <a:grpFill/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>
                          <a:defRPr/>
                        </a:pPr>
                        <a:endParaRPr lang="en-US" sz="1600" kern="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290" name="Freeform 288">
                    <a:extLst>
                      <a:ext uri="{FF2B5EF4-FFF2-40B4-BE49-F238E27FC236}">
                        <a16:creationId xmlns:a16="http://schemas.microsoft.com/office/drawing/2014/main" id="{3F5788C1-2F46-7A4C-9A89-B37F29A4A8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9065" y="1320783"/>
                    <a:ext cx="26989" cy="22224"/>
                  </a:xfrm>
                  <a:custGeom>
                    <a:avLst/>
                    <a:gdLst>
                      <a:gd name="T0" fmla="*/ 17 w 17"/>
                      <a:gd name="T1" fmla="*/ 0 h 14"/>
                      <a:gd name="T2" fmla="*/ 17 w 17"/>
                      <a:gd name="T3" fmla="*/ 0 h 14"/>
                      <a:gd name="T4" fmla="*/ 0 w 17"/>
                      <a:gd name="T5" fmla="*/ 14 h 14"/>
                      <a:gd name="T6" fmla="*/ 14 w 17"/>
                      <a:gd name="T7" fmla="*/ 1 h 14"/>
                      <a:gd name="T8" fmla="*/ 17 w 17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4">
                        <a:moveTo>
                          <a:pt x="17" y="0"/>
                        </a:moveTo>
                        <a:lnTo>
                          <a:pt x="17" y="0"/>
                        </a:lnTo>
                        <a:lnTo>
                          <a:pt x="0" y="14"/>
                        </a:lnTo>
                        <a:lnTo>
                          <a:pt x="14" y="1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1" name="Freeform 289">
                    <a:extLst>
                      <a:ext uri="{FF2B5EF4-FFF2-40B4-BE49-F238E27FC236}">
                        <a16:creationId xmlns:a16="http://schemas.microsoft.com/office/drawing/2014/main" id="{B50F9E83-CC23-8449-84C4-54285962F2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86055" y="1296972"/>
                    <a:ext cx="22223" cy="23813"/>
                  </a:xfrm>
                  <a:custGeom>
                    <a:avLst/>
                    <a:gdLst>
                      <a:gd name="T0" fmla="*/ 14 w 14"/>
                      <a:gd name="T1" fmla="*/ 0 h 15"/>
                      <a:gd name="T2" fmla="*/ 14 w 14"/>
                      <a:gd name="T3" fmla="*/ 0 h 15"/>
                      <a:gd name="T4" fmla="*/ 10 w 14"/>
                      <a:gd name="T5" fmla="*/ 4 h 15"/>
                      <a:gd name="T6" fmla="*/ 0 w 14"/>
                      <a:gd name="T7" fmla="*/ 15 h 15"/>
                      <a:gd name="T8" fmla="*/ 0 w 14"/>
                      <a:gd name="T9" fmla="*/ 15 h 15"/>
                      <a:gd name="T10" fmla="*/ 7 w 14"/>
                      <a:gd name="T11" fmla="*/ 7 h 15"/>
                      <a:gd name="T12" fmla="*/ 14 w 14"/>
                      <a:gd name="T13" fmla="*/ 0 h 15"/>
                      <a:gd name="T14" fmla="*/ 14 w 14"/>
                      <a:gd name="T15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4" h="15">
                        <a:moveTo>
                          <a:pt x="14" y="0"/>
                        </a:moveTo>
                        <a:lnTo>
                          <a:pt x="14" y="0"/>
                        </a:lnTo>
                        <a:lnTo>
                          <a:pt x="10" y="4"/>
                        </a:lnTo>
                        <a:lnTo>
                          <a:pt x="0" y="15"/>
                        </a:lnTo>
                        <a:lnTo>
                          <a:pt x="0" y="15"/>
                        </a:lnTo>
                        <a:lnTo>
                          <a:pt x="7" y="7"/>
                        </a:lnTo>
                        <a:lnTo>
                          <a:pt x="14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2" name="Freeform 290">
                    <a:extLst>
                      <a:ext uri="{FF2B5EF4-FFF2-40B4-BE49-F238E27FC236}">
                        <a16:creationId xmlns:a16="http://schemas.microsoft.com/office/drawing/2014/main" id="{770A9A1B-355F-AF42-B7D7-467398BF02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8278" y="1271570"/>
                    <a:ext cx="25400" cy="25398"/>
                  </a:xfrm>
                  <a:custGeom>
                    <a:avLst/>
                    <a:gdLst>
                      <a:gd name="T0" fmla="*/ 16 w 16"/>
                      <a:gd name="T1" fmla="*/ 0 h 16"/>
                      <a:gd name="T2" fmla="*/ 16 w 16"/>
                      <a:gd name="T3" fmla="*/ 1 h 16"/>
                      <a:gd name="T4" fmla="*/ 0 w 16"/>
                      <a:gd name="T5" fmla="*/ 16 h 16"/>
                      <a:gd name="T6" fmla="*/ 0 w 16"/>
                      <a:gd name="T7" fmla="*/ 16 h 16"/>
                      <a:gd name="T8" fmla="*/ 6 w 16"/>
                      <a:gd name="T9" fmla="*/ 10 h 16"/>
                      <a:gd name="T10" fmla="*/ 10 w 16"/>
                      <a:gd name="T11" fmla="*/ 6 h 16"/>
                      <a:gd name="T12" fmla="*/ 15 w 16"/>
                      <a:gd name="T13" fmla="*/ 1 h 16"/>
                      <a:gd name="T14" fmla="*/ 16 w 16"/>
                      <a:gd name="T15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16">
                        <a:moveTo>
                          <a:pt x="16" y="0"/>
                        </a:moveTo>
                        <a:lnTo>
                          <a:pt x="16" y="1"/>
                        </a:lnTo>
                        <a:lnTo>
                          <a:pt x="0" y="16"/>
                        </a:lnTo>
                        <a:lnTo>
                          <a:pt x="0" y="16"/>
                        </a:lnTo>
                        <a:lnTo>
                          <a:pt x="6" y="10"/>
                        </a:lnTo>
                        <a:lnTo>
                          <a:pt x="10" y="6"/>
                        </a:lnTo>
                        <a:lnTo>
                          <a:pt x="15" y="1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3" name="Freeform 291">
                    <a:extLst>
                      <a:ext uri="{FF2B5EF4-FFF2-40B4-BE49-F238E27FC236}">
                        <a16:creationId xmlns:a16="http://schemas.microsoft.com/office/drawing/2014/main" id="{0136FFD4-F91D-474B-8D7F-A7D7C508B2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3670" y="1266806"/>
                    <a:ext cx="7940" cy="6349"/>
                  </a:xfrm>
                  <a:custGeom>
                    <a:avLst/>
                    <a:gdLst>
                      <a:gd name="T0" fmla="*/ 5 w 5"/>
                      <a:gd name="T1" fmla="*/ 0 h 4"/>
                      <a:gd name="T2" fmla="*/ 0 w 5"/>
                      <a:gd name="T3" fmla="*/ 4 h 4"/>
                      <a:gd name="T4" fmla="*/ 0 w 5"/>
                      <a:gd name="T5" fmla="*/ 3 h 4"/>
                      <a:gd name="T6" fmla="*/ 5 w 5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4">
                        <a:moveTo>
                          <a:pt x="5" y="0"/>
                        </a:move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4" name="Freeform 292">
                    <a:extLst>
                      <a:ext uri="{FF2B5EF4-FFF2-40B4-BE49-F238E27FC236}">
                        <a16:creationId xmlns:a16="http://schemas.microsoft.com/office/drawing/2014/main" id="{491B6D75-A24D-0B45-8F36-94B0678671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49496" y="1690664"/>
                    <a:ext cx="9525" cy="11112"/>
                  </a:xfrm>
                  <a:custGeom>
                    <a:avLst/>
                    <a:gdLst>
                      <a:gd name="T0" fmla="*/ 6 w 6"/>
                      <a:gd name="T1" fmla="*/ 0 h 7"/>
                      <a:gd name="T2" fmla="*/ 6 w 6"/>
                      <a:gd name="T3" fmla="*/ 1 h 7"/>
                      <a:gd name="T4" fmla="*/ 0 w 6"/>
                      <a:gd name="T5" fmla="*/ 7 h 7"/>
                      <a:gd name="T6" fmla="*/ 0 w 6"/>
                      <a:gd name="T7" fmla="*/ 7 h 7"/>
                      <a:gd name="T8" fmla="*/ 6 w 6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6" y="0"/>
                        </a:moveTo>
                        <a:lnTo>
                          <a:pt x="6" y="1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5" name="Freeform 293">
                    <a:extLst>
                      <a:ext uri="{FF2B5EF4-FFF2-40B4-BE49-F238E27FC236}">
                        <a16:creationId xmlns:a16="http://schemas.microsoft.com/office/drawing/2014/main" id="{FA467C62-1284-AE48-857F-61B46A9E34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59020" y="1657328"/>
                    <a:ext cx="25400" cy="34925"/>
                  </a:xfrm>
                  <a:custGeom>
                    <a:avLst/>
                    <a:gdLst>
                      <a:gd name="T0" fmla="*/ 16 w 16"/>
                      <a:gd name="T1" fmla="*/ 0 h 22"/>
                      <a:gd name="T2" fmla="*/ 16 w 16"/>
                      <a:gd name="T3" fmla="*/ 2 h 22"/>
                      <a:gd name="T4" fmla="*/ 0 w 16"/>
                      <a:gd name="T5" fmla="*/ 22 h 22"/>
                      <a:gd name="T6" fmla="*/ 0 w 16"/>
                      <a:gd name="T7" fmla="*/ 21 h 22"/>
                      <a:gd name="T8" fmla="*/ 3 w 16"/>
                      <a:gd name="T9" fmla="*/ 16 h 22"/>
                      <a:gd name="T10" fmla="*/ 9 w 16"/>
                      <a:gd name="T11" fmla="*/ 9 h 22"/>
                      <a:gd name="T12" fmla="*/ 15 w 16"/>
                      <a:gd name="T13" fmla="*/ 0 h 22"/>
                      <a:gd name="T14" fmla="*/ 16 w 16"/>
                      <a:gd name="T15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22">
                        <a:moveTo>
                          <a:pt x="16" y="0"/>
                        </a:moveTo>
                        <a:lnTo>
                          <a:pt x="16" y="2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3" y="16"/>
                        </a:lnTo>
                        <a:lnTo>
                          <a:pt x="9" y="9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6" name="Freeform 294">
                    <a:extLst>
                      <a:ext uri="{FF2B5EF4-FFF2-40B4-BE49-F238E27FC236}">
                        <a16:creationId xmlns:a16="http://schemas.microsoft.com/office/drawing/2014/main" id="{E5B6B4CD-6884-F245-A8F2-D900126533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4418" y="1625574"/>
                    <a:ext cx="23811" cy="34925"/>
                  </a:xfrm>
                  <a:custGeom>
                    <a:avLst/>
                    <a:gdLst>
                      <a:gd name="T0" fmla="*/ 15 w 15"/>
                      <a:gd name="T1" fmla="*/ 0 h 22"/>
                      <a:gd name="T2" fmla="*/ 15 w 15"/>
                      <a:gd name="T3" fmla="*/ 1 h 22"/>
                      <a:gd name="T4" fmla="*/ 2 w 15"/>
                      <a:gd name="T5" fmla="*/ 19 h 22"/>
                      <a:gd name="T6" fmla="*/ 0 w 15"/>
                      <a:gd name="T7" fmla="*/ 22 h 22"/>
                      <a:gd name="T8" fmla="*/ 0 w 15"/>
                      <a:gd name="T9" fmla="*/ 20 h 22"/>
                      <a:gd name="T10" fmla="*/ 5 w 15"/>
                      <a:gd name="T11" fmla="*/ 13 h 22"/>
                      <a:gd name="T12" fmla="*/ 13 w 15"/>
                      <a:gd name="T13" fmla="*/ 3 h 22"/>
                      <a:gd name="T14" fmla="*/ 15 w 15"/>
                      <a:gd name="T15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22">
                        <a:moveTo>
                          <a:pt x="15" y="0"/>
                        </a:moveTo>
                        <a:lnTo>
                          <a:pt x="15" y="1"/>
                        </a:lnTo>
                        <a:lnTo>
                          <a:pt x="2" y="19"/>
                        </a:lnTo>
                        <a:lnTo>
                          <a:pt x="0" y="22"/>
                        </a:lnTo>
                        <a:lnTo>
                          <a:pt x="0" y="20"/>
                        </a:lnTo>
                        <a:lnTo>
                          <a:pt x="5" y="13"/>
                        </a:lnTo>
                        <a:lnTo>
                          <a:pt x="13" y="3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7" name="Freeform 295">
                    <a:extLst>
                      <a:ext uri="{FF2B5EF4-FFF2-40B4-BE49-F238E27FC236}">
                        <a16:creationId xmlns:a16="http://schemas.microsoft.com/office/drawing/2014/main" id="{856CA35D-D995-3048-82BC-5FA827E326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08231" y="1595414"/>
                    <a:ext cx="25400" cy="31750"/>
                  </a:xfrm>
                  <a:custGeom>
                    <a:avLst/>
                    <a:gdLst>
                      <a:gd name="T0" fmla="*/ 16 w 16"/>
                      <a:gd name="T1" fmla="*/ 0 h 20"/>
                      <a:gd name="T2" fmla="*/ 16 w 16"/>
                      <a:gd name="T3" fmla="*/ 0 h 20"/>
                      <a:gd name="T4" fmla="*/ 12 w 16"/>
                      <a:gd name="T5" fmla="*/ 5 h 20"/>
                      <a:gd name="T6" fmla="*/ 0 w 16"/>
                      <a:gd name="T7" fmla="*/ 20 h 20"/>
                      <a:gd name="T8" fmla="*/ 0 w 16"/>
                      <a:gd name="T9" fmla="*/ 19 h 20"/>
                      <a:gd name="T10" fmla="*/ 9 w 16"/>
                      <a:gd name="T11" fmla="*/ 8 h 20"/>
                      <a:gd name="T12" fmla="*/ 10 w 16"/>
                      <a:gd name="T13" fmla="*/ 7 h 20"/>
                      <a:gd name="T14" fmla="*/ 12 w 16"/>
                      <a:gd name="T15" fmla="*/ 4 h 20"/>
                      <a:gd name="T16" fmla="*/ 15 w 16"/>
                      <a:gd name="T17" fmla="*/ 1 h 20"/>
                      <a:gd name="T18" fmla="*/ 16 w 16"/>
                      <a:gd name="T1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0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12" y="5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9" y="8"/>
                        </a:lnTo>
                        <a:lnTo>
                          <a:pt x="10" y="7"/>
                        </a:lnTo>
                        <a:lnTo>
                          <a:pt x="12" y="4"/>
                        </a:lnTo>
                        <a:lnTo>
                          <a:pt x="15" y="1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8" name="Freeform 296">
                    <a:extLst>
                      <a:ext uri="{FF2B5EF4-FFF2-40B4-BE49-F238E27FC236}">
                        <a16:creationId xmlns:a16="http://schemas.microsoft.com/office/drawing/2014/main" id="{B20EB118-473A-8D4E-880F-43FF97598F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3631" y="1562077"/>
                    <a:ext cx="25400" cy="33339"/>
                  </a:xfrm>
                  <a:custGeom>
                    <a:avLst/>
                    <a:gdLst>
                      <a:gd name="T0" fmla="*/ 16 w 16"/>
                      <a:gd name="T1" fmla="*/ 0 h 21"/>
                      <a:gd name="T2" fmla="*/ 16 w 16"/>
                      <a:gd name="T3" fmla="*/ 0 h 21"/>
                      <a:gd name="T4" fmla="*/ 0 w 16"/>
                      <a:gd name="T5" fmla="*/ 21 h 21"/>
                      <a:gd name="T6" fmla="*/ 0 w 16"/>
                      <a:gd name="T7" fmla="*/ 21 h 21"/>
                      <a:gd name="T8" fmla="*/ 2 w 16"/>
                      <a:gd name="T9" fmla="*/ 18 h 21"/>
                      <a:gd name="T10" fmla="*/ 4 w 16"/>
                      <a:gd name="T11" fmla="*/ 15 h 21"/>
                      <a:gd name="T12" fmla="*/ 7 w 16"/>
                      <a:gd name="T13" fmla="*/ 12 h 21"/>
                      <a:gd name="T14" fmla="*/ 6 w 16"/>
                      <a:gd name="T15" fmla="*/ 13 h 21"/>
                      <a:gd name="T16" fmla="*/ 4 w 16"/>
                      <a:gd name="T17" fmla="*/ 15 h 21"/>
                      <a:gd name="T18" fmla="*/ 4 w 16"/>
                      <a:gd name="T19" fmla="*/ 13 h 21"/>
                      <a:gd name="T20" fmla="*/ 6 w 16"/>
                      <a:gd name="T21" fmla="*/ 13 h 21"/>
                      <a:gd name="T22" fmla="*/ 6 w 16"/>
                      <a:gd name="T23" fmla="*/ 12 h 21"/>
                      <a:gd name="T24" fmla="*/ 9 w 16"/>
                      <a:gd name="T25" fmla="*/ 9 h 21"/>
                      <a:gd name="T26" fmla="*/ 10 w 16"/>
                      <a:gd name="T27" fmla="*/ 6 h 21"/>
                      <a:gd name="T28" fmla="*/ 15 w 16"/>
                      <a:gd name="T29" fmla="*/ 2 h 21"/>
                      <a:gd name="T30" fmla="*/ 16 w 16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6" h="21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0" y="21"/>
                        </a:lnTo>
                        <a:lnTo>
                          <a:pt x="0" y="21"/>
                        </a:lnTo>
                        <a:lnTo>
                          <a:pt x="2" y="18"/>
                        </a:lnTo>
                        <a:lnTo>
                          <a:pt x="4" y="15"/>
                        </a:lnTo>
                        <a:lnTo>
                          <a:pt x="7" y="12"/>
                        </a:lnTo>
                        <a:lnTo>
                          <a:pt x="6" y="13"/>
                        </a:lnTo>
                        <a:lnTo>
                          <a:pt x="4" y="15"/>
                        </a:lnTo>
                        <a:lnTo>
                          <a:pt x="4" y="13"/>
                        </a:lnTo>
                        <a:lnTo>
                          <a:pt x="6" y="13"/>
                        </a:lnTo>
                        <a:lnTo>
                          <a:pt x="6" y="12"/>
                        </a:lnTo>
                        <a:lnTo>
                          <a:pt x="9" y="9"/>
                        </a:lnTo>
                        <a:lnTo>
                          <a:pt x="10" y="6"/>
                        </a:lnTo>
                        <a:lnTo>
                          <a:pt x="15" y="2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9" name="Freeform 297">
                    <a:extLst>
                      <a:ext uri="{FF2B5EF4-FFF2-40B4-BE49-F238E27FC236}">
                        <a16:creationId xmlns:a16="http://schemas.microsoft.com/office/drawing/2014/main" id="{A11150A4-76E1-294A-A46A-C432936191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59034" y="1555726"/>
                    <a:ext cx="4762" cy="6349"/>
                  </a:xfrm>
                  <a:custGeom>
                    <a:avLst/>
                    <a:gdLst>
                      <a:gd name="T0" fmla="*/ 3 w 3"/>
                      <a:gd name="T1" fmla="*/ 0 h 4"/>
                      <a:gd name="T2" fmla="*/ 0 w 3"/>
                      <a:gd name="T3" fmla="*/ 4 h 4"/>
                      <a:gd name="T4" fmla="*/ 0 w 3"/>
                      <a:gd name="T5" fmla="*/ 4 h 4"/>
                      <a:gd name="T6" fmla="*/ 3 w 3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4">
                        <a:moveTo>
                          <a:pt x="3" y="0"/>
                        </a:moveTo>
                        <a:lnTo>
                          <a:pt x="0" y="4"/>
                        </a:lnTo>
                        <a:lnTo>
                          <a:pt x="0" y="4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0" name="Freeform 311">
                    <a:extLst>
                      <a:ext uri="{FF2B5EF4-FFF2-40B4-BE49-F238E27FC236}">
                        <a16:creationId xmlns:a16="http://schemas.microsoft.com/office/drawing/2014/main" id="{F6ED9BCF-B4A6-474B-8AF2-C9C20099E6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9672" y="1531914"/>
                    <a:ext cx="3178" cy="4763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1 h 3"/>
                      <a:gd name="T6" fmla="*/ 0 w 2"/>
                      <a:gd name="T7" fmla="*/ 3 h 3"/>
                      <a:gd name="T8" fmla="*/ 2 w 2"/>
                      <a:gd name="T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1"/>
                        </a:lnTo>
                        <a:lnTo>
                          <a:pt x="0" y="3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1" name="Freeform 312">
                    <a:extLst>
                      <a:ext uri="{FF2B5EF4-FFF2-40B4-BE49-F238E27FC236}">
                        <a16:creationId xmlns:a16="http://schemas.microsoft.com/office/drawing/2014/main" id="{33C77FBD-E0F4-AA42-9DD9-EC8091BF25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2846" y="1501752"/>
                    <a:ext cx="25400" cy="30161"/>
                  </a:xfrm>
                  <a:custGeom>
                    <a:avLst/>
                    <a:gdLst>
                      <a:gd name="T0" fmla="*/ 16 w 16"/>
                      <a:gd name="T1" fmla="*/ 0 h 19"/>
                      <a:gd name="T2" fmla="*/ 16 w 16"/>
                      <a:gd name="T3" fmla="*/ 3 h 19"/>
                      <a:gd name="T4" fmla="*/ 3 w 16"/>
                      <a:gd name="T5" fmla="*/ 18 h 19"/>
                      <a:gd name="T6" fmla="*/ 0 w 16"/>
                      <a:gd name="T7" fmla="*/ 19 h 19"/>
                      <a:gd name="T8" fmla="*/ 0 w 16"/>
                      <a:gd name="T9" fmla="*/ 19 h 19"/>
                      <a:gd name="T10" fmla="*/ 1 w 16"/>
                      <a:gd name="T11" fmla="*/ 18 h 19"/>
                      <a:gd name="T12" fmla="*/ 6 w 16"/>
                      <a:gd name="T13" fmla="*/ 13 h 19"/>
                      <a:gd name="T14" fmla="*/ 9 w 16"/>
                      <a:gd name="T15" fmla="*/ 9 h 19"/>
                      <a:gd name="T16" fmla="*/ 13 w 16"/>
                      <a:gd name="T17" fmla="*/ 4 h 19"/>
                      <a:gd name="T18" fmla="*/ 16 w 16"/>
                      <a:gd name="T1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19">
                        <a:moveTo>
                          <a:pt x="16" y="0"/>
                        </a:moveTo>
                        <a:lnTo>
                          <a:pt x="16" y="3"/>
                        </a:lnTo>
                        <a:lnTo>
                          <a:pt x="3" y="18"/>
                        </a:lnTo>
                        <a:lnTo>
                          <a:pt x="0" y="19"/>
                        </a:lnTo>
                        <a:lnTo>
                          <a:pt x="0" y="19"/>
                        </a:lnTo>
                        <a:lnTo>
                          <a:pt x="1" y="18"/>
                        </a:lnTo>
                        <a:lnTo>
                          <a:pt x="6" y="13"/>
                        </a:lnTo>
                        <a:lnTo>
                          <a:pt x="9" y="9"/>
                        </a:lnTo>
                        <a:lnTo>
                          <a:pt x="13" y="4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2" name="Freeform 313">
                    <a:extLst>
                      <a:ext uri="{FF2B5EF4-FFF2-40B4-BE49-F238E27FC236}">
                        <a16:creationId xmlns:a16="http://schemas.microsoft.com/office/drawing/2014/main" id="{AB34FB46-1129-D646-8AC7-707832FDD4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08245" y="1473180"/>
                    <a:ext cx="25400" cy="33339"/>
                  </a:xfrm>
                  <a:custGeom>
                    <a:avLst/>
                    <a:gdLst>
                      <a:gd name="T0" fmla="*/ 16 w 16"/>
                      <a:gd name="T1" fmla="*/ 0 h 21"/>
                      <a:gd name="T2" fmla="*/ 16 w 16"/>
                      <a:gd name="T3" fmla="*/ 3 h 21"/>
                      <a:gd name="T4" fmla="*/ 0 w 16"/>
                      <a:gd name="T5" fmla="*/ 21 h 21"/>
                      <a:gd name="T6" fmla="*/ 0 w 16"/>
                      <a:gd name="T7" fmla="*/ 18 h 21"/>
                      <a:gd name="T8" fmla="*/ 1 w 16"/>
                      <a:gd name="T9" fmla="*/ 18 h 21"/>
                      <a:gd name="T10" fmla="*/ 6 w 16"/>
                      <a:gd name="T11" fmla="*/ 12 h 21"/>
                      <a:gd name="T12" fmla="*/ 16 w 16"/>
                      <a:gd name="T13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" h="21">
                        <a:moveTo>
                          <a:pt x="16" y="0"/>
                        </a:moveTo>
                        <a:lnTo>
                          <a:pt x="16" y="3"/>
                        </a:lnTo>
                        <a:lnTo>
                          <a:pt x="0" y="21"/>
                        </a:lnTo>
                        <a:lnTo>
                          <a:pt x="0" y="18"/>
                        </a:lnTo>
                        <a:lnTo>
                          <a:pt x="1" y="18"/>
                        </a:lnTo>
                        <a:lnTo>
                          <a:pt x="6" y="12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3" name="Freeform 314">
                    <a:extLst>
                      <a:ext uri="{FF2B5EF4-FFF2-40B4-BE49-F238E27FC236}">
                        <a16:creationId xmlns:a16="http://schemas.microsoft.com/office/drawing/2014/main" id="{75957078-3265-2240-8147-33D389380C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33645" y="1446188"/>
                    <a:ext cx="25400" cy="31750"/>
                  </a:xfrm>
                  <a:custGeom>
                    <a:avLst/>
                    <a:gdLst>
                      <a:gd name="T0" fmla="*/ 16 w 16"/>
                      <a:gd name="T1" fmla="*/ 0 h 20"/>
                      <a:gd name="T2" fmla="*/ 16 w 16"/>
                      <a:gd name="T3" fmla="*/ 4 h 20"/>
                      <a:gd name="T4" fmla="*/ 7 w 16"/>
                      <a:gd name="T5" fmla="*/ 13 h 20"/>
                      <a:gd name="T6" fmla="*/ 0 w 16"/>
                      <a:gd name="T7" fmla="*/ 20 h 20"/>
                      <a:gd name="T8" fmla="*/ 0 w 16"/>
                      <a:gd name="T9" fmla="*/ 17 h 20"/>
                      <a:gd name="T10" fmla="*/ 16 w 16"/>
                      <a:gd name="T11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6" h="20">
                        <a:moveTo>
                          <a:pt x="16" y="0"/>
                        </a:moveTo>
                        <a:lnTo>
                          <a:pt x="16" y="4"/>
                        </a:lnTo>
                        <a:lnTo>
                          <a:pt x="7" y="13"/>
                        </a:lnTo>
                        <a:lnTo>
                          <a:pt x="0" y="20"/>
                        </a:lnTo>
                        <a:lnTo>
                          <a:pt x="0" y="17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4" name="Freeform 315">
                    <a:extLst>
                      <a:ext uri="{FF2B5EF4-FFF2-40B4-BE49-F238E27FC236}">
                        <a16:creationId xmlns:a16="http://schemas.microsoft.com/office/drawing/2014/main" id="{63BA2BA3-84F2-9C45-B415-7378C92C9A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9048" y="1420794"/>
                    <a:ext cx="25400" cy="31750"/>
                  </a:xfrm>
                  <a:custGeom>
                    <a:avLst/>
                    <a:gdLst>
                      <a:gd name="T0" fmla="*/ 16 w 16"/>
                      <a:gd name="T1" fmla="*/ 0 h 20"/>
                      <a:gd name="T2" fmla="*/ 16 w 16"/>
                      <a:gd name="T3" fmla="*/ 3 h 20"/>
                      <a:gd name="T4" fmla="*/ 0 w 16"/>
                      <a:gd name="T5" fmla="*/ 20 h 20"/>
                      <a:gd name="T6" fmla="*/ 0 w 16"/>
                      <a:gd name="T7" fmla="*/ 16 h 20"/>
                      <a:gd name="T8" fmla="*/ 9 w 16"/>
                      <a:gd name="T9" fmla="*/ 5 h 20"/>
                      <a:gd name="T10" fmla="*/ 16 w 16"/>
                      <a:gd name="T11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6" h="20">
                        <a:moveTo>
                          <a:pt x="16" y="0"/>
                        </a:moveTo>
                        <a:lnTo>
                          <a:pt x="16" y="3"/>
                        </a:lnTo>
                        <a:lnTo>
                          <a:pt x="0" y="20"/>
                        </a:lnTo>
                        <a:lnTo>
                          <a:pt x="0" y="16"/>
                        </a:lnTo>
                        <a:lnTo>
                          <a:pt x="9" y="5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5" name="Freeform 316">
                    <a:extLst>
                      <a:ext uri="{FF2B5EF4-FFF2-40B4-BE49-F238E27FC236}">
                        <a16:creationId xmlns:a16="http://schemas.microsoft.com/office/drawing/2014/main" id="{C778AF62-ADC4-A34E-8626-56922975F1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4446" y="1393805"/>
                    <a:ext cx="23811" cy="31750"/>
                  </a:xfrm>
                  <a:custGeom>
                    <a:avLst/>
                    <a:gdLst>
                      <a:gd name="T0" fmla="*/ 15 w 15"/>
                      <a:gd name="T1" fmla="*/ 0 h 20"/>
                      <a:gd name="T2" fmla="*/ 15 w 15"/>
                      <a:gd name="T3" fmla="*/ 2 h 20"/>
                      <a:gd name="T4" fmla="*/ 11 w 15"/>
                      <a:gd name="T5" fmla="*/ 8 h 20"/>
                      <a:gd name="T6" fmla="*/ 0 w 15"/>
                      <a:gd name="T7" fmla="*/ 20 h 20"/>
                      <a:gd name="T8" fmla="*/ 0 w 15"/>
                      <a:gd name="T9" fmla="*/ 17 h 20"/>
                      <a:gd name="T10" fmla="*/ 15 w 15"/>
                      <a:gd name="T11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5" h="20">
                        <a:moveTo>
                          <a:pt x="15" y="0"/>
                        </a:moveTo>
                        <a:lnTo>
                          <a:pt x="15" y="2"/>
                        </a:lnTo>
                        <a:lnTo>
                          <a:pt x="11" y="8"/>
                        </a:lnTo>
                        <a:lnTo>
                          <a:pt x="0" y="20"/>
                        </a:lnTo>
                        <a:lnTo>
                          <a:pt x="0" y="17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6" name="Freeform 317">
                    <a:extLst>
                      <a:ext uri="{FF2B5EF4-FFF2-40B4-BE49-F238E27FC236}">
                        <a16:creationId xmlns:a16="http://schemas.microsoft.com/office/drawing/2014/main" id="{15D69D33-F3F1-834C-AED5-964FB51024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259" y="1368404"/>
                    <a:ext cx="25400" cy="28572"/>
                  </a:xfrm>
                  <a:custGeom>
                    <a:avLst/>
                    <a:gdLst>
                      <a:gd name="T0" fmla="*/ 16 w 16"/>
                      <a:gd name="T1" fmla="*/ 0 h 18"/>
                      <a:gd name="T2" fmla="*/ 16 w 16"/>
                      <a:gd name="T3" fmla="*/ 2 h 18"/>
                      <a:gd name="T4" fmla="*/ 0 w 16"/>
                      <a:gd name="T5" fmla="*/ 18 h 18"/>
                      <a:gd name="T6" fmla="*/ 0 w 16"/>
                      <a:gd name="T7" fmla="*/ 16 h 18"/>
                      <a:gd name="T8" fmla="*/ 4 w 16"/>
                      <a:gd name="T9" fmla="*/ 12 h 18"/>
                      <a:gd name="T10" fmla="*/ 16 w 16"/>
                      <a:gd name="T11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6" h="18">
                        <a:moveTo>
                          <a:pt x="16" y="0"/>
                        </a:moveTo>
                        <a:lnTo>
                          <a:pt x="16" y="2"/>
                        </a:lnTo>
                        <a:lnTo>
                          <a:pt x="0" y="18"/>
                        </a:lnTo>
                        <a:lnTo>
                          <a:pt x="0" y="16"/>
                        </a:lnTo>
                        <a:lnTo>
                          <a:pt x="4" y="12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7" name="Freeform 318">
                    <a:extLst>
                      <a:ext uri="{FF2B5EF4-FFF2-40B4-BE49-F238E27FC236}">
                        <a16:creationId xmlns:a16="http://schemas.microsoft.com/office/drawing/2014/main" id="{96F65A46-01F0-C247-BCFF-599BE4E476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33653" y="1346181"/>
                    <a:ext cx="25400" cy="25398"/>
                  </a:xfrm>
                  <a:custGeom>
                    <a:avLst/>
                    <a:gdLst>
                      <a:gd name="T0" fmla="*/ 16 w 16"/>
                      <a:gd name="T1" fmla="*/ 0 h 16"/>
                      <a:gd name="T2" fmla="*/ 16 w 16"/>
                      <a:gd name="T3" fmla="*/ 0 h 16"/>
                      <a:gd name="T4" fmla="*/ 0 w 16"/>
                      <a:gd name="T5" fmla="*/ 16 h 16"/>
                      <a:gd name="T6" fmla="*/ 0 w 16"/>
                      <a:gd name="T7" fmla="*/ 14 h 16"/>
                      <a:gd name="T8" fmla="*/ 16 w 16"/>
                      <a:gd name="T9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6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0" y="16"/>
                        </a:lnTo>
                        <a:lnTo>
                          <a:pt x="0" y="14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8" name="Freeform 319">
                    <a:extLst>
                      <a:ext uri="{FF2B5EF4-FFF2-40B4-BE49-F238E27FC236}">
                        <a16:creationId xmlns:a16="http://schemas.microsoft.com/office/drawing/2014/main" id="{D63527C9-AD4D-EE4B-8F43-8A448C6395D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59048" y="1343005"/>
                    <a:ext cx="0" cy="3174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  <a:gd name="T4" fmla="*/ 0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9" name="Freeform 279">
                    <a:extLst>
                      <a:ext uri="{FF2B5EF4-FFF2-40B4-BE49-F238E27FC236}">
                        <a16:creationId xmlns:a16="http://schemas.microsoft.com/office/drawing/2014/main" id="{54864FB9-0D6C-7143-9AD4-BEC7D89151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39940" y="3836936"/>
                    <a:ext cx="152401" cy="111122"/>
                  </a:xfrm>
                  <a:custGeom>
                    <a:avLst/>
                    <a:gdLst>
                      <a:gd name="T0" fmla="*/ 40 w 96"/>
                      <a:gd name="T1" fmla="*/ 0 h 70"/>
                      <a:gd name="T2" fmla="*/ 57 w 96"/>
                      <a:gd name="T3" fmla="*/ 4 h 70"/>
                      <a:gd name="T4" fmla="*/ 72 w 96"/>
                      <a:gd name="T5" fmla="*/ 11 h 70"/>
                      <a:gd name="T6" fmla="*/ 84 w 96"/>
                      <a:gd name="T7" fmla="*/ 20 h 70"/>
                      <a:gd name="T8" fmla="*/ 93 w 96"/>
                      <a:gd name="T9" fmla="*/ 30 h 70"/>
                      <a:gd name="T10" fmla="*/ 96 w 96"/>
                      <a:gd name="T11" fmla="*/ 39 h 70"/>
                      <a:gd name="T12" fmla="*/ 96 w 96"/>
                      <a:gd name="T13" fmla="*/ 42 h 70"/>
                      <a:gd name="T14" fmla="*/ 94 w 96"/>
                      <a:gd name="T15" fmla="*/ 44 h 70"/>
                      <a:gd name="T16" fmla="*/ 91 w 96"/>
                      <a:gd name="T17" fmla="*/ 45 h 70"/>
                      <a:gd name="T18" fmla="*/ 90 w 96"/>
                      <a:gd name="T19" fmla="*/ 47 h 70"/>
                      <a:gd name="T20" fmla="*/ 87 w 96"/>
                      <a:gd name="T21" fmla="*/ 48 h 70"/>
                      <a:gd name="T22" fmla="*/ 74 w 96"/>
                      <a:gd name="T23" fmla="*/ 52 h 70"/>
                      <a:gd name="T24" fmla="*/ 60 w 96"/>
                      <a:gd name="T25" fmla="*/ 55 h 70"/>
                      <a:gd name="T26" fmla="*/ 46 w 96"/>
                      <a:gd name="T27" fmla="*/ 63 h 70"/>
                      <a:gd name="T28" fmla="*/ 32 w 96"/>
                      <a:gd name="T29" fmla="*/ 69 h 70"/>
                      <a:gd name="T30" fmla="*/ 27 w 96"/>
                      <a:gd name="T31" fmla="*/ 70 h 70"/>
                      <a:gd name="T32" fmla="*/ 22 w 96"/>
                      <a:gd name="T33" fmla="*/ 70 h 70"/>
                      <a:gd name="T34" fmla="*/ 19 w 96"/>
                      <a:gd name="T35" fmla="*/ 69 h 70"/>
                      <a:gd name="T36" fmla="*/ 16 w 96"/>
                      <a:gd name="T37" fmla="*/ 67 h 70"/>
                      <a:gd name="T38" fmla="*/ 13 w 96"/>
                      <a:gd name="T39" fmla="*/ 66 h 70"/>
                      <a:gd name="T40" fmla="*/ 12 w 96"/>
                      <a:gd name="T41" fmla="*/ 64 h 70"/>
                      <a:gd name="T42" fmla="*/ 12 w 96"/>
                      <a:gd name="T43" fmla="*/ 63 h 70"/>
                      <a:gd name="T44" fmla="*/ 10 w 96"/>
                      <a:gd name="T45" fmla="*/ 60 h 70"/>
                      <a:gd name="T46" fmla="*/ 3 w 96"/>
                      <a:gd name="T47" fmla="*/ 42 h 70"/>
                      <a:gd name="T48" fmla="*/ 0 w 96"/>
                      <a:gd name="T49" fmla="*/ 27 h 70"/>
                      <a:gd name="T50" fmla="*/ 2 w 96"/>
                      <a:gd name="T51" fmla="*/ 19 h 70"/>
                      <a:gd name="T52" fmla="*/ 3 w 96"/>
                      <a:gd name="T53" fmla="*/ 11 h 70"/>
                      <a:gd name="T54" fmla="*/ 5 w 96"/>
                      <a:gd name="T55" fmla="*/ 8 h 70"/>
                      <a:gd name="T56" fmla="*/ 22 w 96"/>
                      <a:gd name="T57" fmla="*/ 1 h 70"/>
                      <a:gd name="T58" fmla="*/ 40 w 96"/>
                      <a:gd name="T5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96" h="70">
                        <a:moveTo>
                          <a:pt x="40" y="0"/>
                        </a:moveTo>
                        <a:lnTo>
                          <a:pt x="57" y="4"/>
                        </a:lnTo>
                        <a:lnTo>
                          <a:pt x="72" y="11"/>
                        </a:lnTo>
                        <a:lnTo>
                          <a:pt x="84" y="20"/>
                        </a:lnTo>
                        <a:lnTo>
                          <a:pt x="93" y="30"/>
                        </a:lnTo>
                        <a:lnTo>
                          <a:pt x="96" y="39"/>
                        </a:lnTo>
                        <a:lnTo>
                          <a:pt x="96" y="42"/>
                        </a:lnTo>
                        <a:lnTo>
                          <a:pt x="94" y="44"/>
                        </a:lnTo>
                        <a:lnTo>
                          <a:pt x="91" y="45"/>
                        </a:lnTo>
                        <a:lnTo>
                          <a:pt x="90" y="47"/>
                        </a:lnTo>
                        <a:lnTo>
                          <a:pt x="87" y="48"/>
                        </a:lnTo>
                        <a:lnTo>
                          <a:pt x="74" y="52"/>
                        </a:lnTo>
                        <a:lnTo>
                          <a:pt x="60" y="55"/>
                        </a:lnTo>
                        <a:lnTo>
                          <a:pt x="46" y="63"/>
                        </a:lnTo>
                        <a:lnTo>
                          <a:pt x="32" y="69"/>
                        </a:lnTo>
                        <a:lnTo>
                          <a:pt x="27" y="70"/>
                        </a:lnTo>
                        <a:lnTo>
                          <a:pt x="22" y="70"/>
                        </a:lnTo>
                        <a:lnTo>
                          <a:pt x="19" y="69"/>
                        </a:lnTo>
                        <a:lnTo>
                          <a:pt x="16" y="67"/>
                        </a:lnTo>
                        <a:lnTo>
                          <a:pt x="13" y="66"/>
                        </a:lnTo>
                        <a:lnTo>
                          <a:pt x="12" y="64"/>
                        </a:lnTo>
                        <a:lnTo>
                          <a:pt x="12" y="63"/>
                        </a:lnTo>
                        <a:lnTo>
                          <a:pt x="10" y="60"/>
                        </a:lnTo>
                        <a:lnTo>
                          <a:pt x="3" y="42"/>
                        </a:lnTo>
                        <a:lnTo>
                          <a:pt x="0" y="27"/>
                        </a:lnTo>
                        <a:lnTo>
                          <a:pt x="2" y="19"/>
                        </a:lnTo>
                        <a:lnTo>
                          <a:pt x="3" y="11"/>
                        </a:lnTo>
                        <a:lnTo>
                          <a:pt x="5" y="8"/>
                        </a:lnTo>
                        <a:lnTo>
                          <a:pt x="22" y="1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0" name="Freeform 280">
                    <a:extLst>
                      <a:ext uri="{FF2B5EF4-FFF2-40B4-BE49-F238E27FC236}">
                        <a16:creationId xmlns:a16="http://schemas.microsoft.com/office/drawing/2014/main" id="{71707F29-E0B4-5A4D-8574-1D9FA6DE44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5201" y="3917897"/>
                    <a:ext cx="133352" cy="106363"/>
                  </a:xfrm>
                  <a:custGeom>
                    <a:avLst/>
                    <a:gdLst>
                      <a:gd name="T0" fmla="*/ 40 w 84"/>
                      <a:gd name="T1" fmla="*/ 0 h 67"/>
                      <a:gd name="T2" fmla="*/ 43 w 84"/>
                      <a:gd name="T3" fmla="*/ 1 h 67"/>
                      <a:gd name="T4" fmla="*/ 47 w 84"/>
                      <a:gd name="T5" fmla="*/ 3 h 67"/>
                      <a:gd name="T6" fmla="*/ 50 w 84"/>
                      <a:gd name="T7" fmla="*/ 6 h 67"/>
                      <a:gd name="T8" fmla="*/ 53 w 84"/>
                      <a:gd name="T9" fmla="*/ 7 h 67"/>
                      <a:gd name="T10" fmla="*/ 56 w 84"/>
                      <a:gd name="T11" fmla="*/ 9 h 67"/>
                      <a:gd name="T12" fmla="*/ 62 w 84"/>
                      <a:gd name="T13" fmla="*/ 10 h 67"/>
                      <a:gd name="T14" fmla="*/ 68 w 84"/>
                      <a:gd name="T15" fmla="*/ 12 h 67"/>
                      <a:gd name="T16" fmla="*/ 72 w 84"/>
                      <a:gd name="T17" fmla="*/ 13 h 67"/>
                      <a:gd name="T18" fmla="*/ 74 w 84"/>
                      <a:gd name="T19" fmla="*/ 13 h 67"/>
                      <a:gd name="T20" fmla="*/ 75 w 84"/>
                      <a:gd name="T21" fmla="*/ 15 h 67"/>
                      <a:gd name="T22" fmla="*/ 78 w 84"/>
                      <a:gd name="T23" fmla="*/ 16 h 67"/>
                      <a:gd name="T24" fmla="*/ 81 w 84"/>
                      <a:gd name="T25" fmla="*/ 18 h 67"/>
                      <a:gd name="T26" fmla="*/ 83 w 84"/>
                      <a:gd name="T27" fmla="*/ 20 h 67"/>
                      <a:gd name="T28" fmla="*/ 84 w 84"/>
                      <a:gd name="T29" fmla="*/ 23 h 67"/>
                      <a:gd name="T30" fmla="*/ 83 w 84"/>
                      <a:gd name="T31" fmla="*/ 25 h 67"/>
                      <a:gd name="T32" fmla="*/ 81 w 84"/>
                      <a:gd name="T33" fmla="*/ 28 h 67"/>
                      <a:gd name="T34" fmla="*/ 78 w 84"/>
                      <a:gd name="T35" fmla="*/ 31 h 67"/>
                      <a:gd name="T36" fmla="*/ 74 w 84"/>
                      <a:gd name="T37" fmla="*/ 32 h 67"/>
                      <a:gd name="T38" fmla="*/ 69 w 84"/>
                      <a:gd name="T39" fmla="*/ 35 h 67"/>
                      <a:gd name="T40" fmla="*/ 65 w 84"/>
                      <a:gd name="T41" fmla="*/ 38 h 67"/>
                      <a:gd name="T42" fmla="*/ 62 w 84"/>
                      <a:gd name="T43" fmla="*/ 40 h 67"/>
                      <a:gd name="T44" fmla="*/ 59 w 84"/>
                      <a:gd name="T45" fmla="*/ 42 h 67"/>
                      <a:gd name="T46" fmla="*/ 56 w 84"/>
                      <a:gd name="T47" fmla="*/ 45 h 67"/>
                      <a:gd name="T48" fmla="*/ 56 w 84"/>
                      <a:gd name="T49" fmla="*/ 48 h 67"/>
                      <a:gd name="T50" fmla="*/ 55 w 84"/>
                      <a:gd name="T51" fmla="*/ 53 h 67"/>
                      <a:gd name="T52" fmla="*/ 53 w 84"/>
                      <a:gd name="T53" fmla="*/ 56 h 67"/>
                      <a:gd name="T54" fmla="*/ 50 w 84"/>
                      <a:gd name="T55" fmla="*/ 59 h 67"/>
                      <a:gd name="T56" fmla="*/ 49 w 84"/>
                      <a:gd name="T57" fmla="*/ 62 h 67"/>
                      <a:gd name="T58" fmla="*/ 42 w 84"/>
                      <a:gd name="T59" fmla="*/ 63 h 67"/>
                      <a:gd name="T60" fmla="*/ 30 w 84"/>
                      <a:gd name="T61" fmla="*/ 66 h 67"/>
                      <a:gd name="T62" fmla="*/ 18 w 84"/>
                      <a:gd name="T63" fmla="*/ 67 h 67"/>
                      <a:gd name="T64" fmla="*/ 12 w 84"/>
                      <a:gd name="T65" fmla="*/ 67 h 67"/>
                      <a:gd name="T66" fmla="*/ 8 w 84"/>
                      <a:gd name="T67" fmla="*/ 66 h 67"/>
                      <a:gd name="T68" fmla="*/ 5 w 84"/>
                      <a:gd name="T69" fmla="*/ 64 h 67"/>
                      <a:gd name="T70" fmla="*/ 2 w 84"/>
                      <a:gd name="T71" fmla="*/ 63 h 67"/>
                      <a:gd name="T72" fmla="*/ 0 w 84"/>
                      <a:gd name="T73" fmla="*/ 62 h 67"/>
                      <a:gd name="T74" fmla="*/ 0 w 84"/>
                      <a:gd name="T75" fmla="*/ 59 h 67"/>
                      <a:gd name="T76" fmla="*/ 0 w 84"/>
                      <a:gd name="T77" fmla="*/ 57 h 67"/>
                      <a:gd name="T78" fmla="*/ 0 w 84"/>
                      <a:gd name="T79" fmla="*/ 56 h 67"/>
                      <a:gd name="T80" fmla="*/ 0 w 84"/>
                      <a:gd name="T81" fmla="*/ 54 h 67"/>
                      <a:gd name="T82" fmla="*/ 2 w 84"/>
                      <a:gd name="T83" fmla="*/ 51 h 67"/>
                      <a:gd name="T84" fmla="*/ 3 w 84"/>
                      <a:gd name="T85" fmla="*/ 47 h 67"/>
                      <a:gd name="T86" fmla="*/ 5 w 84"/>
                      <a:gd name="T87" fmla="*/ 44 h 67"/>
                      <a:gd name="T88" fmla="*/ 5 w 84"/>
                      <a:gd name="T89" fmla="*/ 42 h 67"/>
                      <a:gd name="T90" fmla="*/ 5 w 84"/>
                      <a:gd name="T91" fmla="*/ 40 h 67"/>
                      <a:gd name="T92" fmla="*/ 5 w 84"/>
                      <a:gd name="T93" fmla="*/ 38 h 67"/>
                      <a:gd name="T94" fmla="*/ 6 w 84"/>
                      <a:gd name="T95" fmla="*/ 34 h 67"/>
                      <a:gd name="T96" fmla="*/ 6 w 84"/>
                      <a:gd name="T97" fmla="*/ 32 h 67"/>
                      <a:gd name="T98" fmla="*/ 8 w 84"/>
                      <a:gd name="T99" fmla="*/ 31 h 67"/>
                      <a:gd name="T100" fmla="*/ 11 w 84"/>
                      <a:gd name="T101" fmla="*/ 26 h 67"/>
                      <a:gd name="T102" fmla="*/ 15 w 84"/>
                      <a:gd name="T103" fmla="*/ 23 h 67"/>
                      <a:gd name="T104" fmla="*/ 19 w 84"/>
                      <a:gd name="T105" fmla="*/ 20 h 67"/>
                      <a:gd name="T106" fmla="*/ 24 w 84"/>
                      <a:gd name="T107" fmla="*/ 18 h 67"/>
                      <a:gd name="T108" fmla="*/ 27 w 84"/>
                      <a:gd name="T109" fmla="*/ 13 h 67"/>
                      <a:gd name="T110" fmla="*/ 28 w 84"/>
                      <a:gd name="T111" fmla="*/ 9 h 67"/>
                      <a:gd name="T112" fmla="*/ 31 w 84"/>
                      <a:gd name="T113" fmla="*/ 4 h 67"/>
                      <a:gd name="T114" fmla="*/ 33 w 84"/>
                      <a:gd name="T115" fmla="*/ 1 h 67"/>
                      <a:gd name="T116" fmla="*/ 36 w 84"/>
                      <a:gd name="T117" fmla="*/ 1 h 67"/>
                      <a:gd name="T118" fmla="*/ 40 w 84"/>
                      <a:gd name="T119" fmla="*/ 0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4" h="67">
                        <a:moveTo>
                          <a:pt x="40" y="0"/>
                        </a:moveTo>
                        <a:lnTo>
                          <a:pt x="43" y="1"/>
                        </a:lnTo>
                        <a:lnTo>
                          <a:pt x="47" y="3"/>
                        </a:lnTo>
                        <a:lnTo>
                          <a:pt x="50" y="6"/>
                        </a:lnTo>
                        <a:lnTo>
                          <a:pt x="53" y="7"/>
                        </a:lnTo>
                        <a:lnTo>
                          <a:pt x="56" y="9"/>
                        </a:lnTo>
                        <a:lnTo>
                          <a:pt x="62" y="10"/>
                        </a:lnTo>
                        <a:lnTo>
                          <a:pt x="68" y="12"/>
                        </a:lnTo>
                        <a:lnTo>
                          <a:pt x="72" y="13"/>
                        </a:lnTo>
                        <a:lnTo>
                          <a:pt x="74" y="13"/>
                        </a:lnTo>
                        <a:lnTo>
                          <a:pt x="75" y="15"/>
                        </a:lnTo>
                        <a:lnTo>
                          <a:pt x="78" y="16"/>
                        </a:lnTo>
                        <a:lnTo>
                          <a:pt x="81" y="18"/>
                        </a:lnTo>
                        <a:lnTo>
                          <a:pt x="83" y="20"/>
                        </a:lnTo>
                        <a:lnTo>
                          <a:pt x="84" y="23"/>
                        </a:lnTo>
                        <a:lnTo>
                          <a:pt x="83" y="25"/>
                        </a:lnTo>
                        <a:lnTo>
                          <a:pt x="81" y="28"/>
                        </a:lnTo>
                        <a:lnTo>
                          <a:pt x="78" y="31"/>
                        </a:lnTo>
                        <a:lnTo>
                          <a:pt x="74" y="32"/>
                        </a:lnTo>
                        <a:lnTo>
                          <a:pt x="69" y="35"/>
                        </a:lnTo>
                        <a:lnTo>
                          <a:pt x="65" y="38"/>
                        </a:lnTo>
                        <a:lnTo>
                          <a:pt x="62" y="40"/>
                        </a:lnTo>
                        <a:lnTo>
                          <a:pt x="59" y="42"/>
                        </a:lnTo>
                        <a:lnTo>
                          <a:pt x="56" y="45"/>
                        </a:lnTo>
                        <a:lnTo>
                          <a:pt x="56" y="48"/>
                        </a:lnTo>
                        <a:lnTo>
                          <a:pt x="55" y="53"/>
                        </a:lnTo>
                        <a:lnTo>
                          <a:pt x="53" y="56"/>
                        </a:lnTo>
                        <a:lnTo>
                          <a:pt x="50" y="59"/>
                        </a:lnTo>
                        <a:lnTo>
                          <a:pt x="49" y="62"/>
                        </a:lnTo>
                        <a:lnTo>
                          <a:pt x="42" y="63"/>
                        </a:lnTo>
                        <a:lnTo>
                          <a:pt x="30" y="66"/>
                        </a:lnTo>
                        <a:lnTo>
                          <a:pt x="18" y="67"/>
                        </a:lnTo>
                        <a:lnTo>
                          <a:pt x="12" y="67"/>
                        </a:lnTo>
                        <a:lnTo>
                          <a:pt x="8" y="66"/>
                        </a:lnTo>
                        <a:lnTo>
                          <a:pt x="5" y="64"/>
                        </a:lnTo>
                        <a:lnTo>
                          <a:pt x="2" y="63"/>
                        </a:lnTo>
                        <a:lnTo>
                          <a:pt x="0" y="62"/>
                        </a:lnTo>
                        <a:lnTo>
                          <a:pt x="0" y="59"/>
                        </a:lnTo>
                        <a:lnTo>
                          <a:pt x="0" y="57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2" y="51"/>
                        </a:lnTo>
                        <a:lnTo>
                          <a:pt x="3" y="47"/>
                        </a:lnTo>
                        <a:lnTo>
                          <a:pt x="5" y="44"/>
                        </a:lnTo>
                        <a:lnTo>
                          <a:pt x="5" y="42"/>
                        </a:lnTo>
                        <a:lnTo>
                          <a:pt x="5" y="40"/>
                        </a:lnTo>
                        <a:lnTo>
                          <a:pt x="5" y="38"/>
                        </a:lnTo>
                        <a:lnTo>
                          <a:pt x="6" y="34"/>
                        </a:lnTo>
                        <a:lnTo>
                          <a:pt x="6" y="32"/>
                        </a:lnTo>
                        <a:lnTo>
                          <a:pt x="8" y="31"/>
                        </a:lnTo>
                        <a:lnTo>
                          <a:pt x="11" y="26"/>
                        </a:lnTo>
                        <a:lnTo>
                          <a:pt x="15" y="23"/>
                        </a:lnTo>
                        <a:lnTo>
                          <a:pt x="19" y="20"/>
                        </a:lnTo>
                        <a:lnTo>
                          <a:pt x="24" y="18"/>
                        </a:lnTo>
                        <a:lnTo>
                          <a:pt x="27" y="13"/>
                        </a:lnTo>
                        <a:lnTo>
                          <a:pt x="28" y="9"/>
                        </a:lnTo>
                        <a:lnTo>
                          <a:pt x="31" y="4"/>
                        </a:lnTo>
                        <a:lnTo>
                          <a:pt x="33" y="1"/>
                        </a:lnTo>
                        <a:lnTo>
                          <a:pt x="36" y="1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1" name="Freeform 396">
                    <a:extLst>
                      <a:ext uri="{FF2B5EF4-FFF2-40B4-BE49-F238E27FC236}">
                        <a16:creationId xmlns:a16="http://schemas.microsoft.com/office/drawing/2014/main" id="{DC931F1E-76EE-C444-8E61-AB79B4B000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5660" y="3524197"/>
                    <a:ext cx="17464" cy="34925"/>
                  </a:xfrm>
                  <a:custGeom>
                    <a:avLst/>
                    <a:gdLst>
                      <a:gd name="T0" fmla="*/ 3 w 11"/>
                      <a:gd name="T1" fmla="*/ 0 h 22"/>
                      <a:gd name="T2" fmla="*/ 11 w 11"/>
                      <a:gd name="T3" fmla="*/ 5 h 22"/>
                      <a:gd name="T4" fmla="*/ 8 w 11"/>
                      <a:gd name="T5" fmla="*/ 13 h 22"/>
                      <a:gd name="T6" fmla="*/ 6 w 11"/>
                      <a:gd name="T7" fmla="*/ 22 h 22"/>
                      <a:gd name="T8" fmla="*/ 0 w 11"/>
                      <a:gd name="T9" fmla="*/ 18 h 22"/>
                      <a:gd name="T10" fmla="*/ 2 w 11"/>
                      <a:gd name="T11" fmla="*/ 7 h 22"/>
                      <a:gd name="T12" fmla="*/ 3 w 11"/>
                      <a:gd name="T1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" h="22">
                        <a:moveTo>
                          <a:pt x="3" y="0"/>
                        </a:moveTo>
                        <a:lnTo>
                          <a:pt x="11" y="5"/>
                        </a:lnTo>
                        <a:lnTo>
                          <a:pt x="8" y="13"/>
                        </a:lnTo>
                        <a:lnTo>
                          <a:pt x="6" y="22"/>
                        </a:lnTo>
                        <a:lnTo>
                          <a:pt x="0" y="18"/>
                        </a:lnTo>
                        <a:lnTo>
                          <a:pt x="2" y="7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2" name="Freeform 438">
                    <a:extLst>
                      <a:ext uri="{FF2B5EF4-FFF2-40B4-BE49-F238E27FC236}">
                        <a16:creationId xmlns:a16="http://schemas.microsoft.com/office/drawing/2014/main" id="{A5E6BCC5-C999-5443-BA61-2A50167047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8995" y="3859201"/>
                    <a:ext cx="133352" cy="88900"/>
                  </a:xfrm>
                  <a:custGeom>
                    <a:avLst/>
                    <a:gdLst>
                      <a:gd name="T0" fmla="*/ 64 w 84"/>
                      <a:gd name="T1" fmla="*/ 0 h 56"/>
                      <a:gd name="T2" fmla="*/ 75 w 84"/>
                      <a:gd name="T3" fmla="*/ 9 h 56"/>
                      <a:gd name="T4" fmla="*/ 81 w 84"/>
                      <a:gd name="T5" fmla="*/ 16 h 56"/>
                      <a:gd name="T6" fmla="*/ 84 w 84"/>
                      <a:gd name="T7" fmla="*/ 25 h 56"/>
                      <a:gd name="T8" fmla="*/ 84 w 84"/>
                      <a:gd name="T9" fmla="*/ 28 h 56"/>
                      <a:gd name="T10" fmla="*/ 82 w 84"/>
                      <a:gd name="T11" fmla="*/ 30 h 56"/>
                      <a:gd name="T12" fmla="*/ 79 w 84"/>
                      <a:gd name="T13" fmla="*/ 31 h 56"/>
                      <a:gd name="T14" fmla="*/ 78 w 84"/>
                      <a:gd name="T15" fmla="*/ 33 h 56"/>
                      <a:gd name="T16" fmla="*/ 75 w 84"/>
                      <a:gd name="T17" fmla="*/ 34 h 56"/>
                      <a:gd name="T18" fmla="*/ 62 w 84"/>
                      <a:gd name="T19" fmla="*/ 38 h 56"/>
                      <a:gd name="T20" fmla="*/ 48 w 84"/>
                      <a:gd name="T21" fmla="*/ 41 h 56"/>
                      <a:gd name="T22" fmla="*/ 34 w 84"/>
                      <a:gd name="T23" fmla="*/ 49 h 56"/>
                      <a:gd name="T24" fmla="*/ 20 w 84"/>
                      <a:gd name="T25" fmla="*/ 55 h 56"/>
                      <a:gd name="T26" fmla="*/ 16 w 84"/>
                      <a:gd name="T27" fmla="*/ 56 h 56"/>
                      <a:gd name="T28" fmla="*/ 12 w 84"/>
                      <a:gd name="T29" fmla="*/ 56 h 56"/>
                      <a:gd name="T30" fmla="*/ 7 w 84"/>
                      <a:gd name="T31" fmla="*/ 55 h 56"/>
                      <a:gd name="T32" fmla="*/ 4 w 84"/>
                      <a:gd name="T33" fmla="*/ 53 h 56"/>
                      <a:gd name="T34" fmla="*/ 1 w 84"/>
                      <a:gd name="T35" fmla="*/ 52 h 56"/>
                      <a:gd name="T36" fmla="*/ 0 w 84"/>
                      <a:gd name="T37" fmla="*/ 50 h 56"/>
                      <a:gd name="T38" fmla="*/ 4 w 84"/>
                      <a:gd name="T39" fmla="*/ 50 h 56"/>
                      <a:gd name="T40" fmla="*/ 9 w 84"/>
                      <a:gd name="T41" fmla="*/ 50 h 56"/>
                      <a:gd name="T42" fmla="*/ 13 w 84"/>
                      <a:gd name="T43" fmla="*/ 49 h 56"/>
                      <a:gd name="T44" fmla="*/ 28 w 84"/>
                      <a:gd name="T45" fmla="*/ 43 h 56"/>
                      <a:gd name="T46" fmla="*/ 42 w 84"/>
                      <a:gd name="T47" fmla="*/ 35 h 56"/>
                      <a:gd name="T48" fmla="*/ 56 w 84"/>
                      <a:gd name="T49" fmla="*/ 33 h 56"/>
                      <a:gd name="T50" fmla="*/ 69 w 84"/>
                      <a:gd name="T51" fmla="*/ 28 h 56"/>
                      <a:gd name="T52" fmla="*/ 70 w 84"/>
                      <a:gd name="T53" fmla="*/ 28 h 56"/>
                      <a:gd name="T54" fmla="*/ 72 w 84"/>
                      <a:gd name="T55" fmla="*/ 27 h 56"/>
                      <a:gd name="T56" fmla="*/ 73 w 84"/>
                      <a:gd name="T57" fmla="*/ 27 h 56"/>
                      <a:gd name="T58" fmla="*/ 75 w 84"/>
                      <a:gd name="T59" fmla="*/ 25 h 56"/>
                      <a:gd name="T60" fmla="*/ 76 w 84"/>
                      <a:gd name="T61" fmla="*/ 22 h 56"/>
                      <a:gd name="T62" fmla="*/ 78 w 84"/>
                      <a:gd name="T63" fmla="*/ 19 h 56"/>
                      <a:gd name="T64" fmla="*/ 76 w 84"/>
                      <a:gd name="T65" fmla="*/ 15 h 56"/>
                      <a:gd name="T66" fmla="*/ 73 w 84"/>
                      <a:gd name="T67" fmla="*/ 11 h 56"/>
                      <a:gd name="T68" fmla="*/ 69 w 84"/>
                      <a:gd name="T69" fmla="*/ 5 h 56"/>
                      <a:gd name="T70" fmla="*/ 64 w 84"/>
                      <a:gd name="T71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84" h="56">
                        <a:moveTo>
                          <a:pt x="64" y="0"/>
                        </a:moveTo>
                        <a:lnTo>
                          <a:pt x="75" y="9"/>
                        </a:lnTo>
                        <a:lnTo>
                          <a:pt x="81" y="16"/>
                        </a:lnTo>
                        <a:lnTo>
                          <a:pt x="84" y="25"/>
                        </a:lnTo>
                        <a:lnTo>
                          <a:pt x="84" y="28"/>
                        </a:lnTo>
                        <a:lnTo>
                          <a:pt x="82" y="30"/>
                        </a:lnTo>
                        <a:lnTo>
                          <a:pt x="79" y="31"/>
                        </a:lnTo>
                        <a:lnTo>
                          <a:pt x="78" y="33"/>
                        </a:lnTo>
                        <a:lnTo>
                          <a:pt x="75" y="34"/>
                        </a:lnTo>
                        <a:lnTo>
                          <a:pt x="62" y="38"/>
                        </a:lnTo>
                        <a:lnTo>
                          <a:pt x="48" y="41"/>
                        </a:lnTo>
                        <a:lnTo>
                          <a:pt x="34" y="49"/>
                        </a:lnTo>
                        <a:lnTo>
                          <a:pt x="20" y="55"/>
                        </a:lnTo>
                        <a:lnTo>
                          <a:pt x="16" y="56"/>
                        </a:lnTo>
                        <a:lnTo>
                          <a:pt x="12" y="56"/>
                        </a:lnTo>
                        <a:lnTo>
                          <a:pt x="7" y="55"/>
                        </a:lnTo>
                        <a:lnTo>
                          <a:pt x="4" y="53"/>
                        </a:lnTo>
                        <a:lnTo>
                          <a:pt x="1" y="52"/>
                        </a:lnTo>
                        <a:lnTo>
                          <a:pt x="0" y="50"/>
                        </a:lnTo>
                        <a:lnTo>
                          <a:pt x="4" y="50"/>
                        </a:lnTo>
                        <a:lnTo>
                          <a:pt x="9" y="50"/>
                        </a:lnTo>
                        <a:lnTo>
                          <a:pt x="13" y="49"/>
                        </a:lnTo>
                        <a:lnTo>
                          <a:pt x="28" y="43"/>
                        </a:lnTo>
                        <a:lnTo>
                          <a:pt x="42" y="35"/>
                        </a:lnTo>
                        <a:lnTo>
                          <a:pt x="56" y="33"/>
                        </a:lnTo>
                        <a:lnTo>
                          <a:pt x="69" y="28"/>
                        </a:lnTo>
                        <a:lnTo>
                          <a:pt x="70" y="28"/>
                        </a:lnTo>
                        <a:lnTo>
                          <a:pt x="72" y="27"/>
                        </a:lnTo>
                        <a:lnTo>
                          <a:pt x="73" y="27"/>
                        </a:lnTo>
                        <a:lnTo>
                          <a:pt x="75" y="25"/>
                        </a:lnTo>
                        <a:lnTo>
                          <a:pt x="76" y="22"/>
                        </a:lnTo>
                        <a:lnTo>
                          <a:pt x="78" y="19"/>
                        </a:lnTo>
                        <a:lnTo>
                          <a:pt x="76" y="15"/>
                        </a:lnTo>
                        <a:lnTo>
                          <a:pt x="73" y="11"/>
                        </a:lnTo>
                        <a:lnTo>
                          <a:pt x="69" y="5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3" name="Freeform 439">
                    <a:extLst>
                      <a:ext uri="{FF2B5EF4-FFF2-40B4-BE49-F238E27FC236}">
                        <a16:creationId xmlns:a16="http://schemas.microsoft.com/office/drawing/2014/main" id="{D6342520-8CDC-9342-BCFF-86B24FC1D9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5212" y="3941762"/>
                    <a:ext cx="133352" cy="82551"/>
                  </a:xfrm>
                  <a:custGeom>
                    <a:avLst/>
                    <a:gdLst>
                      <a:gd name="T0" fmla="*/ 77 w 84"/>
                      <a:gd name="T1" fmla="*/ 0 h 52"/>
                      <a:gd name="T2" fmla="*/ 80 w 84"/>
                      <a:gd name="T3" fmla="*/ 3 h 52"/>
                      <a:gd name="T4" fmla="*/ 81 w 84"/>
                      <a:gd name="T5" fmla="*/ 4 h 52"/>
                      <a:gd name="T6" fmla="*/ 84 w 84"/>
                      <a:gd name="T7" fmla="*/ 7 h 52"/>
                      <a:gd name="T8" fmla="*/ 83 w 84"/>
                      <a:gd name="T9" fmla="*/ 10 h 52"/>
                      <a:gd name="T10" fmla="*/ 81 w 84"/>
                      <a:gd name="T11" fmla="*/ 13 h 52"/>
                      <a:gd name="T12" fmla="*/ 78 w 84"/>
                      <a:gd name="T13" fmla="*/ 16 h 52"/>
                      <a:gd name="T14" fmla="*/ 74 w 84"/>
                      <a:gd name="T15" fmla="*/ 17 h 52"/>
                      <a:gd name="T16" fmla="*/ 69 w 84"/>
                      <a:gd name="T17" fmla="*/ 20 h 52"/>
                      <a:gd name="T18" fmla="*/ 65 w 84"/>
                      <a:gd name="T19" fmla="*/ 23 h 52"/>
                      <a:gd name="T20" fmla="*/ 62 w 84"/>
                      <a:gd name="T21" fmla="*/ 25 h 52"/>
                      <a:gd name="T22" fmla="*/ 59 w 84"/>
                      <a:gd name="T23" fmla="*/ 27 h 52"/>
                      <a:gd name="T24" fmla="*/ 56 w 84"/>
                      <a:gd name="T25" fmla="*/ 30 h 52"/>
                      <a:gd name="T26" fmla="*/ 56 w 84"/>
                      <a:gd name="T27" fmla="*/ 33 h 52"/>
                      <a:gd name="T28" fmla="*/ 55 w 84"/>
                      <a:gd name="T29" fmla="*/ 38 h 52"/>
                      <a:gd name="T30" fmla="*/ 53 w 84"/>
                      <a:gd name="T31" fmla="*/ 41 h 52"/>
                      <a:gd name="T32" fmla="*/ 50 w 84"/>
                      <a:gd name="T33" fmla="*/ 44 h 52"/>
                      <a:gd name="T34" fmla="*/ 49 w 84"/>
                      <a:gd name="T35" fmla="*/ 47 h 52"/>
                      <a:gd name="T36" fmla="*/ 42 w 84"/>
                      <a:gd name="T37" fmla="*/ 48 h 52"/>
                      <a:gd name="T38" fmla="*/ 30 w 84"/>
                      <a:gd name="T39" fmla="*/ 51 h 52"/>
                      <a:gd name="T40" fmla="*/ 18 w 84"/>
                      <a:gd name="T41" fmla="*/ 52 h 52"/>
                      <a:gd name="T42" fmla="*/ 17 w 84"/>
                      <a:gd name="T43" fmla="*/ 52 h 52"/>
                      <a:gd name="T44" fmla="*/ 11 w 84"/>
                      <a:gd name="T45" fmla="*/ 52 h 52"/>
                      <a:gd name="T46" fmla="*/ 6 w 84"/>
                      <a:gd name="T47" fmla="*/ 51 h 52"/>
                      <a:gd name="T48" fmla="*/ 3 w 84"/>
                      <a:gd name="T49" fmla="*/ 49 h 52"/>
                      <a:gd name="T50" fmla="*/ 2 w 84"/>
                      <a:gd name="T51" fmla="*/ 48 h 52"/>
                      <a:gd name="T52" fmla="*/ 0 w 84"/>
                      <a:gd name="T53" fmla="*/ 45 h 52"/>
                      <a:gd name="T54" fmla="*/ 5 w 84"/>
                      <a:gd name="T55" fmla="*/ 47 h 52"/>
                      <a:gd name="T56" fmla="*/ 11 w 84"/>
                      <a:gd name="T57" fmla="*/ 47 h 52"/>
                      <a:gd name="T58" fmla="*/ 12 w 84"/>
                      <a:gd name="T59" fmla="*/ 47 h 52"/>
                      <a:gd name="T60" fmla="*/ 22 w 84"/>
                      <a:gd name="T61" fmla="*/ 45 h 52"/>
                      <a:gd name="T62" fmla="*/ 34 w 84"/>
                      <a:gd name="T63" fmla="*/ 44 h 52"/>
                      <a:gd name="T64" fmla="*/ 43 w 84"/>
                      <a:gd name="T65" fmla="*/ 41 h 52"/>
                      <a:gd name="T66" fmla="*/ 43 w 84"/>
                      <a:gd name="T67" fmla="*/ 39 h 52"/>
                      <a:gd name="T68" fmla="*/ 44 w 84"/>
                      <a:gd name="T69" fmla="*/ 39 h 52"/>
                      <a:gd name="T70" fmla="*/ 47 w 84"/>
                      <a:gd name="T71" fmla="*/ 35 h 52"/>
                      <a:gd name="T72" fmla="*/ 49 w 84"/>
                      <a:gd name="T73" fmla="*/ 32 h 52"/>
                      <a:gd name="T74" fmla="*/ 49 w 84"/>
                      <a:gd name="T75" fmla="*/ 29 h 52"/>
                      <a:gd name="T76" fmla="*/ 50 w 84"/>
                      <a:gd name="T77" fmla="*/ 25 h 52"/>
                      <a:gd name="T78" fmla="*/ 53 w 84"/>
                      <a:gd name="T79" fmla="*/ 22 h 52"/>
                      <a:gd name="T80" fmla="*/ 56 w 84"/>
                      <a:gd name="T81" fmla="*/ 20 h 52"/>
                      <a:gd name="T82" fmla="*/ 59 w 84"/>
                      <a:gd name="T83" fmla="*/ 17 h 52"/>
                      <a:gd name="T84" fmla="*/ 64 w 84"/>
                      <a:gd name="T85" fmla="*/ 14 h 52"/>
                      <a:gd name="T86" fmla="*/ 68 w 84"/>
                      <a:gd name="T87" fmla="*/ 13 h 52"/>
                      <a:gd name="T88" fmla="*/ 72 w 84"/>
                      <a:gd name="T89" fmla="*/ 10 h 52"/>
                      <a:gd name="T90" fmla="*/ 75 w 84"/>
                      <a:gd name="T91" fmla="*/ 7 h 52"/>
                      <a:gd name="T92" fmla="*/ 77 w 84"/>
                      <a:gd name="T93" fmla="*/ 5 h 52"/>
                      <a:gd name="T94" fmla="*/ 77 w 84"/>
                      <a:gd name="T95" fmla="*/ 3 h 52"/>
                      <a:gd name="T96" fmla="*/ 77 w 84"/>
                      <a:gd name="T97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84" h="52">
                        <a:moveTo>
                          <a:pt x="77" y="0"/>
                        </a:moveTo>
                        <a:lnTo>
                          <a:pt x="80" y="3"/>
                        </a:lnTo>
                        <a:lnTo>
                          <a:pt x="81" y="4"/>
                        </a:lnTo>
                        <a:lnTo>
                          <a:pt x="84" y="7"/>
                        </a:lnTo>
                        <a:lnTo>
                          <a:pt x="83" y="10"/>
                        </a:lnTo>
                        <a:lnTo>
                          <a:pt x="81" y="13"/>
                        </a:lnTo>
                        <a:lnTo>
                          <a:pt x="78" y="16"/>
                        </a:lnTo>
                        <a:lnTo>
                          <a:pt x="74" y="17"/>
                        </a:lnTo>
                        <a:lnTo>
                          <a:pt x="69" y="20"/>
                        </a:lnTo>
                        <a:lnTo>
                          <a:pt x="65" y="23"/>
                        </a:lnTo>
                        <a:lnTo>
                          <a:pt x="62" y="25"/>
                        </a:lnTo>
                        <a:lnTo>
                          <a:pt x="59" y="27"/>
                        </a:lnTo>
                        <a:lnTo>
                          <a:pt x="56" y="30"/>
                        </a:lnTo>
                        <a:lnTo>
                          <a:pt x="56" y="33"/>
                        </a:lnTo>
                        <a:lnTo>
                          <a:pt x="55" y="38"/>
                        </a:lnTo>
                        <a:lnTo>
                          <a:pt x="53" y="41"/>
                        </a:lnTo>
                        <a:lnTo>
                          <a:pt x="50" y="44"/>
                        </a:lnTo>
                        <a:lnTo>
                          <a:pt x="49" y="47"/>
                        </a:lnTo>
                        <a:lnTo>
                          <a:pt x="42" y="48"/>
                        </a:lnTo>
                        <a:lnTo>
                          <a:pt x="30" y="51"/>
                        </a:lnTo>
                        <a:lnTo>
                          <a:pt x="18" y="52"/>
                        </a:lnTo>
                        <a:lnTo>
                          <a:pt x="17" y="52"/>
                        </a:lnTo>
                        <a:lnTo>
                          <a:pt x="11" y="52"/>
                        </a:lnTo>
                        <a:lnTo>
                          <a:pt x="6" y="51"/>
                        </a:lnTo>
                        <a:lnTo>
                          <a:pt x="3" y="49"/>
                        </a:lnTo>
                        <a:lnTo>
                          <a:pt x="2" y="48"/>
                        </a:lnTo>
                        <a:lnTo>
                          <a:pt x="0" y="45"/>
                        </a:lnTo>
                        <a:lnTo>
                          <a:pt x="5" y="47"/>
                        </a:lnTo>
                        <a:lnTo>
                          <a:pt x="11" y="47"/>
                        </a:lnTo>
                        <a:lnTo>
                          <a:pt x="12" y="47"/>
                        </a:lnTo>
                        <a:lnTo>
                          <a:pt x="22" y="45"/>
                        </a:lnTo>
                        <a:lnTo>
                          <a:pt x="34" y="44"/>
                        </a:lnTo>
                        <a:lnTo>
                          <a:pt x="43" y="41"/>
                        </a:lnTo>
                        <a:lnTo>
                          <a:pt x="43" y="39"/>
                        </a:lnTo>
                        <a:lnTo>
                          <a:pt x="44" y="39"/>
                        </a:lnTo>
                        <a:lnTo>
                          <a:pt x="47" y="35"/>
                        </a:lnTo>
                        <a:lnTo>
                          <a:pt x="49" y="32"/>
                        </a:lnTo>
                        <a:lnTo>
                          <a:pt x="49" y="29"/>
                        </a:lnTo>
                        <a:lnTo>
                          <a:pt x="50" y="25"/>
                        </a:lnTo>
                        <a:lnTo>
                          <a:pt x="53" y="22"/>
                        </a:lnTo>
                        <a:lnTo>
                          <a:pt x="56" y="20"/>
                        </a:lnTo>
                        <a:lnTo>
                          <a:pt x="59" y="17"/>
                        </a:lnTo>
                        <a:lnTo>
                          <a:pt x="64" y="14"/>
                        </a:lnTo>
                        <a:lnTo>
                          <a:pt x="68" y="13"/>
                        </a:lnTo>
                        <a:lnTo>
                          <a:pt x="72" y="10"/>
                        </a:lnTo>
                        <a:lnTo>
                          <a:pt x="75" y="7"/>
                        </a:lnTo>
                        <a:lnTo>
                          <a:pt x="77" y="5"/>
                        </a:lnTo>
                        <a:lnTo>
                          <a:pt x="77" y="3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84" name="Freeform 323">
                  <a:extLst>
                    <a:ext uri="{FF2B5EF4-FFF2-40B4-BE49-F238E27FC236}">
                      <a16:creationId xmlns:a16="http://schemas.microsoft.com/office/drawing/2014/main" id="{69EF2D7C-F221-034A-A872-D0DDCB7BE7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7808" y="2037120"/>
                  <a:ext cx="40215" cy="32606"/>
                </a:xfrm>
                <a:custGeom>
                  <a:avLst/>
                  <a:gdLst>
                    <a:gd name="T0" fmla="*/ 5 w 37"/>
                    <a:gd name="T1" fmla="*/ 0 h 30"/>
                    <a:gd name="T2" fmla="*/ 10 w 37"/>
                    <a:gd name="T3" fmla="*/ 1 h 30"/>
                    <a:gd name="T4" fmla="*/ 19 w 37"/>
                    <a:gd name="T5" fmla="*/ 7 h 30"/>
                    <a:gd name="T6" fmla="*/ 28 w 37"/>
                    <a:gd name="T7" fmla="*/ 14 h 30"/>
                    <a:gd name="T8" fmla="*/ 34 w 37"/>
                    <a:gd name="T9" fmla="*/ 20 h 30"/>
                    <a:gd name="T10" fmla="*/ 35 w 37"/>
                    <a:gd name="T11" fmla="*/ 23 h 30"/>
                    <a:gd name="T12" fmla="*/ 35 w 37"/>
                    <a:gd name="T13" fmla="*/ 25 h 30"/>
                    <a:gd name="T14" fmla="*/ 37 w 37"/>
                    <a:gd name="T15" fmla="*/ 28 h 30"/>
                    <a:gd name="T16" fmla="*/ 37 w 37"/>
                    <a:gd name="T17" fmla="*/ 29 h 30"/>
                    <a:gd name="T18" fmla="*/ 35 w 37"/>
                    <a:gd name="T19" fmla="*/ 30 h 30"/>
                    <a:gd name="T20" fmla="*/ 32 w 37"/>
                    <a:gd name="T21" fmla="*/ 30 h 30"/>
                    <a:gd name="T22" fmla="*/ 28 w 37"/>
                    <a:gd name="T23" fmla="*/ 30 h 30"/>
                    <a:gd name="T24" fmla="*/ 25 w 37"/>
                    <a:gd name="T25" fmla="*/ 30 h 30"/>
                    <a:gd name="T26" fmla="*/ 22 w 37"/>
                    <a:gd name="T27" fmla="*/ 29 h 30"/>
                    <a:gd name="T28" fmla="*/ 19 w 37"/>
                    <a:gd name="T29" fmla="*/ 29 h 30"/>
                    <a:gd name="T30" fmla="*/ 19 w 37"/>
                    <a:gd name="T31" fmla="*/ 28 h 30"/>
                    <a:gd name="T32" fmla="*/ 18 w 37"/>
                    <a:gd name="T33" fmla="*/ 26 h 30"/>
                    <a:gd name="T34" fmla="*/ 13 w 37"/>
                    <a:gd name="T35" fmla="*/ 20 h 30"/>
                    <a:gd name="T36" fmla="*/ 7 w 37"/>
                    <a:gd name="T37" fmla="*/ 13 h 30"/>
                    <a:gd name="T38" fmla="*/ 0 w 37"/>
                    <a:gd name="T39" fmla="*/ 1 h 30"/>
                    <a:gd name="T40" fmla="*/ 2 w 37"/>
                    <a:gd name="T41" fmla="*/ 4 h 30"/>
                    <a:gd name="T42" fmla="*/ 2 w 37"/>
                    <a:gd name="T43" fmla="*/ 1 h 30"/>
                    <a:gd name="T44" fmla="*/ 3 w 37"/>
                    <a:gd name="T45" fmla="*/ 0 h 30"/>
                    <a:gd name="T46" fmla="*/ 5 w 37"/>
                    <a:gd name="T4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30">
                      <a:moveTo>
                        <a:pt x="5" y="0"/>
                      </a:moveTo>
                      <a:lnTo>
                        <a:pt x="10" y="1"/>
                      </a:lnTo>
                      <a:lnTo>
                        <a:pt x="19" y="7"/>
                      </a:lnTo>
                      <a:lnTo>
                        <a:pt x="28" y="14"/>
                      </a:lnTo>
                      <a:lnTo>
                        <a:pt x="34" y="20"/>
                      </a:lnTo>
                      <a:lnTo>
                        <a:pt x="35" y="23"/>
                      </a:lnTo>
                      <a:lnTo>
                        <a:pt x="35" y="25"/>
                      </a:lnTo>
                      <a:lnTo>
                        <a:pt x="37" y="28"/>
                      </a:lnTo>
                      <a:lnTo>
                        <a:pt x="37" y="29"/>
                      </a:lnTo>
                      <a:lnTo>
                        <a:pt x="35" y="30"/>
                      </a:lnTo>
                      <a:lnTo>
                        <a:pt x="32" y="30"/>
                      </a:lnTo>
                      <a:lnTo>
                        <a:pt x="28" y="30"/>
                      </a:lnTo>
                      <a:lnTo>
                        <a:pt x="25" y="30"/>
                      </a:lnTo>
                      <a:lnTo>
                        <a:pt x="22" y="29"/>
                      </a:lnTo>
                      <a:lnTo>
                        <a:pt x="19" y="29"/>
                      </a:lnTo>
                      <a:lnTo>
                        <a:pt x="19" y="28"/>
                      </a:lnTo>
                      <a:lnTo>
                        <a:pt x="18" y="26"/>
                      </a:lnTo>
                      <a:lnTo>
                        <a:pt x="13" y="20"/>
                      </a:lnTo>
                      <a:lnTo>
                        <a:pt x="7" y="13"/>
                      </a:lnTo>
                      <a:lnTo>
                        <a:pt x="0" y="1"/>
                      </a:lnTo>
                      <a:lnTo>
                        <a:pt x="2" y="4"/>
                      </a:lnTo>
                      <a:lnTo>
                        <a:pt x="2" y="1"/>
                      </a:lnTo>
                      <a:lnTo>
                        <a:pt x="3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6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60" name="Group 259">
                <a:extLst>
                  <a:ext uri="{FF2B5EF4-FFF2-40B4-BE49-F238E27FC236}">
                    <a16:creationId xmlns:a16="http://schemas.microsoft.com/office/drawing/2014/main" id="{F13433D7-7696-7C40-B077-BE9F4DEACB7C}"/>
                  </a:ext>
                </a:extLst>
              </p:cNvPr>
              <p:cNvGrpSpPr/>
              <p:nvPr/>
            </p:nvGrpSpPr>
            <p:grpSpPr>
              <a:xfrm rot="60000">
                <a:off x="5980731" y="4094078"/>
                <a:ext cx="1524704" cy="1418807"/>
                <a:chOff x="1974028" y="1688242"/>
                <a:chExt cx="3814886" cy="3549934"/>
              </a:xfrm>
              <a:grpFill/>
            </p:grpSpPr>
            <p:sp>
              <p:nvSpPr>
                <p:cNvPr id="261" name="Freeform 324">
                  <a:extLst>
                    <a:ext uri="{FF2B5EF4-FFF2-40B4-BE49-F238E27FC236}">
                      <a16:creationId xmlns:a16="http://schemas.microsoft.com/office/drawing/2014/main" id="{FF201AA2-CCAB-E843-AC34-A7A535DB8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0719" y="1700199"/>
                  <a:ext cx="63038" cy="35867"/>
                </a:xfrm>
                <a:custGeom>
                  <a:avLst/>
                  <a:gdLst>
                    <a:gd name="T0" fmla="*/ 17 w 58"/>
                    <a:gd name="T1" fmla="*/ 0 h 33"/>
                    <a:gd name="T2" fmla="*/ 22 w 58"/>
                    <a:gd name="T3" fmla="*/ 2 h 33"/>
                    <a:gd name="T4" fmla="*/ 25 w 58"/>
                    <a:gd name="T5" fmla="*/ 3 h 33"/>
                    <a:gd name="T6" fmla="*/ 29 w 58"/>
                    <a:gd name="T7" fmla="*/ 5 h 33"/>
                    <a:gd name="T8" fmla="*/ 33 w 58"/>
                    <a:gd name="T9" fmla="*/ 6 h 33"/>
                    <a:gd name="T10" fmla="*/ 38 w 58"/>
                    <a:gd name="T11" fmla="*/ 8 h 33"/>
                    <a:gd name="T12" fmla="*/ 39 w 58"/>
                    <a:gd name="T13" fmla="*/ 6 h 33"/>
                    <a:gd name="T14" fmla="*/ 42 w 58"/>
                    <a:gd name="T15" fmla="*/ 5 h 33"/>
                    <a:gd name="T16" fmla="*/ 44 w 58"/>
                    <a:gd name="T17" fmla="*/ 3 h 33"/>
                    <a:gd name="T18" fmla="*/ 47 w 58"/>
                    <a:gd name="T19" fmla="*/ 2 h 33"/>
                    <a:gd name="T20" fmla="*/ 49 w 58"/>
                    <a:gd name="T21" fmla="*/ 2 h 33"/>
                    <a:gd name="T22" fmla="*/ 49 w 58"/>
                    <a:gd name="T23" fmla="*/ 2 h 33"/>
                    <a:gd name="T24" fmla="*/ 51 w 58"/>
                    <a:gd name="T25" fmla="*/ 2 h 33"/>
                    <a:gd name="T26" fmla="*/ 51 w 58"/>
                    <a:gd name="T27" fmla="*/ 2 h 33"/>
                    <a:gd name="T28" fmla="*/ 51 w 58"/>
                    <a:gd name="T29" fmla="*/ 6 h 33"/>
                    <a:gd name="T30" fmla="*/ 49 w 58"/>
                    <a:gd name="T31" fmla="*/ 9 h 33"/>
                    <a:gd name="T32" fmla="*/ 48 w 58"/>
                    <a:gd name="T33" fmla="*/ 14 h 33"/>
                    <a:gd name="T34" fmla="*/ 48 w 58"/>
                    <a:gd name="T35" fmla="*/ 16 h 33"/>
                    <a:gd name="T36" fmla="*/ 49 w 58"/>
                    <a:gd name="T37" fmla="*/ 21 h 33"/>
                    <a:gd name="T38" fmla="*/ 52 w 58"/>
                    <a:gd name="T39" fmla="*/ 24 h 33"/>
                    <a:gd name="T40" fmla="*/ 55 w 58"/>
                    <a:gd name="T41" fmla="*/ 28 h 33"/>
                    <a:gd name="T42" fmla="*/ 58 w 58"/>
                    <a:gd name="T43" fmla="*/ 31 h 33"/>
                    <a:gd name="T44" fmla="*/ 52 w 58"/>
                    <a:gd name="T45" fmla="*/ 33 h 33"/>
                    <a:gd name="T46" fmla="*/ 47 w 58"/>
                    <a:gd name="T47" fmla="*/ 33 h 33"/>
                    <a:gd name="T48" fmla="*/ 42 w 58"/>
                    <a:gd name="T49" fmla="*/ 33 h 33"/>
                    <a:gd name="T50" fmla="*/ 41 w 58"/>
                    <a:gd name="T51" fmla="*/ 33 h 33"/>
                    <a:gd name="T52" fmla="*/ 38 w 58"/>
                    <a:gd name="T53" fmla="*/ 33 h 33"/>
                    <a:gd name="T54" fmla="*/ 36 w 58"/>
                    <a:gd name="T55" fmla="*/ 31 h 33"/>
                    <a:gd name="T56" fmla="*/ 33 w 58"/>
                    <a:gd name="T57" fmla="*/ 30 h 33"/>
                    <a:gd name="T58" fmla="*/ 29 w 58"/>
                    <a:gd name="T59" fmla="*/ 28 h 33"/>
                    <a:gd name="T60" fmla="*/ 25 w 58"/>
                    <a:gd name="T61" fmla="*/ 27 h 33"/>
                    <a:gd name="T62" fmla="*/ 20 w 58"/>
                    <a:gd name="T63" fmla="*/ 25 h 33"/>
                    <a:gd name="T64" fmla="*/ 17 w 58"/>
                    <a:gd name="T65" fmla="*/ 25 h 33"/>
                    <a:gd name="T66" fmla="*/ 14 w 58"/>
                    <a:gd name="T67" fmla="*/ 24 h 33"/>
                    <a:gd name="T68" fmla="*/ 13 w 58"/>
                    <a:gd name="T69" fmla="*/ 24 h 33"/>
                    <a:gd name="T70" fmla="*/ 11 w 58"/>
                    <a:gd name="T71" fmla="*/ 22 h 33"/>
                    <a:gd name="T72" fmla="*/ 10 w 58"/>
                    <a:gd name="T73" fmla="*/ 21 h 33"/>
                    <a:gd name="T74" fmla="*/ 8 w 58"/>
                    <a:gd name="T75" fmla="*/ 19 h 33"/>
                    <a:gd name="T76" fmla="*/ 7 w 58"/>
                    <a:gd name="T77" fmla="*/ 15 h 33"/>
                    <a:gd name="T78" fmla="*/ 4 w 58"/>
                    <a:gd name="T79" fmla="*/ 11 h 33"/>
                    <a:gd name="T80" fmla="*/ 4 w 58"/>
                    <a:gd name="T81" fmla="*/ 12 h 33"/>
                    <a:gd name="T82" fmla="*/ 3 w 58"/>
                    <a:gd name="T83" fmla="*/ 12 h 33"/>
                    <a:gd name="T84" fmla="*/ 3 w 58"/>
                    <a:gd name="T85" fmla="*/ 11 h 33"/>
                    <a:gd name="T86" fmla="*/ 3 w 58"/>
                    <a:gd name="T87" fmla="*/ 9 h 33"/>
                    <a:gd name="T88" fmla="*/ 1 w 58"/>
                    <a:gd name="T89" fmla="*/ 8 h 33"/>
                    <a:gd name="T90" fmla="*/ 0 w 58"/>
                    <a:gd name="T91" fmla="*/ 3 h 33"/>
                    <a:gd name="T92" fmla="*/ 4 w 58"/>
                    <a:gd name="T93" fmla="*/ 3 h 33"/>
                    <a:gd name="T94" fmla="*/ 8 w 58"/>
                    <a:gd name="T95" fmla="*/ 6 h 33"/>
                    <a:gd name="T96" fmla="*/ 11 w 58"/>
                    <a:gd name="T97" fmla="*/ 9 h 33"/>
                    <a:gd name="T98" fmla="*/ 14 w 58"/>
                    <a:gd name="T99" fmla="*/ 8 h 33"/>
                    <a:gd name="T100" fmla="*/ 17 w 58"/>
                    <a:gd name="T101" fmla="*/ 8 h 33"/>
                    <a:gd name="T102" fmla="*/ 19 w 58"/>
                    <a:gd name="T103" fmla="*/ 5 h 33"/>
                    <a:gd name="T104" fmla="*/ 19 w 58"/>
                    <a:gd name="T105" fmla="*/ 2 h 33"/>
                    <a:gd name="T106" fmla="*/ 17 w 58"/>
                    <a:gd name="T10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33">
                      <a:moveTo>
                        <a:pt x="17" y="0"/>
                      </a:moveTo>
                      <a:lnTo>
                        <a:pt x="22" y="2"/>
                      </a:lnTo>
                      <a:lnTo>
                        <a:pt x="25" y="3"/>
                      </a:lnTo>
                      <a:lnTo>
                        <a:pt x="29" y="5"/>
                      </a:lnTo>
                      <a:lnTo>
                        <a:pt x="33" y="6"/>
                      </a:lnTo>
                      <a:lnTo>
                        <a:pt x="38" y="8"/>
                      </a:lnTo>
                      <a:lnTo>
                        <a:pt x="39" y="6"/>
                      </a:lnTo>
                      <a:lnTo>
                        <a:pt x="42" y="5"/>
                      </a:lnTo>
                      <a:lnTo>
                        <a:pt x="44" y="3"/>
                      </a:lnTo>
                      <a:lnTo>
                        <a:pt x="47" y="2"/>
                      </a:lnTo>
                      <a:lnTo>
                        <a:pt x="49" y="2"/>
                      </a:lnTo>
                      <a:lnTo>
                        <a:pt x="49" y="2"/>
                      </a:lnTo>
                      <a:lnTo>
                        <a:pt x="51" y="2"/>
                      </a:lnTo>
                      <a:lnTo>
                        <a:pt x="51" y="2"/>
                      </a:lnTo>
                      <a:lnTo>
                        <a:pt x="51" y="6"/>
                      </a:lnTo>
                      <a:lnTo>
                        <a:pt x="49" y="9"/>
                      </a:lnTo>
                      <a:lnTo>
                        <a:pt x="48" y="14"/>
                      </a:lnTo>
                      <a:lnTo>
                        <a:pt x="48" y="16"/>
                      </a:lnTo>
                      <a:lnTo>
                        <a:pt x="49" y="21"/>
                      </a:lnTo>
                      <a:lnTo>
                        <a:pt x="52" y="24"/>
                      </a:lnTo>
                      <a:lnTo>
                        <a:pt x="55" y="28"/>
                      </a:lnTo>
                      <a:lnTo>
                        <a:pt x="58" y="31"/>
                      </a:lnTo>
                      <a:lnTo>
                        <a:pt x="52" y="33"/>
                      </a:lnTo>
                      <a:lnTo>
                        <a:pt x="47" y="33"/>
                      </a:lnTo>
                      <a:lnTo>
                        <a:pt x="42" y="33"/>
                      </a:lnTo>
                      <a:lnTo>
                        <a:pt x="41" y="33"/>
                      </a:lnTo>
                      <a:lnTo>
                        <a:pt x="38" y="33"/>
                      </a:lnTo>
                      <a:lnTo>
                        <a:pt x="36" y="31"/>
                      </a:lnTo>
                      <a:lnTo>
                        <a:pt x="33" y="30"/>
                      </a:lnTo>
                      <a:lnTo>
                        <a:pt x="29" y="28"/>
                      </a:lnTo>
                      <a:lnTo>
                        <a:pt x="25" y="27"/>
                      </a:lnTo>
                      <a:lnTo>
                        <a:pt x="20" y="25"/>
                      </a:lnTo>
                      <a:lnTo>
                        <a:pt x="17" y="25"/>
                      </a:lnTo>
                      <a:lnTo>
                        <a:pt x="14" y="24"/>
                      </a:lnTo>
                      <a:lnTo>
                        <a:pt x="13" y="24"/>
                      </a:lnTo>
                      <a:lnTo>
                        <a:pt x="11" y="22"/>
                      </a:lnTo>
                      <a:lnTo>
                        <a:pt x="10" y="21"/>
                      </a:lnTo>
                      <a:lnTo>
                        <a:pt x="8" y="19"/>
                      </a:lnTo>
                      <a:lnTo>
                        <a:pt x="7" y="15"/>
                      </a:lnTo>
                      <a:lnTo>
                        <a:pt x="4" y="11"/>
                      </a:lnTo>
                      <a:lnTo>
                        <a:pt x="4" y="12"/>
                      </a:lnTo>
                      <a:lnTo>
                        <a:pt x="3" y="12"/>
                      </a:lnTo>
                      <a:lnTo>
                        <a:pt x="3" y="11"/>
                      </a:lnTo>
                      <a:lnTo>
                        <a:pt x="3" y="9"/>
                      </a:lnTo>
                      <a:lnTo>
                        <a:pt x="1" y="8"/>
                      </a:lnTo>
                      <a:lnTo>
                        <a:pt x="0" y="3"/>
                      </a:lnTo>
                      <a:lnTo>
                        <a:pt x="4" y="3"/>
                      </a:lnTo>
                      <a:lnTo>
                        <a:pt x="8" y="6"/>
                      </a:lnTo>
                      <a:lnTo>
                        <a:pt x="11" y="9"/>
                      </a:lnTo>
                      <a:lnTo>
                        <a:pt x="14" y="8"/>
                      </a:lnTo>
                      <a:lnTo>
                        <a:pt x="17" y="8"/>
                      </a:lnTo>
                      <a:lnTo>
                        <a:pt x="19" y="5"/>
                      </a:lnTo>
                      <a:lnTo>
                        <a:pt x="19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6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2" name="Group 261">
                  <a:extLst>
                    <a:ext uri="{FF2B5EF4-FFF2-40B4-BE49-F238E27FC236}">
                      <a16:creationId xmlns:a16="http://schemas.microsoft.com/office/drawing/2014/main" id="{DC113123-A61E-B64B-AC20-B78E3532D079}"/>
                    </a:ext>
                  </a:extLst>
                </p:cNvPr>
                <p:cNvGrpSpPr/>
                <p:nvPr/>
              </p:nvGrpSpPr>
              <p:grpSpPr>
                <a:xfrm>
                  <a:off x="1974028" y="1688242"/>
                  <a:ext cx="3814886" cy="3549934"/>
                  <a:chOff x="1974028" y="1688242"/>
                  <a:chExt cx="3814886" cy="3549934"/>
                </a:xfrm>
                <a:grpFill/>
              </p:grpSpPr>
              <p:sp>
                <p:nvSpPr>
                  <p:cNvPr id="263" name="Freeform 283">
                    <a:extLst>
                      <a:ext uri="{FF2B5EF4-FFF2-40B4-BE49-F238E27FC236}">
                        <a16:creationId xmlns:a16="http://schemas.microsoft.com/office/drawing/2014/main" id="{042CFAEA-B050-2147-BAB6-A4A72F07CA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4973" y="1713239"/>
                    <a:ext cx="640150" cy="356483"/>
                  </a:xfrm>
                  <a:custGeom>
                    <a:avLst/>
                    <a:gdLst>
                      <a:gd name="T0" fmla="*/ 551 w 589"/>
                      <a:gd name="T1" fmla="*/ 13 h 328"/>
                      <a:gd name="T2" fmla="*/ 583 w 589"/>
                      <a:gd name="T3" fmla="*/ 3 h 328"/>
                      <a:gd name="T4" fmla="*/ 583 w 589"/>
                      <a:gd name="T5" fmla="*/ 3 h 328"/>
                      <a:gd name="T6" fmla="*/ 574 w 589"/>
                      <a:gd name="T7" fmla="*/ 7 h 328"/>
                      <a:gd name="T8" fmla="*/ 570 w 589"/>
                      <a:gd name="T9" fmla="*/ 10 h 328"/>
                      <a:gd name="T10" fmla="*/ 576 w 589"/>
                      <a:gd name="T11" fmla="*/ 9 h 328"/>
                      <a:gd name="T12" fmla="*/ 577 w 589"/>
                      <a:gd name="T13" fmla="*/ 9 h 328"/>
                      <a:gd name="T14" fmla="*/ 567 w 589"/>
                      <a:gd name="T15" fmla="*/ 15 h 328"/>
                      <a:gd name="T16" fmla="*/ 507 w 589"/>
                      <a:gd name="T17" fmla="*/ 38 h 328"/>
                      <a:gd name="T18" fmla="*/ 467 w 589"/>
                      <a:gd name="T19" fmla="*/ 53 h 328"/>
                      <a:gd name="T20" fmla="*/ 457 w 589"/>
                      <a:gd name="T21" fmla="*/ 57 h 328"/>
                      <a:gd name="T22" fmla="*/ 468 w 589"/>
                      <a:gd name="T23" fmla="*/ 53 h 328"/>
                      <a:gd name="T24" fmla="*/ 483 w 589"/>
                      <a:gd name="T25" fmla="*/ 48 h 328"/>
                      <a:gd name="T26" fmla="*/ 395 w 589"/>
                      <a:gd name="T27" fmla="*/ 91 h 328"/>
                      <a:gd name="T28" fmla="*/ 291 w 589"/>
                      <a:gd name="T29" fmla="*/ 145 h 328"/>
                      <a:gd name="T30" fmla="*/ 273 w 589"/>
                      <a:gd name="T31" fmla="*/ 157 h 328"/>
                      <a:gd name="T32" fmla="*/ 245 w 589"/>
                      <a:gd name="T33" fmla="*/ 173 h 328"/>
                      <a:gd name="T34" fmla="*/ 190 w 589"/>
                      <a:gd name="T35" fmla="*/ 210 h 328"/>
                      <a:gd name="T36" fmla="*/ 166 w 589"/>
                      <a:gd name="T37" fmla="*/ 226 h 328"/>
                      <a:gd name="T38" fmla="*/ 103 w 589"/>
                      <a:gd name="T39" fmla="*/ 255 h 328"/>
                      <a:gd name="T40" fmla="*/ 66 w 589"/>
                      <a:gd name="T41" fmla="*/ 282 h 328"/>
                      <a:gd name="T42" fmla="*/ 88 w 589"/>
                      <a:gd name="T43" fmla="*/ 274 h 328"/>
                      <a:gd name="T44" fmla="*/ 99 w 589"/>
                      <a:gd name="T45" fmla="*/ 271 h 328"/>
                      <a:gd name="T46" fmla="*/ 81 w 589"/>
                      <a:gd name="T47" fmla="*/ 292 h 328"/>
                      <a:gd name="T48" fmla="*/ 47 w 589"/>
                      <a:gd name="T49" fmla="*/ 309 h 328"/>
                      <a:gd name="T50" fmla="*/ 14 w 589"/>
                      <a:gd name="T51" fmla="*/ 320 h 328"/>
                      <a:gd name="T52" fmla="*/ 63 w 589"/>
                      <a:gd name="T53" fmla="*/ 274 h 328"/>
                      <a:gd name="T54" fmla="*/ 97 w 589"/>
                      <a:gd name="T55" fmla="*/ 249 h 328"/>
                      <a:gd name="T56" fmla="*/ 90 w 589"/>
                      <a:gd name="T57" fmla="*/ 255 h 328"/>
                      <a:gd name="T58" fmla="*/ 86 w 589"/>
                      <a:gd name="T59" fmla="*/ 258 h 328"/>
                      <a:gd name="T60" fmla="*/ 172 w 589"/>
                      <a:gd name="T61" fmla="*/ 201 h 328"/>
                      <a:gd name="T62" fmla="*/ 163 w 589"/>
                      <a:gd name="T63" fmla="*/ 204 h 328"/>
                      <a:gd name="T64" fmla="*/ 157 w 589"/>
                      <a:gd name="T65" fmla="*/ 207 h 328"/>
                      <a:gd name="T66" fmla="*/ 163 w 589"/>
                      <a:gd name="T67" fmla="*/ 202 h 328"/>
                      <a:gd name="T68" fmla="*/ 212 w 589"/>
                      <a:gd name="T69" fmla="*/ 172 h 328"/>
                      <a:gd name="T70" fmla="*/ 297 w 589"/>
                      <a:gd name="T71" fmla="*/ 123 h 328"/>
                      <a:gd name="T72" fmla="*/ 328 w 589"/>
                      <a:gd name="T73" fmla="*/ 107 h 328"/>
                      <a:gd name="T74" fmla="*/ 344 w 589"/>
                      <a:gd name="T75" fmla="*/ 97 h 328"/>
                      <a:gd name="T76" fmla="*/ 358 w 589"/>
                      <a:gd name="T77" fmla="*/ 89 h 328"/>
                      <a:gd name="T78" fmla="*/ 377 w 589"/>
                      <a:gd name="T79" fmla="*/ 81 h 328"/>
                      <a:gd name="T80" fmla="*/ 467 w 589"/>
                      <a:gd name="T81" fmla="*/ 41 h 328"/>
                      <a:gd name="T82" fmla="*/ 444 w 589"/>
                      <a:gd name="T83" fmla="*/ 51 h 328"/>
                      <a:gd name="T84" fmla="*/ 523 w 589"/>
                      <a:gd name="T85" fmla="*/ 18 h 328"/>
                      <a:gd name="T86" fmla="*/ 548 w 589"/>
                      <a:gd name="T87" fmla="*/ 10 h 328"/>
                      <a:gd name="T88" fmla="*/ 537 w 589"/>
                      <a:gd name="T89" fmla="*/ 15 h 328"/>
                      <a:gd name="T90" fmla="*/ 530 w 589"/>
                      <a:gd name="T91" fmla="*/ 18 h 328"/>
                      <a:gd name="T92" fmla="*/ 562 w 589"/>
                      <a:gd name="T93" fmla="*/ 4 h 328"/>
                      <a:gd name="T94" fmla="*/ 573 w 589"/>
                      <a:gd name="T95" fmla="*/ 2 h 328"/>
                      <a:gd name="T96" fmla="*/ 586 w 589"/>
                      <a:gd name="T97" fmla="*/ 0 h 3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589" h="328">
                        <a:moveTo>
                          <a:pt x="586" y="0"/>
                        </a:moveTo>
                        <a:lnTo>
                          <a:pt x="568" y="6"/>
                        </a:lnTo>
                        <a:lnTo>
                          <a:pt x="551" y="13"/>
                        </a:lnTo>
                        <a:lnTo>
                          <a:pt x="567" y="7"/>
                        </a:lnTo>
                        <a:lnTo>
                          <a:pt x="577" y="4"/>
                        </a:lnTo>
                        <a:lnTo>
                          <a:pt x="583" y="3"/>
                        </a:lnTo>
                        <a:lnTo>
                          <a:pt x="586" y="2"/>
                        </a:lnTo>
                        <a:lnTo>
                          <a:pt x="589" y="2"/>
                        </a:lnTo>
                        <a:lnTo>
                          <a:pt x="583" y="3"/>
                        </a:lnTo>
                        <a:lnTo>
                          <a:pt x="579" y="6"/>
                        </a:lnTo>
                        <a:lnTo>
                          <a:pt x="576" y="7"/>
                        </a:lnTo>
                        <a:lnTo>
                          <a:pt x="574" y="7"/>
                        </a:lnTo>
                        <a:lnTo>
                          <a:pt x="573" y="9"/>
                        </a:lnTo>
                        <a:lnTo>
                          <a:pt x="571" y="9"/>
                        </a:lnTo>
                        <a:lnTo>
                          <a:pt x="570" y="10"/>
                        </a:lnTo>
                        <a:lnTo>
                          <a:pt x="573" y="10"/>
                        </a:lnTo>
                        <a:lnTo>
                          <a:pt x="574" y="9"/>
                        </a:lnTo>
                        <a:lnTo>
                          <a:pt x="576" y="9"/>
                        </a:lnTo>
                        <a:lnTo>
                          <a:pt x="577" y="9"/>
                        </a:lnTo>
                        <a:lnTo>
                          <a:pt x="579" y="9"/>
                        </a:lnTo>
                        <a:lnTo>
                          <a:pt x="577" y="9"/>
                        </a:lnTo>
                        <a:lnTo>
                          <a:pt x="574" y="10"/>
                        </a:lnTo>
                        <a:lnTo>
                          <a:pt x="571" y="13"/>
                        </a:lnTo>
                        <a:lnTo>
                          <a:pt x="567" y="15"/>
                        </a:lnTo>
                        <a:lnTo>
                          <a:pt x="562" y="16"/>
                        </a:lnTo>
                        <a:lnTo>
                          <a:pt x="532" y="28"/>
                        </a:lnTo>
                        <a:lnTo>
                          <a:pt x="507" y="38"/>
                        </a:lnTo>
                        <a:lnTo>
                          <a:pt x="489" y="44"/>
                        </a:lnTo>
                        <a:lnTo>
                          <a:pt x="476" y="50"/>
                        </a:lnTo>
                        <a:lnTo>
                          <a:pt x="467" y="53"/>
                        </a:lnTo>
                        <a:lnTo>
                          <a:pt x="461" y="56"/>
                        </a:lnTo>
                        <a:lnTo>
                          <a:pt x="458" y="56"/>
                        </a:lnTo>
                        <a:lnTo>
                          <a:pt x="457" y="57"/>
                        </a:lnTo>
                        <a:lnTo>
                          <a:pt x="457" y="57"/>
                        </a:lnTo>
                        <a:lnTo>
                          <a:pt x="457" y="57"/>
                        </a:lnTo>
                        <a:lnTo>
                          <a:pt x="468" y="53"/>
                        </a:lnTo>
                        <a:lnTo>
                          <a:pt x="476" y="50"/>
                        </a:lnTo>
                        <a:lnTo>
                          <a:pt x="480" y="50"/>
                        </a:lnTo>
                        <a:lnTo>
                          <a:pt x="483" y="48"/>
                        </a:lnTo>
                        <a:lnTo>
                          <a:pt x="486" y="48"/>
                        </a:lnTo>
                        <a:lnTo>
                          <a:pt x="441" y="70"/>
                        </a:lnTo>
                        <a:lnTo>
                          <a:pt x="395" y="91"/>
                        </a:lnTo>
                        <a:lnTo>
                          <a:pt x="348" y="113"/>
                        </a:lnTo>
                        <a:lnTo>
                          <a:pt x="304" y="136"/>
                        </a:lnTo>
                        <a:lnTo>
                          <a:pt x="291" y="145"/>
                        </a:lnTo>
                        <a:lnTo>
                          <a:pt x="282" y="151"/>
                        </a:lnTo>
                        <a:lnTo>
                          <a:pt x="276" y="154"/>
                        </a:lnTo>
                        <a:lnTo>
                          <a:pt x="273" y="157"/>
                        </a:lnTo>
                        <a:lnTo>
                          <a:pt x="270" y="158"/>
                        </a:lnTo>
                        <a:lnTo>
                          <a:pt x="267" y="161"/>
                        </a:lnTo>
                        <a:lnTo>
                          <a:pt x="245" y="173"/>
                        </a:lnTo>
                        <a:lnTo>
                          <a:pt x="225" y="186"/>
                        </a:lnTo>
                        <a:lnTo>
                          <a:pt x="206" y="198"/>
                        </a:lnTo>
                        <a:lnTo>
                          <a:pt x="190" y="210"/>
                        </a:lnTo>
                        <a:lnTo>
                          <a:pt x="176" y="217"/>
                        </a:lnTo>
                        <a:lnTo>
                          <a:pt x="169" y="223"/>
                        </a:lnTo>
                        <a:lnTo>
                          <a:pt x="166" y="226"/>
                        </a:lnTo>
                        <a:lnTo>
                          <a:pt x="146" y="236"/>
                        </a:lnTo>
                        <a:lnTo>
                          <a:pt x="125" y="246"/>
                        </a:lnTo>
                        <a:lnTo>
                          <a:pt x="103" y="255"/>
                        </a:lnTo>
                        <a:lnTo>
                          <a:pt x="83" y="265"/>
                        </a:lnTo>
                        <a:lnTo>
                          <a:pt x="65" y="279"/>
                        </a:lnTo>
                        <a:lnTo>
                          <a:pt x="66" y="282"/>
                        </a:lnTo>
                        <a:lnTo>
                          <a:pt x="75" y="277"/>
                        </a:lnTo>
                        <a:lnTo>
                          <a:pt x="86" y="274"/>
                        </a:lnTo>
                        <a:lnTo>
                          <a:pt x="88" y="274"/>
                        </a:lnTo>
                        <a:lnTo>
                          <a:pt x="93" y="274"/>
                        </a:lnTo>
                        <a:lnTo>
                          <a:pt x="96" y="273"/>
                        </a:lnTo>
                        <a:lnTo>
                          <a:pt x="99" y="271"/>
                        </a:lnTo>
                        <a:lnTo>
                          <a:pt x="103" y="271"/>
                        </a:lnTo>
                        <a:lnTo>
                          <a:pt x="90" y="283"/>
                        </a:lnTo>
                        <a:lnTo>
                          <a:pt x="81" y="292"/>
                        </a:lnTo>
                        <a:lnTo>
                          <a:pt x="72" y="299"/>
                        </a:lnTo>
                        <a:lnTo>
                          <a:pt x="61" y="304"/>
                        </a:lnTo>
                        <a:lnTo>
                          <a:pt x="47" y="309"/>
                        </a:lnTo>
                        <a:lnTo>
                          <a:pt x="28" y="317"/>
                        </a:lnTo>
                        <a:lnTo>
                          <a:pt x="27" y="314"/>
                        </a:lnTo>
                        <a:lnTo>
                          <a:pt x="14" y="320"/>
                        </a:lnTo>
                        <a:lnTo>
                          <a:pt x="0" y="328"/>
                        </a:lnTo>
                        <a:lnTo>
                          <a:pt x="33" y="302"/>
                        </a:lnTo>
                        <a:lnTo>
                          <a:pt x="63" y="274"/>
                        </a:lnTo>
                        <a:lnTo>
                          <a:pt x="65" y="273"/>
                        </a:lnTo>
                        <a:lnTo>
                          <a:pt x="81" y="261"/>
                        </a:lnTo>
                        <a:lnTo>
                          <a:pt x="97" y="249"/>
                        </a:lnTo>
                        <a:lnTo>
                          <a:pt x="94" y="252"/>
                        </a:lnTo>
                        <a:lnTo>
                          <a:pt x="91" y="254"/>
                        </a:lnTo>
                        <a:lnTo>
                          <a:pt x="90" y="255"/>
                        </a:lnTo>
                        <a:lnTo>
                          <a:pt x="88" y="257"/>
                        </a:lnTo>
                        <a:lnTo>
                          <a:pt x="87" y="258"/>
                        </a:lnTo>
                        <a:lnTo>
                          <a:pt x="86" y="258"/>
                        </a:lnTo>
                        <a:lnTo>
                          <a:pt x="131" y="229"/>
                        </a:lnTo>
                        <a:lnTo>
                          <a:pt x="175" y="199"/>
                        </a:lnTo>
                        <a:lnTo>
                          <a:pt x="172" y="201"/>
                        </a:lnTo>
                        <a:lnTo>
                          <a:pt x="169" y="201"/>
                        </a:lnTo>
                        <a:lnTo>
                          <a:pt x="166" y="202"/>
                        </a:lnTo>
                        <a:lnTo>
                          <a:pt x="163" y="204"/>
                        </a:lnTo>
                        <a:lnTo>
                          <a:pt x="160" y="205"/>
                        </a:lnTo>
                        <a:lnTo>
                          <a:pt x="156" y="208"/>
                        </a:lnTo>
                        <a:lnTo>
                          <a:pt x="157" y="207"/>
                        </a:lnTo>
                        <a:lnTo>
                          <a:pt x="159" y="205"/>
                        </a:lnTo>
                        <a:lnTo>
                          <a:pt x="160" y="204"/>
                        </a:lnTo>
                        <a:lnTo>
                          <a:pt x="163" y="202"/>
                        </a:lnTo>
                        <a:lnTo>
                          <a:pt x="168" y="199"/>
                        </a:lnTo>
                        <a:lnTo>
                          <a:pt x="172" y="197"/>
                        </a:lnTo>
                        <a:lnTo>
                          <a:pt x="212" y="172"/>
                        </a:lnTo>
                        <a:lnTo>
                          <a:pt x="256" y="147"/>
                        </a:lnTo>
                        <a:lnTo>
                          <a:pt x="298" y="122"/>
                        </a:lnTo>
                        <a:lnTo>
                          <a:pt x="297" y="123"/>
                        </a:lnTo>
                        <a:lnTo>
                          <a:pt x="316" y="114"/>
                        </a:lnTo>
                        <a:lnTo>
                          <a:pt x="335" y="104"/>
                        </a:lnTo>
                        <a:lnTo>
                          <a:pt x="328" y="107"/>
                        </a:lnTo>
                        <a:lnTo>
                          <a:pt x="319" y="110"/>
                        </a:lnTo>
                        <a:lnTo>
                          <a:pt x="332" y="103"/>
                        </a:lnTo>
                        <a:lnTo>
                          <a:pt x="344" y="97"/>
                        </a:lnTo>
                        <a:lnTo>
                          <a:pt x="344" y="97"/>
                        </a:lnTo>
                        <a:lnTo>
                          <a:pt x="353" y="92"/>
                        </a:lnTo>
                        <a:lnTo>
                          <a:pt x="358" y="89"/>
                        </a:lnTo>
                        <a:lnTo>
                          <a:pt x="366" y="85"/>
                        </a:lnTo>
                        <a:lnTo>
                          <a:pt x="377" y="81"/>
                        </a:lnTo>
                        <a:lnTo>
                          <a:pt x="377" y="81"/>
                        </a:lnTo>
                        <a:lnTo>
                          <a:pt x="433" y="54"/>
                        </a:lnTo>
                        <a:lnTo>
                          <a:pt x="433" y="54"/>
                        </a:lnTo>
                        <a:lnTo>
                          <a:pt x="467" y="41"/>
                        </a:lnTo>
                        <a:lnTo>
                          <a:pt x="458" y="44"/>
                        </a:lnTo>
                        <a:lnTo>
                          <a:pt x="451" y="47"/>
                        </a:lnTo>
                        <a:lnTo>
                          <a:pt x="444" y="51"/>
                        </a:lnTo>
                        <a:lnTo>
                          <a:pt x="477" y="37"/>
                        </a:lnTo>
                        <a:lnTo>
                          <a:pt x="504" y="26"/>
                        </a:lnTo>
                        <a:lnTo>
                          <a:pt x="523" y="18"/>
                        </a:lnTo>
                        <a:lnTo>
                          <a:pt x="537" y="13"/>
                        </a:lnTo>
                        <a:lnTo>
                          <a:pt x="545" y="10"/>
                        </a:lnTo>
                        <a:lnTo>
                          <a:pt x="548" y="10"/>
                        </a:lnTo>
                        <a:lnTo>
                          <a:pt x="543" y="12"/>
                        </a:lnTo>
                        <a:lnTo>
                          <a:pt x="539" y="13"/>
                        </a:lnTo>
                        <a:lnTo>
                          <a:pt x="537" y="15"/>
                        </a:lnTo>
                        <a:lnTo>
                          <a:pt x="534" y="16"/>
                        </a:lnTo>
                        <a:lnTo>
                          <a:pt x="533" y="16"/>
                        </a:lnTo>
                        <a:lnTo>
                          <a:pt x="530" y="18"/>
                        </a:lnTo>
                        <a:lnTo>
                          <a:pt x="546" y="12"/>
                        </a:lnTo>
                        <a:lnTo>
                          <a:pt x="557" y="7"/>
                        </a:lnTo>
                        <a:lnTo>
                          <a:pt x="562" y="4"/>
                        </a:lnTo>
                        <a:lnTo>
                          <a:pt x="567" y="3"/>
                        </a:lnTo>
                        <a:lnTo>
                          <a:pt x="570" y="3"/>
                        </a:lnTo>
                        <a:lnTo>
                          <a:pt x="573" y="2"/>
                        </a:lnTo>
                        <a:lnTo>
                          <a:pt x="577" y="2"/>
                        </a:lnTo>
                        <a:lnTo>
                          <a:pt x="581" y="0"/>
                        </a:lnTo>
                        <a:lnTo>
                          <a:pt x="58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6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64" name="Group 263">
                    <a:extLst>
                      <a:ext uri="{FF2B5EF4-FFF2-40B4-BE49-F238E27FC236}">
                        <a16:creationId xmlns:a16="http://schemas.microsoft.com/office/drawing/2014/main" id="{D286F2D6-9041-074B-9D0E-386DACE1378C}"/>
                      </a:ext>
                    </a:extLst>
                  </p:cNvPr>
                  <p:cNvGrpSpPr/>
                  <p:nvPr/>
                </p:nvGrpSpPr>
                <p:grpSpPr>
                  <a:xfrm>
                    <a:off x="1974028" y="1688242"/>
                    <a:ext cx="3814886" cy="3549934"/>
                    <a:chOff x="1818747" y="661988"/>
                    <a:chExt cx="5572211" cy="5185225"/>
                  </a:xfrm>
                  <a:grpFill/>
                </p:grpSpPr>
                <p:sp>
                  <p:nvSpPr>
                    <p:cNvPr id="265" name="Freeform 285">
                      <a:extLst>
                        <a:ext uri="{FF2B5EF4-FFF2-40B4-BE49-F238E27FC236}">
                          <a16:creationId xmlns:a16="http://schemas.microsoft.com/office/drawing/2014/main" id="{36AA4A56-680B-8A43-9455-7925683EDD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461002" y="2914652"/>
                      <a:ext cx="109537" cy="60323"/>
                    </a:xfrm>
                    <a:custGeom>
                      <a:avLst/>
                      <a:gdLst>
                        <a:gd name="T0" fmla="*/ 37 w 69"/>
                        <a:gd name="T1" fmla="*/ 0 h 38"/>
                        <a:gd name="T2" fmla="*/ 39 w 69"/>
                        <a:gd name="T3" fmla="*/ 0 h 38"/>
                        <a:gd name="T4" fmla="*/ 40 w 69"/>
                        <a:gd name="T5" fmla="*/ 1 h 38"/>
                        <a:gd name="T6" fmla="*/ 42 w 69"/>
                        <a:gd name="T7" fmla="*/ 3 h 38"/>
                        <a:gd name="T8" fmla="*/ 42 w 69"/>
                        <a:gd name="T9" fmla="*/ 4 h 38"/>
                        <a:gd name="T10" fmla="*/ 43 w 69"/>
                        <a:gd name="T11" fmla="*/ 6 h 38"/>
                        <a:gd name="T12" fmla="*/ 43 w 69"/>
                        <a:gd name="T13" fmla="*/ 9 h 38"/>
                        <a:gd name="T14" fmla="*/ 46 w 69"/>
                        <a:gd name="T15" fmla="*/ 9 h 38"/>
                        <a:gd name="T16" fmla="*/ 52 w 69"/>
                        <a:gd name="T17" fmla="*/ 12 h 38"/>
                        <a:gd name="T18" fmla="*/ 56 w 69"/>
                        <a:gd name="T19" fmla="*/ 13 h 38"/>
                        <a:gd name="T20" fmla="*/ 59 w 69"/>
                        <a:gd name="T21" fmla="*/ 15 h 38"/>
                        <a:gd name="T22" fmla="*/ 62 w 69"/>
                        <a:gd name="T23" fmla="*/ 15 h 38"/>
                        <a:gd name="T24" fmla="*/ 64 w 69"/>
                        <a:gd name="T25" fmla="*/ 15 h 38"/>
                        <a:gd name="T26" fmla="*/ 64 w 69"/>
                        <a:gd name="T27" fmla="*/ 16 h 38"/>
                        <a:gd name="T28" fmla="*/ 65 w 69"/>
                        <a:gd name="T29" fmla="*/ 16 h 38"/>
                        <a:gd name="T30" fmla="*/ 68 w 69"/>
                        <a:gd name="T31" fmla="*/ 19 h 38"/>
                        <a:gd name="T32" fmla="*/ 69 w 69"/>
                        <a:gd name="T33" fmla="*/ 23 h 38"/>
                        <a:gd name="T34" fmla="*/ 69 w 69"/>
                        <a:gd name="T35" fmla="*/ 26 h 38"/>
                        <a:gd name="T36" fmla="*/ 69 w 69"/>
                        <a:gd name="T37" fmla="*/ 29 h 38"/>
                        <a:gd name="T38" fmla="*/ 65 w 69"/>
                        <a:gd name="T39" fmla="*/ 32 h 38"/>
                        <a:gd name="T40" fmla="*/ 55 w 69"/>
                        <a:gd name="T41" fmla="*/ 35 h 38"/>
                        <a:gd name="T42" fmla="*/ 42 w 69"/>
                        <a:gd name="T43" fmla="*/ 37 h 38"/>
                        <a:gd name="T44" fmla="*/ 27 w 69"/>
                        <a:gd name="T45" fmla="*/ 38 h 38"/>
                        <a:gd name="T46" fmla="*/ 14 w 69"/>
                        <a:gd name="T47" fmla="*/ 37 h 38"/>
                        <a:gd name="T48" fmla="*/ 3 w 69"/>
                        <a:gd name="T49" fmla="*/ 35 h 38"/>
                        <a:gd name="T50" fmla="*/ 2 w 69"/>
                        <a:gd name="T51" fmla="*/ 34 h 38"/>
                        <a:gd name="T52" fmla="*/ 2 w 69"/>
                        <a:gd name="T53" fmla="*/ 34 h 38"/>
                        <a:gd name="T54" fmla="*/ 0 w 69"/>
                        <a:gd name="T55" fmla="*/ 32 h 38"/>
                        <a:gd name="T56" fmla="*/ 2 w 69"/>
                        <a:gd name="T57" fmla="*/ 31 h 38"/>
                        <a:gd name="T58" fmla="*/ 2 w 69"/>
                        <a:gd name="T59" fmla="*/ 28 h 38"/>
                        <a:gd name="T60" fmla="*/ 5 w 69"/>
                        <a:gd name="T61" fmla="*/ 25 h 38"/>
                        <a:gd name="T62" fmla="*/ 9 w 69"/>
                        <a:gd name="T63" fmla="*/ 20 h 38"/>
                        <a:gd name="T64" fmla="*/ 23 w 69"/>
                        <a:gd name="T65" fmla="*/ 7 h 38"/>
                        <a:gd name="T66" fmla="*/ 34 w 69"/>
                        <a:gd name="T67" fmla="*/ 1 h 38"/>
                        <a:gd name="T68" fmla="*/ 37 w 69"/>
                        <a:gd name="T69" fmla="*/ 0 h 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69" h="38">
                          <a:moveTo>
                            <a:pt x="37" y="0"/>
                          </a:moveTo>
                          <a:lnTo>
                            <a:pt x="39" y="0"/>
                          </a:lnTo>
                          <a:lnTo>
                            <a:pt x="40" y="1"/>
                          </a:lnTo>
                          <a:lnTo>
                            <a:pt x="42" y="3"/>
                          </a:lnTo>
                          <a:lnTo>
                            <a:pt x="42" y="4"/>
                          </a:lnTo>
                          <a:lnTo>
                            <a:pt x="43" y="6"/>
                          </a:lnTo>
                          <a:lnTo>
                            <a:pt x="43" y="9"/>
                          </a:lnTo>
                          <a:lnTo>
                            <a:pt x="46" y="9"/>
                          </a:lnTo>
                          <a:lnTo>
                            <a:pt x="52" y="12"/>
                          </a:lnTo>
                          <a:lnTo>
                            <a:pt x="56" y="13"/>
                          </a:lnTo>
                          <a:lnTo>
                            <a:pt x="59" y="15"/>
                          </a:lnTo>
                          <a:lnTo>
                            <a:pt x="62" y="15"/>
                          </a:lnTo>
                          <a:lnTo>
                            <a:pt x="64" y="15"/>
                          </a:lnTo>
                          <a:lnTo>
                            <a:pt x="64" y="16"/>
                          </a:lnTo>
                          <a:lnTo>
                            <a:pt x="65" y="16"/>
                          </a:lnTo>
                          <a:lnTo>
                            <a:pt x="68" y="19"/>
                          </a:lnTo>
                          <a:lnTo>
                            <a:pt x="69" y="23"/>
                          </a:lnTo>
                          <a:lnTo>
                            <a:pt x="69" y="26"/>
                          </a:lnTo>
                          <a:lnTo>
                            <a:pt x="69" y="29"/>
                          </a:lnTo>
                          <a:lnTo>
                            <a:pt x="65" y="32"/>
                          </a:lnTo>
                          <a:lnTo>
                            <a:pt x="55" y="35"/>
                          </a:lnTo>
                          <a:lnTo>
                            <a:pt x="42" y="37"/>
                          </a:lnTo>
                          <a:lnTo>
                            <a:pt x="27" y="38"/>
                          </a:lnTo>
                          <a:lnTo>
                            <a:pt x="14" y="37"/>
                          </a:lnTo>
                          <a:lnTo>
                            <a:pt x="3" y="35"/>
                          </a:lnTo>
                          <a:lnTo>
                            <a:pt x="2" y="34"/>
                          </a:lnTo>
                          <a:lnTo>
                            <a:pt x="2" y="34"/>
                          </a:lnTo>
                          <a:lnTo>
                            <a:pt x="0" y="32"/>
                          </a:lnTo>
                          <a:lnTo>
                            <a:pt x="2" y="31"/>
                          </a:lnTo>
                          <a:lnTo>
                            <a:pt x="2" y="28"/>
                          </a:lnTo>
                          <a:lnTo>
                            <a:pt x="5" y="25"/>
                          </a:lnTo>
                          <a:lnTo>
                            <a:pt x="9" y="20"/>
                          </a:lnTo>
                          <a:lnTo>
                            <a:pt x="23" y="7"/>
                          </a:lnTo>
                          <a:lnTo>
                            <a:pt x="34" y="1"/>
                          </a:lnTo>
                          <a:lnTo>
                            <a:pt x="37" y="0"/>
                          </a:lnTo>
                          <a:close/>
                        </a:path>
                      </a:pathLst>
                    </a:custGeom>
                    <a:grpFill/>
                    <a:ln w="0">
                      <a:noFill/>
                      <a:prstDash val="solid"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defRPr/>
                      </a:pPr>
                      <a:endParaRPr lang="en-US" sz="16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266" name="Group 265">
                      <a:extLst>
                        <a:ext uri="{FF2B5EF4-FFF2-40B4-BE49-F238E27FC236}">
                          <a16:creationId xmlns:a16="http://schemas.microsoft.com/office/drawing/2014/main" id="{4CECF0C1-2C36-1B4E-958C-E7D228BF7A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18747" y="661988"/>
                      <a:ext cx="5572211" cy="5185225"/>
                      <a:chOff x="1818747" y="661988"/>
                      <a:chExt cx="5572211" cy="5185225"/>
                    </a:xfrm>
                    <a:grpFill/>
                  </p:grpSpPr>
                  <p:sp>
                    <p:nvSpPr>
                      <p:cNvPr id="267" name="Freeform 298">
                        <a:extLst>
                          <a:ext uri="{FF2B5EF4-FFF2-40B4-BE49-F238E27FC236}">
                            <a16:creationId xmlns:a16="http://schemas.microsoft.com/office/drawing/2014/main" id="{80A9E077-D0AB-D145-9B76-ED9D44587AE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37014" y="2109787"/>
                        <a:ext cx="192089" cy="227011"/>
                      </a:xfrm>
                      <a:custGeom>
                        <a:avLst/>
                        <a:gdLst>
                          <a:gd name="T0" fmla="*/ 83 w 121"/>
                          <a:gd name="T1" fmla="*/ 1 h 143"/>
                          <a:gd name="T2" fmla="*/ 99 w 121"/>
                          <a:gd name="T3" fmla="*/ 29 h 143"/>
                          <a:gd name="T4" fmla="*/ 120 w 121"/>
                          <a:gd name="T5" fmla="*/ 55 h 143"/>
                          <a:gd name="T6" fmla="*/ 117 w 121"/>
                          <a:gd name="T7" fmla="*/ 82 h 143"/>
                          <a:gd name="T8" fmla="*/ 117 w 121"/>
                          <a:gd name="T9" fmla="*/ 88 h 143"/>
                          <a:gd name="T10" fmla="*/ 117 w 121"/>
                          <a:gd name="T11" fmla="*/ 93 h 143"/>
                          <a:gd name="T12" fmla="*/ 114 w 121"/>
                          <a:gd name="T13" fmla="*/ 98 h 143"/>
                          <a:gd name="T14" fmla="*/ 110 w 121"/>
                          <a:gd name="T15" fmla="*/ 101 h 143"/>
                          <a:gd name="T16" fmla="*/ 82 w 121"/>
                          <a:gd name="T17" fmla="*/ 115 h 143"/>
                          <a:gd name="T18" fmla="*/ 64 w 121"/>
                          <a:gd name="T19" fmla="*/ 135 h 143"/>
                          <a:gd name="T20" fmla="*/ 58 w 121"/>
                          <a:gd name="T21" fmla="*/ 140 h 143"/>
                          <a:gd name="T22" fmla="*/ 54 w 121"/>
                          <a:gd name="T23" fmla="*/ 140 h 143"/>
                          <a:gd name="T24" fmla="*/ 35 w 121"/>
                          <a:gd name="T25" fmla="*/ 143 h 143"/>
                          <a:gd name="T26" fmla="*/ 27 w 121"/>
                          <a:gd name="T27" fmla="*/ 142 h 143"/>
                          <a:gd name="T28" fmla="*/ 23 w 121"/>
                          <a:gd name="T29" fmla="*/ 139 h 143"/>
                          <a:gd name="T30" fmla="*/ 17 w 121"/>
                          <a:gd name="T31" fmla="*/ 132 h 143"/>
                          <a:gd name="T32" fmla="*/ 0 w 121"/>
                          <a:gd name="T33" fmla="*/ 110 h 143"/>
                          <a:gd name="T34" fmla="*/ 16 w 121"/>
                          <a:gd name="T35" fmla="*/ 83 h 143"/>
                          <a:gd name="T36" fmla="*/ 16 w 121"/>
                          <a:gd name="T37" fmla="*/ 67 h 143"/>
                          <a:gd name="T38" fmla="*/ 16 w 121"/>
                          <a:gd name="T39" fmla="*/ 61 h 143"/>
                          <a:gd name="T40" fmla="*/ 14 w 121"/>
                          <a:gd name="T41" fmla="*/ 57 h 143"/>
                          <a:gd name="T42" fmla="*/ 11 w 121"/>
                          <a:gd name="T43" fmla="*/ 49 h 143"/>
                          <a:gd name="T44" fmla="*/ 11 w 121"/>
                          <a:gd name="T45" fmla="*/ 42 h 143"/>
                          <a:gd name="T46" fmla="*/ 13 w 121"/>
                          <a:gd name="T47" fmla="*/ 38 h 143"/>
                          <a:gd name="T48" fmla="*/ 17 w 121"/>
                          <a:gd name="T49" fmla="*/ 35 h 143"/>
                          <a:gd name="T50" fmla="*/ 23 w 121"/>
                          <a:gd name="T51" fmla="*/ 33 h 143"/>
                          <a:gd name="T52" fmla="*/ 30 w 121"/>
                          <a:gd name="T53" fmla="*/ 32 h 143"/>
                          <a:gd name="T54" fmla="*/ 36 w 121"/>
                          <a:gd name="T55" fmla="*/ 30 h 143"/>
                          <a:gd name="T56" fmla="*/ 39 w 121"/>
                          <a:gd name="T57" fmla="*/ 26 h 143"/>
                          <a:gd name="T58" fmla="*/ 51 w 121"/>
                          <a:gd name="T59" fmla="*/ 13 h 143"/>
                          <a:gd name="T60" fmla="*/ 58 w 121"/>
                          <a:gd name="T61" fmla="*/ 5 h 143"/>
                          <a:gd name="T62" fmla="*/ 66 w 121"/>
                          <a:gd name="T63" fmla="*/ 1 h 143"/>
                          <a:gd name="T64" fmla="*/ 74 w 121"/>
                          <a:gd name="T65" fmla="*/ 0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</a:cxnLst>
                        <a:rect l="0" t="0" r="r" b="b"/>
                        <a:pathLst>
                          <a:path w="121" h="143">
                            <a:moveTo>
                              <a:pt x="74" y="0"/>
                            </a:moveTo>
                            <a:lnTo>
                              <a:pt x="83" y="1"/>
                            </a:lnTo>
                            <a:lnTo>
                              <a:pt x="93" y="4"/>
                            </a:lnTo>
                            <a:lnTo>
                              <a:pt x="99" y="29"/>
                            </a:lnTo>
                            <a:lnTo>
                              <a:pt x="110" y="42"/>
                            </a:lnTo>
                            <a:lnTo>
                              <a:pt x="120" y="55"/>
                            </a:lnTo>
                            <a:lnTo>
                              <a:pt x="121" y="71"/>
                            </a:lnTo>
                            <a:lnTo>
                              <a:pt x="117" y="82"/>
                            </a:lnTo>
                            <a:lnTo>
                              <a:pt x="117" y="85"/>
                            </a:lnTo>
                            <a:lnTo>
                              <a:pt x="117" y="88"/>
                            </a:lnTo>
                            <a:lnTo>
                              <a:pt x="117" y="91"/>
                            </a:lnTo>
                            <a:lnTo>
                              <a:pt x="117" y="93"/>
                            </a:lnTo>
                            <a:lnTo>
                              <a:pt x="115" y="96"/>
                            </a:lnTo>
                            <a:lnTo>
                              <a:pt x="114" y="98"/>
                            </a:lnTo>
                            <a:lnTo>
                              <a:pt x="111" y="99"/>
                            </a:lnTo>
                            <a:lnTo>
                              <a:pt x="110" y="101"/>
                            </a:lnTo>
                            <a:lnTo>
                              <a:pt x="95" y="108"/>
                            </a:lnTo>
                            <a:lnTo>
                              <a:pt x="82" y="115"/>
                            </a:lnTo>
                            <a:lnTo>
                              <a:pt x="70" y="127"/>
                            </a:lnTo>
                            <a:lnTo>
                              <a:pt x="64" y="135"/>
                            </a:lnTo>
                            <a:lnTo>
                              <a:pt x="60" y="139"/>
                            </a:lnTo>
                            <a:lnTo>
                              <a:pt x="58" y="140"/>
                            </a:lnTo>
                            <a:lnTo>
                              <a:pt x="58" y="140"/>
                            </a:lnTo>
                            <a:lnTo>
                              <a:pt x="54" y="140"/>
                            </a:lnTo>
                            <a:lnTo>
                              <a:pt x="45" y="142"/>
                            </a:lnTo>
                            <a:lnTo>
                              <a:pt x="35" y="143"/>
                            </a:lnTo>
                            <a:lnTo>
                              <a:pt x="29" y="143"/>
                            </a:lnTo>
                            <a:lnTo>
                              <a:pt x="27" y="142"/>
                            </a:lnTo>
                            <a:lnTo>
                              <a:pt x="26" y="142"/>
                            </a:lnTo>
                            <a:lnTo>
                              <a:pt x="23" y="139"/>
                            </a:lnTo>
                            <a:lnTo>
                              <a:pt x="20" y="136"/>
                            </a:lnTo>
                            <a:lnTo>
                              <a:pt x="17" y="132"/>
                            </a:lnTo>
                            <a:lnTo>
                              <a:pt x="4" y="124"/>
                            </a:lnTo>
                            <a:lnTo>
                              <a:pt x="0" y="110"/>
                            </a:lnTo>
                            <a:lnTo>
                              <a:pt x="7" y="85"/>
                            </a:lnTo>
                            <a:lnTo>
                              <a:pt x="16" y="83"/>
                            </a:lnTo>
                            <a:lnTo>
                              <a:pt x="16" y="73"/>
                            </a:lnTo>
                            <a:lnTo>
                              <a:pt x="16" y="67"/>
                            </a:lnTo>
                            <a:lnTo>
                              <a:pt x="16" y="64"/>
                            </a:lnTo>
                            <a:lnTo>
                              <a:pt x="16" y="61"/>
                            </a:lnTo>
                            <a:lnTo>
                              <a:pt x="14" y="60"/>
                            </a:lnTo>
                            <a:lnTo>
                              <a:pt x="14" y="57"/>
                            </a:lnTo>
                            <a:lnTo>
                              <a:pt x="13" y="54"/>
                            </a:lnTo>
                            <a:lnTo>
                              <a:pt x="11" y="49"/>
                            </a:lnTo>
                            <a:lnTo>
                              <a:pt x="11" y="45"/>
                            </a:lnTo>
                            <a:lnTo>
                              <a:pt x="11" y="42"/>
                            </a:lnTo>
                            <a:lnTo>
                              <a:pt x="11" y="39"/>
                            </a:lnTo>
                            <a:lnTo>
                              <a:pt x="13" y="38"/>
                            </a:lnTo>
                            <a:lnTo>
                              <a:pt x="14" y="36"/>
                            </a:lnTo>
                            <a:lnTo>
                              <a:pt x="17" y="35"/>
                            </a:lnTo>
                            <a:lnTo>
                              <a:pt x="20" y="35"/>
                            </a:lnTo>
                            <a:lnTo>
                              <a:pt x="23" y="33"/>
                            </a:lnTo>
                            <a:lnTo>
                              <a:pt x="26" y="33"/>
                            </a:lnTo>
                            <a:lnTo>
                              <a:pt x="30" y="32"/>
                            </a:lnTo>
                            <a:lnTo>
                              <a:pt x="33" y="32"/>
                            </a:lnTo>
                            <a:lnTo>
                              <a:pt x="36" y="30"/>
                            </a:lnTo>
                            <a:lnTo>
                              <a:pt x="38" y="29"/>
                            </a:lnTo>
                            <a:lnTo>
                              <a:pt x="39" y="26"/>
                            </a:lnTo>
                            <a:lnTo>
                              <a:pt x="48" y="16"/>
                            </a:lnTo>
                            <a:lnTo>
                              <a:pt x="51" y="13"/>
                            </a:lnTo>
                            <a:lnTo>
                              <a:pt x="54" y="8"/>
                            </a:lnTo>
                            <a:lnTo>
                              <a:pt x="58" y="5"/>
                            </a:lnTo>
                            <a:lnTo>
                              <a:pt x="61" y="3"/>
                            </a:lnTo>
                            <a:lnTo>
                              <a:pt x="66" y="1"/>
                            </a:lnTo>
                            <a:lnTo>
                              <a:pt x="67" y="1"/>
                            </a:lnTo>
                            <a:lnTo>
                              <a:pt x="74" y="0"/>
                            </a:lnTo>
                            <a:close/>
                          </a:path>
                        </a:pathLst>
                      </a:custGeom>
                      <a:grpFill/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>
                          <a:defRPr/>
                        </a:pPr>
                        <a:endParaRPr lang="en-US" sz="1600" kern="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268" name="Group 267">
                        <a:extLst>
                          <a:ext uri="{FF2B5EF4-FFF2-40B4-BE49-F238E27FC236}">
                            <a16:creationId xmlns:a16="http://schemas.microsoft.com/office/drawing/2014/main" id="{C25513B8-D1CD-4A42-8C8B-05D434F3C3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18747" y="661988"/>
                        <a:ext cx="5572211" cy="5185225"/>
                        <a:chOff x="1818744" y="661981"/>
                        <a:chExt cx="5572203" cy="5185158"/>
                      </a:xfrm>
                      <a:grpFill/>
                    </p:grpSpPr>
                    <p:sp>
                      <p:nvSpPr>
                        <p:cNvPr id="269" name="Freeform 326">
                          <a:extLst>
                            <a:ext uri="{FF2B5EF4-FFF2-40B4-BE49-F238E27FC236}">
                              <a16:creationId xmlns:a16="http://schemas.microsoft.com/office/drawing/2014/main" id="{DE6D7E3C-112C-7548-93FA-685358C81EA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448171" y="708018"/>
                          <a:ext cx="177801" cy="165096"/>
                        </a:xfrm>
                        <a:custGeom>
                          <a:avLst/>
                          <a:gdLst>
                            <a:gd name="T0" fmla="*/ 38 w 112"/>
                            <a:gd name="T1" fmla="*/ 1 h 104"/>
                            <a:gd name="T2" fmla="*/ 41 w 112"/>
                            <a:gd name="T3" fmla="*/ 4 h 104"/>
                            <a:gd name="T4" fmla="*/ 49 w 112"/>
                            <a:gd name="T5" fmla="*/ 6 h 104"/>
                            <a:gd name="T6" fmla="*/ 59 w 112"/>
                            <a:gd name="T7" fmla="*/ 10 h 104"/>
                            <a:gd name="T8" fmla="*/ 65 w 112"/>
                            <a:gd name="T9" fmla="*/ 18 h 104"/>
                            <a:gd name="T10" fmla="*/ 71 w 112"/>
                            <a:gd name="T11" fmla="*/ 26 h 104"/>
                            <a:gd name="T12" fmla="*/ 75 w 112"/>
                            <a:gd name="T13" fmla="*/ 31 h 104"/>
                            <a:gd name="T14" fmla="*/ 90 w 112"/>
                            <a:gd name="T15" fmla="*/ 37 h 104"/>
                            <a:gd name="T16" fmla="*/ 106 w 112"/>
                            <a:gd name="T17" fmla="*/ 48 h 104"/>
                            <a:gd name="T18" fmla="*/ 110 w 112"/>
                            <a:gd name="T19" fmla="*/ 66 h 104"/>
                            <a:gd name="T20" fmla="*/ 112 w 112"/>
                            <a:gd name="T21" fmla="*/ 73 h 104"/>
                            <a:gd name="T22" fmla="*/ 109 w 112"/>
                            <a:gd name="T23" fmla="*/ 79 h 104"/>
                            <a:gd name="T24" fmla="*/ 104 w 112"/>
                            <a:gd name="T25" fmla="*/ 82 h 104"/>
                            <a:gd name="T26" fmla="*/ 100 w 112"/>
                            <a:gd name="T27" fmla="*/ 82 h 104"/>
                            <a:gd name="T28" fmla="*/ 97 w 112"/>
                            <a:gd name="T29" fmla="*/ 81 h 104"/>
                            <a:gd name="T30" fmla="*/ 94 w 112"/>
                            <a:gd name="T31" fmla="*/ 78 h 104"/>
                            <a:gd name="T32" fmla="*/ 87 w 112"/>
                            <a:gd name="T33" fmla="*/ 64 h 104"/>
                            <a:gd name="T34" fmla="*/ 77 w 112"/>
                            <a:gd name="T35" fmla="*/ 50 h 104"/>
                            <a:gd name="T36" fmla="*/ 72 w 112"/>
                            <a:gd name="T37" fmla="*/ 54 h 104"/>
                            <a:gd name="T38" fmla="*/ 69 w 112"/>
                            <a:gd name="T39" fmla="*/ 61 h 104"/>
                            <a:gd name="T40" fmla="*/ 69 w 112"/>
                            <a:gd name="T41" fmla="*/ 73 h 104"/>
                            <a:gd name="T42" fmla="*/ 66 w 112"/>
                            <a:gd name="T43" fmla="*/ 95 h 104"/>
                            <a:gd name="T44" fmla="*/ 53 w 112"/>
                            <a:gd name="T45" fmla="*/ 104 h 104"/>
                            <a:gd name="T46" fmla="*/ 41 w 112"/>
                            <a:gd name="T47" fmla="*/ 92 h 104"/>
                            <a:gd name="T48" fmla="*/ 41 w 112"/>
                            <a:gd name="T49" fmla="*/ 79 h 104"/>
                            <a:gd name="T50" fmla="*/ 49 w 112"/>
                            <a:gd name="T51" fmla="*/ 78 h 104"/>
                            <a:gd name="T52" fmla="*/ 52 w 112"/>
                            <a:gd name="T53" fmla="*/ 75 h 104"/>
                            <a:gd name="T54" fmla="*/ 47 w 112"/>
                            <a:gd name="T55" fmla="*/ 73 h 104"/>
                            <a:gd name="T56" fmla="*/ 38 w 112"/>
                            <a:gd name="T57" fmla="*/ 73 h 104"/>
                            <a:gd name="T58" fmla="*/ 37 w 112"/>
                            <a:gd name="T59" fmla="*/ 64 h 104"/>
                            <a:gd name="T60" fmla="*/ 41 w 112"/>
                            <a:gd name="T61" fmla="*/ 57 h 104"/>
                            <a:gd name="T62" fmla="*/ 40 w 112"/>
                            <a:gd name="T63" fmla="*/ 53 h 104"/>
                            <a:gd name="T64" fmla="*/ 31 w 112"/>
                            <a:gd name="T65" fmla="*/ 53 h 104"/>
                            <a:gd name="T66" fmla="*/ 25 w 112"/>
                            <a:gd name="T67" fmla="*/ 53 h 104"/>
                            <a:gd name="T68" fmla="*/ 24 w 112"/>
                            <a:gd name="T69" fmla="*/ 53 h 104"/>
                            <a:gd name="T70" fmla="*/ 24 w 112"/>
                            <a:gd name="T71" fmla="*/ 50 h 104"/>
                            <a:gd name="T72" fmla="*/ 33 w 112"/>
                            <a:gd name="T73" fmla="*/ 44 h 104"/>
                            <a:gd name="T74" fmla="*/ 37 w 112"/>
                            <a:gd name="T75" fmla="*/ 39 h 104"/>
                            <a:gd name="T76" fmla="*/ 37 w 112"/>
                            <a:gd name="T77" fmla="*/ 38 h 104"/>
                            <a:gd name="T78" fmla="*/ 34 w 112"/>
                            <a:gd name="T79" fmla="*/ 31 h 104"/>
                            <a:gd name="T80" fmla="*/ 25 w 112"/>
                            <a:gd name="T81" fmla="*/ 28 h 104"/>
                            <a:gd name="T82" fmla="*/ 13 w 112"/>
                            <a:gd name="T83" fmla="*/ 28 h 104"/>
                            <a:gd name="T84" fmla="*/ 5 w 112"/>
                            <a:gd name="T85" fmla="*/ 28 h 104"/>
                            <a:gd name="T86" fmla="*/ 2 w 112"/>
                            <a:gd name="T87" fmla="*/ 26 h 104"/>
                            <a:gd name="T88" fmla="*/ 0 w 112"/>
                            <a:gd name="T89" fmla="*/ 25 h 104"/>
                            <a:gd name="T90" fmla="*/ 5 w 112"/>
                            <a:gd name="T91" fmla="*/ 23 h 104"/>
                            <a:gd name="T92" fmla="*/ 11 w 112"/>
                            <a:gd name="T93" fmla="*/ 19 h 104"/>
                            <a:gd name="T94" fmla="*/ 15 w 112"/>
                            <a:gd name="T95" fmla="*/ 12 h 104"/>
                            <a:gd name="T96" fmla="*/ 19 w 112"/>
                            <a:gd name="T97" fmla="*/ 10 h 104"/>
                            <a:gd name="T98" fmla="*/ 21 w 112"/>
                            <a:gd name="T99" fmla="*/ 7 h 104"/>
                            <a:gd name="T100" fmla="*/ 25 w 112"/>
                            <a:gd name="T101" fmla="*/ 1 h 104"/>
                            <a:gd name="T102" fmla="*/ 31 w 112"/>
                            <a:gd name="T103" fmla="*/ 0 h 104"/>
                            <a:gd name="T104" fmla="*/ 34 w 112"/>
                            <a:gd name="T105" fmla="*/ 0 h 104"/>
                            <a:gd name="T106" fmla="*/ 37 w 112"/>
                            <a:gd name="T107" fmla="*/ 0 h 10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  <a:cxn ang="0">
                              <a:pos x="T84" y="T85"/>
                            </a:cxn>
                            <a:cxn ang="0">
                              <a:pos x="T86" y="T87"/>
                            </a:cxn>
                            <a:cxn ang="0">
                              <a:pos x="T88" y="T89"/>
                            </a:cxn>
                            <a:cxn ang="0">
                              <a:pos x="T90" y="T91"/>
                            </a:cxn>
                            <a:cxn ang="0">
                              <a:pos x="T92" y="T93"/>
                            </a:cxn>
                            <a:cxn ang="0">
                              <a:pos x="T94" y="T95"/>
                            </a:cxn>
                            <a:cxn ang="0">
                              <a:pos x="T96" y="T97"/>
                            </a:cxn>
                            <a:cxn ang="0">
                              <a:pos x="T98" y="T99"/>
                            </a:cxn>
                            <a:cxn ang="0">
                              <a:pos x="T100" y="T101"/>
                            </a:cxn>
                            <a:cxn ang="0">
                              <a:pos x="T102" y="T103"/>
                            </a:cxn>
                            <a:cxn ang="0">
                              <a:pos x="T104" y="T105"/>
                            </a:cxn>
                            <a:cxn ang="0">
                              <a:pos x="T106" y="T107"/>
                            </a:cxn>
                          </a:cxnLst>
                          <a:rect l="0" t="0" r="r" b="b"/>
                          <a:pathLst>
                            <a:path w="112" h="104">
                              <a:moveTo>
                                <a:pt x="37" y="0"/>
                              </a:moveTo>
                              <a:lnTo>
                                <a:pt x="38" y="1"/>
                              </a:lnTo>
                              <a:lnTo>
                                <a:pt x="40" y="4"/>
                              </a:lnTo>
                              <a:lnTo>
                                <a:pt x="41" y="4"/>
                              </a:lnTo>
                              <a:lnTo>
                                <a:pt x="44" y="6"/>
                              </a:lnTo>
                              <a:lnTo>
                                <a:pt x="49" y="6"/>
                              </a:lnTo>
                              <a:lnTo>
                                <a:pt x="53" y="7"/>
                              </a:lnTo>
                              <a:lnTo>
                                <a:pt x="59" y="10"/>
                              </a:lnTo>
                              <a:lnTo>
                                <a:pt x="63" y="13"/>
                              </a:lnTo>
                              <a:lnTo>
                                <a:pt x="65" y="18"/>
                              </a:lnTo>
                              <a:lnTo>
                                <a:pt x="68" y="22"/>
                              </a:lnTo>
                              <a:lnTo>
                                <a:pt x="71" y="26"/>
                              </a:lnTo>
                              <a:lnTo>
                                <a:pt x="74" y="31"/>
                              </a:lnTo>
                              <a:lnTo>
                                <a:pt x="75" y="31"/>
                              </a:lnTo>
                              <a:lnTo>
                                <a:pt x="77" y="32"/>
                              </a:lnTo>
                              <a:lnTo>
                                <a:pt x="90" y="37"/>
                              </a:lnTo>
                              <a:lnTo>
                                <a:pt x="99" y="41"/>
                              </a:lnTo>
                              <a:lnTo>
                                <a:pt x="106" y="48"/>
                              </a:lnTo>
                              <a:lnTo>
                                <a:pt x="110" y="61"/>
                              </a:lnTo>
                              <a:lnTo>
                                <a:pt x="110" y="66"/>
                              </a:lnTo>
                              <a:lnTo>
                                <a:pt x="112" y="70"/>
                              </a:lnTo>
                              <a:lnTo>
                                <a:pt x="112" y="73"/>
                              </a:lnTo>
                              <a:lnTo>
                                <a:pt x="110" y="78"/>
                              </a:lnTo>
                              <a:lnTo>
                                <a:pt x="109" y="79"/>
                              </a:lnTo>
                              <a:lnTo>
                                <a:pt x="106" y="81"/>
                              </a:lnTo>
                              <a:lnTo>
                                <a:pt x="104" y="82"/>
                              </a:lnTo>
                              <a:lnTo>
                                <a:pt x="101" y="82"/>
                              </a:lnTo>
                              <a:lnTo>
                                <a:pt x="100" y="82"/>
                              </a:lnTo>
                              <a:lnTo>
                                <a:pt x="99" y="81"/>
                              </a:lnTo>
                              <a:lnTo>
                                <a:pt x="97" y="81"/>
                              </a:lnTo>
                              <a:lnTo>
                                <a:pt x="96" y="79"/>
                              </a:lnTo>
                              <a:lnTo>
                                <a:pt x="94" y="78"/>
                              </a:lnTo>
                              <a:lnTo>
                                <a:pt x="93" y="75"/>
                              </a:lnTo>
                              <a:lnTo>
                                <a:pt x="87" y="64"/>
                              </a:lnTo>
                              <a:lnTo>
                                <a:pt x="81" y="56"/>
                              </a:lnTo>
                              <a:lnTo>
                                <a:pt x="77" y="50"/>
                              </a:lnTo>
                              <a:lnTo>
                                <a:pt x="74" y="53"/>
                              </a:lnTo>
                              <a:lnTo>
                                <a:pt x="72" y="54"/>
                              </a:lnTo>
                              <a:lnTo>
                                <a:pt x="71" y="57"/>
                              </a:lnTo>
                              <a:lnTo>
                                <a:pt x="69" y="61"/>
                              </a:lnTo>
                              <a:lnTo>
                                <a:pt x="69" y="66"/>
                              </a:lnTo>
                              <a:lnTo>
                                <a:pt x="69" y="73"/>
                              </a:lnTo>
                              <a:lnTo>
                                <a:pt x="69" y="86"/>
                              </a:lnTo>
                              <a:lnTo>
                                <a:pt x="66" y="95"/>
                              </a:lnTo>
                              <a:lnTo>
                                <a:pt x="62" y="100"/>
                              </a:lnTo>
                              <a:lnTo>
                                <a:pt x="53" y="104"/>
                              </a:lnTo>
                              <a:lnTo>
                                <a:pt x="49" y="100"/>
                              </a:lnTo>
                              <a:lnTo>
                                <a:pt x="41" y="92"/>
                              </a:lnTo>
                              <a:lnTo>
                                <a:pt x="35" y="79"/>
                              </a:lnTo>
                              <a:lnTo>
                                <a:pt x="41" y="79"/>
                              </a:lnTo>
                              <a:lnTo>
                                <a:pt x="46" y="79"/>
                              </a:lnTo>
                              <a:lnTo>
                                <a:pt x="49" y="78"/>
                              </a:lnTo>
                              <a:lnTo>
                                <a:pt x="50" y="76"/>
                              </a:lnTo>
                              <a:lnTo>
                                <a:pt x="52" y="75"/>
                              </a:lnTo>
                              <a:lnTo>
                                <a:pt x="52" y="73"/>
                              </a:lnTo>
                              <a:lnTo>
                                <a:pt x="47" y="73"/>
                              </a:lnTo>
                              <a:lnTo>
                                <a:pt x="43" y="73"/>
                              </a:lnTo>
                              <a:lnTo>
                                <a:pt x="38" y="73"/>
                              </a:lnTo>
                              <a:lnTo>
                                <a:pt x="37" y="69"/>
                              </a:lnTo>
                              <a:lnTo>
                                <a:pt x="37" y="64"/>
                              </a:lnTo>
                              <a:lnTo>
                                <a:pt x="38" y="60"/>
                              </a:lnTo>
                              <a:lnTo>
                                <a:pt x="41" y="57"/>
                              </a:lnTo>
                              <a:lnTo>
                                <a:pt x="44" y="53"/>
                              </a:lnTo>
                              <a:lnTo>
                                <a:pt x="40" y="53"/>
                              </a:lnTo>
                              <a:lnTo>
                                <a:pt x="35" y="53"/>
                              </a:lnTo>
                              <a:lnTo>
                                <a:pt x="31" y="53"/>
                              </a:lnTo>
                              <a:lnTo>
                                <a:pt x="24" y="54"/>
                              </a:lnTo>
                              <a:lnTo>
                                <a:pt x="25" y="53"/>
                              </a:lnTo>
                              <a:lnTo>
                                <a:pt x="25" y="53"/>
                              </a:lnTo>
                              <a:lnTo>
                                <a:pt x="24" y="53"/>
                              </a:lnTo>
                              <a:lnTo>
                                <a:pt x="22" y="51"/>
                              </a:lnTo>
                              <a:lnTo>
                                <a:pt x="24" y="50"/>
                              </a:lnTo>
                              <a:lnTo>
                                <a:pt x="30" y="47"/>
                              </a:lnTo>
                              <a:lnTo>
                                <a:pt x="33" y="44"/>
                              </a:lnTo>
                              <a:lnTo>
                                <a:pt x="35" y="42"/>
                              </a:lnTo>
                              <a:lnTo>
                                <a:pt x="37" y="39"/>
                              </a:lnTo>
                              <a:lnTo>
                                <a:pt x="37" y="38"/>
                              </a:lnTo>
                              <a:lnTo>
                                <a:pt x="37" y="38"/>
                              </a:lnTo>
                              <a:lnTo>
                                <a:pt x="35" y="34"/>
                              </a:lnTo>
                              <a:lnTo>
                                <a:pt x="34" y="31"/>
                              </a:lnTo>
                              <a:lnTo>
                                <a:pt x="30" y="29"/>
                              </a:lnTo>
                              <a:lnTo>
                                <a:pt x="25" y="28"/>
                              </a:lnTo>
                              <a:lnTo>
                                <a:pt x="19" y="28"/>
                              </a:lnTo>
                              <a:lnTo>
                                <a:pt x="13" y="28"/>
                              </a:lnTo>
                              <a:lnTo>
                                <a:pt x="9" y="28"/>
                              </a:lnTo>
                              <a:lnTo>
                                <a:pt x="5" y="28"/>
                              </a:lnTo>
                              <a:lnTo>
                                <a:pt x="3" y="28"/>
                              </a:lnTo>
                              <a:lnTo>
                                <a:pt x="2" y="26"/>
                              </a:lnTo>
                              <a:lnTo>
                                <a:pt x="0" y="26"/>
                              </a:lnTo>
                              <a:lnTo>
                                <a:pt x="0" y="25"/>
                              </a:lnTo>
                              <a:lnTo>
                                <a:pt x="3" y="25"/>
                              </a:lnTo>
                              <a:lnTo>
                                <a:pt x="5" y="23"/>
                              </a:lnTo>
                              <a:lnTo>
                                <a:pt x="8" y="23"/>
                              </a:lnTo>
                              <a:lnTo>
                                <a:pt x="11" y="19"/>
                              </a:lnTo>
                              <a:lnTo>
                                <a:pt x="12" y="16"/>
                              </a:lnTo>
                              <a:lnTo>
                                <a:pt x="15" y="12"/>
                              </a:lnTo>
                              <a:lnTo>
                                <a:pt x="16" y="9"/>
                              </a:lnTo>
                              <a:lnTo>
                                <a:pt x="19" y="10"/>
                              </a:lnTo>
                              <a:lnTo>
                                <a:pt x="22" y="12"/>
                              </a:lnTo>
                              <a:lnTo>
                                <a:pt x="21" y="7"/>
                              </a:lnTo>
                              <a:lnTo>
                                <a:pt x="19" y="4"/>
                              </a:lnTo>
                              <a:lnTo>
                                <a:pt x="25" y="1"/>
                              </a:lnTo>
                              <a:lnTo>
                                <a:pt x="30" y="1"/>
                              </a:lnTo>
                              <a:lnTo>
                                <a:pt x="31" y="0"/>
                              </a:lnTo>
                              <a:lnTo>
                                <a:pt x="33" y="0"/>
                              </a:lnTo>
                              <a:lnTo>
                                <a:pt x="34" y="0"/>
                              </a:lnTo>
                              <a:lnTo>
                                <a:pt x="35" y="0"/>
                              </a:lnTo>
                              <a:lnTo>
                                <a:pt x="37" y="0"/>
                              </a:lnTo>
                              <a:close/>
                            </a:path>
                          </a:pathLst>
                        </a:custGeom>
                        <a:grpFill/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>
                            <a:defRPr/>
                          </a:pPr>
                          <a:endParaRPr lang="en-US" sz="1600" kern="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270" name="Group 269">
                          <a:extLst>
                            <a:ext uri="{FF2B5EF4-FFF2-40B4-BE49-F238E27FC236}">
                              <a16:creationId xmlns:a16="http://schemas.microsoft.com/office/drawing/2014/main" id="{3B95EBB4-A625-ED43-8CDD-6CE20A2F01F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818744" y="661981"/>
                          <a:ext cx="5572203" cy="5185158"/>
                          <a:chOff x="1818748" y="661987"/>
                          <a:chExt cx="5572219" cy="5185222"/>
                        </a:xfrm>
                        <a:grpFill/>
                      </p:grpSpPr>
                      <p:sp>
                        <p:nvSpPr>
                          <p:cNvPr id="273" name="Freeform 282">
                            <a:extLst>
                              <a:ext uri="{FF2B5EF4-FFF2-40B4-BE49-F238E27FC236}">
                                <a16:creationId xmlns:a16="http://schemas.microsoft.com/office/drawing/2014/main" id="{C1558A8A-5ACB-3C41-8415-3882E6066736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474916" y="1108074"/>
                            <a:ext cx="530224" cy="657223"/>
                          </a:xfrm>
                          <a:custGeom>
                            <a:avLst/>
                            <a:gdLst>
                              <a:gd name="T0" fmla="*/ 317 w 334"/>
                              <a:gd name="T1" fmla="*/ 21 h 414"/>
                              <a:gd name="T2" fmla="*/ 270 w 334"/>
                              <a:gd name="T3" fmla="*/ 76 h 414"/>
                              <a:gd name="T4" fmla="*/ 265 w 334"/>
                              <a:gd name="T5" fmla="*/ 88 h 414"/>
                              <a:gd name="T6" fmla="*/ 235 w 334"/>
                              <a:gd name="T7" fmla="*/ 120 h 414"/>
                              <a:gd name="T8" fmla="*/ 199 w 334"/>
                              <a:gd name="T9" fmla="*/ 148 h 414"/>
                              <a:gd name="T10" fmla="*/ 206 w 334"/>
                              <a:gd name="T11" fmla="*/ 157 h 414"/>
                              <a:gd name="T12" fmla="*/ 191 w 334"/>
                              <a:gd name="T13" fmla="*/ 186 h 414"/>
                              <a:gd name="T14" fmla="*/ 162 w 334"/>
                              <a:gd name="T15" fmla="*/ 222 h 414"/>
                              <a:gd name="T16" fmla="*/ 174 w 334"/>
                              <a:gd name="T17" fmla="*/ 248 h 414"/>
                              <a:gd name="T18" fmla="*/ 179 w 334"/>
                              <a:gd name="T19" fmla="*/ 273 h 414"/>
                              <a:gd name="T20" fmla="*/ 147 w 334"/>
                              <a:gd name="T21" fmla="*/ 302 h 414"/>
                              <a:gd name="T22" fmla="*/ 131 w 334"/>
                              <a:gd name="T23" fmla="*/ 311 h 414"/>
                              <a:gd name="T24" fmla="*/ 116 w 334"/>
                              <a:gd name="T25" fmla="*/ 317 h 414"/>
                              <a:gd name="T26" fmla="*/ 108 w 334"/>
                              <a:gd name="T27" fmla="*/ 333 h 414"/>
                              <a:gd name="T28" fmla="*/ 108 w 334"/>
                              <a:gd name="T29" fmla="*/ 365 h 414"/>
                              <a:gd name="T30" fmla="*/ 99 w 334"/>
                              <a:gd name="T31" fmla="*/ 383 h 414"/>
                              <a:gd name="T32" fmla="*/ 58 w 334"/>
                              <a:gd name="T33" fmla="*/ 411 h 414"/>
                              <a:gd name="T34" fmla="*/ 34 w 334"/>
                              <a:gd name="T35" fmla="*/ 402 h 414"/>
                              <a:gd name="T36" fmla="*/ 24 w 334"/>
                              <a:gd name="T37" fmla="*/ 384 h 414"/>
                              <a:gd name="T38" fmla="*/ 28 w 334"/>
                              <a:gd name="T39" fmla="*/ 368 h 414"/>
                              <a:gd name="T40" fmla="*/ 20 w 334"/>
                              <a:gd name="T41" fmla="*/ 359 h 414"/>
                              <a:gd name="T42" fmla="*/ 12 w 334"/>
                              <a:gd name="T43" fmla="*/ 365 h 414"/>
                              <a:gd name="T44" fmla="*/ 8 w 334"/>
                              <a:gd name="T45" fmla="*/ 374 h 414"/>
                              <a:gd name="T46" fmla="*/ 0 w 334"/>
                              <a:gd name="T47" fmla="*/ 371 h 414"/>
                              <a:gd name="T48" fmla="*/ 15 w 334"/>
                              <a:gd name="T49" fmla="*/ 346 h 414"/>
                              <a:gd name="T50" fmla="*/ 28 w 334"/>
                              <a:gd name="T51" fmla="*/ 331 h 414"/>
                              <a:gd name="T52" fmla="*/ 39 w 334"/>
                              <a:gd name="T53" fmla="*/ 323 h 414"/>
                              <a:gd name="T54" fmla="*/ 44 w 334"/>
                              <a:gd name="T55" fmla="*/ 323 h 414"/>
                              <a:gd name="T56" fmla="*/ 49 w 334"/>
                              <a:gd name="T57" fmla="*/ 323 h 414"/>
                              <a:gd name="T58" fmla="*/ 65 w 334"/>
                              <a:gd name="T59" fmla="*/ 305 h 414"/>
                              <a:gd name="T60" fmla="*/ 102 w 334"/>
                              <a:gd name="T61" fmla="*/ 266 h 414"/>
                              <a:gd name="T62" fmla="*/ 108 w 334"/>
                              <a:gd name="T63" fmla="*/ 242 h 414"/>
                              <a:gd name="T64" fmla="*/ 93 w 334"/>
                              <a:gd name="T65" fmla="*/ 236 h 414"/>
                              <a:gd name="T66" fmla="*/ 81 w 334"/>
                              <a:gd name="T67" fmla="*/ 229 h 414"/>
                              <a:gd name="T68" fmla="*/ 86 w 334"/>
                              <a:gd name="T69" fmla="*/ 210 h 414"/>
                              <a:gd name="T70" fmla="*/ 74 w 334"/>
                              <a:gd name="T71" fmla="*/ 211 h 414"/>
                              <a:gd name="T72" fmla="*/ 84 w 334"/>
                              <a:gd name="T73" fmla="*/ 188 h 414"/>
                              <a:gd name="T74" fmla="*/ 144 w 334"/>
                              <a:gd name="T75" fmla="*/ 128 h 414"/>
                              <a:gd name="T76" fmla="*/ 190 w 334"/>
                              <a:gd name="T77" fmla="*/ 92 h 414"/>
                              <a:gd name="T78" fmla="*/ 184 w 334"/>
                              <a:gd name="T79" fmla="*/ 100 h 414"/>
                              <a:gd name="T80" fmla="*/ 159 w 334"/>
                              <a:gd name="T81" fmla="*/ 126 h 414"/>
                              <a:gd name="T82" fmla="*/ 174 w 334"/>
                              <a:gd name="T83" fmla="*/ 113 h 414"/>
                              <a:gd name="T84" fmla="*/ 199 w 334"/>
                              <a:gd name="T85" fmla="*/ 92 h 414"/>
                              <a:gd name="T86" fmla="*/ 218 w 334"/>
                              <a:gd name="T87" fmla="*/ 92 h 414"/>
                              <a:gd name="T88" fmla="*/ 207 w 334"/>
                              <a:gd name="T89" fmla="*/ 112 h 414"/>
                              <a:gd name="T90" fmla="*/ 193 w 334"/>
                              <a:gd name="T91" fmla="*/ 138 h 414"/>
                              <a:gd name="T92" fmla="*/ 221 w 334"/>
                              <a:gd name="T93" fmla="*/ 110 h 414"/>
                              <a:gd name="T94" fmla="*/ 279 w 334"/>
                              <a:gd name="T95" fmla="*/ 44 h 414"/>
                              <a:gd name="T96" fmla="*/ 332 w 334"/>
                              <a:gd name="T97" fmla="*/ 0 h 41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</a:cxnLst>
                            <a:rect l="0" t="0" r="r" b="b"/>
                            <a:pathLst>
                              <a:path w="334" h="414">
                                <a:moveTo>
                                  <a:pt x="332" y="0"/>
                                </a:moveTo>
                                <a:lnTo>
                                  <a:pt x="334" y="2"/>
                                </a:lnTo>
                                <a:lnTo>
                                  <a:pt x="317" y="21"/>
                                </a:lnTo>
                                <a:lnTo>
                                  <a:pt x="301" y="38"/>
                                </a:lnTo>
                                <a:lnTo>
                                  <a:pt x="284" y="56"/>
                                </a:lnTo>
                                <a:lnTo>
                                  <a:pt x="270" y="76"/>
                                </a:lnTo>
                                <a:lnTo>
                                  <a:pt x="275" y="75"/>
                                </a:lnTo>
                                <a:lnTo>
                                  <a:pt x="279" y="72"/>
                                </a:lnTo>
                                <a:lnTo>
                                  <a:pt x="265" y="88"/>
                                </a:lnTo>
                                <a:lnTo>
                                  <a:pt x="253" y="101"/>
                                </a:lnTo>
                                <a:lnTo>
                                  <a:pt x="244" y="112"/>
                                </a:lnTo>
                                <a:lnTo>
                                  <a:pt x="235" y="120"/>
                                </a:lnTo>
                                <a:lnTo>
                                  <a:pt x="225" y="128"/>
                                </a:lnTo>
                                <a:lnTo>
                                  <a:pt x="213" y="136"/>
                                </a:lnTo>
                                <a:lnTo>
                                  <a:pt x="199" y="148"/>
                                </a:lnTo>
                                <a:lnTo>
                                  <a:pt x="201" y="150"/>
                                </a:lnTo>
                                <a:lnTo>
                                  <a:pt x="204" y="153"/>
                                </a:lnTo>
                                <a:lnTo>
                                  <a:pt x="206" y="157"/>
                                </a:lnTo>
                                <a:lnTo>
                                  <a:pt x="206" y="160"/>
                                </a:lnTo>
                                <a:lnTo>
                                  <a:pt x="200" y="175"/>
                                </a:lnTo>
                                <a:lnTo>
                                  <a:pt x="191" y="186"/>
                                </a:lnTo>
                                <a:lnTo>
                                  <a:pt x="181" y="198"/>
                                </a:lnTo>
                                <a:lnTo>
                                  <a:pt x="171" y="208"/>
                                </a:lnTo>
                                <a:lnTo>
                                  <a:pt x="162" y="222"/>
                                </a:lnTo>
                                <a:lnTo>
                                  <a:pt x="162" y="232"/>
                                </a:lnTo>
                                <a:lnTo>
                                  <a:pt x="166" y="241"/>
                                </a:lnTo>
                                <a:lnTo>
                                  <a:pt x="174" y="248"/>
                                </a:lnTo>
                                <a:lnTo>
                                  <a:pt x="181" y="257"/>
                                </a:lnTo>
                                <a:lnTo>
                                  <a:pt x="184" y="264"/>
                                </a:lnTo>
                                <a:lnTo>
                                  <a:pt x="179" y="273"/>
                                </a:lnTo>
                                <a:lnTo>
                                  <a:pt x="165" y="286"/>
                                </a:lnTo>
                                <a:lnTo>
                                  <a:pt x="155" y="296"/>
                                </a:lnTo>
                                <a:lnTo>
                                  <a:pt x="147" y="302"/>
                                </a:lnTo>
                                <a:lnTo>
                                  <a:pt x="141" y="307"/>
                                </a:lnTo>
                                <a:lnTo>
                                  <a:pt x="137" y="309"/>
                                </a:lnTo>
                                <a:lnTo>
                                  <a:pt x="131" y="311"/>
                                </a:lnTo>
                                <a:lnTo>
                                  <a:pt x="127" y="314"/>
                                </a:lnTo>
                                <a:lnTo>
                                  <a:pt x="121" y="315"/>
                                </a:lnTo>
                                <a:lnTo>
                                  <a:pt x="116" y="317"/>
                                </a:lnTo>
                                <a:lnTo>
                                  <a:pt x="113" y="320"/>
                                </a:lnTo>
                                <a:lnTo>
                                  <a:pt x="109" y="326"/>
                                </a:lnTo>
                                <a:lnTo>
                                  <a:pt x="108" y="333"/>
                                </a:lnTo>
                                <a:lnTo>
                                  <a:pt x="108" y="343"/>
                                </a:lnTo>
                                <a:lnTo>
                                  <a:pt x="108" y="359"/>
                                </a:lnTo>
                                <a:lnTo>
                                  <a:pt x="108" y="365"/>
                                </a:lnTo>
                                <a:lnTo>
                                  <a:pt x="108" y="371"/>
                                </a:lnTo>
                                <a:lnTo>
                                  <a:pt x="105" y="375"/>
                                </a:lnTo>
                                <a:lnTo>
                                  <a:pt x="99" y="383"/>
                                </a:lnTo>
                                <a:lnTo>
                                  <a:pt x="90" y="390"/>
                                </a:lnTo>
                                <a:lnTo>
                                  <a:pt x="77" y="400"/>
                                </a:lnTo>
                                <a:lnTo>
                                  <a:pt x="58" y="411"/>
                                </a:lnTo>
                                <a:lnTo>
                                  <a:pt x="49" y="414"/>
                                </a:lnTo>
                                <a:lnTo>
                                  <a:pt x="40" y="409"/>
                                </a:lnTo>
                                <a:lnTo>
                                  <a:pt x="34" y="402"/>
                                </a:lnTo>
                                <a:lnTo>
                                  <a:pt x="28" y="395"/>
                                </a:lnTo>
                                <a:lnTo>
                                  <a:pt x="25" y="387"/>
                                </a:lnTo>
                                <a:lnTo>
                                  <a:pt x="24" y="384"/>
                                </a:lnTo>
                                <a:lnTo>
                                  <a:pt x="25" y="380"/>
                                </a:lnTo>
                                <a:lnTo>
                                  <a:pt x="27" y="374"/>
                                </a:lnTo>
                                <a:lnTo>
                                  <a:pt x="28" y="368"/>
                                </a:lnTo>
                                <a:lnTo>
                                  <a:pt x="28" y="362"/>
                                </a:lnTo>
                                <a:lnTo>
                                  <a:pt x="24" y="359"/>
                                </a:lnTo>
                                <a:lnTo>
                                  <a:pt x="20" y="359"/>
                                </a:lnTo>
                                <a:lnTo>
                                  <a:pt x="17" y="359"/>
                                </a:lnTo>
                                <a:lnTo>
                                  <a:pt x="15" y="362"/>
                                </a:lnTo>
                                <a:lnTo>
                                  <a:pt x="12" y="365"/>
                                </a:lnTo>
                                <a:lnTo>
                                  <a:pt x="11" y="368"/>
                                </a:lnTo>
                                <a:lnTo>
                                  <a:pt x="9" y="371"/>
                                </a:lnTo>
                                <a:lnTo>
                                  <a:pt x="8" y="374"/>
                                </a:lnTo>
                                <a:lnTo>
                                  <a:pt x="5" y="375"/>
                                </a:lnTo>
                                <a:lnTo>
                                  <a:pt x="2" y="377"/>
                                </a:lnTo>
                                <a:lnTo>
                                  <a:pt x="0" y="371"/>
                                </a:lnTo>
                                <a:lnTo>
                                  <a:pt x="3" y="364"/>
                                </a:lnTo>
                                <a:lnTo>
                                  <a:pt x="9" y="355"/>
                                </a:lnTo>
                                <a:lnTo>
                                  <a:pt x="15" y="346"/>
                                </a:lnTo>
                                <a:lnTo>
                                  <a:pt x="20" y="340"/>
                                </a:lnTo>
                                <a:lnTo>
                                  <a:pt x="22" y="339"/>
                                </a:lnTo>
                                <a:lnTo>
                                  <a:pt x="28" y="331"/>
                                </a:lnTo>
                                <a:lnTo>
                                  <a:pt x="33" y="329"/>
                                </a:lnTo>
                                <a:lnTo>
                                  <a:pt x="36" y="326"/>
                                </a:lnTo>
                                <a:lnTo>
                                  <a:pt x="39" y="323"/>
                                </a:lnTo>
                                <a:lnTo>
                                  <a:pt x="42" y="323"/>
                                </a:lnTo>
                                <a:lnTo>
                                  <a:pt x="43" y="323"/>
                                </a:lnTo>
                                <a:lnTo>
                                  <a:pt x="44" y="323"/>
                                </a:lnTo>
                                <a:lnTo>
                                  <a:pt x="46" y="323"/>
                                </a:lnTo>
                                <a:lnTo>
                                  <a:pt x="47" y="323"/>
                                </a:lnTo>
                                <a:lnTo>
                                  <a:pt x="49" y="323"/>
                                </a:lnTo>
                                <a:lnTo>
                                  <a:pt x="55" y="317"/>
                                </a:lnTo>
                                <a:lnTo>
                                  <a:pt x="61" y="311"/>
                                </a:lnTo>
                                <a:lnTo>
                                  <a:pt x="65" y="305"/>
                                </a:lnTo>
                                <a:lnTo>
                                  <a:pt x="81" y="289"/>
                                </a:lnTo>
                                <a:lnTo>
                                  <a:pt x="93" y="276"/>
                                </a:lnTo>
                                <a:lnTo>
                                  <a:pt x="102" y="266"/>
                                </a:lnTo>
                                <a:lnTo>
                                  <a:pt x="106" y="258"/>
                                </a:lnTo>
                                <a:lnTo>
                                  <a:pt x="108" y="249"/>
                                </a:lnTo>
                                <a:lnTo>
                                  <a:pt x="108" y="242"/>
                                </a:lnTo>
                                <a:lnTo>
                                  <a:pt x="105" y="233"/>
                                </a:lnTo>
                                <a:lnTo>
                                  <a:pt x="99" y="233"/>
                                </a:lnTo>
                                <a:lnTo>
                                  <a:pt x="93" y="236"/>
                                </a:lnTo>
                                <a:lnTo>
                                  <a:pt x="87" y="239"/>
                                </a:lnTo>
                                <a:lnTo>
                                  <a:pt x="81" y="238"/>
                                </a:lnTo>
                                <a:lnTo>
                                  <a:pt x="81" y="229"/>
                                </a:lnTo>
                                <a:lnTo>
                                  <a:pt x="86" y="219"/>
                                </a:lnTo>
                                <a:lnTo>
                                  <a:pt x="87" y="210"/>
                                </a:lnTo>
                                <a:lnTo>
                                  <a:pt x="86" y="210"/>
                                </a:lnTo>
                                <a:lnTo>
                                  <a:pt x="83" y="211"/>
                                </a:lnTo>
                                <a:lnTo>
                                  <a:pt x="78" y="213"/>
                                </a:lnTo>
                                <a:lnTo>
                                  <a:pt x="74" y="211"/>
                                </a:lnTo>
                                <a:lnTo>
                                  <a:pt x="74" y="207"/>
                                </a:lnTo>
                                <a:lnTo>
                                  <a:pt x="78" y="198"/>
                                </a:lnTo>
                                <a:lnTo>
                                  <a:pt x="84" y="188"/>
                                </a:lnTo>
                                <a:lnTo>
                                  <a:pt x="93" y="176"/>
                                </a:lnTo>
                                <a:lnTo>
                                  <a:pt x="121" y="150"/>
                                </a:lnTo>
                                <a:lnTo>
                                  <a:pt x="144" y="128"/>
                                </a:lnTo>
                                <a:lnTo>
                                  <a:pt x="162" y="110"/>
                                </a:lnTo>
                                <a:lnTo>
                                  <a:pt x="178" y="98"/>
                                </a:lnTo>
                                <a:lnTo>
                                  <a:pt x="190" y="92"/>
                                </a:lnTo>
                                <a:lnTo>
                                  <a:pt x="188" y="94"/>
                                </a:lnTo>
                                <a:lnTo>
                                  <a:pt x="187" y="97"/>
                                </a:lnTo>
                                <a:lnTo>
                                  <a:pt x="184" y="100"/>
                                </a:lnTo>
                                <a:lnTo>
                                  <a:pt x="178" y="106"/>
                                </a:lnTo>
                                <a:lnTo>
                                  <a:pt x="171" y="114"/>
                                </a:lnTo>
                                <a:lnTo>
                                  <a:pt x="159" y="126"/>
                                </a:lnTo>
                                <a:lnTo>
                                  <a:pt x="143" y="144"/>
                                </a:lnTo>
                                <a:lnTo>
                                  <a:pt x="159" y="126"/>
                                </a:lnTo>
                                <a:lnTo>
                                  <a:pt x="174" y="113"/>
                                </a:lnTo>
                                <a:lnTo>
                                  <a:pt x="184" y="104"/>
                                </a:lnTo>
                                <a:lnTo>
                                  <a:pt x="191" y="97"/>
                                </a:lnTo>
                                <a:lnTo>
                                  <a:pt x="199" y="92"/>
                                </a:lnTo>
                                <a:lnTo>
                                  <a:pt x="204" y="91"/>
                                </a:lnTo>
                                <a:lnTo>
                                  <a:pt x="210" y="91"/>
                                </a:lnTo>
                                <a:lnTo>
                                  <a:pt x="218" y="92"/>
                                </a:lnTo>
                                <a:lnTo>
                                  <a:pt x="218" y="97"/>
                                </a:lnTo>
                                <a:lnTo>
                                  <a:pt x="213" y="103"/>
                                </a:lnTo>
                                <a:lnTo>
                                  <a:pt x="207" y="112"/>
                                </a:lnTo>
                                <a:lnTo>
                                  <a:pt x="200" y="120"/>
                                </a:lnTo>
                                <a:lnTo>
                                  <a:pt x="194" y="129"/>
                                </a:lnTo>
                                <a:lnTo>
                                  <a:pt x="193" y="138"/>
                                </a:lnTo>
                                <a:lnTo>
                                  <a:pt x="196" y="145"/>
                                </a:lnTo>
                                <a:lnTo>
                                  <a:pt x="206" y="131"/>
                                </a:lnTo>
                                <a:lnTo>
                                  <a:pt x="221" y="110"/>
                                </a:lnTo>
                                <a:lnTo>
                                  <a:pt x="240" y="88"/>
                                </a:lnTo>
                                <a:lnTo>
                                  <a:pt x="259" y="66"/>
                                </a:lnTo>
                                <a:lnTo>
                                  <a:pt x="279" y="44"/>
                                </a:lnTo>
                                <a:lnTo>
                                  <a:pt x="300" y="25"/>
                                </a:lnTo>
                                <a:lnTo>
                                  <a:pt x="317" y="10"/>
                                </a:lnTo>
                                <a:lnTo>
                                  <a:pt x="332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4" name="Freeform 284">
                            <a:extLst>
                              <a:ext uri="{FF2B5EF4-FFF2-40B4-BE49-F238E27FC236}">
                                <a16:creationId xmlns:a16="http://schemas.microsoft.com/office/drawing/2014/main" id="{5358244B-0998-794D-9C43-25B07EA049EA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59231" y="2905124"/>
                            <a:ext cx="2455868" cy="2309808"/>
                          </a:xfrm>
                          <a:custGeom>
                            <a:avLst/>
                            <a:gdLst>
                              <a:gd name="T0" fmla="*/ 653 w 1547"/>
                              <a:gd name="T1" fmla="*/ 22 h 1455"/>
                              <a:gd name="T2" fmla="*/ 687 w 1547"/>
                              <a:gd name="T3" fmla="*/ 84 h 1455"/>
                              <a:gd name="T4" fmla="*/ 726 w 1547"/>
                              <a:gd name="T5" fmla="*/ 131 h 1455"/>
                              <a:gd name="T6" fmla="*/ 731 w 1547"/>
                              <a:gd name="T7" fmla="*/ 129 h 1455"/>
                              <a:gd name="T8" fmla="*/ 790 w 1547"/>
                              <a:gd name="T9" fmla="*/ 145 h 1455"/>
                              <a:gd name="T10" fmla="*/ 850 w 1547"/>
                              <a:gd name="T11" fmla="*/ 169 h 1455"/>
                              <a:gd name="T12" fmla="*/ 901 w 1547"/>
                              <a:gd name="T13" fmla="*/ 119 h 1455"/>
                              <a:gd name="T14" fmla="*/ 933 w 1547"/>
                              <a:gd name="T15" fmla="*/ 100 h 1455"/>
                              <a:gd name="T16" fmla="*/ 1090 w 1547"/>
                              <a:gd name="T17" fmla="*/ 141 h 1455"/>
                              <a:gd name="T18" fmla="*/ 1136 w 1547"/>
                              <a:gd name="T19" fmla="*/ 132 h 1455"/>
                              <a:gd name="T20" fmla="*/ 1158 w 1547"/>
                              <a:gd name="T21" fmla="*/ 134 h 1455"/>
                              <a:gd name="T22" fmla="*/ 1214 w 1547"/>
                              <a:gd name="T23" fmla="*/ 214 h 1455"/>
                              <a:gd name="T24" fmla="*/ 1256 w 1547"/>
                              <a:gd name="T25" fmla="*/ 312 h 1455"/>
                              <a:gd name="T26" fmla="*/ 1305 w 1547"/>
                              <a:gd name="T27" fmla="*/ 431 h 1455"/>
                              <a:gd name="T28" fmla="*/ 1340 w 1547"/>
                              <a:gd name="T29" fmla="*/ 496 h 1455"/>
                              <a:gd name="T30" fmla="*/ 1407 w 1547"/>
                              <a:gd name="T31" fmla="*/ 584 h 1455"/>
                              <a:gd name="T32" fmla="*/ 1447 w 1547"/>
                              <a:gd name="T33" fmla="*/ 588 h 1455"/>
                              <a:gd name="T34" fmla="*/ 1528 w 1547"/>
                              <a:gd name="T35" fmla="*/ 572 h 1455"/>
                              <a:gd name="T36" fmla="*/ 1547 w 1547"/>
                              <a:gd name="T37" fmla="*/ 584 h 1455"/>
                              <a:gd name="T38" fmla="*/ 1456 w 1547"/>
                              <a:gd name="T39" fmla="*/ 716 h 1455"/>
                              <a:gd name="T40" fmla="*/ 1425 w 1547"/>
                              <a:gd name="T41" fmla="*/ 748 h 1455"/>
                              <a:gd name="T42" fmla="*/ 1357 w 1547"/>
                              <a:gd name="T43" fmla="*/ 807 h 1455"/>
                              <a:gd name="T44" fmla="*/ 1281 w 1547"/>
                              <a:gd name="T45" fmla="*/ 875 h 1455"/>
                              <a:gd name="T46" fmla="*/ 1259 w 1547"/>
                              <a:gd name="T47" fmla="*/ 990 h 1455"/>
                              <a:gd name="T48" fmla="*/ 1238 w 1547"/>
                              <a:gd name="T49" fmla="*/ 1066 h 1455"/>
                              <a:gd name="T50" fmla="*/ 1221 w 1547"/>
                              <a:gd name="T51" fmla="*/ 1113 h 1455"/>
                              <a:gd name="T52" fmla="*/ 1180 w 1547"/>
                              <a:gd name="T53" fmla="*/ 1138 h 1455"/>
                              <a:gd name="T54" fmla="*/ 1115 w 1547"/>
                              <a:gd name="T55" fmla="*/ 1219 h 1455"/>
                              <a:gd name="T56" fmla="*/ 1049 w 1547"/>
                              <a:gd name="T57" fmla="*/ 1286 h 1455"/>
                              <a:gd name="T58" fmla="*/ 1023 w 1547"/>
                              <a:gd name="T59" fmla="*/ 1327 h 1455"/>
                              <a:gd name="T60" fmla="*/ 922 w 1547"/>
                              <a:gd name="T61" fmla="*/ 1427 h 1455"/>
                              <a:gd name="T62" fmla="*/ 876 w 1547"/>
                              <a:gd name="T63" fmla="*/ 1441 h 1455"/>
                              <a:gd name="T64" fmla="*/ 844 w 1547"/>
                              <a:gd name="T65" fmla="*/ 1439 h 1455"/>
                              <a:gd name="T66" fmla="*/ 803 w 1547"/>
                              <a:gd name="T67" fmla="*/ 1443 h 1455"/>
                              <a:gd name="T68" fmla="*/ 788 w 1547"/>
                              <a:gd name="T69" fmla="*/ 1387 h 1455"/>
                              <a:gd name="T70" fmla="*/ 775 w 1547"/>
                              <a:gd name="T71" fmla="*/ 1359 h 1455"/>
                              <a:gd name="T72" fmla="*/ 745 w 1547"/>
                              <a:gd name="T73" fmla="*/ 1260 h 1455"/>
                              <a:gd name="T74" fmla="*/ 734 w 1547"/>
                              <a:gd name="T75" fmla="*/ 1208 h 1455"/>
                              <a:gd name="T76" fmla="*/ 729 w 1547"/>
                              <a:gd name="T77" fmla="*/ 1185 h 1455"/>
                              <a:gd name="T78" fmla="*/ 704 w 1547"/>
                              <a:gd name="T79" fmla="*/ 1142 h 1455"/>
                              <a:gd name="T80" fmla="*/ 751 w 1547"/>
                              <a:gd name="T81" fmla="*/ 1040 h 1455"/>
                              <a:gd name="T82" fmla="*/ 721 w 1547"/>
                              <a:gd name="T83" fmla="*/ 949 h 1455"/>
                              <a:gd name="T84" fmla="*/ 640 w 1547"/>
                              <a:gd name="T85" fmla="*/ 859 h 1455"/>
                              <a:gd name="T86" fmla="*/ 655 w 1547"/>
                              <a:gd name="T87" fmla="*/ 792 h 1455"/>
                              <a:gd name="T88" fmla="*/ 574 w 1547"/>
                              <a:gd name="T89" fmla="*/ 761 h 1455"/>
                              <a:gd name="T90" fmla="*/ 525 w 1547"/>
                              <a:gd name="T91" fmla="*/ 723 h 1455"/>
                              <a:gd name="T92" fmla="*/ 386 w 1547"/>
                              <a:gd name="T93" fmla="*/ 774 h 1455"/>
                              <a:gd name="T94" fmla="*/ 292 w 1547"/>
                              <a:gd name="T95" fmla="*/ 785 h 1455"/>
                              <a:gd name="T96" fmla="*/ 113 w 1547"/>
                              <a:gd name="T97" fmla="*/ 701 h 1455"/>
                              <a:gd name="T98" fmla="*/ 31 w 1547"/>
                              <a:gd name="T99" fmla="*/ 647 h 1455"/>
                              <a:gd name="T100" fmla="*/ 24 w 1547"/>
                              <a:gd name="T101" fmla="*/ 568 h 1455"/>
                              <a:gd name="T102" fmla="*/ 2 w 1547"/>
                              <a:gd name="T103" fmla="*/ 436 h 1455"/>
                              <a:gd name="T104" fmla="*/ 226 w 1547"/>
                              <a:gd name="T105" fmla="*/ 92 h 1455"/>
                              <a:gd name="T106" fmla="*/ 289 w 1547"/>
                              <a:gd name="T107" fmla="*/ 56 h 1455"/>
                              <a:gd name="T108" fmla="*/ 360 w 1547"/>
                              <a:gd name="T109" fmla="*/ 73 h 1455"/>
                              <a:gd name="T110" fmla="*/ 511 w 1547"/>
                              <a:gd name="T111" fmla="*/ 10 h 1455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  <a:cxn ang="0">
                                <a:pos x="T98" y="T99"/>
                              </a:cxn>
                              <a:cxn ang="0">
                                <a:pos x="T100" y="T101"/>
                              </a:cxn>
                              <a:cxn ang="0">
                                <a:pos x="T102" y="T103"/>
                              </a:cxn>
                              <a:cxn ang="0">
                                <a:pos x="T104" y="T105"/>
                              </a:cxn>
                              <a:cxn ang="0">
                                <a:pos x="T106" y="T107"/>
                              </a:cxn>
                              <a:cxn ang="0">
                                <a:pos x="T108" y="T109"/>
                              </a:cxn>
                              <a:cxn ang="0">
                                <a:pos x="T110" y="T111"/>
                              </a:cxn>
                            </a:cxnLst>
                            <a:rect l="0" t="0" r="r" b="b"/>
                            <a:pathLst>
                              <a:path w="1547" h="1455">
                                <a:moveTo>
                                  <a:pt x="625" y="0"/>
                                </a:moveTo>
                                <a:lnTo>
                                  <a:pt x="634" y="0"/>
                                </a:lnTo>
                                <a:lnTo>
                                  <a:pt x="640" y="2"/>
                                </a:lnTo>
                                <a:lnTo>
                                  <a:pt x="643" y="2"/>
                                </a:lnTo>
                                <a:lnTo>
                                  <a:pt x="644" y="4"/>
                                </a:lnTo>
                                <a:lnTo>
                                  <a:pt x="652" y="12"/>
                                </a:lnTo>
                                <a:lnTo>
                                  <a:pt x="653" y="22"/>
                                </a:lnTo>
                                <a:lnTo>
                                  <a:pt x="653" y="31"/>
                                </a:lnTo>
                                <a:lnTo>
                                  <a:pt x="652" y="41"/>
                                </a:lnTo>
                                <a:lnTo>
                                  <a:pt x="652" y="51"/>
                                </a:lnTo>
                                <a:lnTo>
                                  <a:pt x="655" y="60"/>
                                </a:lnTo>
                                <a:lnTo>
                                  <a:pt x="662" y="69"/>
                                </a:lnTo>
                                <a:lnTo>
                                  <a:pt x="677" y="76"/>
                                </a:lnTo>
                                <a:lnTo>
                                  <a:pt x="687" y="84"/>
                                </a:lnTo>
                                <a:lnTo>
                                  <a:pt x="694" y="91"/>
                                </a:lnTo>
                                <a:lnTo>
                                  <a:pt x="700" y="98"/>
                                </a:lnTo>
                                <a:lnTo>
                                  <a:pt x="706" y="110"/>
                                </a:lnTo>
                                <a:lnTo>
                                  <a:pt x="715" y="126"/>
                                </a:lnTo>
                                <a:lnTo>
                                  <a:pt x="721" y="128"/>
                                </a:lnTo>
                                <a:lnTo>
                                  <a:pt x="726" y="131"/>
                                </a:lnTo>
                                <a:lnTo>
                                  <a:pt x="726" y="131"/>
                                </a:lnTo>
                                <a:lnTo>
                                  <a:pt x="728" y="131"/>
                                </a:lnTo>
                                <a:lnTo>
                                  <a:pt x="728" y="131"/>
                                </a:lnTo>
                                <a:lnTo>
                                  <a:pt x="729" y="131"/>
                                </a:lnTo>
                                <a:lnTo>
                                  <a:pt x="729" y="131"/>
                                </a:lnTo>
                                <a:lnTo>
                                  <a:pt x="729" y="131"/>
                                </a:lnTo>
                                <a:lnTo>
                                  <a:pt x="729" y="129"/>
                                </a:lnTo>
                                <a:lnTo>
                                  <a:pt x="731" y="129"/>
                                </a:lnTo>
                                <a:lnTo>
                                  <a:pt x="734" y="129"/>
                                </a:lnTo>
                                <a:lnTo>
                                  <a:pt x="743" y="131"/>
                                </a:lnTo>
                                <a:lnTo>
                                  <a:pt x="750" y="132"/>
                                </a:lnTo>
                                <a:lnTo>
                                  <a:pt x="757" y="134"/>
                                </a:lnTo>
                                <a:lnTo>
                                  <a:pt x="766" y="136"/>
                                </a:lnTo>
                                <a:lnTo>
                                  <a:pt x="776" y="141"/>
                                </a:lnTo>
                                <a:lnTo>
                                  <a:pt x="790" y="145"/>
                                </a:lnTo>
                                <a:lnTo>
                                  <a:pt x="807" y="153"/>
                                </a:lnTo>
                                <a:lnTo>
                                  <a:pt x="831" y="163"/>
                                </a:lnTo>
                                <a:lnTo>
                                  <a:pt x="835" y="164"/>
                                </a:lnTo>
                                <a:lnTo>
                                  <a:pt x="835" y="163"/>
                                </a:lnTo>
                                <a:lnTo>
                                  <a:pt x="838" y="164"/>
                                </a:lnTo>
                                <a:lnTo>
                                  <a:pt x="841" y="166"/>
                                </a:lnTo>
                                <a:lnTo>
                                  <a:pt x="850" y="169"/>
                                </a:lnTo>
                                <a:lnTo>
                                  <a:pt x="861" y="173"/>
                                </a:lnTo>
                                <a:lnTo>
                                  <a:pt x="880" y="180"/>
                                </a:lnTo>
                                <a:lnTo>
                                  <a:pt x="888" y="169"/>
                                </a:lnTo>
                                <a:lnTo>
                                  <a:pt x="889" y="154"/>
                                </a:lnTo>
                                <a:lnTo>
                                  <a:pt x="888" y="141"/>
                                </a:lnTo>
                                <a:lnTo>
                                  <a:pt x="889" y="126"/>
                                </a:lnTo>
                                <a:lnTo>
                                  <a:pt x="901" y="119"/>
                                </a:lnTo>
                                <a:lnTo>
                                  <a:pt x="910" y="114"/>
                                </a:lnTo>
                                <a:lnTo>
                                  <a:pt x="914" y="112"/>
                                </a:lnTo>
                                <a:lnTo>
                                  <a:pt x="917" y="112"/>
                                </a:lnTo>
                                <a:lnTo>
                                  <a:pt x="922" y="112"/>
                                </a:lnTo>
                                <a:lnTo>
                                  <a:pt x="924" y="109"/>
                                </a:lnTo>
                                <a:lnTo>
                                  <a:pt x="929" y="104"/>
                                </a:lnTo>
                                <a:lnTo>
                                  <a:pt x="933" y="100"/>
                                </a:lnTo>
                                <a:lnTo>
                                  <a:pt x="971" y="112"/>
                                </a:lnTo>
                                <a:lnTo>
                                  <a:pt x="1004" y="120"/>
                                </a:lnTo>
                                <a:lnTo>
                                  <a:pt x="1030" y="126"/>
                                </a:lnTo>
                                <a:lnTo>
                                  <a:pt x="1051" y="132"/>
                                </a:lnTo>
                                <a:lnTo>
                                  <a:pt x="1067" y="136"/>
                                </a:lnTo>
                                <a:lnTo>
                                  <a:pt x="1080" y="139"/>
                                </a:lnTo>
                                <a:lnTo>
                                  <a:pt x="1090" y="141"/>
                                </a:lnTo>
                                <a:lnTo>
                                  <a:pt x="1099" y="142"/>
                                </a:lnTo>
                                <a:lnTo>
                                  <a:pt x="1106" y="142"/>
                                </a:lnTo>
                                <a:lnTo>
                                  <a:pt x="1115" y="142"/>
                                </a:lnTo>
                                <a:lnTo>
                                  <a:pt x="1124" y="142"/>
                                </a:lnTo>
                                <a:lnTo>
                                  <a:pt x="1127" y="138"/>
                                </a:lnTo>
                                <a:lnTo>
                                  <a:pt x="1131" y="135"/>
                                </a:lnTo>
                                <a:lnTo>
                                  <a:pt x="1136" y="132"/>
                                </a:lnTo>
                                <a:lnTo>
                                  <a:pt x="1137" y="132"/>
                                </a:lnTo>
                                <a:lnTo>
                                  <a:pt x="1137" y="132"/>
                                </a:lnTo>
                                <a:lnTo>
                                  <a:pt x="1137" y="132"/>
                                </a:lnTo>
                                <a:lnTo>
                                  <a:pt x="1139" y="132"/>
                                </a:lnTo>
                                <a:lnTo>
                                  <a:pt x="1142" y="132"/>
                                </a:lnTo>
                                <a:lnTo>
                                  <a:pt x="1149" y="132"/>
                                </a:lnTo>
                                <a:lnTo>
                                  <a:pt x="1158" y="134"/>
                                </a:lnTo>
                                <a:lnTo>
                                  <a:pt x="1168" y="136"/>
                                </a:lnTo>
                                <a:lnTo>
                                  <a:pt x="1174" y="142"/>
                                </a:lnTo>
                                <a:lnTo>
                                  <a:pt x="1178" y="150"/>
                                </a:lnTo>
                                <a:lnTo>
                                  <a:pt x="1186" y="161"/>
                                </a:lnTo>
                                <a:lnTo>
                                  <a:pt x="1194" y="178"/>
                                </a:lnTo>
                                <a:lnTo>
                                  <a:pt x="1203" y="195"/>
                                </a:lnTo>
                                <a:lnTo>
                                  <a:pt x="1214" y="214"/>
                                </a:lnTo>
                                <a:lnTo>
                                  <a:pt x="1222" y="232"/>
                                </a:lnTo>
                                <a:lnTo>
                                  <a:pt x="1231" y="249"/>
                                </a:lnTo>
                                <a:lnTo>
                                  <a:pt x="1238" y="263"/>
                                </a:lnTo>
                                <a:lnTo>
                                  <a:pt x="1243" y="271"/>
                                </a:lnTo>
                                <a:lnTo>
                                  <a:pt x="1246" y="276"/>
                                </a:lnTo>
                                <a:lnTo>
                                  <a:pt x="1252" y="293"/>
                                </a:lnTo>
                                <a:lnTo>
                                  <a:pt x="1256" y="312"/>
                                </a:lnTo>
                                <a:lnTo>
                                  <a:pt x="1262" y="331"/>
                                </a:lnTo>
                                <a:lnTo>
                                  <a:pt x="1271" y="349"/>
                                </a:lnTo>
                                <a:lnTo>
                                  <a:pt x="1283" y="362"/>
                                </a:lnTo>
                                <a:lnTo>
                                  <a:pt x="1290" y="378"/>
                                </a:lnTo>
                                <a:lnTo>
                                  <a:pt x="1294" y="396"/>
                                </a:lnTo>
                                <a:lnTo>
                                  <a:pt x="1299" y="414"/>
                                </a:lnTo>
                                <a:lnTo>
                                  <a:pt x="1305" y="431"/>
                                </a:lnTo>
                                <a:lnTo>
                                  <a:pt x="1312" y="447"/>
                                </a:lnTo>
                                <a:lnTo>
                                  <a:pt x="1324" y="462"/>
                                </a:lnTo>
                                <a:lnTo>
                                  <a:pt x="1340" y="472"/>
                                </a:lnTo>
                                <a:lnTo>
                                  <a:pt x="1341" y="478"/>
                                </a:lnTo>
                                <a:lnTo>
                                  <a:pt x="1341" y="484"/>
                                </a:lnTo>
                                <a:lnTo>
                                  <a:pt x="1340" y="490"/>
                                </a:lnTo>
                                <a:lnTo>
                                  <a:pt x="1340" y="496"/>
                                </a:lnTo>
                                <a:lnTo>
                                  <a:pt x="1354" y="518"/>
                                </a:lnTo>
                                <a:lnTo>
                                  <a:pt x="1366" y="537"/>
                                </a:lnTo>
                                <a:lnTo>
                                  <a:pt x="1375" y="550"/>
                                </a:lnTo>
                                <a:lnTo>
                                  <a:pt x="1384" y="562"/>
                                </a:lnTo>
                                <a:lnTo>
                                  <a:pt x="1391" y="570"/>
                                </a:lnTo>
                                <a:lnTo>
                                  <a:pt x="1398" y="578"/>
                                </a:lnTo>
                                <a:lnTo>
                                  <a:pt x="1407" y="584"/>
                                </a:lnTo>
                                <a:lnTo>
                                  <a:pt x="1417" y="591"/>
                                </a:lnTo>
                                <a:lnTo>
                                  <a:pt x="1429" y="598"/>
                                </a:lnTo>
                                <a:lnTo>
                                  <a:pt x="1435" y="595"/>
                                </a:lnTo>
                                <a:lnTo>
                                  <a:pt x="1440" y="592"/>
                                </a:lnTo>
                                <a:lnTo>
                                  <a:pt x="1444" y="591"/>
                                </a:lnTo>
                                <a:lnTo>
                                  <a:pt x="1445" y="590"/>
                                </a:lnTo>
                                <a:lnTo>
                                  <a:pt x="1447" y="588"/>
                                </a:lnTo>
                                <a:lnTo>
                                  <a:pt x="1450" y="588"/>
                                </a:lnTo>
                                <a:lnTo>
                                  <a:pt x="1450" y="588"/>
                                </a:lnTo>
                                <a:lnTo>
                                  <a:pt x="1453" y="588"/>
                                </a:lnTo>
                                <a:lnTo>
                                  <a:pt x="1481" y="582"/>
                                </a:lnTo>
                                <a:lnTo>
                                  <a:pt x="1501" y="578"/>
                                </a:lnTo>
                                <a:lnTo>
                                  <a:pt x="1517" y="573"/>
                                </a:lnTo>
                                <a:lnTo>
                                  <a:pt x="1528" y="572"/>
                                </a:lnTo>
                                <a:lnTo>
                                  <a:pt x="1535" y="572"/>
                                </a:lnTo>
                                <a:lnTo>
                                  <a:pt x="1541" y="572"/>
                                </a:lnTo>
                                <a:lnTo>
                                  <a:pt x="1544" y="573"/>
                                </a:lnTo>
                                <a:lnTo>
                                  <a:pt x="1547" y="575"/>
                                </a:lnTo>
                                <a:lnTo>
                                  <a:pt x="1547" y="578"/>
                                </a:lnTo>
                                <a:lnTo>
                                  <a:pt x="1547" y="581"/>
                                </a:lnTo>
                                <a:lnTo>
                                  <a:pt x="1547" y="584"/>
                                </a:lnTo>
                                <a:lnTo>
                                  <a:pt x="1535" y="607"/>
                                </a:lnTo>
                                <a:lnTo>
                                  <a:pt x="1519" y="629"/>
                                </a:lnTo>
                                <a:lnTo>
                                  <a:pt x="1500" y="650"/>
                                </a:lnTo>
                                <a:lnTo>
                                  <a:pt x="1482" y="670"/>
                                </a:lnTo>
                                <a:lnTo>
                                  <a:pt x="1466" y="691"/>
                                </a:lnTo>
                                <a:lnTo>
                                  <a:pt x="1453" y="716"/>
                                </a:lnTo>
                                <a:lnTo>
                                  <a:pt x="1456" y="716"/>
                                </a:lnTo>
                                <a:lnTo>
                                  <a:pt x="1456" y="717"/>
                                </a:lnTo>
                                <a:lnTo>
                                  <a:pt x="1454" y="719"/>
                                </a:lnTo>
                                <a:lnTo>
                                  <a:pt x="1451" y="722"/>
                                </a:lnTo>
                                <a:lnTo>
                                  <a:pt x="1450" y="729"/>
                                </a:lnTo>
                                <a:lnTo>
                                  <a:pt x="1445" y="729"/>
                                </a:lnTo>
                                <a:lnTo>
                                  <a:pt x="1435" y="738"/>
                                </a:lnTo>
                                <a:lnTo>
                                  <a:pt x="1425" y="748"/>
                                </a:lnTo>
                                <a:lnTo>
                                  <a:pt x="1415" y="758"/>
                                </a:lnTo>
                                <a:lnTo>
                                  <a:pt x="1404" y="765"/>
                                </a:lnTo>
                                <a:lnTo>
                                  <a:pt x="1395" y="768"/>
                                </a:lnTo>
                                <a:lnTo>
                                  <a:pt x="1382" y="774"/>
                                </a:lnTo>
                                <a:lnTo>
                                  <a:pt x="1373" y="785"/>
                                </a:lnTo>
                                <a:lnTo>
                                  <a:pt x="1365" y="795"/>
                                </a:lnTo>
                                <a:lnTo>
                                  <a:pt x="1357" y="807"/>
                                </a:lnTo>
                                <a:lnTo>
                                  <a:pt x="1349" y="817"/>
                                </a:lnTo>
                                <a:lnTo>
                                  <a:pt x="1337" y="830"/>
                                </a:lnTo>
                                <a:lnTo>
                                  <a:pt x="1324" y="842"/>
                                </a:lnTo>
                                <a:lnTo>
                                  <a:pt x="1309" y="853"/>
                                </a:lnTo>
                                <a:lnTo>
                                  <a:pt x="1303" y="856"/>
                                </a:lnTo>
                                <a:lnTo>
                                  <a:pt x="1293" y="864"/>
                                </a:lnTo>
                                <a:lnTo>
                                  <a:pt x="1281" y="875"/>
                                </a:lnTo>
                                <a:lnTo>
                                  <a:pt x="1271" y="890"/>
                                </a:lnTo>
                                <a:lnTo>
                                  <a:pt x="1256" y="915"/>
                                </a:lnTo>
                                <a:lnTo>
                                  <a:pt x="1249" y="937"/>
                                </a:lnTo>
                                <a:lnTo>
                                  <a:pt x="1246" y="953"/>
                                </a:lnTo>
                                <a:lnTo>
                                  <a:pt x="1246" y="968"/>
                                </a:lnTo>
                                <a:lnTo>
                                  <a:pt x="1252" y="980"/>
                                </a:lnTo>
                                <a:lnTo>
                                  <a:pt x="1259" y="990"/>
                                </a:lnTo>
                                <a:lnTo>
                                  <a:pt x="1269" y="1000"/>
                                </a:lnTo>
                                <a:lnTo>
                                  <a:pt x="1283" y="1009"/>
                                </a:lnTo>
                                <a:lnTo>
                                  <a:pt x="1275" y="1021"/>
                                </a:lnTo>
                                <a:lnTo>
                                  <a:pt x="1265" y="1029"/>
                                </a:lnTo>
                                <a:lnTo>
                                  <a:pt x="1255" y="1038"/>
                                </a:lnTo>
                                <a:lnTo>
                                  <a:pt x="1246" y="1048"/>
                                </a:lnTo>
                                <a:lnTo>
                                  <a:pt x="1238" y="1066"/>
                                </a:lnTo>
                                <a:lnTo>
                                  <a:pt x="1236" y="1085"/>
                                </a:lnTo>
                                <a:lnTo>
                                  <a:pt x="1228" y="1104"/>
                                </a:lnTo>
                                <a:lnTo>
                                  <a:pt x="1228" y="1106"/>
                                </a:lnTo>
                                <a:lnTo>
                                  <a:pt x="1227" y="1109"/>
                                </a:lnTo>
                                <a:lnTo>
                                  <a:pt x="1225" y="1109"/>
                                </a:lnTo>
                                <a:lnTo>
                                  <a:pt x="1224" y="1110"/>
                                </a:lnTo>
                                <a:lnTo>
                                  <a:pt x="1221" y="1113"/>
                                </a:lnTo>
                                <a:lnTo>
                                  <a:pt x="1218" y="1116"/>
                                </a:lnTo>
                                <a:lnTo>
                                  <a:pt x="1214" y="1119"/>
                                </a:lnTo>
                                <a:lnTo>
                                  <a:pt x="1209" y="1122"/>
                                </a:lnTo>
                                <a:lnTo>
                                  <a:pt x="1205" y="1126"/>
                                </a:lnTo>
                                <a:lnTo>
                                  <a:pt x="1197" y="1132"/>
                                </a:lnTo>
                                <a:lnTo>
                                  <a:pt x="1189" y="1135"/>
                                </a:lnTo>
                                <a:lnTo>
                                  <a:pt x="1180" y="1138"/>
                                </a:lnTo>
                                <a:lnTo>
                                  <a:pt x="1171" y="1141"/>
                                </a:lnTo>
                                <a:lnTo>
                                  <a:pt x="1164" y="1147"/>
                                </a:lnTo>
                                <a:lnTo>
                                  <a:pt x="1159" y="1156"/>
                                </a:lnTo>
                                <a:lnTo>
                                  <a:pt x="1142" y="1167"/>
                                </a:lnTo>
                                <a:lnTo>
                                  <a:pt x="1130" y="1183"/>
                                </a:lnTo>
                                <a:lnTo>
                                  <a:pt x="1123" y="1201"/>
                                </a:lnTo>
                                <a:lnTo>
                                  <a:pt x="1115" y="1219"/>
                                </a:lnTo>
                                <a:lnTo>
                                  <a:pt x="1108" y="1238"/>
                                </a:lnTo>
                                <a:lnTo>
                                  <a:pt x="1098" y="1255"/>
                                </a:lnTo>
                                <a:lnTo>
                                  <a:pt x="1084" y="1268"/>
                                </a:lnTo>
                                <a:lnTo>
                                  <a:pt x="1076" y="1273"/>
                                </a:lnTo>
                                <a:lnTo>
                                  <a:pt x="1065" y="1277"/>
                                </a:lnTo>
                                <a:lnTo>
                                  <a:pt x="1057" y="1280"/>
                                </a:lnTo>
                                <a:lnTo>
                                  <a:pt x="1049" y="1286"/>
                                </a:lnTo>
                                <a:lnTo>
                                  <a:pt x="1045" y="1296"/>
                                </a:lnTo>
                                <a:lnTo>
                                  <a:pt x="1043" y="1298"/>
                                </a:lnTo>
                                <a:lnTo>
                                  <a:pt x="1043" y="1299"/>
                                </a:lnTo>
                                <a:lnTo>
                                  <a:pt x="1042" y="1302"/>
                                </a:lnTo>
                                <a:lnTo>
                                  <a:pt x="1037" y="1307"/>
                                </a:lnTo>
                                <a:lnTo>
                                  <a:pt x="1032" y="1315"/>
                                </a:lnTo>
                                <a:lnTo>
                                  <a:pt x="1023" y="1327"/>
                                </a:lnTo>
                                <a:lnTo>
                                  <a:pt x="1011" y="1345"/>
                                </a:lnTo>
                                <a:lnTo>
                                  <a:pt x="996" y="1364"/>
                                </a:lnTo>
                                <a:lnTo>
                                  <a:pt x="985" y="1378"/>
                                </a:lnTo>
                                <a:lnTo>
                                  <a:pt x="973" y="1392"/>
                                </a:lnTo>
                                <a:lnTo>
                                  <a:pt x="960" y="1403"/>
                                </a:lnTo>
                                <a:lnTo>
                                  <a:pt x="944" y="1414"/>
                                </a:lnTo>
                                <a:lnTo>
                                  <a:pt x="922" y="1427"/>
                                </a:lnTo>
                                <a:lnTo>
                                  <a:pt x="917" y="1428"/>
                                </a:lnTo>
                                <a:lnTo>
                                  <a:pt x="908" y="1433"/>
                                </a:lnTo>
                                <a:lnTo>
                                  <a:pt x="898" y="1437"/>
                                </a:lnTo>
                                <a:lnTo>
                                  <a:pt x="889" y="1440"/>
                                </a:lnTo>
                                <a:lnTo>
                                  <a:pt x="885" y="1441"/>
                                </a:lnTo>
                                <a:lnTo>
                                  <a:pt x="880" y="1443"/>
                                </a:lnTo>
                                <a:lnTo>
                                  <a:pt x="876" y="1441"/>
                                </a:lnTo>
                                <a:lnTo>
                                  <a:pt x="873" y="1440"/>
                                </a:lnTo>
                                <a:lnTo>
                                  <a:pt x="869" y="1439"/>
                                </a:lnTo>
                                <a:lnTo>
                                  <a:pt x="866" y="1436"/>
                                </a:lnTo>
                                <a:lnTo>
                                  <a:pt x="863" y="1434"/>
                                </a:lnTo>
                                <a:lnTo>
                                  <a:pt x="860" y="1434"/>
                                </a:lnTo>
                                <a:lnTo>
                                  <a:pt x="856" y="1434"/>
                                </a:lnTo>
                                <a:lnTo>
                                  <a:pt x="844" y="1439"/>
                                </a:lnTo>
                                <a:lnTo>
                                  <a:pt x="835" y="1444"/>
                                </a:lnTo>
                                <a:lnTo>
                                  <a:pt x="825" y="1452"/>
                                </a:lnTo>
                                <a:lnTo>
                                  <a:pt x="814" y="1455"/>
                                </a:lnTo>
                                <a:lnTo>
                                  <a:pt x="812" y="1455"/>
                                </a:lnTo>
                                <a:lnTo>
                                  <a:pt x="807" y="1455"/>
                                </a:lnTo>
                                <a:lnTo>
                                  <a:pt x="806" y="1449"/>
                                </a:lnTo>
                                <a:lnTo>
                                  <a:pt x="803" y="1443"/>
                                </a:lnTo>
                                <a:lnTo>
                                  <a:pt x="801" y="1437"/>
                                </a:lnTo>
                                <a:lnTo>
                                  <a:pt x="792" y="1434"/>
                                </a:lnTo>
                                <a:lnTo>
                                  <a:pt x="788" y="1431"/>
                                </a:lnTo>
                                <a:lnTo>
                                  <a:pt x="788" y="1425"/>
                                </a:lnTo>
                                <a:lnTo>
                                  <a:pt x="790" y="1417"/>
                                </a:lnTo>
                                <a:lnTo>
                                  <a:pt x="795" y="1400"/>
                                </a:lnTo>
                                <a:lnTo>
                                  <a:pt x="788" y="1387"/>
                                </a:lnTo>
                                <a:lnTo>
                                  <a:pt x="782" y="1378"/>
                                </a:lnTo>
                                <a:lnTo>
                                  <a:pt x="779" y="1373"/>
                                </a:lnTo>
                                <a:lnTo>
                                  <a:pt x="778" y="1370"/>
                                </a:lnTo>
                                <a:lnTo>
                                  <a:pt x="778" y="1365"/>
                                </a:lnTo>
                                <a:lnTo>
                                  <a:pt x="779" y="1362"/>
                                </a:lnTo>
                                <a:lnTo>
                                  <a:pt x="778" y="1361"/>
                                </a:lnTo>
                                <a:lnTo>
                                  <a:pt x="775" y="1359"/>
                                </a:lnTo>
                                <a:lnTo>
                                  <a:pt x="775" y="1353"/>
                                </a:lnTo>
                                <a:lnTo>
                                  <a:pt x="776" y="1348"/>
                                </a:lnTo>
                                <a:lnTo>
                                  <a:pt x="776" y="1342"/>
                                </a:lnTo>
                                <a:lnTo>
                                  <a:pt x="744" y="1273"/>
                                </a:lnTo>
                                <a:lnTo>
                                  <a:pt x="744" y="1270"/>
                                </a:lnTo>
                                <a:lnTo>
                                  <a:pt x="744" y="1265"/>
                                </a:lnTo>
                                <a:lnTo>
                                  <a:pt x="745" y="1260"/>
                                </a:lnTo>
                                <a:lnTo>
                                  <a:pt x="747" y="1255"/>
                                </a:lnTo>
                                <a:lnTo>
                                  <a:pt x="748" y="1252"/>
                                </a:lnTo>
                                <a:lnTo>
                                  <a:pt x="750" y="1242"/>
                                </a:lnTo>
                                <a:lnTo>
                                  <a:pt x="747" y="1233"/>
                                </a:lnTo>
                                <a:lnTo>
                                  <a:pt x="743" y="1224"/>
                                </a:lnTo>
                                <a:lnTo>
                                  <a:pt x="738" y="1217"/>
                                </a:lnTo>
                                <a:lnTo>
                                  <a:pt x="734" y="1208"/>
                                </a:lnTo>
                                <a:lnTo>
                                  <a:pt x="734" y="1204"/>
                                </a:lnTo>
                                <a:lnTo>
                                  <a:pt x="732" y="1200"/>
                                </a:lnTo>
                                <a:lnTo>
                                  <a:pt x="731" y="1197"/>
                                </a:lnTo>
                                <a:lnTo>
                                  <a:pt x="731" y="1194"/>
                                </a:lnTo>
                                <a:lnTo>
                                  <a:pt x="731" y="1192"/>
                                </a:lnTo>
                                <a:lnTo>
                                  <a:pt x="731" y="1188"/>
                                </a:lnTo>
                                <a:lnTo>
                                  <a:pt x="729" y="1185"/>
                                </a:lnTo>
                                <a:lnTo>
                                  <a:pt x="728" y="1180"/>
                                </a:lnTo>
                                <a:lnTo>
                                  <a:pt x="723" y="1173"/>
                                </a:lnTo>
                                <a:lnTo>
                                  <a:pt x="715" y="1169"/>
                                </a:lnTo>
                                <a:lnTo>
                                  <a:pt x="707" y="1164"/>
                                </a:lnTo>
                                <a:lnTo>
                                  <a:pt x="701" y="1157"/>
                                </a:lnTo>
                                <a:lnTo>
                                  <a:pt x="703" y="1153"/>
                                </a:lnTo>
                                <a:lnTo>
                                  <a:pt x="704" y="1142"/>
                                </a:lnTo>
                                <a:lnTo>
                                  <a:pt x="707" y="1126"/>
                                </a:lnTo>
                                <a:lnTo>
                                  <a:pt x="713" y="1109"/>
                                </a:lnTo>
                                <a:lnTo>
                                  <a:pt x="721" y="1090"/>
                                </a:lnTo>
                                <a:lnTo>
                                  <a:pt x="731" y="1072"/>
                                </a:lnTo>
                                <a:lnTo>
                                  <a:pt x="744" y="1059"/>
                                </a:lnTo>
                                <a:lnTo>
                                  <a:pt x="751" y="1050"/>
                                </a:lnTo>
                                <a:lnTo>
                                  <a:pt x="751" y="1040"/>
                                </a:lnTo>
                                <a:lnTo>
                                  <a:pt x="747" y="1029"/>
                                </a:lnTo>
                                <a:lnTo>
                                  <a:pt x="740" y="1019"/>
                                </a:lnTo>
                                <a:lnTo>
                                  <a:pt x="735" y="1009"/>
                                </a:lnTo>
                                <a:lnTo>
                                  <a:pt x="734" y="999"/>
                                </a:lnTo>
                                <a:lnTo>
                                  <a:pt x="732" y="985"/>
                                </a:lnTo>
                                <a:lnTo>
                                  <a:pt x="728" y="969"/>
                                </a:lnTo>
                                <a:lnTo>
                                  <a:pt x="721" y="949"/>
                                </a:lnTo>
                                <a:lnTo>
                                  <a:pt x="710" y="930"/>
                                </a:lnTo>
                                <a:lnTo>
                                  <a:pt x="697" y="911"/>
                                </a:lnTo>
                                <a:lnTo>
                                  <a:pt x="684" y="896"/>
                                </a:lnTo>
                                <a:lnTo>
                                  <a:pt x="671" y="887"/>
                                </a:lnTo>
                                <a:lnTo>
                                  <a:pt x="655" y="878"/>
                                </a:lnTo>
                                <a:lnTo>
                                  <a:pt x="646" y="870"/>
                                </a:lnTo>
                                <a:lnTo>
                                  <a:pt x="640" y="859"/>
                                </a:lnTo>
                                <a:lnTo>
                                  <a:pt x="637" y="845"/>
                                </a:lnTo>
                                <a:lnTo>
                                  <a:pt x="641" y="836"/>
                                </a:lnTo>
                                <a:lnTo>
                                  <a:pt x="649" y="829"/>
                                </a:lnTo>
                                <a:lnTo>
                                  <a:pt x="656" y="821"/>
                                </a:lnTo>
                                <a:lnTo>
                                  <a:pt x="659" y="812"/>
                                </a:lnTo>
                                <a:lnTo>
                                  <a:pt x="659" y="804"/>
                                </a:lnTo>
                                <a:lnTo>
                                  <a:pt x="655" y="792"/>
                                </a:lnTo>
                                <a:lnTo>
                                  <a:pt x="647" y="780"/>
                                </a:lnTo>
                                <a:lnTo>
                                  <a:pt x="638" y="771"/>
                                </a:lnTo>
                                <a:lnTo>
                                  <a:pt x="628" y="767"/>
                                </a:lnTo>
                                <a:lnTo>
                                  <a:pt x="616" y="765"/>
                                </a:lnTo>
                                <a:lnTo>
                                  <a:pt x="603" y="765"/>
                                </a:lnTo>
                                <a:lnTo>
                                  <a:pt x="588" y="764"/>
                                </a:lnTo>
                                <a:lnTo>
                                  <a:pt x="574" y="761"/>
                                </a:lnTo>
                                <a:lnTo>
                                  <a:pt x="580" y="760"/>
                                </a:lnTo>
                                <a:lnTo>
                                  <a:pt x="571" y="760"/>
                                </a:lnTo>
                                <a:lnTo>
                                  <a:pt x="555" y="745"/>
                                </a:lnTo>
                                <a:lnTo>
                                  <a:pt x="543" y="736"/>
                                </a:lnTo>
                                <a:lnTo>
                                  <a:pt x="534" y="729"/>
                                </a:lnTo>
                                <a:lnTo>
                                  <a:pt x="528" y="724"/>
                                </a:lnTo>
                                <a:lnTo>
                                  <a:pt x="525" y="723"/>
                                </a:lnTo>
                                <a:lnTo>
                                  <a:pt x="524" y="723"/>
                                </a:lnTo>
                                <a:lnTo>
                                  <a:pt x="521" y="723"/>
                                </a:lnTo>
                                <a:lnTo>
                                  <a:pt x="493" y="727"/>
                                </a:lnTo>
                                <a:lnTo>
                                  <a:pt x="465" y="739"/>
                                </a:lnTo>
                                <a:lnTo>
                                  <a:pt x="439" y="751"/>
                                </a:lnTo>
                                <a:lnTo>
                                  <a:pt x="414" y="764"/>
                                </a:lnTo>
                                <a:lnTo>
                                  <a:pt x="386" y="774"/>
                                </a:lnTo>
                                <a:lnTo>
                                  <a:pt x="371" y="768"/>
                                </a:lnTo>
                                <a:lnTo>
                                  <a:pt x="354" y="767"/>
                                </a:lnTo>
                                <a:lnTo>
                                  <a:pt x="336" y="768"/>
                                </a:lnTo>
                                <a:lnTo>
                                  <a:pt x="320" y="773"/>
                                </a:lnTo>
                                <a:lnTo>
                                  <a:pt x="305" y="779"/>
                                </a:lnTo>
                                <a:lnTo>
                                  <a:pt x="296" y="783"/>
                                </a:lnTo>
                                <a:lnTo>
                                  <a:pt x="292" y="785"/>
                                </a:lnTo>
                                <a:lnTo>
                                  <a:pt x="292" y="785"/>
                                </a:lnTo>
                                <a:lnTo>
                                  <a:pt x="272" y="792"/>
                                </a:lnTo>
                                <a:lnTo>
                                  <a:pt x="252" y="789"/>
                                </a:lnTo>
                                <a:lnTo>
                                  <a:pt x="208" y="761"/>
                                </a:lnTo>
                                <a:lnTo>
                                  <a:pt x="172" y="738"/>
                                </a:lnTo>
                                <a:lnTo>
                                  <a:pt x="139" y="719"/>
                                </a:lnTo>
                                <a:lnTo>
                                  <a:pt x="113" y="701"/>
                                </a:lnTo>
                                <a:lnTo>
                                  <a:pt x="91" y="688"/>
                                </a:lnTo>
                                <a:lnTo>
                                  <a:pt x="73" y="676"/>
                                </a:lnTo>
                                <a:lnTo>
                                  <a:pt x="59" y="667"/>
                                </a:lnTo>
                                <a:lnTo>
                                  <a:pt x="49" y="660"/>
                                </a:lnTo>
                                <a:lnTo>
                                  <a:pt x="41" y="656"/>
                                </a:lnTo>
                                <a:lnTo>
                                  <a:pt x="35" y="651"/>
                                </a:lnTo>
                                <a:lnTo>
                                  <a:pt x="31" y="647"/>
                                </a:lnTo>
                                <a:lnTo>
                                  <a:pt x="28" y="644"/>
                                </a:lnTo>
                                <a:lnTo>
                                  <a:pt x="27" y="641"/>
                                </a:lnTo>
                                <a:lnTo>
                                  <a:pt x="25" y="639"/>
                                </a:lnTo>
                                <a:lnTo>
                                  <a:pt x="18" y="620"/>
                                </a:lnTo>
                                <a:lnTo>
                                  <a:pt x="16" y="603"/>
                                </a:lnTo>
                                <a:lnTo>
                                  <a:pt x="19" y="585"/>
                                </a:lnTo>
                                <a:lnTo>
                                  <a:pt x="24" y="568"/>
                                </a:lnTo>
                                <a:lnTo>
                                  <a:pt x="28" y="550"/>
                                </a:lnTo>
                                <a:lnTo>
                                  <a:pt x="28" y="531"/>
                                </a:lnTo>
                                <a:lnTo>
                                  <a:pt x="22" y="512"/>
                                </a:lnTo>
                                <a:lnTo>
                                  <a:pt x="13" y="493"/>
                                </a:lnTo>
                                <a:lnTo>
                                  <a:pt x="5" y="472"/>
                                </a:lnTo>
                                <a:lnTo>
                                  <a:pt x="0" y="452"/>
                                </a:lnTo>
                                <a:lnTo>
                                  <a:pt x="2" y="436"/>
                                </a:lnTo>
                                <a:lnTo>
                                  <a:pt x="3" y="424"/>
                                </a:lnTo>
                                <a:lnTo>
                                  <a:pt x="9" y="415"/>
                                </a:lnTo>
                                <a:lnTo>
                                  <a:pt x="16" y="405"/>
                                </a:lnTo>
                                <a:lnTo>
                                  <a:pt x="225" y="106"/>
                                </a:lnTo>
                                <a:lnTo>
                                  <a:pt x="225" y="101"/>
                                </a:lnTo>
                                <a:lnTo>
                                  <a:pt x="225" y="97"/>
                                </a:lnTo>
                                <a:lnTo>
                                  <a:pt x="226" y="92"/>
                                </a:lnTo>
                                <a:lnTo>
                                  <a:pt x="228" y="90"/>
                                </a:lnTo>
                                <a:lnTo>
                                  <a:pt x="229" y="87"/>
                                </a:lnTo>
                                <a:lnTo>
                                  <a:pt x="248" y="72"/>
                                </a:lnTo>
                                <a:lnTo>
                                  <a:pt x="263" y="63"/>
                                </a:lnTo>
                                <a:lnTo>
                                  <a:pt x="273" y="57"/>
                                </a:lnTo>
                                <a:lnTo>
                                  <a:pt x="282" y="54"/>
                                </a:lnTo>
                                <a:lnTo>
                                  <a:pt x="289" y="56"/>
                                </a:lnTo>
                                <a:lnTo>
                                  <a:pt x="298" y="60"/>
                                </a:lnTo>
                                <a:lnTo>
                                  <a:pt x="308" y="68"/>
                                </a:lnTo>
                                <a:lnTo>
                                  <a:pt x="321" y="75"/>
                                </a:lnTo>
                                <a:lnTo>
                                  <a:pt x="332" y="81"/>
                                </a:lnTo>
                                <a:lnTo>
                                  <a:pt x="341" y="82"/>
                                </a:lnTo>
                                <a:lnTo>
                                  <a:pt x="349" y="81"/>
                                </a:lnTo>
                                <a:lnTo>
                                  <a:pt x="360" y="73"/>
                                </a:lnTo>
                                <a:lnTo>
                                  <a:pt x="373" y="63"/>
                                </a:lnTo>
                                <a:lnTo>
                                  <a:pt x="389" y="47"/>
                                </a:lnTo>
                                <a:lnTo>
                                  <a:pt x="411" y="31"/>
                                </a:lnTo>
                                <a:lnTo>
                                  <a:pt x="434" y="21"/>
                                </a:lnTo>
                                <a:lnTo>
                                  <a:pt x="459" y="15"/>
                                </a:lnTo>
                                <a:lnTo>
                                  <a:pt x="484" y="12"/>
                                </a:lnTo>
                                <a:lnTo>
                                  <a:pt x="511" y="10"/>
                                </a:lnTo>
                                <a:lnTo>
                                  <a:pt x="536" y="7"/>
                                </a:lnTo>
                                <a:lnTo>
                                  <a:pt x="561" y="3"/>
                                </a:lnTo>
                                <a:lnTo>
                                  <a:pt x="590" y="2"/>
                                </a:lnTo>
                                <a:lnTo>
                                  <a:pt x="610" y="0"/>
                                </a:lnTo>
                                <a:lnTo>
                                  <a:pt x="625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5" name="Freeform 287">
                            <a:extLst>
                              <a:ext uri="{FF2B5EF4-FFF2-40B4-BE49-F238E27FC236}">
                                <a16:creationId xmlns:a16="http://schemas.microsoft.com/office/drawing/2014/main" id="{4B888468-D4C0-744B-9AE5-2CBC82B27C3A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103693" y="1855786"/>
                            <a:ext cx="433390" cy="528639"/>
                          </a:xfrm>
                          <a:custGeom>
                            <a:avLst/>
                            <a:gdLst>
                              <a:gd name="T0" fmla="*/ 181 w 273"/>
                              <a:gd name="T1" fmla="*/ 10 h 333"/>
                              <a:gd name="T2" fmla="*/ 170 w 273"/>
                              <a:gd name="T3" fmla="*/ 17 h 333"/>
                              <a:gd name="T4" fmla="*/ 157 w 273"/>
                              <a:gd name="T5" fmla="*/ 20 h 333"/>
                              <a:gd name="T6" fmla="*/ 151 w 273"/>
                              <a:gd name="T7" fmla="*/ 22 h 333"/>
                              <a:gd name="T8" fmla="*/ 147 w 273"/>
                              <a:gd name="T9" fmla="*/ 36 h 333"/>
                              <a:gd name="T10" fmla="*/ 141 w 273"/>
                              <a:gd name="T11" fmla="*/ 51 h 333"/>
                              <a:gd name="T12" fmla="*/ 129 w 273"/>
                              <a:gd name="T13" fmla="*/ 57 h 333"/>
                              <a:gd name="T14" fmla="*/ 126 w 273"/>
                              <a:gd name="T15" fmla="*/ 67 h 333"/>
                              <a:gd name="T16" fmla="*/ 164 w 273"/>
                              <a:gd name="T17" fmla="*/ 66 h 333"/>
                              <a:gd name="T18" fmla="*/ 175 w 273"/>
                              <a:gd name="T19" fmla="*/ 83 h 333"/>
                              <a:gd name="T20" fmla="*/ 160 w 273"/>
                              <a:gd name="T21" fmla="*/ 101 h 333"/>
                              <a:gd name="T22" fmla="*/ 153 w 273"/>
                              <a:gd name="T23" fmla="*/ 114 h 333"/>
                              <a:gd name="T24" fmla="*/ 170 w 273"/>
                              <a:gd name="T25" fmla="*/ 135 h 333"/>
                              <a:gd name="T26" fmla="*/ 192 w 273"/>
                              <a:gd name="T27" fmla="*/ 151 h 333"/>
                              <a:gd name="T28" fmla="*/ 200 w 273"/>
                              <a:gd name="T29" fmla="*/ 163 h 333"/>
                              <a:gd name="T30" fmla="*/ 214 w 273"/>
                              <a:gd name="T31" fmla="*/ 185 h 333"/>
                              <a:gd name="T32" fmla="*/ 230 w 273"/>
                              <a:gd name="T33" fmla="*/ 207 h 333"/>
                              <a:gd name="T34" fmla="*/ 244 w 273"/>
                              <a:gd name="T35" fmla="*/ 209 h 333"/>
                              <a:gd name="T36" fmla="*/ 251 w 273"/>
                              <a:gd name="T37" fmla="*/ 220 h 333"/>
                              <a:gd name="T38" fmla="*/ 264 w 273"/>
                              <a:gd name="T39" fmla="*/ 223 h 333"/>
                              <a:gd name="T40" fmla="*/ 270 w 273"/>
                              <a:gd name="T41" fmla="*/ 230 h 333"/>
                              <a:gd name="T42" fmla="*/ 273 w 273"/>
                              <a:gd name="T43" fmla="*/ 249 h 333"/>
                              <a:gd name="T44" fmla="*/ 182 w 273"/>
                              <a:gd name="T45" fmla="*/ 302 h 333"/>
                              <a:gd name="T46" fmla="*/ 150 w 273"/>
                              <a:gd name="T47" fmla="*/ 309 h 333"/>
                              <a:gd name="T48" fmla="*/ 132 w 273"/>
                              <a:gd name="T49" fmla="*/ 324 h 333"/>
                              <a:gd name="T50" fmla="*/ 84 w 273"/>
                              <a:gd name="T51" fmla="*/ 327 h 333"/>
                              <a:gd name="T52" fmla="*/ 113 w 273"/>
                              <a:gd name="T53" fmla="*/ 295 h 333"/>
                              <a:gd name="T54" fmla="*/ 120 w 273"/>
                              <a:gd name="T55" fmla="*/ 278 h 333"/>
                              <a:gd name="T56" fmla="*/ 115 w 273"/>
                              <a:gd name="T57" fmla="*/ 280 h 333"/>
                              <a:gd name="T58" fmla="*/ 95 w 273"/>
                              <a:gd name="T59" fmla="*/ 274 h 333"/>
                              <a:gd name="T60" fmla="*/ 103 w 273"/>
                              <a:gd name="T61" fmla="*/ 229 h 333"/>
                              <a:gd name="T62" fmla="*/ 137 w 273"/>
                              <a:gd name="T63" fmla="*/ 211 h 333"/>
                              <a:gd name="T64" fmla="*/ 131 w 273"/>
                              <a:gd name="T65" fmla="*/ 195 h 333"/>
                              <a:gd name="T66" fmla="*/ 117 w 273"/>
                              <a:gd name="T67" fmla="*/ 195 h 333"/>
                              <a:gd name="T68" fmla="*/ 116 w 273"/>
                              <a:gd name="T69" fmla="*/ 195 h 333"/>
                              <a:gd name="T70" fmla="*/ 98 w 273"/>
                              <a:gd name="T71" fmla="*/ 196 h 333"/>
                              <a:gd name="T72" fmla="*/ 76 w 273"/>
                              <a:gd name="T73" fmla="*/ 176 h 333"/>
                              <a:gd name="T74" fmla="*/ 48 w 273"/>
                              <a:gd name="T75" fmla="*/ 133 h 333"/>
                              <a:gd name="T76" fmla="*/ 21 w 273"/>
                              <a:gd name="T77" fmla="*/ 108 h 333"/>
                              <a:gd name="T78" fmla="*/ 0 w 273"/>
                              <a:gd name="T79" fmla="*/ 76 h 333"/>
                              <a:gd name="T80" fmla="*/ 24 w 273"/>
                              <a:gd name="T81" fmla="*/ 56 h 333"/>
                              <a:gd name="T82" fmla="*/ 62 w 273"/>
                              <a:gd name="T83" fmla="*/ 53 h 333"/>
                              <a:gd name="T84" fmla="*/ 75 w 273"/>
                              <a:gd name="T85" fmla="*/ 58 h 333"/>
                              <a:gd name="T86" fmla="*/ 82 w 273"/>
                              <a:gd name="T87" fmla="*/ 57 h 333"/>
                              <a:gd name="T88" fmla="*/ 87 w 273"/>
                              <a:gd name="T89" fmla="*/ 50 h 333"/>
                              <a:gd name="T90" fmla="*/ 122 w 273"/>
                              <a:gd name="T91" fmla="*/ 35 h 333"/>
                              <a:gd name="T92" fmla="*/ 119 w 273"/>
                              <a:gd name="T93" fmla="*/ 20 h 333"/>
                              <a:gd name="T94" fmla="*/ 145 w 273"/>
                              <a:gd name="T95" fmla="*/ 10 h 333"/>
                              <a:gd name="T96" fmla="*/ 169 w 273"/>
                              <a:gd name="T97" fmla="*/ 0 h 33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</a:cxnLst>
                            <a:rect l="0" t="0" r="r" b="b"/>
                            <a:pathLst>
                              <a:path w="273" h="333">
                                <a:moveTo>
                                  <a:pt x="176" y="0"/>
                                </a:moveTo>
                                <a:lnTo>
                                  <a:pt x="179" y="4"/>
                                </a:lnTo>
                                <a:lnTo>
                                  <a:pt x="181" y="7"/>
                                </a:lnTo>
                                <a:lnTo>
                                  <a:pt x="181" y="10"/>
                                </a:lnTo>
                                <a:lnTo>
                                  <a:pt x="179" y="13"/>
                                </a:lnTo>
                                <a:lnTo>
                                  <a:pt x="176" y="14"/>
                                </a:lnTo>
                                <a:lnTo>
                                  <a:pt x="173" y="16"/>
                                </a:lnTo>
                                <a:lnTo>
                                  <a:pt x="170" y="17"/>
                                </a:lnTo>
                                <a:lnTo>
                                  <a:pt x="167" y="19"/>
                                </a:lnTo>
                                <a:lnTo>
                                  <a:pt x="163" y="19"/>
                                </a:lnTo>
                                <a:lnTo>
                                  <a:pt x="160" y="20"/>
                                </a:lnTo>
                                <a:lnTo>
                                  <a:pt x="157" y="20"/>
                                </a:lnTo>
                                <a:lnTo>
                                  <a:pt x="156" y="20"/>
                                </a:lnTo>
                                <a:lnTo>
                                  <a:pt x="156" y="20"/>
                                </a:lnTo>
                                <a:lnTo>
                                  <a:pt x="153" y="20"/>
                                </a:lnTo>
                                <a:lnTo>
                                  <a:pt x="151" y="22"/>
                                </a:lnTo>
                                <a:lnTo>
                                  <a:pt x="148" y="23"/>
                                </a:lnTo>
                                <a:lnTo>
                                  <a:pt x="147" y="28"/>
                                </a:lnTo>
                                <a:lnTo>
                                  <a:pt x="147" y="32"/>
                                </a:lnTo>
                                <a:lnTo>
                                  <a:pt x="147" y="36"/>
                                </a:lnTo>
                                <a:lnTo>
                                  <a:pt x="147" y="41"/>
                                </a:lnTo>
                                <a:lnTo>
                                  <a:pt x="147" y="45"/>
                                </a:lnTo>
                                <a:lnTo>
                                  <a:pt x="144" y="48"/>
                                </a:lnTo>
                                <a:lnTo>
                                  <a:pt x="141" y="51"/>
                                </a:lnTo>
                                <a:lnTo>
                                  <a:pt x="138" y="53"/>
                                </a:lnTo>
                                <a:lnTo>
                                  <a:pt x="135" y="54"/>
                                </a:lnTo>
                                <a:lnTo>
                                  <a:pt x="132" y="56"/>
                                </a:lnTo>
                                <a:lnTo>
                                  <a:pt x="129" y="57"/>
                                </a:lnTo>
                                <a:lnTo>
                                  <a:pt x="126" y="60"/>
                                </a:lnTo>
                                <a:lnTo>
                                  <a:pt x="125" y="63"/>
                                </a:lnTo>
                                <a:lnTo>
                                  <a:pt x="125" y="67"/>
                                </a:lnTo>
                                <a:lnTo>
                                  <a:pt x="126" y="67"/>
                                </a:lnTo>
                                <a:lnTo>
                                  <a:pt x="131" y="67"/>
                                </a:lnTo>
                                <a:lnTo>
                                  <a:pt x="138" y="67"/>
                                </a:lnTo>
                                <a:lnTo>
                                  <a:pt x="150" y="66"/>
                                </a:lnTo>
                                <a:lnTo>
                                  <a:pt x="164" y="66"/>
                                </a:lnTo>
                                <a:lnTo>
                                  <a:pt x="173" y="67"/>
                                </a:lnTo>
                                <a:lnTo>
                                  <a:pt x="176" y="72"/>
                                </a:lnTo>
                                <a:lnTo>
                                  <a:pt x="178" y="76"/>
                                </a:lnTo>
                                <a:lnTo>
                                  <a:pt x="175" y="83"/>
                                </a:lnTo>
                                <a:lnTo>
                                  <a:pt x="170" y="89"/>
                                </a:lnTo>
                                <a:lnTo>
                                  <a:pt x="166" y="94"/>
                                </a:lnTo>
                                <a:lnTo>
                                  <a:pt x="163" y="98"/>
                                </a:lnTo>
                                <a:lnTo>
                                  <a:pt x="160" y="101"/>
                                </a:lnTo>
                                <a:lnTo>
                                  <a:pt x="156" y="105"/>
                                </a:lnTo>
                                <a:lnTo>
                                  <a:pt x="153" y="108"/>
                                </a:lnTo>
                                <a:lnTo>
                                  <a:pt x="151" y="111"/>
                                </a:lnTo>
                                <a:lnTo>
                                  <a:pt x="153" y="114"/>
                                </a:lnTo>
                                <a:lnTo>
                                  <a:pt x="154" y="117"/>
                                </a:lnTo>
                                <a:lnTo>
                                  <a:pt x="160" y="123"/>
                                </a:lnTo>
                                <a:lnTo>
                                  <a:pt x="164" y="129"/>
                                </a:lnTo>
                                <a:lnTo>
                                  <a:pt x="170" y="135"/>
                                </a:lnTo>
                                <a:lnTo>
                                  <a:pt x="181" y="142"/>
                                </a:lnTo>
                                <a:lnTo>
                                  <a:pt x="189" y="148"/>
                                </a:lnTo>
                                <a:lnTo>
                                  <a:pt x="191" y="149"/>
                                </a:lnTo>
                                <a:lnTo>
                                  <a:pt x="192" y="151"/>
                                </a:lnTo>
                                <a:lnTo>
                                  <a:pt x="194" y="152"/>
                                </a:lnTo>
                                <a:lnTo>
                                  <a:pt x="195" y="155"/>
                                </a:lnTo>
                                <a:lnTo>
                                  <a:pt x="198" y="158"/>
                                </a:lnTo>
                                <a:lnTo>
                                  <a:pt x="200" y="163"/>
                                </a:lnTo>
                                <a:lnTo>
                                  <a:pt x="201" y="165"/>
                                </a:lnTo>
                                <a:lnTo>
                                  <a:pt x="203" y="168"/>
                                </a:lnTo>
                                <a:lnTo>
                                  <a:pt x="207" y="177"/>
                                </a:lnTo>
                                <a:lnTo>
                                  <a:pt x="214" y="185"/>
                                </a:lnTo>
                                <a:lnTo>
                                  <a:pt x="222" y="192"/>
                                </a:lnTo>
                                <a:lnTo>
                                  <a:pt x="226" y="201"/>
                                </a:lnTo>
                                <a:lnTo>
                                  <a:pt x="229" y="205"/>
                                </a:lnTo>
                                <a:lnTo>
                                  <a:pt x="230" y="207"/>
                                </a:lnTo>
                                <a:lnTo>
                                  <a:pt x="233" y="208"/>
                                </a:lnTo>
                                <a:lnTo>
                                  <a:pt x="238" y="208"/>
                                </a:lnTo>
                                <a:lnTo>
                                  <a:pt x="241" y="209"/>
                                </a:lnTo>
                                <a:lnTo>
                                  <a:pt x="244" y="209"/>
                                </a:lnTo>
                                <a:lnTo>
                                  <a:pt x="247" y="212"/>
                                </a:lnTo>
                                <a:lnTo>
                                  <a:pt x="248" y="215"/>
                                </a:lnTo>
                                <a:lnTo>
                                  <a:pt x="250" y="217"/>
                                </a:lnTo>
                                <a:lnTo>
                                  <a:pt x="251" y="220"/>
                                </a:lnTo>
                                <a:lnTo>
                                  <a:pt x="254" y="220"/>
                                </a:lnTo>
                                <a:lnTo>
                                  <a:pt x="257" y="221"/>
                                </a:lnTo>
                                <a:lnTo>
                                  <a:pt x="261" y="221"/>
                                </a:lnTo>
                                <a:lnTo>
                                  <a:pt x="264" y="223"/>
                                </a:lnTo>
                                <a:lnTo>
                                  <a:pt x="267" y="223"/>
                                </a:lnTo>
                                <a:lnTo>
                                  <a:pt x="269" y="224"/>
                                </a:lnTo>
                                <a:lnTo>
                                  <a:pt x="270" y="227"/>
                                </a:lnTo>
                                <a:lnTo>
                                  <a:pt x="270" y="230"/>
                                </a:lnTo>
                                <a:lnTo>
                                  <a:pt x="272" y="234"/>
                                </a:lnTo>
                                <a:lnTo>
                                  <a:pt x="273" y="239"/>
                                </a:lnTo>
                                <a:lnTo>
                                  <a:pt x="273" y="243"/>
                                </a:lnTo>
                                <a:lnTo>
                                  <a:pt x="273" y="249"/>
                                </a:lnTo>
                                <a:lnTo>
                                  <a:pt x="272" y="253"/>
                                </a:lnTo>
                                <a:lnTo>
                                  <a:pt x="239" y="284"/>
                                </a:lnTo>
                                <a:lnTo>
                                  <a:pt x="210" y="296"/>
                                </a:lnTo>
                                <a:lnTo>
                                  <a:pt x="182" y="302"/>
                                </a:lnTo>
                                <a:lnTo>
                                  <a:pt x="156" y="306"/>
                                </a:lnTo>
                                <a:lnTo>
                                  <a:pt x="154" y="306"/>
                                </a:lnTo>
                                <a:lnTo>
                                  <a:pt x="153" y="306"/>
                                </a:lnTo>
                                <a:lnTo>
                                  <a:pt x="150" y="309"/>
                                </a:lnTo>
                                <a:lnTo>
                                  <a:pt x="147" y="312"/>
                                </a:lnTo>
                                <a:lnTo>
                                  <a:pt x="141" y="317"/>
                                </a:lnTo>
                                <a:lnTo>
                                  <a:pt x="137" y="321"/>
                                </a:lnTo>
                                <a:lnTo>
                                  <a:pt x="132" y="324"/>
                                </a:lnTo>
                                <a:lnTo>
                                  <a:pt x="95" y="333"/>
                                </a:lnTo>
                                <a:lnTo>
                                  <a:pt x="91" y="331"/>
                                </a:lnTo>
                                <a:lnTo>
                                  <a:pt x="87" y="330"/>
                                </a:lnTo>
                                <a:lnTo>
                                  <a:pt x="84" y="327"/>
                                </a:lnTo>
                                <a:lnTo>
                                  <a:pt x="85" y="321"/>
                                </a:lnTo>
                                <a:lnTo>
                                  <a:pt x="91" y="314"/>
                                </a:lnTo>
                                <a:lnTo>
                                  <a:pt x="103" y="303"/>
                                </a:lnTo>
                                <a:lnTo>
                                  <a:pt x="113" y="295"/>
                                </a:lnTo>
                                <a:lnTo>
                                  <a:pt x="119" y="289"/>
                                </a:lnTo>
                                <a:lnTo>
                                  <a:pt x="120" y="284"/>
                                </a:lnTo>
                                <a:lnTo>
                                  <a:pt x="120" y="278"/>
                                </a:lnTo>
                                <a:lnTo>
                                  <a:pt x="120" y="278"/>
                                </a:lnTo>
                                <a:lnTo>
                                  <a:pt x="120" y="278"/>
                                </a:lnTo>
                                <a:lnTo>
                                  <a:pt x="119" y="278"/>
                                </a:lnTo>
                                <a:lnTo>
                                  <a:pt x="117" y="278"/>
                                </a:lnTo>
                                <a:lnTo>
                                  <a:pt x="115" y="280"/>
                                </a:lnTo>
                                <a:lnTo>
                                  <a:pt x="110" y="280"/>
                                </a:lnTo>
                                <a:lnTo>
                                  <a:pt x="104" y="281"/>
                                </a:lnTo>
                                <a:lnTo>
                                  <a:pt x="98" y="280"/>
                                </a:lnTo>
                                <a:lnTo>
                                  <a:pt x="95" y="274"/>
                                </a:lnTo>
                                <a:lnTo>
                                  <a:pt x="95" y="264"/>
                                </a:lnTo>
                                <a:lnTo>
                                  <a:pt x="95" y="252"/>
                                </a:lnTo>
                                <a:lnTo>
                                  <a:pt x="98" y="239"/>
                                </a:lnTo>
                                <a:lnTo>
                                  <a:pt x="103" y="229"/>
                                </a:lnTo>
                                <a:lnTo>
                                  <a:pt x="109" y="221"/>
                                </a:lnTo>
                                <a:lnTo>
                                  <a:pt x="117" y="217"/>
                                </a:lnTo>
                                <a:lnTo>
                                  <a:pt x="128" y="215"/>
                                </a:lnTo>
                                <a:lnTo>
                                  <a:pt x="137" y="211"/>
                                </a:lnTo>
                                <a:lnTo>
                                  <a:pt x="142" y="205"/>
                                </a:lnTo>
                                <a:lnTo>
                                  <a:pt x="141" y="199"/>
                                </a:lnTo>
                                <a:lnTo>
                                  <a:pt x="137" y="196"/>
                                </a:lnTo>
                                <a:lnTo>
                                  <a:pt x="131" y="195"/>
                                </a:lnTo>
                                <a:lnTo>
                                  <a:pt x="117" y="195"/>
                                </a:lnTo>
                                <a:lnTo>
                                  <a:pt x="117" y="195"/>
                                </a:lnTo>
                                <a:lnTo>
                                  <a:pt x="117" y="195"/>
                                </a:lnTo>
                                <a:lnTo>
                                  <a:pt x="117" y="195"/>
                                </a:lnTo>
                                <a:lnTo>
                                  <a:pt x="116" y="195"/>
                                </a:lnTo>
                                <a:lnTo>
                                  <a:pt x="116" y="195"/>
                                </a:lnTo>
                                <a:lnTo>
                                  <a:pt x="116" y="195"/>
                                </a:lnTo>
                                <a:lnTo>
                                  <a:pt x="116" y="195"/>
                                </a:lnTo>
                                <a:lnTo>
                                  <a:pt x="116" y="195"/>
                                </a:lnTo>
                                <a:lnTo>
                                  <a:pt x="113" y="196"/>
                                </a:lnTo>
                                <a:lnTo>
                                  <a:pt x="104" y="196"/>
                                </a:lnTo>
                                <a:lnTo>
                                  <a:pt x="98" y="196"/>
                                </a:lnTo>
                                <a:lnTo>
                                  <a:pt x="93" y="193"/>
                                </a:lnTo>
                                <a:lnTo>
                                  <a:pt x="87" y="187"/>
                                </a:lnTo>
                                <a:lnTo>
                                  <a:pt x="78" y="179"/>
                                </a:lnTo>
                                <a:lnTo>
                                  <a:pt x="76" y="176"/>
                                </a:lnTo>
                                <a:lnTo>
                                  <a:pt x="72" y="168"/>
                                </a:lnTo>
                                <a:lnTo>
                                  <a:pt x="65" y="158"/>
                                </a:lnTo>
                                <a:lnTo>
                                  <a:pt x="57" y="146"/>
                                </a:lnTo>
                                <a:lnTo>
                                  <a:pt x="48" y="133"/>
                                </a:lnTo>
                                <a:lnTo>
                                  <a:pt x="43" y="123"/>
                                </a:lnTo>
                                <a:lnTo>
                                  <a:pt x="37" y="114"/>
                                </a:lnTo>
                                <a:lnTo>
                                  <a:pt x="35" y="108"/>
                                </a:lnTo>
                                <a:lnTo>
                                  <a:pt x="21" y="108"/>
                                </a:lnTo>
                                <a:lnTo>
                                  <a:pt x="15" y="101"/>
                                </a:lnTo>
                                <a:lnTo>
                                  <a:pt x="9" y="92"/>
                                </a:lnTo>
                                <a:lnTo>
                                  <a:pt x="3" y="85"/>
                                </a:lnTo>
                                <a:lnTo>
                                  <a:pt x="0" y="76"/>
                                </a:lnTo>
                                <a:lnTo>
                                  <a:pt x="0" y="69"/>
                                </a:lnTo>
                                <a:lnTo>
                                  <a:pt x="3" y="63"/>
                                </a:lnTo>
                                <a:lnTo>
                                  <a:pt x="10" y="57"/>
                                </a:lnTo>
                                <a:lnTo>
                                  <a:pt x="24" y="56"/>
                                </a:lnTo>
                                <a:lnTo>
                                  <a:pt x="44" y="54"/>
                                </a:lnTo>
                                <a:lnTo>
                                  <a:pt x="50" y="54"/>
                                </a:lnTo>
                                <a:lnTo>
                                  <a:pt x="56" y="53"/>
                                </a:lnTo>
                                <a:lnTo>
                                  <a:pt x="62" y="53"/>
                                </a:lnTo>
                                <a:lnTo>
                                  <a:pt x="65" y="54"/>
                                </a:lnTo>
                                <a:lnTo>
                                  <a:pt x="68" y="56"/>
                                </a:lnTo>
                                <a:lnTo>
                                  <a:pt x="71" y="57"/>
                                </a:lnTo>
                                <a:lnTo>
                                  <a:pt x="75" y="58"/>
                                </a:lnTo>
                                <a:lnTo>
                                  <a:pt x="78" y="58"/>
                                </a:lnTo>
                                <a:lnTo>
                                  <a:pt x="82" y="58"/>
                                </a:lnTo>
                                <a:lnTo>
                                  <a:pt x="82" y="58"/>
                                </a:lnTo>
                                <a:lnTo>
                                  <a:pt x="82" y="57"/>
                                </a:lnTo>
                                <a:lnTo>
                                  <a:pt x="84" y="57"/>
                                </a:lnTo>
                                <a:lnTo>
                                  <a:pt x="84" y="56"/>
                                </a:lnTo>
                                <a:lnTo>
                                  <a:pt x="85" y="53"/>
                                </a:lnTo>
                                <a:lnTo>
                                  <a:pt x="87" y="50"/>
                                </a:lnTo>
                                <a:lnTo>
                                  <a:pt x="90" y="45"/>
                                </a:lnTo>
                                <a:lnTo>
                                  <a:pt x="91" y="39"/>
                                </a:lnTo>
                                <a:lnTo>
                                  <a:pt x="107" y="38"/>
                                </a:lnTo>
                                <a:lnTo>
                                  <a:pt x="122" y="35"/>
                                </a:lnTo>
                                <a:lnTo>
                                  <a:pt x="122" y="32"/>
                                </a:lnTo>
                                <a:lnTo>
                                  <a:pt x="122" y="28"/>
                                </a:lnTo>
                                <a:lnTo>
                                  <a:pt x="120" y="25"/>
                                </a:lnTo>
                                <a:lnTo>
                                  <a:pt x="119" y="20"/>
                                </a:lnTo>
                                <a:lnTo>
                                  <a:pt x="120" y="16"/>
                                </a:lnTo>
                                <a:lnTo>
                                  <a:pt x="132" y="13"/>
                                </a:lnTo>
                                <a:lnTo>
                                  <a:pt x="139" y="10"/>
                                </a:lnTo>
                                <a:lnTo>
                                  <a:pt x="145" y="10"/>
                                </a:lnTo>
                                <a:lnTo>
                                  <a:pt x="151" y="10"/>
                                </a:lnTo>
                                <a:lnTo>
                                  <a:pt x="159" y="3"/>
                                </a:lnTo>
                                <a:lnTo>
                                  <a:pt x="160" y="1"/>
                                </a:lnTo>
                                <a:lnTo>
                                  <a:pt x="169" y="0"/>
                                </a:lnTo>
                                <a:lnTo>
                                  <a:pt x="176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6" name="Freeform 299">
                            <a:extLst>
                              <a:ext uri="{FF2B5EF4-FFF2-40B4-BE49-F238E27FC236}">
                                <a16:creationId xmlns:a16="http://schemas.microsoft.com/office/drawing/2014/main" id="{EEBBF23F-5849-A64E-8517-D986B17E6CA5}"/>
                              </a:ext>
                            </a:extLst>
                          </p:cNvPr>
                          <p:cNvSpPr>
                            <a:spLocks noEditPoints="1"/>
                          </p:cNvSpPr>
                          <p:nvPr/>
                        </p:nvSpPr>
                        <p:spPr bwMode="auto">
                          <a:xfrm>
                            <a:off x="1818748" y="1451425"/>
                            <a:ext cx="2343155" cy="4395784"/>
                          </a:xfrm>
                          <a:custGeom>
                            <a:avLst/>
                            <a:gdLst>
                              <a:gd name="T0" fmla="*/ 371 w 1476"/>
                              <a:gd name="T1" fmla="*/ 115 h 2769"/>
                              <a:gd name="T2" fmla="*/ 387 w 1476"/>
                              <a:gd name="T3" fmla="*/ 107 h 2769"/>
                              <a:gd name="T4" fmla="*/ 392 w 1476"/>
                              <a:gd name="T5" fmla="*/ 118 h 2769"/>
                              <a:gd name="T6" fmla="*/ 440 w 1476"/>
                              <a:gd name="T7" fmla="*/ 83 h 2769"/>
                              <a:gd name="T8" fmla="*/ 308 w 1476"/>
                              <a:gd name="T9" fmla="*/ 318 h 2769"/>
                              <a:gd name="T10" fmla="*/ 254 w 1476"/>
                              <a:gd name="T11" fmla="*/ 357 h 2769"/>
                              <a:gd name="T12" fmla="*/ 239 w 1476"/>
                              <a:gd name="T13" fmla="*/ 338 h 2769"/>
                              <a:gd name="T14" fmla="*/ 129 w 1476"/>
                              <a:gd name="T15" fmla="*/ 592 h 2769"/>
                              <a:gd name="T16" fmla="*/ 179 w 1476"/>
                              <a:gd name="T17" fmla="*/ 655 h 2769"/>
                              <a:gd name="T18" fmla="*/ 202 w 1476"/>
                              <a:gd name="T19" fmla="*/ 637 h 2769"/>
                              <a:gd name="T20" fmla="*/ 279 w 1476"/>
                              <a:gd name="T21" fmla="*/ 438 h 2769"/>
                              <a:gd name="T22" fmla="*/ 273 w 1476"/>
                              <a:gd name="T23" fmla="*/ 425 h 2769"/>
                              <a:gd name="T24" fmla="*/ 301 w 1476"/>
                              <a:gd name="T25" fmla="*/ 363 h 2769"/>
                              <a:gd name="T26" fmla="*/ 337 w 1476"/>
                              <a:gd name="T27" fmla="*/ 353 h 2769"/>
                              <a:gd name="T28" fmla="*/ 362 w 1476"/>
                              <a:gd name="T29" fmla="*/ 371 h 2769"/>
                              <a:gd name="T30" fmla="*/ 367 w 1476"/>
                              <a:gd name="T31" fmla="*/ 416 h 2769"/>
                              <a:gd name="T32" fmla="*/ 395 w 1476"/>
                              <a:gd name="T33" fmla="*/ 462 h 2769"/>
                              <a:gd name="T34" fmla="*/ 431 w 1476"/>
                              <a:gd name="T35" fmla="*/ 381 h 2769"/>
                              <a:gd name="T36" fmla="*/ 436 w 1476"/>
                              <a:gd name="T37" fmla="*/ 463 h 2769"/>
                              <a:gd name="T38" fmla="*/ 505 w 1476"/>
                              <a:gd name="T39" fmla="*/ 639 h 2769"/>
                              <a:gd name="T40" fmla="*/ 525 w 1476"/>
                              <a:gd name="T41" fmla="*/ 818 h 2769"/>
                              <a:gd name="T42" fmla="*/ 483 w 1476"/>
                              <a:gd name="T43" fmla="*/ 830 h 2769"/>
                              <a:gd name="T44" fmla="*/ 452 w 1476"/>
                              <a:gd name="T45" fmla="*/ 721 h 2769"/>
                              <a:gd name="T46" fmla="*/ 381 w 1476"/>
                              <a:gd name="T47" fmla="*/ 742 h 2769"/>
                              <a:gd name="T48" fmla="*/ 273 w 1476"/>
                              <a:gd name="T49" fmla="*/ 834 h 2769"/>
                              <a:gd name="T50" fmla="*/ 346 w 1476"/>
                              <a:gd name="T51" fmla="*/ 849 h 2769"/>
                              <a:gd name="T52" fmla="*/ 421 w 1476"/>
                              <a:gd name="T53" fmla="*/ 847 h 2769"/>
                              <a:gd name="T54" fmla="*/ 331 w 1476"/>
                              <a:gd name="T55" fmla="*/ 919 h 2769"/>
                              <a:gd name="T56" fmla="*/ 224 w 1476"/>
                              <a:gd name="T57" fmla="*/ 1102 h 2769"/>
                              <a:gd name="T58" fmla="*/ 205 w 1476"/>
                              <a:gd name="T59" fmla="*/ 1466 h 2769"/>
                              <a:gd name="T60" fmla="*/ 117 w 1476"/>
                              <a:gd name="T61" fmla="*/ 1379 h 2769"/>
                              <a:gd name="T62" fmla="*/ 76 w 1476"/>
                              <a:gd name="T63" fmla="*/ 1431 h 2769"/>
                              <a:gd name="T64" fmla="*/ 149 w 1476"/>
                              <a:gd name="T65" fmla="*/ 1632 h 2769"/>
                              <a:gd name="T66" fmla="*/ 171 w 1476"/>
                              <a:gd name="T67" fmla="*/ 1570 h 2769"/>
                              <a:gd name="T68" fmla="*/ 283 w 1476"/>
                              <a:gd name="T69" fmla="*/ 1775 h 2769"/>
                              <a:gd name="T70" fmla="*/ 339 w 1476"/>
                              <a:gd name="T71" fmla="*/ 1768 h 2769"/>
                              <a:gd name="T72" fmla="*/ 640 w 1476"/>
                              <a:gd name="T73" fmla="*/ 1780 h 2769"/>
                              <a:gd name="T74" fmla="*/ 797 w 1476"/>
                              <a:gd name="T75" fmla="*/ 1871 h 2769"/>
                              <a:gd name="T76" fmla="*/ 1028 w 1476"/>
                              <a:gd name="T77" fmla="*/ 1918 h 2769"/>
                              <a:gd name="T78" fmla="*/ 1072 w 1476"/>
                              <a:gd name="T79" fmla="*/ 2085 h 2769"/>
                              <a:gd name="T80" fmla="*/ 1103 w 1476"/>
                              <a:gd name="T81" fmla="*/ 2240 h 2769"/>
                              <a:gd name="T82" fmla="*/ 1097 w 1476"/>
                              <a:gd name="T83" fmla="*/ 2413 h 2769"/>
                              <a:gd name="T84" fmla="*/ 1111 w 1476"/>
                              <a:gd name="T85" fmla="*/ 2488 h 2769"/>
                              <a:gd name="T86" fmla="*/ 1137 w 1476"/>
                              <a:gd name="T87" fmla="*/ 2564 h 2769"/>
                              <a:gd name="T88" fmla="*/ 1191 w 1476"/>
                              <a:gd name="T89" fmla="*/ 2624 h 2769"/>
                              <a:gd name="T90" fmla="*/ 1353 w 1476"/>
                              <a:gd name="T91" fmla="*/ 2727 h 2769"/>
                              <a:gd name="T92" fmla="*/ 1372 w 1476"/>
                              <a:gd name="T93" fmla="*/ 2755 h 2769"/>
                              <a:gd name="T94" fmla="*/ 937 w 1476"/>
                              <a:gd name="T95" fmla="*/ 2494 h 2769"/>
                              <a:gd name="T96" fmla="*/ 739 w 1476"/>
                              <a:gd name="T97" fmla="*/ 2274 h 2769"/>
                              <a:gd name="T98" fmla="*/ 481 w 1476"/>
                              <a:gd name="T99" fmla="*/ 2095 h 2769"/>
                              <a:gd name="T100" fmla="*/ 386 w 1476"/>
                              <a:gd name="T101" fmla="*/ 1897 h 2769"/>
                              <a:gd name="T102" fmla="*/ 337 w 1476"/>
                              <a:gd name="T103" fmla="*/ 1835 h 2769"/>
                              <a:gd name="T104" fmla="*/ 287 w 1476"/>
                              <a:gd name="T105" fmla="*/ 1816 h 2769"/>
                              <a:gd name="T106" fmla="*/ 214 w 1476"/>
                              <a:gd name="T107" fmla="*/ 1761 h 2769"/>
                              <a:gd name="T108" fmla="*/ 141 w 1476"/>
                              <a:gd name="T109" fmla="*/ 1718 h 2769"/>
                              <a:gd name="T110" fmla="*/ 88 w 1476"/>
                              <a:gd name="T111" fmla="*/ 1662 h 2769"/>
                              <a:gd name="T112" fmla="*/ 28 w 1476"/>
                              <a:gd name="T113" fmla="*/ 1450 h 2769"/>
                              <a:gd name="T114" fmla="*/ 10 w 1476"/>
                              <a:gd name="T115" fmla="*/ 948 h 2769"/>
                              <a:gd name="T116" fmla="*/ 158 w 1476"/>
                              <a:gd name="T117" fmla="*/ 429 h 2769"/>
                              <a:gd name="T118" fmla="*/ 293 w 1476"/>
                              <a:gd name="T119" fmla="*/ 198 h 2769"/>
                              <a:gd name="T120" fmla="*/ 383 w 1476"/>
                              <a:gd name="T121" fmla="*/ 79 h 276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  <a:cxn ang="0">
                                <a:pos x="T98" y="T99"/>
                              </a:cxn>
                              <a:cxn ang="0">
                                <a:pos x="T100" y="T101"/>
                              </a:cxn>
                              <a:cxn ang="0">
                                <a:pos x="T102" y="T103"/>
                              </a:cxn>
                              <a:cxn ang="0">
                                <a:pos x="T104" y="T105"/>
                              </a:cxn>
                              <a:cxn ang="0">
                                <a:pos x="T106" y="T107"/>
                              </a:cxn>
                              <a:cxn ang="0">
                                <a:pos x="T108" y="T109"/>
                              </a:cxn>
                              <a:cxn ang="0">
                                <a:pos x="T110" y="T111"/>
                              </a:cxn>
                              <a:cxn ang="0">
                                <a:pos x="T112" y="T113"/>
                              </a:cxn>
                              <a:cxn ang="0">
                                <a:pos x="T114" y="T115"/>
                              </a:cxn>
                              <a:cxn ang="0">
                                <a:pos x="T116" y="T117"/>
                              </a:cxn>
                              <a:cxn ang="0">
                                <a:pos x="T118" y="T119"/>
                              </a:cxn>
                              <a:cxn ang="0">
                                <a:pos x="T120" y="T121"/>
                              </a:cxn>
                            </a:cxnLst>
                            <a:rect l="0" t="0" r="r" b="b"/>
                            <a:pathLst>
                              <a:path w="1476" h="2769">
                                <a:moveTo>
                                  <a:pt x="446" y="11"/>
                                </a:moveTo>
                                <a:lnTo>
                                  <a:pt x="443" y="14"/>
                                </a:lnTo>
                                <a:lnTo>
                                  <a:pt x="441" y="17"/>
                                </a:lnTo>
                                <a:lnTo>
                                  <a:pt x="446" y="11"/>
                                </a:lnTo>
                                <a:close/>
                                <a:moveTo>
                                  <a:pt x="455" y="0"/>
                                </a:moveTo>
                                <a:lnTo>
                                  <a:pt x="453" y="3"/>
                                </a:lnTo>
                                <a:lnTo>
                                  <a:pt x="453" y="6"/>
                                </a:lnTo>
                                <a:lnTo>
                                  <a:pt x="450" y="8"/>
                                </a:lnTo>
                                <a:lnTo>
                                  <a:pt x="449" y="10"/>
                                </a:lnTo>
                                <a:lnTo>
                                  <a:pt x="430" y="33"/>
                                </a:lnTo>
                                <a:lnTo>
                                  <a:pt x="411" y="57"/>
                                </a:lnTo>
                                <a:lnTo>
                                  <a:pt x="412" y="55"/>
                                </a:lnTo>
                                <a:lnTo>
                                  <a:pt x="415" y="52"/>
                                </a:lnTo>
                                <a:lnTo>
                                  <a:pt x="396" y="79"/>
                                </a:lnTo>
                                <a:lnTo>
                                  <a:pt x="381" y="99"/>
                                </a:lnTo>
                                <a:lnTo>
                                  <a:pt x="371" y="115"/>
                                </a:lnTo>
                                <a:lnTo>
                                  <a:pt x="362" y="127"/>
                                </a:lnTo>
                                <a:lnTo>
                                  <a:pt x="356" y="135"/>
                                </a:lnTo>
                                <a:lnTo>
                                  <a:pt x="353" y="140"/>
                                </a:lnTo>
                                <a:lnTo>
                                  <a:pt x="351" y="145"/>
                                </a:lnTo>
                                <a:lnTo>
                                  <a:pt x="348" y="148"/>
                                </a:lnTo>
                                <a:lnTo>
                                  <a:pt x="346" y="152"/>
                                </a:lnTo>
                                <a:lnTo>
                                  <a:pt x="362" y="132"/>
                                </a:lnTo>
                                <a:lnTo>
                                  <a:pt x="373" y="118"/>
                                </a:lnTo>
                                <a:lnTo>
                                  <a:pt x="380" y="108"/>
                                </a:lnTo>
                                <a:lnTo>
                                  <a:pt x="384" y="102"/>
                                </a:lnTo>
                                <a:lnTo>
                                  <a:pt x="387" y="99"/>
                                </a:lnTo>
                                <a:lnTo>
                                  <a:pt x="390" y="99"/>
                                </a:lnTo>
                                <a:lnTo>
                                  <a:pt x="392" y="98"/>
                                </a:lnTo>
                                <a:lnTo>
                                  <a:pt x="390" y="101"/>
                                </a:lnTo>
                                <a:lnTo>
                                  <a:pt x="390" y="102"/>
                                </a:lnTo>
                                <a:lnTo>
                                  <a:pt x="387" y="107"/>
                                </a:lnTo>
                                <a:lnTo>
                                  <a:pt x="381" y="115"/>
                                </a:lnTo>
                                <a:lnTo>
                                  <a:pt x="375" y="124"/>
                                </a:lnTo>
                                <a:lnTo>
                                  <a:pt x="368" y="135"/>
                                </a:lnTo>
                                <a:lnTo>
                                  <a:pt x="362" y="143"/>
                                </a:lnTo>
                                <a:lnTo>
                                  <a:pt x="359" y="149"/>
                                </a:lnTo>
                                <a:lnTo>
                                  <a:pt x="349" y="162"/>
                                </a:lnTo>
                                <a:lnTo>
                                  <a:pt x="343" y="173"/>
                                </a:lnTo>
                                <a:lnTo>
                                  <a:pt x="342" y="179"/>
                                </a:lnTo>
                                <a:lnTo>
                                  <a:pt x="340" y="183"/>
                                </a:lnTo>
                                <a:lnTo>
                                  <a:pt x="342" y="184"/>
                                </a:lnTo>
                                <a:lnTo>
                                  <a:pt x="345" y="181"/>
                                </a:lnTo>
                                <a:lnTo>
                                  <a:pt x="351" y="173"/>
                                </a:lnTo>
                                <a:lnTo>
                                  <a:pt x="359" y="161"/>
                                </a:lnTo>
                                <a:lnTo>
                                  <a:pt x="370" y="148"/>
                                </a:lnTo>
                                <a:lnTo>
                                  <a:pt x="381" y="133"/>
                                </a:lnTo>
                                <a:lnTo>
                                  <a:pt x="392" y="118"/>
                                </a:lnTo>
                                <a:lnTo>
                                  <a:pt x="400" y="105"/>
                                </a:lnTo>
                                <a:lnTo>
                                  <a:pt x="406" y="95"/>
                                </a:lnTo>
                                <a:lnTo>
                                  <a:pt x="411" y="89"/>
                                </a:lnTo>
                                <a:lnTo>
                                  <a:pt x="412" y="86"/>
                                </a:lnTo>
                                <a:lnTo>
                                  <a:pt x="418" y="80"/>
                                </a:lnTo>
                                <a:lnTo>
                                  <a:pt x="422" y="76"/>
                                </a:lnTo>
                                <a:lnTo>
                                  <a:pt x="427" y="72"/>
                                </a:lnTo>
                                <a:lnTo>
                                  <a:pt x="431" y="69"/>
                                </a:lnTo>
                                <a:lnTo>
                                  <a:pt x="433" y="67"/>
                                </a:lnTo>
                                <a:lnTo>
                                  <a:pt x="434" y="66"/>
                                </a:lnTo>
                                <a:lnTo>
                                  <a:pt x="437" y="69"/>
                                </a:lnTo>
                                <a:lnTo>
                                  <a:pt x="439" y="73"/>
                                </a:lnTo>
                                <a:lnTo>
                                  <a:pt x="440" y="76"/>
                                </a:lnTo>
                                <a:lnTo>
                                  <a:pt x="440" y="80"/>
                                </a:lnTo>
                                <a:lnTo>
                                  <a:pt x="440" y="82"/>
                                </a:lnTo>
                                <a:lnTo>
                                  <a:pt x="440" y="83"/>
                                </a:lnTo>
                                <a:lnTo>
                                  <a:pt x="437" y="86"/>
                                </a:lnTo>
                                <a:lnTo>
                                  <a:pt x="356" y="203"/>
                                </a:lnTo>
                                <a:lnTo>
                                  <a:pt x="353" y="203"/>
                                </a:lnTo>
                                <a:lnTo>
                                  <a:pt x="345" y="214"/>
                                </a:lnTo>
                                <a:lnTo>
                                  <a:pt x="339" y="225"/>
                                </a:lnTo>
                                <a:lnTo>
                                  <a:pt x="333" y="237"/>
                                </a:lnTo>
                                <a:lnTo>
                                  <a:pt x="324" y="249"/>
                                </a:lnTo>
                                <a:lnTo>
                                  <a:pt x="317" y="246"/>
                                </a:lnTo>
                                <a:lnTo>
                                  <a:pt x="312" y="247"/>
                                </a:lnTo>
                                <a:lnTo>
                                  <a:pt x="309" y="253"/>
                                </a:lnTo>
                                <a:lnTo>
                                  <a:pt x="309" y="264"/>
                                </a:lnTo>
                                <a:lnTo>
                                  <a:pt x="311" y="274"/>
                                </a:lnTo>
                                <a:lnTo>
                                  <a:pt x="311" y="287"/>
                                </a:lnTo>
                                <a:lnTo>
                                  <a:pt x="311" y="299"/>
                                </a:lnTo>
                                <a:lnTo>
                                  <a:pt x="311" y="309"/>
                                </a:lnTo>
                                <a:lnTo>
                                  <a:pt x="308" y="318"/>
                                </a:lnTo>
                                <a:lnTo>
                                  <a:pt x="304" y="322"/>
                                </a:lnTo>
                                <a:lnTo>
                                  <a:pt x="301" y="325"/>
                                </a:lnTo>
                                <a:lnTo>
                                  <a:pt x="298" y="327"/>
                                </a:lnTo>
                                <a:lnTo>
                                  <a:pt x="295" y="328"/>
                                </a:lnTo>
                                <a:lnTo>
                                  <a:pt x="293" y="328"/>
                                </a:lnTo>
                                <a:lnTo>
                                  <a:pt x="290" y="328"/>
                                </a:lnTo>
                                <a:lnTo>
                                  <a:pt x="290" y="324"/>
                                </a:lnTo>
                                <a:lnTo>
                                  <a:pt x="290" y="319"/>
                                </a:lnTo>
                                <a:lnTo>
                                  <a:pt x="290" y="316"/>
                                </a:lnTo>
                                <a:lnTo>
                                  <a:pt x="289" y="312"/>
                                </a:lnTo>
                                <a:lnTo>
                                  <a:pt x="282" y="322"/>
                                </a:lnTo>
                                <a:lnTo>
                                  <a:pt x="276" y="333"/>
                                </a:lnTo>
                                <a:lnTo>
                                  <a:pt x="270" y="344"/>
                                </a:lnTo>
                                <a:lnTo>
                                  <a:pt x="264" y="354"/>
                                </a:lnTo>
                                <a:lnTo>
                                  <a:pt x="252" y="362"/>
                                </a:lnTo>
                                <a:lnTo>
                                  <a:pt x="254" y="357"/>
                                </a:lnTo>
                                <a:lnTo>
                                  <a:pt x="255" y="354"/>
                                </a:lnTo>
                                <a:lnTo>
                                  <a:pt x="255" y="352"/>
                                </a:lnTo>
                                <a:lnTo>
                                  <a:pt x="255" y="350"/>
                                </a:lnTo>
                                <a:lnTo>
                                  <a:pt x="255" y="349"/>
                                </a:lnTo>
                                <a:lnTo>
                                  <a:pt x="255" y="347"/>
                                </a:lnTo>
                                <a:lnTo>
                                  <a:pt x="251" y="347"/>
                                </a:lnTo>
                                <a:lnTo>
                                  <a:pt x="246" y="347"/>
                                </a:lnTo>
                                <a:lnTo>
                                  <a:pt x="257" y="331"/>
                                </a:lnTo>
                                <a:lnTo>
                                  <a:pt x="268" y="316"/>
                                </a:lnTo>
                                <a:lnTo>
                                  <a:pt x="280" y="302"/>
                                </a:lnTo>
                                <a:lnTo>
                                  <a:pt x="289" y="286"/>
                                </a:lnTo>
                                <a:lnTo>
                                  <a:pt x="293" y="267"/>
                                </a:lnTo>
                                <a:lnTo>
                                  <a:pt x="284" y="277"/>
                                </a:lnTo>
                                <a:lnTo>
                                  <a:pt x="271" y="293"/>
                                </a:lnTo>
                                <a:lnTo>
                                  <a:pt x="257" y="313"/>
                                </a:lnTo>
                                <a:lnTo>
                                  <a:pt x="239" y="338"/>
                                </a:lnTo>
                                <a:lnTo>
                                  <a:pt x="221" y="366"/>
                                </a:lnTo>
                                <a:lnTo>
                                  <a:pt x="202" y="397"/>
                                </a:lnTo>
                                <a:lnTo>
                                  <a:pt x="185" y="428"/>
                                </a:lnTo>
                                <a:lnTo>
                                  <a:pt x="169" y="459"/>
                                </a:lnTo>
                                <a:lnTo>
                                  <a:pt x="154" y="489"/>
                                </a:lnTo>
                                <a:lnTo>
                                  <a:pt x="142" y="517"/>
                                </a:lnTo>
                                <a:lnTo>
                                  <a:pt x="138" y="528"/>
                                </a:lnTo>
                                <a:lnTo>
                                  <a:pt x="135" y="535"/>
                                </a:lnTo>
                                <a:lnTo>
                                  <a:pt x="133" y="541"/>
                                </a:lnTo>
                                <a:lnTo>
                                  <a:pt x="132" y="545"/>
                                </a:lnTo>
                                <a:lnTo>
                                  <a:pt x="136" y="544"/>
                                </a:lnTo>
                                <a:lnTo>
                                  <a:pt x="139" y="542"/>
                                </a:lnTo>
                                <a:lnTo>
                                  <a:pt x="142" y="541"/>
                                </a:lnTo>
                                <a:lnTo>
                                  <a:pt x="136" y="557"/>
                                </a:lnTo>
                                <a:lnTo>
                                  <a:pt x="132" y="574"/>
                                </a:lnTo>
                                <a:lnTo>
                                  <a:pt x="129" y="592"/>
                                </a:lnTo>
                                <a:lnTo>
                                  <a:pt x="133" y="591"/>
                                </a:lnTo>
                                <a:lnTo>
                                  <a:pt x="138" y="591"/>
                                </a:lnTo>
                                <a:lnTo>
                                  <a:pt x="141" y="595"/>
                                </a:lnTo>
                                <a:lnTo>
                                  <a:pt x="144" y="599"/>
                                </a:lnTo>
                                <a:lnTo>
                                  <a:pt x="145" y="605"/>
                                </a:lnTo>
                                <a:lnTo>
                                  <a:pt x="147" y="615"/>
                                </a:lnTo>
                                <a:lnTo>
                                  <a:pt x="148" y="632"/>
                                </a:lnTo>
                                <a:lnTo>
                                  <a:pt x="152" y="635"/>
                                </a:lnTo>
                                <a:lnTo>
                                  <a:pt x="158" y="636"/>
                                </a:lnTo>
                                <a:lnTo>
                                  <a:pt x="164" y="635"/>
                                </a:lnTo>
                                <a:lnTo>
                                  <a:pt x="176" y="633"/>
                                </a:lnTo>
                                <a:lnTo>
                                  <a:pt x="179" y="635"/>
                                </a:lnTo>
                                <a:lnTo>
                                  <a:pt x="183" y="636"/>
                                </a:lnTo>
                                <a:lnTo>
                                  <a:pt x="183" y="642"/>
                                </a:lnTo>
                                <a:lnTo>
                                  <a:pt x="180" y="649"/>
                                </a:lnTo>
                                <a:lnTo>
                                  <a:pt x="179" y="655"/>
                                </a:lnTo>
                                <a:lnTo>
                                  <a:pt x="177" y="659"/>
                                </a:lnTo>
                                <a:lnTo>
                                  <a:pt x="176" y="667"/>
                                </a:lnTo>
                                <a:lnTo>
                                  <a:pt x="173" y="680"/>
                                </a:lnTo>
                                <a:lnTo>
                                  <a:pt x="170" y="695"/>
                                </a:lnTo>
                                <a:lnTo>
                                  <a:pt x="167" y="709"/>
                                </a:lnTo>
                                <a:lnTo>
                                  <a:pt x="166" y="725"/>
                                </a:lnTo>
                                <a:lnTo>
                                  <a:pt x="167" y="739"/>
                                </a:lnTo>
                                <a:lnTo>
                                  <a:pt x="170" y="750"/>
                                </a:lnTo>
                                <a:lnTo>
                                  <a:pt x="177" y="756"/>
                                </a:lnTo>
                                <a:lnTo>
                                  <a:pt x="182" y="755"/>
                                </a:lnTo>
                                <a:lnTo>
                                  <a:pt x="186" y="750"/>
                                </a:lnTo>
                                <a:lnTo>
                                  <a:pt x="189" y="746"/>
                                </a:lnTo>
                                <a:lnTo>
                                  <a:pt x="195" y="720"/>
                                </a:lnTo>
                                <a:lnTo>
                                  <a:pt x="196" y="692"/>
                                </a:lnTo>
                                <a:lnTo>
                                  <a:pt x="196" y="664"/>
                                </a:lnTo>
                                <a:lnTo>
                                  <a:pt x="202" y="637"/>
                                </a:lnTo>
                                <a:lnTo>
                                  <a:pt x="211" y="620"/>
                                </a:lnTo>
                                <a:lnTo>
                                  <a:pt x="221" y="604"/>
                                </a:lnTo>
                                <a:lnTo>
                                  <a:pt x="235" y="589"/>
                                </a:lnTo>
                                <a:lnTo>
                                  <a:pt x="245" y="573"/>
                                </a:lnTo>
                                <a:lnTo>
                                  <a:pt x="252" y="555"/>
                                </a:lnTo>
                                <a:lnTo>
                                  <a:pt x="254" y="551"/>
                                </a:lnTo>
                                <a:lnTo>
                                  <a:pt x="254" y="542"/>
                                </a:lnTo>
                                <a:lnTo>
                                  <a:pt x="254" y="532"/>
                                </a:lnTo>
                                <a:lnTo>
                                  <a:pt x="252" y="519"/>
                                </a:lnTo>
                                <a:lnTo>
                                  <a:pt x="248" y="508"/>
                                </a:lnTo>
                                <a:lnTo>
                                  <a:pt x="251" y="495"/>
                                </a:lnTo>
                                <a:lnTo>
                                  <a:pt x="254" y="481"/>
                                </a:lnTo>
                                <a:lnTo>
                                  <a:pt x="258" y="467"/>
                                </a:lnTo>
                                <a:lnTo>
                                  <a:pt x="267" y="457"/>
                                </a:lnTo>
                                <a:lnTo>
                                  <a:pt x="274" y="447"/>
                                </a:lnTo>
                                <a:lnTo>
                                  <a:pt x="279" y="438"/>
                                </a:lnTo>
                                <a:lnTo>
                                  <a:pt x="280" y="429"/>
                                </a:lnTo>
                                <a:lnTo>
                                  <a:pt x="280" y="429"/>
                                </a:lnTo>
                                <a:lnTo>
                                  <a:pt x="279" y="429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7" y="431"/>
                                </a:lnTo>
                                <a:lnTo>
                                  <a:pt x="276" y="431"/>
                                </a:lnTo>
                                <a:lnTo>
                                  <a:pt x="274" y="431"/>
                                </a:lnTo>
                                <a:lnTo>
                                  <a:pt x="273" y="429"/>
                                </a:lnTo>
                                <a:lnTo>
                                  <a:pt x="273" y="428"/>
                                </a:lnTo>
                                <a:lnTo>
                                  <a:pt x="273" y="425"/>
                                </a:lnTo>
                                <a:lnTo>
                                  <a:pt x="273" y="423"/>
                                </a:lnTo>
                                <a:lnTo>
                                  <a:pt x="273" y="423"/>
                                </a:lnTo>
                                <a:lnTo>
                                  <a:pt x="274" y="420"/>
                                </a:lnTo>
                                <a:lnTo>
                                  <a:pt x="276" y="418"/>
                                </a:lnTo>
                                <a:lnTo>
                                  <a:pt x="277" y="416"/>
                                </a:lnTo>
                                <a:lnTo>
                                  <a:pt x="280" y="415"/>
                                </a:lnTo>
                                <a:lnTo>
                                  <a:pt x="282" y="413"/>
                                </a:lnTo>
                                <a:lnTo>
                                  <a:pt x="283" y="410"/>
                                </a:lnTo>
                                <a:lnTo>
                                  <a:pt x="284" y="407"/>
                                </a:lnTo>
                                <a:lnTo>
                                  <a:pt x="287" y="403"/>
                                </a:lnTo>
                                <a:lnTo>
                                  <a:pt x="293" y="390"/>
                                </a:lnTo>
                                <a:lnTo>
                                  <a:pt x="296" y="381"/>
                                </a:lnTo>
                                <a:lnTo>
                                  <a:pt x="298" y="375"/>
                                </a:lnTo>
                                <a:lnTo>
                                  <a:pt x="299" y="372"/>
                                </a:lnTo>
                                <a:lnTo>
                                  <a:pt x="299" y="368"/>
                                </a:lnTo>
                                <a:lnTo>
                                  <a:pt x="301" y="363"/>
                                </a:lnTo>
                                <a:lnTo>
                                  <a:pt x="302" y="359"/>
                                </a:lnTo>
                                <a:lnTo>
                                  <a:pt x="302" y="357"/>
                                </a:lnTo>
                                <a:lnTo>
                                  <a:pt x="304" y="356"/>
                                </a:lnTo>
                                <a:lnTo>
                                  <a:pt x="306" y="352"/>
                                </a:lnTo>
                                <a:lnTo>
                                  <a:pt x="311" y="349"/>
                                </a:lnTo>
                                <a:lnTo>
                                  <a:pt x="314" y="346"/>
                                </a:lnTo>
                                <a:lnTo>
                                  <a:pt x="317" y="344"/>
                                </a:lnTo>
                                <a:lnTo>
                                  <a:pt x="320" y="344"/>
                                </a:lnTo>
                                <a:lnTo>
                                  <a:pt x="323" y="344"/>
                                </a:lnTo>
                                <a:lnTo>
                                  <a:pt x="324" y="347"/>
                                </a:lnTo>
                                <a:lnTo>
                                  <a:pt x="324" y="349"/>
                                </a:lnTo>
                                <a:lnTo>
                                  <a:pt x="326" y="352"/>
                                </a:lnTo>
                                <a:lnTo>
                                  <a:pt x="326" y="354"/>
                                </a:lnTo>
                                <a:lnTo>
                                  <a:pt x="327" y="357"/>
                                </a:lnTo>
                                <a:lnTo>
                                  <a:pt x="331" y="359"/>
                                </a:lnTo>
                                <a:lnTo>
                                  <a:pt x="337" y="353"/>
                                </a:lnTo>
                                <a:lnTo>
                                  <a:pt x="343" y="344"/>
                                </a:lnTo>
                                <a:lnTo>
                                  <a:pt x="348" y="333"/>
                                </a:lnTo>
                                <a:lnTo>
                                  <a:pt x="349" y="330"/>
                                </a:lnTo>
                                <a:lnTo>
                                  <a:pt x="351" y="328"/>
                                </a:lnTo>
                                <a:lnTo>
                                  <a:pt x="351" y="328"/>
                                </a:lnTo>
                                <a:lnTo>
                                  <a:pt x="352" y="328"/>
                                </a:lnTo>
                                <a:lnTo>
                                  <a:pt x="353" y="328"/>
                                </a:lnTo>
                                <a:lnTo>
                                  <a:pt x="355" y="330"/>
                                </a:lnTo>
                                <a:lnTo>
                                  <a:pt x="358" y="334"/>
                                </a:lnTo>
                                <a:lnTo>
                                  <a:pt x="358" y="335"/>
                                </a:lnTo>
                                <a:lnTo>
                                  <a:pt x="359" y="337"/>
                                </a:lnTo>
                                <a:lnTo>
                                  <a:pt x="361" y="346"/>
                                </a:lnTo>
                                <a:lnTo>
                                  <a:pt x="362" y="356"/>
                                </a:lnTo>
                                <a:lnTo>
                                  <a:pt x="362" y="365"/>
                                </a:lnTo>
                                <a:lnTo>
                                  <a:pt x="364" y="369"/>
                                </a:lnTo>
                                <a:lnTo>
                                  <a:pt x="362" y="371"/>
                                </a:lnTo>
                                <a:lnTo>
                                  <a:pt x="362" y="374"/>
                                </a:lnTo>
                                <a:lnTo>
                                  <a:pt x="362" y="375"/>
                                </a:lnTo>
                                <a:lnTo>
                                  <a:pt x="364" y="376"/>
                                </a:lnTo>
                                <a:lnTo>
                                  <a:pt x="367" y="378"/>
                                </a:lnTo>
                                <a:lnTo>
                                  <a:pt x="371" y="379"/>
                                </a:lnTo>
                                <a:lnTo>
                                  <a:pt x="374" y="379"/>
                                </a:lnTo>
                                <a:lnTo>
                                  <a:pt x="378" y="382"/>
                                </a:lnTo>
                                <a:lnTo>
                                  <a:pt x="378" y="382"/>
                                </a:lnTo>
                                <a:lnTo>
                                  <a:pt x="380" y="384"/>
                                </a:lnTo>
                                <a:lnTo>
                                  <a:pt x="381" y="387"/>
                                </a:lnTo>
                                <a:lnTo>
                                  <a:pt x="380" y="388"/>
                                </a:lnTo>
                                <a:lnTo>
                                  <a:pt x="380" y="391"/>
                                </a:lnTo>
                                <a:lnTo>
                                  <a:pt x="378" y="394"/>
                                </a:lnTo>
                                <a:lnTo>
                                  <a:pt x="374" y="401"/>
                                </a:lnTo>
                                <a:lnTo>
                                  <a:pt x="370" y="409"/>
                                </a:lnTo>
                                <a:lnTo>
                                  <a:pt x="367" y="416"/>
                                </a:lnTo>
                                <a:lnTo>
                                  <a:pt x="365" y="423"/>
                                </a:lnTo>
                                <a:lnTo>
                                  <a:pt x="364" y="431"/>
                                </a:lnTo>
                                <a:lnTo>
                                  <a:pt x="362" y="437"/>
                                </a:lnTo>
                                <a:lnTo>
                                  <a:pt x="362" y="437"/>
                                </a:lnTo>
                                <a:lnTo>
                                  <a:pt x="362" y="440"/>
                                </a:lnTo>
                                <a:lnTo>
                                  <a:pt x="361" y="442"/>
                                </a:lnTo>
                                <a:lnTo>
                                  <a:pt x="359" y="448"/>
                                </a:lnTo>
                                <a:lnTo>
                                  <a:pt x="359" y="453"/>
                                </a:lnTo>
                                <a:lnTo>
                                  <a:pt x="358" y="459"/>
                                </a:lnTo>
                                <a:lnTo>
                                  <a:pt x="364" y="462"/>
                                </a:lnTo>
                                <a:lnTo>
                                  <a:pt x="368" y="466"/>
                                </a:lnTo>
                                <a:lnTo>
                                  <a:pt x="374" y="470"/>
                                </a:lnTo>
                                <a:lnTo>
                                  <a:pt x="380" y="473"/>
                                </a:lnTo>
                                <a:lnTo>
                                  <a:pt x="386" y="469"/>
                                </a:lnTo>
                                <a:lnTo>
                                  <a:pt x="390" y="466"/>
                                </a:lnTo>
                                <a:lnTo>
                                  <a:pt x="395" y="462"/>
                                </a:lnTo>
                                <a:lnTo>
                                  <a:pt x="397" y="454"/>
                                </a:lnTo>
                                <a:lnTo>
                                  <a:pt x="403" y="442"/>
                                </a:lnTo>
                                <a:lnTo>
                                  <a:pt x="411" y="426"/>
                                </a:lnTo>
                                <a:lnTo>
                                  <a:pt x="414" y="422"/>
                                </a:lnTo>
                                <a:lnTo>
                                  <a:pt x="415" y="419"/>
                                </a:lnTo>
                                <a:lnTo>
                                  <a:pt x="417" y="419"/>
                                </a:lnTo>
                                <a:lnTo>
                                  <a:pt x="418" y="418"/>
                                </a:lnTo>
                                <a:lnTo>
                                  <a:pt x="419" y="416"/>
                                </a:lnTo>
                                <a:lnTo>
                                  <a:pt x="421" y="413"/>
                                </a:lnTo>
                                <a:lnTo>
                                  <a:pt x="422" y="409"/>
                                </a:lnTo>
                                <a:lnTo>
                                  <a:pt x="424" y="400"/>
                                </a:lnTo>
                                <a:lnTo>
                                  <a:pt x="427" y="390"/>
                                </a:lnTo>
                                <a:lnTo>
                                  <a:pt x="428" y="385"/>
                                </a:lnTo>
                                <a:lnTo>
                                  <a:pt x="430" y="384"/>
                                </a:lnTo>
                                <a:lnTo>
                                  <a:pt x="430" y="382"/>
                                </a:lnTo>
                                <a:lnTo>
                                  <a:pt x="431" y="381"/>
                                </a:lnTo>
                                <a:lnTo>
                                  <a:pt x="433" y="378"/>
                                </a:lnTo>
                                <a:lnTo>
                                  <a:pt x="436" y="376"/>
                                </a:lnTo>
                                <a:lnTo>
                                  <a:pt x="439" y="374"/>
                                </a:lnTo>
                                <a:lnTo>
                                  <a:pt x="440" y="372"/>
                                </a:lnTo>
                                <a:lnTo>
                                  <a:pt x="443" y="372"/>
                                </a:lnTo>
                                <a:lnTo>
                                  <a:pt x="444" y="376"/>
                                </a:lnTo>
                                <a:lnTo>
                                  <a:pt x="443" y="385"/>
                                </a:lnTo>
                                <a:lnTo>
                                  <a:pt x="440" y="397"/>
                                </a:lnTo>
                                <a:lnTo>
                                  <a:pt x="437" y="404"/>
                                </a:lnTo>
                                <a:lnTo>
                                  <a:pt x="436" y="410"/>
                                </a:lnTo>
                                <a:lnTo>
                                  <a:pt x="434" y="415"/>
                                </a:lnTo>
                                <a:lnTo>
                                  <a:pt x="434" y="416"/>
                                </a:lnTo>
                                <a:lnTo>
                                  <a:pt x="434" y="419"/>
                                </a:lnTo>
                                <a:lnTo>
                                  <a:pt x="434" y="419"/>
                                </a:lnTo>
                                <a:lnTo>
                                  <a:pt x="437" y="441"/>
                                </a:lnTo>
                                <a:lnTo>
                                  <a:pt x="436" y="463"/>
                                </a:lnTo>
                                <a:lnTo>
                                  <a:pt x="433" y="485"/>
                                </a:lnTo>
                                <a:lnTo>
                                  <a:pt x="433" y="506"/>
                                </a:lnTo>
                                <a:lnTo>
                                  <a:pt x="439" y="528"/>
                                </a:lnTo>
                                <a:lnTo>
                                  <a:pt x="441" y="535"/>
                                </a:lnTo>
                                <a:lnTo>
                                  <a:pt x="446" y="541"/>
                                </a:lnTo>
                                <a:lnTo>
                                  <a:pt x="452" y="545"/>
                                </a:lnTo>
                                <a:lnTo>
                                  <a:pt x="461" y="551"/>
                                </a:lnTo>
                                <a:lnTo>
                                  <a:pt x="474" y="557"/>
                                </a:lnTo>
                                <a:lnTo>
                                  <a:pt x="494" y="566"/>
                                </a:lnTo>
                                <a:lnTo>
                                  <a:pt x="488" y="589"/>
                                </a:lnTo>
                                <a:lnTo>
                                  <a:pt x="491" y="594"/>
                                </a:lnTo>
                                <a:lnTo>
                                  <a:pt x="494" y="596"/>
                                </a:lnTo>
                                <a:lnTo>
                                  <a:pt x="500" y="598"/>
                                </a:lnTo>
                                <a:lnTo>
                                  <a:pt x="505" y="599"/>
                                </a:lnTo>
                                <a:lnTo>
                                  <a:pt x="510" y="602"/>
                                </a:lnTo>
                                <a:lnTo>
                                  <a:pt x="505" y="639"/>
                                </a:lnTo>
                                <a:lnTo>
                                  <a:pt x="500" y="667"/>
                                </a:lnTo>
                                <a:lnTo>
                                  <a:pt x="497" y="689"/>
                                </a:lnTo>
                                <a:lnTo>
                                  <a:pt x="494" y="703"/>
                                </a:lnTo>
                                <a:lnTo>
                                  <a:pt x="493" y="715"/>
                                </a:lnTo>
                                <a:lnTo>
                                  <a:pt x="493" y="721"/>
                                </a:lnTo>
                                <a:lnTo>
                                  <a:pt x="493" y="725"/>
                                </a:lnTo>
                                <a:lnTo>
                                  <a:pt x="494" y="728"/>
                                </a:lnTo>
                                <a:lnTo>
                                  <a:pt x="494" y="730"/>
                                </a:lnTo>
                                <a:lnTo>
                                  <a:pt x="512" y="733"/>
                                </a:lnTo>
                                <a:lnTo>
                                  <a:pt x="527" y="740"/>
                                </a:lnTo>
                                <a:lnTo>
                                  <a:pt x="538" y="750"/>
                                </a:lnTo>
                                <a:lnTo>
                                  <a:pt x="546" y="764"/>
                                </a:lnTo>
                                <a:lnTo>
                                  <a:pt x="547" y="780"/>
                                </a:lnTo>
                                <a:lnTo>
                                  <a:pt x="541" y="799"/>
                                </a:lnTo>
                                <a:lnTo>
                                  <a:pt x="525" y="818"/>
                                </a:lnTo>
                                <a:lnTo>
                                  <a:pt x="525" y="818"/>
                                </a:lnTo>
                                <a:lnTo>
                                  <a:pt x="525" y="818"/>
                                </a:lnTo>
                                <a:lnTo>
                                  <a:pt x="524" y="818"/>
                                </a:lnTo>
                                <a:lnTo>
                                  <a:pt x="522" y="816"/>
                                </a:lnTo>
                                <a:lnTo>
                                  <a:pt x="519" y="815"/>
                                </a:lnTo>
                                <a:lnTo>
                                  <a:pt x="515" y="812"/>
                                </a:lnTo>
                                <a:lnTo>
                                  <a:pt x="512" y="809"/>
                                </a:lnTo>
                                <a:lnTo>
                                  <a:pt x="510" y="808"/>
                                </a:lnTo>
                                <a:lnTo>
                                  <a:pt x="508" y="806"/>
                                </a:lnTo>
                                <a:lnTo>
                                  <a:pt x="506" y="806"/>
                                </a:lnTo>
                                <a:lnTo>
                                  <a:pt x="503" y="805"/>
                                </a:lnTo>
                                <a:lnTo>
                                  <a:pt x="500" y="805"/>
                                </a:lnTo>
                                <a:lnTo>
                                  <a:pt x="497" y="808"/>
                                </a:lnTo>
                                <a:lnTo>
                                  <a:pt x="496" y="812"/>
                                </a:lnTo>
                                <a:lnTo>
                                  <a:pt x="493" y="818"/>
                                </a:lnTo>
                                <a:lnTo>
                                  <a:pt x="487" y="830"/>
                                </a:lnTo>
                                <a:lnTo>
                                  <a:pt x="483" y="830"/>
                                </a:lnTo>
                                <a:lnTo>
                                  <a:pt x="478" y="831"/>
                                </a:lnTo>
                                <a:lnTo>
                                  <a:pt x="478" y="816"/>
                                </a:lnTo>
                                <a:lnTo>
                                  <a:pt x="477" y="806"/>
                                </a:lnTo>
                                <a:lnTo>
                                  <a:pt x="469" y="793"/>
                                </a:lnTo>
                                <a:lnTo>
                                  <a:pt x="461" y="794"/>
                                </a:lnTo>
                                <a:lnTo>
                                  <a:pt x="453" y="797"/>
                                </a:lnTo>
                                <a:lnTo>
                                  <a:pt x="447" y="802"/>
                                </a:lnTo>
                                <a:lnTo>
                                  <a:pt x="440" y="806"/>
                                </a:lnTo>
                                <a:lnTo>
                                  <a:pt x="431" y="791"/>
                                </a:lnTo>
                                <a:lnTo>
                                  <a:pt x="425" y="784"/>
                                </a:lnTo>
                                <a:lnTo>
                                  <a:pt x="422" y="778"/>
                                </a:lnTo>
                                <a:lnTo>
                                  <a:pt x="422" y="777"/>
                                </a:lnTo>
                                <a:lnTo>
                                  <a:pt x="422" y="775"/>
                                </a:lnTo>
                                <a:lnTo>
                                  <a:pt x="430" y="756"/>
                                </a:lnTo>
                                <a:lnTo>
                                  <a:pt x="440" y="739"/>
                                </a:lnTo>
                                <a:lnTo>
                                  <a:pt x="452" y="721"/>
                                </a:lnTo>
                                <a:lnTo>
                                  <a:pt x="462" y="703"/>
                                </a:lnTo>
                                <a:lnTo>
                                  <a:pt x="471" y="686"/>
                                </a:lnTo>
                                <a:lnTo>
                                  <a:pt x="466" y="684"/>
                                </a:lnTo>
                                <a:lnTo>
                                  <a:pt x="462" y="683"/>
                                </a:lnTo>
                                <a:lnTo>
                                  <a:pt x="459" y="679"/>
                                </a:lnTo>
                                <a:lnTo>
                                  <a:pt x="458" y="674"/>
                                </a:lnTo>
                                <a:lnTo>
                                  <a:pt x="437" y="695"/>
                                </a:lnTo>
                                <a:lnTo>
                                  <a:pt x="421" y="709"/>
                                </a:lnTo>
                                <a:lnTo>
                                  <a:pt x="409" y="721"/>
                                </a:lnTo>
                                <a:lnTo>
                                  <a:pt x="400" y="728"/>
                                </a:lnTo>
                                <a:lnTo>
                                  <a:pt x="395" y="734"/>
                                </a:lnTo>
                                <a:lnTo>
                                  <a:pt x="390" y="737"/>
                                </a:lnTo>
                                <a:lnTo>
                                  <a:pt x="386" y="739"/>
                                </a:lnTo>
                                <a:lnTo>
                                  <a:pt x="381" y="742"/>
                                </a:lnTo>
                                <a:lnTo>
                                  <a:pt x="381" y="742"/>
                                </a:lnTo>
                                <a:lnTo>
                                  <a:pt x="381" y="742"/>
                                </a:lnTo>
                                <a:lnTo>
                                  <a:pt x="380" y="743"/>
                                </a:lnTo>
                                <a:lnTo>
                                  <a:pt x="384" y="756"/>
                                </a:lnTo>
                                <a:lnTo>
                                  <a:pt x="387" y="769"/>
                                </a:lnTo>
                                <a:lnTo>
                                  <a:pt x="383" y="771"/>
                                </a:lnTo>
                                <a:lnTo>
                                  <a:pt x="378" y="772"/>
                                </a:lnTo>
                                <a:lnTo>
                                  <a:pt x="365" y="761"/>
                                </a:lnTo>
                                <a:lnTo>
                                  <a:pt x="352" y="747"/>
                                </a:lnTo>
                                <a:lnTo>
                                  <a:pt x="337" y="736"/>
                                </a:lnTo>
                                <a:lnTo>
                                  <a:pt x="333" y="750"/>
                                </a:lnTo>
                                <a:lnTo>
                                  <a:pt x="324" y="762"/>
                                </a:lnTo>
                                <a:lnTo>
                                  <a:pt x="314" y="774"/>
                                </a:lnTo>
                                <a:lnTo>
                                  <a:pt x="302" y="784"/>
                                </a:lnTo>
                                <a:lnTo>
                                  <a:pt x="290" y="794"/>
                                </a:lnTo>
                                <a:lnTo>
                                  <a:pt x="282" y="806"/>
                                </a:lnTo>
                                <a:lnTo>
                                  <a:pt x="274" y="819"/>
                                </a:lnTo>
                                <a:lnTo>
                                  <a:pt x="273" y="834"/>
                                </a:lnTo>
                                <a:lnTo>
                                  <a:pt x="276" y="852"/>
                                </a:lnTo>
                                <a:lnTo>
                                  <a:pt x="293" y="828"/>
                                </a:lnTo>
                                <a:lnTo>
                                  <a:pt x="306" y="811"/>
                                </a:lnTo>
                                <a:lnTo>
                                  <a:pt x="317" y="797"/>
                                </a:lnTo>
                                <a:lnTo>
                                  <a:pt x="326" y="787"/>
                                </a:lnTo>
                                <a:lnTo>
                                  <a:pt x="331" y="781"/>
                                </a:lnTo>
                                <a:lnTo>
                                  <a:pt x="337" y="777"/>
                                </a:lnTo>
                                <a:lnTo>
                                  <a:pt x="343" y="774"/>
                                </a:lnTo>
                                <a:lnTo>
                                  <a:pt x="351" y="772"/>
                                </a:lnTo>
                                <a:lnTo>
                                  <a:pt x="358" y="772"/>
                                </a:lnTo>
                                <a:lnTo>
                                  <a:pt x="356" y="784"/>
                                </a:lnTo>
                                <a:lnTo>
                                  <a:pt x="358" y="790"/>
                                </a:lnTo>
                                <a:lnTo>
                                  <a:pt x="362" y="797"/>
                                </a:lnTo>
                                <a:lnTo>
                                  <a:pt x="356" y="815"/>
                                </a:lnTo>
                                <a:lnTo>
                                  <a:pt x="351" y="831"/>
                                </a:lnTo>
                                <a:lnTo>
                                  <a:pt x="346" y="849"/>
                                </a:lnTo>
                                <a:lnTo>
                                  <a:pt x="352" y="843"/>
                                </a:lnTo>
                                <a:lnTo>
                                  <a:pt x="358" y="837"/>
                                </a:lnTo>
                                <a:lnTo>
                                  <a:pt x="364" y="831"/>
                                </a:lnTo>
                                <a:lnTo>
                                  <a:pt x="368" y="831"/>
                                </a:lnTo>
                                <a:lnTo>
                                  <a:pt x="374" y="833"/>
                                </a:lnTo>
                                <a:lnTo>
                                  <a:pt x="380" y="841"/>
                                </a:lnTo>
                                <a:lnTo>
                                  <a:pt x="386" y="847"/>
                                </a:lnTo>
                                <a:lnTo>
                                  <a:pt x="393" y="849"/>
                                </a:lnTo>
                                <a:lnTo>
                                  <a:pt x="403" y="850"/>
                                </a:lnTo>
                                <a:lnTo>
                                  <a:pt x="406" y="844"/>
                                </a:lnTo>
                                <a:lnTo>
                                  <a:pt x="408" y="837"/>
                                </a:lnTo>
                                <a:lnTo>
                                  <a:pt x="411" y="831"/>
                                </a:lnTo>
                                <a:lnTo>
                                  <a:pt x="414" y="827"/>
                                </a:lnTo>
                                <a:lnTo>
                                  <a:pt x="415" y="830"/>
                                </a:lnTo>
                                <a:lnTo>
                                  <a:pt x="418" y="837"/>
                                </a:lnTo>
                                <a:lnTo>
                                  <a:pt x="421" y="847"/>
                                </a:lnTo>
                                <a:lnTo>
                                  <a:pt x="421" y="860"/>
                                </a:lnTo>
                                <a:lnTo>
                                  <a:pt x="415" y="871"/>
                                </a:lnTo>
                                <a:lnTo>
                                  <a:pt x="414" y="874"/>
                                </a:lnTo>
                                <a:lnTo>
                                  <a:pt x="406" y="879"/>
                                </a:lnTo>
                                <a:lnTo>
                                  <a:pt x="397" y="888"/>
                                </a:lnTo>
                                <a:lnTo>
                                  <a:pt x="386" y="900"/>
                                </a:lnTo>
                                <a:lnTo>
                                  <a:pt x="373" y="912"/>
                                </a:lnTo>
                                <a:lnTo>
                                  <a:pt x="359" y="923"/>
                                </a:lnTo>
                                <a:lnTo>
                                  <a:pt x="348" y="934"/>
                                </a:lnTo>
                                <a:lnTo>
                                  <a:pt x="337" y="942"/>
                                </a:lnTo>
                                <a:lnTo>
                                  <a:pt x="328" y="948"/>
                                </a:lnTo>
                                <a:lnTo>
                                  <a:pt x="324" y="950"/>
                                </a:lnTo>
                                <a:lnTo>
                                  <a:pt x="321" y="947"/>
                                </a:lnTo>
                                <a:lnTo>
                                  <a:pt x="318" y="944"/>
                                </a:lnTo>
                                <a:lnTo>
                                  <a:pt x="324" y="931"/>
                                </a:lnTo>
                                <a:lnTo>
                                  <a:pt x="331" y="919"/>
                                </a:lnTo>
                                <a:lnTo>
                                  <a:pt x="337" y="907"/>
                                </a:lnTo>
                                <a:lnTo>
                                  <a:pt x="339" y="893"/>
                                </a:lnTo>
                                <a:lnTo>
                                  <a:pt x="317" y="910"/>
                                </a:lnTo>
                                <a:lnTo>
                                  <a:pt x="301" y="923"/>
                                </a:lnTo>
                                <a:lnTo>
                                  <a:pt x="289" y="938"/>
                                </a:lnTo>
                                <a:lnTo>
                                  <a:pt x="282" y="953"/>
                                </a:lnTo>
                                <a:lnTo>
                                  <a:pt x="279" y="970"/>
                                </a:lnTo>
                                <a:lnTo>
                                  <a:pt x="277" y="992"/>
                                </a:lnTo>
                                <a:lnTo>
                                  <a:pt x="276" y="1022"/>
                                </a:lnTo>
                                <a:lnTo>
                                  <a:pt x="273" y="1022"/>
                                </a:lnTo>
                                <a:lnTo>
                                  <a:pt x="268" y="1020"/>
                                </a:lnTo>
                                <a:lnTo>
                                  <a:pt x="254" y="1047"/>
                                </a:lnTo>
                                <a:lnTo>
                                  <a:pt x="243" y="1066"/>
                                </a:lnTo>
                                <a:lnTo>
                                  <a:pt x="235" y="1082"/>
                                </a:lnTo>
                                <a:lnTo>
                                  <a:pt x="229" y="1094"/>
                                </a:lnTo>
                                <a:lnTo>
                                  <a:pt x="224" y="1102"/>
                                </a:lnTo>
                                <a:lnTo>
                                  <a:pt x="221" y="1108"/>
                                </a:lnTo>
                                <a:lnTo>
                                  <a:pt x="220" y="1113"/>
                                </a:lnTo>
                                <a:lnTo>
                                  <a:pt x="220" y="1117"/>
                                </a:lnTo>
                                <a:lnTo>
                                  <a:pt x="218" y="1121"/>
                                </a:lnTo>
                                <a:lnTo>
                                  <a:pt x="210" y="1184"/>
                                </a:lnTo>
                                <a:lnTo>
                                  <a:pt x="198" y="1246"/>
                                </a:lnTo>
                                <a:lnTo>
                                  <a:pt x="194" y="1268"/>
                                </a:lnTo>
                                <a:lnTo>
                                  <a:pt x="186" y="1290"/>
                                </a:lnTo>
                                <a:lnTo>
                                  <a:pt x="179" y="1312"/>
                                </a:lnTo>
                                <a:lnTo>
                                  <a:pt x="176" y="1334"/>
                                </a:lnTo>
                                <a:lnTo>
                                  <a:pt x="179" y="1357"/>
                                </a:lnTo>
                                <a:lnTo>
                                  <a:pt x="188" y="1393"/>
                                </a:lnTo>
                                <a:lnTo>
                                  <a:pt x="195" y="1419"/>
                                </a:lnTo>
                                <a:lnTo>
                                  <a:pt x="199" y="1440"/>
                                </a:lnTo>
                                <a:lnTo>
                                  <a:pt x="204" y="1456"/>
                                </a:lnTo>
                                <a:lnTo>
                                  <a:pt x="205" y="1466"/>
                                </a:lnTo>
                                <a:lnTo>
                                  <a:pt x="205" y="1472"/>
                                </a:lnTo>
                                <a:lnTo>
                                  <a:pt x="204" y="1475"/>
                                </a:lnTo>
                                <a:lnTo>
                                  <a:pt x="202" y="1478"/>
                                </a:lnTo>
                                <a:lnTo>
                                  <a:pt x="199" y="1478"/>
                                </a:lnTo>
                                <a:lnTo>
                                  <a:pt x="189" y="1466"/>
                                </a:lnTo>
                                <a:lnTo>
                                  <a:pt x="182" y="1451"/>
                                </a:lnTo>
                                <a:lnTo>
                                  <a:pt x="176" y="1438"/>
                                </a:lnTo>
                                <a:lnTo>
                                  <a:pt x="173" y="1428"/>
                                </a:lnTo>
                                <a:lnTo>
                                  <a:pt x="171" y="1422"/>
                                </a:lnTo>
                                <a:lnTo>
                                  <a:pt x="169" y="1418"/>
                                </a:lnTo>
                                <a:lnTo>
                                  <a:pt x="161" y="1409"/>
                                </a:lnTo>
                                <a:lnTo>
                                  <a:pt x="151" y="1400"/>
                                </a:lnTo>
                                <a:lnTo>
                                  <a:pt x="139" y="1390"/>
                                </a:lnTo>
                                <a:lnTo>
                                  <a:pt x="129" y="1381"/>
                                </a:lnTo>
                                <a:lnTo>
                                  <a:pt x="120" y="1375"/>
                                </a:lnTo>
                                <a:lnTo>
                                  <a:pt x="117" y="1379"/>
                                </a:lnTo>
                                <a:lnTo>
                                  <a:pt x="113" y="1382"/>
                                </a:lnTo>
                                <a:lnTo>
                                  <a:pt x="111" y="1390"/>
                                </a:lnTo>
                                <a:lnTo>
                                  <a:pt x="110" y="1403"/>
                                </a:lnTo>
                                <a:lnTo>
                                  <a:pt x="110" y="1420"/>
                                </a:lnTo>
                                <a:lnTo>
                                  <a:pt x="105" y="1422"/>
                                </a:lnTo>
                                <a:lnTo>
                                  <a:pt x="104" y="1422"/>
                                </a:lnTo>
                                <a:lnTo>
                                  <a:pt x="101" y="1420"/>
                                </a:lnTo>
                                <a:lnTo>
                                  <a:pt x="98" y="1419"/>
                                </a:lnTo>
                                <a:lnTo>
                                  <a:pt x="97" y="1418"/>
                                </a:lnTo>
                                <a:lnTo>
                                  <a:pt x="94" y="1415"/>
                                </a:lnTo>
                                <a:lnTo>
                                  <a:pt x="89" y="1410"/>
                                </a:lnTo>
                                <a:lnTo>
                                  <a:pt x="85" y="1410"/>
                                </a:lnTo>
                                <a:lnTo>
                                  <a:pt x="81" y="1412"/>
                                </a:lnTo>
                                <a:lnTo>
                                  <a:pt x="79" y="1418"/>
                                </a:lnTo>
                                <a:lnTo>
                                  <a:pt x="78" y="1422"/>
                                </a:lnTo>
                                <a:lnTo>
                                  <a:pt x="76" y="1431"/>
                                </a:lnTo>
                                <a:lnTo>
                                  <a:pt x="73" y="1445"/>
                                </a:lnTo>
                                <a:lnTo>
                                  <a:pt x="70" y="1444"/>
                                </a:lnTo>
                                <a:lnTo>
                                  <a:pt x="66" y="1442"/>
                                </a:lnTo>
                                <a:lnTo>
                                  <a:pt x="67" y="1447"/>
                                </a:lnTo>
                                <a:lnTo>
                                  <a:pt x="69" y="1459"/>
                                </a:lnTo>
                                <a:lnTo>
                                  <a:pt x="70" y="1478"/>
                                </a:lnTo>
                                <a:lnTo>
                                  <a:pt x="75" y="1500"/>
                                </a:lnTo>
                                <a:lnTo>
                                  <a:pt x="79" y="1525"/>
                                </a:lnTo>
                                <a:lnTo>
                                  <a:pt x="85" y="1551"/>
                                </a:lnTo>
                                <a:lnTo>
                                  <a:pt x="94" y="1577"/>
                                </a:lnTo>
                                <a:lnTo>
                                  <a:pt x="103" y="1602"/>
                                </a:lnTo>
                                <a:lnTo>
                                  <a:pt x="113" y="1623"/>
                                </a:lnTo>
                                <a:lnTo>
                                  <a:pt x="125" y="1639"/>
                                </a:lnTo>
                                <a:lnTo>
                                  <a:pt x="138" y="1649"/>
                                </a:lnTo>
                                <a:lnTo>
                                  <a:pt x="152" y="1652"/>
                                </a:lnTo>
                                <a:lnTo>
                                  <a:pt x="149" y="1632"/>
                                </a:lnTo>
                                <a:lnTo>
                                  <a:pt x="144" y="1613"/>
                                </a:lnTo>
                                <a:lnTo>
                                  <a:pt x="139" y="1594"/>
                                </a:lnTo>
                                <a:lnTo>
                                  <a:pt x="139" y="1573"/>
                                </a:lnTo>
                                <a:lnTo>
                                  <a:pt x="144" y="1576"/>
                                </a:lnTo>
                                <a:lnTo>
                                  <a:pt x="147" y="1577"/>
                                </a:lnTo>
                                <a:lnTo>
                                  <a:pt x="151" y="1577"/>
                                </a:lnTo>
                                <a:lnTo>
                                  <a:pt x="154" y="1576"/>
                                </a:lnTo>
                                <a:lnTo>
                                  <a:pt x="154" y="1560"/>
                                </a:lnTo>
                                <a:lnTo>
                                  <a:pt x="154" y="1550"/>
                                </a:lnTo>
                                <a:lnTo>
                                  <a:pt x="155" y="1544"/>
                                </a:lnTo>
                                <a:lnTo>
                                  <a:pt x="155" y="1538"/>
                                </a:lnTo>
                                <a:lnTo>
                                  <a:pt x="157" y="1533"/>
                                </a:lnTo>
                                <a:lnTo>
                                  <a:pt x="161" y="1542"/>
                                </a:lnTo>
                                <a:lnTo>
                                  <a:pt x="166" y="1550"/>
                                </a:lnTo>
                                <a:lnTo>
                                  <a:pt x="169" y="1558"/>
                                </a:lnTo>
                                <a:lnTo>
                                  <a:pt x="171" y="1570"/>
                                </a:lnTo>
                                <a:lnTo>
                                  <a:pt x="176" y="1586"/>
                                </a:lnTo>
                                <a:lnTo>
                                  <a:pt x="183" y="1611"/>
                                </a:lnTo>
                                <a:lnTo>
                                  <a:pt x="183" y="1624"/>
                                </a:lnTo>
                                <a:lnTo>
                                  <a:pt x="185" y="1640"/>
                                </a:lnTo>
                                <a:lnTo>
                                  <a:pt x="188" y="1658"/>
                                </a:lnTo>
                                <a:lnTo>
                                  <a:pt x="195" y="1674"/>
                                </a:lnTo>
                                <a:lnTo>
                                  <a:pt x="208" y="1687"/>
                                </a:lnTo>
                                <a:lnTo>
                                  <a:pt x="216" y="1674"/>
                                </a:lnTo>
                                <a:lnTo>
                                  <a:pt x="223" y="1668"/>
                                </a:lnTo>
                                <a:lnTo>
                                  <a:pt x="232" y="1667"/>
                                </a:lnTo>
                                <a:lnTo>
                                  <a:pt x="242" y="1668"/>
                                </a:lnTo>
                                <a:lnTo>
                                  <a:pt x="254" y="1702"/>
                                </a:lnTo>
                                <a:lnTo>
                                  <a:pt x="262" y="1728"/>
                                </a:lnTo>
                                <a:lnTo>
                                  <a:pt x="271" y="1749"/>
                                </a:lnTo>
                                <a:lnTo>
                                  <a:pt x="277" y="1764"/>
                                </a:lnTo>
                                <a:lnTo>
                                  <a:pt x="283" y="1775"/>
                                </a:lnTo>
                                <a:lnTo>
                                  <a:pt x="289" y="1784"/>
                                </a:lnTo>
                                <a:lnTo>
                                  <a:pt x="295" y="1789"/>
                                </a:lnTo>
                                <a:lnTo>
                                  <a:pt x="301" y="1793"/>
                                </a:lnTo>
                                <a:lnTo>
                                  <a:pt x="308" y="1796"/>
                                </a:lnTo>
                                <a:lnTo>
                                  <a:pt x="317" y="1797"/>
                                </a:lnTo>
                                <a:lnTo>
                                  <a:pt x="317" y="1797"/>
                                </a:lnTo>
                                <a:lnTo>
                                  <a:pt x="317" y="1797"/>
                                </a:lnTo>
                                <a:lnTo>
                                  <a:pt x="317" y="1796"/>
                                </a:lnTo>
                                <a:lnTo>
                                  <a:pt x="317" y="1791"/>
                                </a:lnTo>
                                <a:lnTo>
                                  <a:pt x="317" y="1787"/>
                                </a:lnTo>
                                <a:lnTo>
                                  <a:pt x="318" y="1784"/>
                                </a:lnTo>
                                <a:lnTo>
                                  <a:pt x="323" y="1783"/>
                                </a:lnTo>
                                <a:lnTo>
                                  <a:pt x="326" y="1783"/>
                                </a:lnTo>
                                <a:lnTo>
                                  <a:pt x="327" y="1787"/>
                                </a:lnTo>
                                <a:lnTo>
                                  <a:pt x="330" y="1790"/>
                                </a:lnTo>
                                <a:lnTo>
                                  <a:pt x="339" y="1768"/>
                                </a:lnTo>
                                <a:lnTo>
                                  <a:pt x="346" y="1752"/>
                                </a:lnTo>
                                <a:lnTo>
                                  <a:pt x="355" y="1743"/>
                                </a:lnTo>
                                <a:lnTo>
                                  <a:pt x="364" y="1736"/>
                                </a:lnTo>
                                <a:lnTo>
                                  <a:pt x="373" y="1731"/>
                                </a:lnTo>
                                <a:lnTo>
                                  <a:pt x="374" y="1720"/>
                                </a:lnTo>
                                <a:lnTo>
                                  <a:pt x="378" y="1712"/>
                                </a:lnTo>
                                <a:lnTo>
                                  <a:pt x="390" y="1706"/>
                                </a:lnTo>
                                <a:lnTo>
                                  <a:pt x="406" y="1715"/>
                                </a:lnTo>
                                <a:lnTo>
                                  <a:pt x="418" y="1720"/>
                                </a:lnTo>
                                <a:lnTo>
                                  <a:pt x="428" y="1721"/>
                                </a:lnTo>
                                <a:lnTo>
                                  <a:pt x="439" y="1720"/>
                                </a:lnTo>
                                <a:lnTo>
                                  <a:pt x="450" y="1714"/>
                                </a:lnTo>
                                <a:lnTo>
                                  <a:pt x="465" y="1703"/>
                                </a:lnTo>
                                <a:lnTo>
                                  <a:pt x="485" y="1687"/>
                                </a:lnTo>
                                <a:lnTo>
                                  <a:pt x="619" y="1775"/>
                                </a:lnTo>
                                <a:lnTo>
                                  <a:pt x="640" y="1780"/>
                                </a:lnTo>
                                <a:lnTo>
                                  <a:pt x="660" y="1780"/>
                                </a:lnTo>
                                <a:lnTo>
                                  <a:pt x="679" y="1777"/>
                                </a:lnTo>
                                <a:lnTo>
                                  <a:pt x="710" y="1774"/>
                                </a:lnTo>
                                <a:lnTo>
                                  <a:pt x="725" y="1789"/>
                                </a:lnTo>
                                <a:lnTo>
                                  <a:pt x="738" y="1802"/>
                                </a:lnTo>
                                <a:lnTo>
                                  <a:pt x="750" y="1818"/>
                                </a:lnTo>
                                <a:lnTo>
                                  <a:pt x="751" y="1821"/>
                                </a:lnTo>
                                <a:lnTo>
                                  <a:pt x="753" y="1824"/>
                                </a:lnTo>
                                <a:lnTo>
                                  <a:pt x="754" y="1825"/>
                                </a:lnTo>
                                <a:lnTo>
                                  <a:pt x="755" y="1828"/>
                                </a:lnTo>
                                <a:lnTo>
                                  <a:pt x="757" y="1831"/>
                                </a:lnTo>
                                <a:lnTo>
                                  <a:pt x="760" y="1835"/>
                                </a:lnTo>
                                <a:lnTo>
                                  <a:pt x="769" y="1850"/>
                                </a:lnTo>
                                <a:lnTo>
                                  <a:pt x="777" y="1862"/>
                                </a:lnTo>
                                <a:lnTo>
                                  <a:pt x="786" y="1868"/>
                                </a:lnTo>
                                <a:lnTo>
                                  <a:pt x="797" y="1871"/>
                                </a:lnTo>
                                <a:lnTo>
                                  <a:pt x="813" y="1872"/>
                                </a:lnTo>
                                <a:lnTo>
                                  <a:pt x="836" y="1872"/>
                                </a:lnTo>
                                <a:lnTo>
                                  <a:pt x="841" y="1872"/>
                                </a:lnTo>
                                <a:lnTo>
                                  <a:pt x="846" y="1872"/>
                                </a:lnTo>
                                <a:lnTo>
                                  <a:pt x="866" y="1879"/>
                                </a:lnTo>
                                <a:lnTo>
                                  <a:pt x="882" y="1888"/>
                                </a:lnTo>
                                <a:lnTo>
                                  <a:pt x="899" y="1897"/>
                                </a:lnTo>
                                <a:lnTo>
                                  <a:pt x="917" y="1903"/>
                                </a:lnTo>
                                <a:lnTo>
                                  <a:pt x="934" y="1903"/>
                                </a:lnTo>
                                <a:lnTo>
                                  <a:pt x="951" y="1900"/>
                                </a:lnTo>
                                <a:lnTo>
                                  <a:pt x="967" y="1897"/>
                                </a:lnTo>
                                <a:lnTo>
                                  <a:pt x="983" y="1897"/>
                                </a:lnTo>
                                <a:lnTo>
                                  <a:pt x="986" y="1897"/>
                                </a:lnTo>
                                <a:lnTo>
                                  <a:pt x="989" y="1899"/>
                                </a:lnTo>
                                <a:lnTo>
                                  <a:pt x="1009" y="1906"/>
                                </a:lnTo>
                                <a:lnTo>
                                  <a:pt x="1028" y="1918"/>
                                </a:lnTo>
                                <a:lnTo>
                                  <a:pt x="1049" y="1929"/>
                                </a:lnTo>
                                <a:lnTo>
                                  <a:pt x="1058" y="1935"/>
                                </a:lnTo>
                                <a:lnTo>
                                  <a:pt x="1067" y="1947"/>
                                </a:lnTo>
                                <a:lnTo>
                                  <a:pt x="1077" y="1962"/>
                                </a:lnTo>
                                <a:lnTo>
                                  <a:pt x="1086" y="1976"/>
                                </a:lnTo>
                                <a:lnTo>
                                  <a:pt x="1093" y="1991"/>
                                </a:lnTo>
                                <a:lnTo>
                                  <a:pt x="1096" y="2001"/>
                                </a:lnTo>
                                <a:lnTo>
                                  <a:pt x="1096" y="2016"/>
                                </a:lnTo>
                                <a:lnTo>
                                  <a:pt x="1093" y="2033"/>
                                </a:lnTo>
                                <a:lnTo>
                                  <a:pt x="1087" y="2050"/>
                                </a:lnTo>
                                <a:lnTo>
                                  <a:pt x="1081" y="2066"/>
                                </a:lnTo>
                                <a:lnTo>
                                  <a:pt x="1077" y="2074"/>
                                </a:lnTo>
                                <a:lnTo>
                                  <a:pt x="1074" y="2077"/>
                                </a:lnTo>
                                <a:lnTo>
                                  <a:pt x="1072" y="2080"/>
                                </a:lnTo>
                                <a:lnTo>
                                  <a:pt x="1072" y="2082"/>
                                </a:lnTo>
                                <a:lnTo>
                                  <a:pt x="1072" y="2085"/>
                                </a:lnTo>
                                <a:lnTo>
                                  <a:pt x="1072" y="2088"/>
                                </a:lnTo>
                                <a:lnTo>
                                  <a:pt x="1074" y="2092"/>
                                </a:lnTo>
                                <a:lnTo>
                                  <a:pt x="1077" y="2096"/>
                                </a:lnTo>
                                <a:lnTo>
                                  <a:pt x="1087" y="2116"/>
                                </a:lnTo>
                                <a:lnTo>
                                  <a:pt x="1099" y="2135"/>
                                </a:lnTo>
                                <a:lnTo>
                                  <a:pt x="1108" y="2154"/>
                                </a:lnTo>
                                <a:lnTo>
                                  <a:pt x="1109" y="2158"/>
                                </a:lnTo>
                                <a:lnTo>
                                  <a:pt x="1111" y="2167"/>
                                </a:lnTo>
                                <a:lnTo>
                                  <a:pt x="1112" y="2177"/>
                                </a:lnTo>
                                <a:lnTo>
                                  <a:pt x="1113" y="2189"/>
                                </a:lnTo>
                                <a:lnTo>
                                  <a:pt x="1113" y="2196"/>
                                </a:lnTo>
                                <a:lnTo>
                                  <a:pt x="1115" y="2201"/>
                                </a:lnTo>
                                <a:lnTo>
                                  <a:pt x="1113" y="2209"/>
                                </a:lnTo>
                                <a:lnTo>
                                  <a:pt x="1109" y="2217"/>
                                </a:lnTo>
                                <a:lnTo>
                                  <a:pt x="1108" y="2225"/>
                                </a:lnTo>
                                <a:lnTo>
                                  <a:pt x="1103" y="2240"/>
                                </a:lnTo>
                                <a:lnTo>
                                  <a:pt x="1097" y="2250"/>
                                </a:lnTo>
                                <a:lnTo>
                                  <a:pt x="1089" y="2258"/>
                                </a:lnTo>
                                <a:lnTo>
                                  <a:pt x="1077" y="2262"/>
                                </a:lnTo>
                                <a:lnTo>
                                  <a:pt x="1065" y="2267"/>
                                </a:lnTo>
                                <a:lnTo>
                                  <a:pt x="1061" y="2287"/>
                                </a:lnTo>
                                <a:lnTo>
                                  <a:pt x="1062" y="2306"/>
                                </a:lnTo>
                                <a:lnTo>
                                  <a:pt x="1069" y="2322"/>
                                </a:lnTo>
                                <a:lnTo>
                                  <a:pt x="1078" y="2338"/>
                                </a:lnTo>
                                <a:lnTo>
                                  <a:pt x="1089" y="2355"/>
                                </a:lnTo>
                                <a:lnTo>
                                  <a:pt x="1099" y="2371"/>
                                </a:lnTo>
                                <a:lnTo>
                                  <a:pt x="1105" y="2388"/>
                                </a:lnTo>
                                <a:lnTo>
                                  <a:pt x="1105" y="2407"/>
                                </a:lnTo>
                                <a:lnTo>
                                  <a:pt x="1105" y="2409"/>
                                </a:lnTo>
                                <a:lnTo>
                                  <a:pt x="1103" y="2409"/>
                                </a:lnTo>
                                <a:lnTo>
                                  <a:pt x="1103" y="2410"/>
                                </a:lnTo>
                                <a:lnTo>
                                  <a:pt x="1097" y="2413"/>
                                </a:lnTo>
                                <a:lnTo>
                                  <a:pt x="1094" y="2416"/>
                                </a:lnTo>
                                <a:lnTo>
                                  <a:pt x="1093" y="2421"/>
                                </a:lnTo>
                                <a:lnTo>
                                  <a:pt x="1097" y="2428"/>
                                </a:lnTo>
                                <a:lnTo>
                                  <a:pt x="1105" y="2438"/>
                                </a:lnTo>
                                <a:lnTo>
                                  <a:pt x="1116" y="2454"/>
                                </a:lnTo>
                                <a:lnTo>
                                  <a:pt x="1115" y="2459"/>
                                </a:lnTo>
                                <a:lnTo>
                                  <a:pt x="1113" y="2462"/>
                                </a:lnTo>
                                <a:lnTo>
                                  <a:pt x="1113" y="2464"/>
                                </a:lnTo>
                                <a:lnTo>
                                  <a:pt x="1113" y="2466"/>
                                </a:lnTo>
                                <a:lnTo>
                                  <a:pt x="1115" y="2470"/>
                                </a:lnTo>
                                <a:lnTo>
                                  <a:pt x="1118" y="2475"/>
                                </a:lnTo>
                                <a:lnTo>
                                  <a:pt x="1113" y="2478"/>
                                </a:lnTo>
                                <a:lnTo>
                                  <a:pt x="1111" y="2481"/>
                                </a:lnTo>
                                <a:lnTo>
                                  <a:pt x="1108" y="2484"/>
                                </a:lnTo>
                                <a:lnTo>
                                  <a:pt x="1109" y="2485"/>
                                </a:lnTo>
                                <a:lnTo>
                                  <a:pt x="1111" y="2488"/>
                                </a:lnTo>
                                <a:lnTo>
                                  <a:pt x="1116" y="2494"/>
                                </a:lnTo>
                                <a:lnTo>
                                  <a:pt x="1124" y="2503"/>
                                </a:lnTo>
                                <a:lnTo>
                                  <a:pt x="1131" y="2513"/>
                                </a:lnTo>
                                <a:lnTo>
                                  <a:pt x="1137" y="2520"/>
                                </a:lnTo>
                                <a:lnTo>
                                  <a:pt x="1141" y="2526"/>
                                </a:lnTo>
                                <a:lnTo>
                                  <a:pt x="1143" y="2529"/>
                                </a:lnTo>
                                <a:lnTo>
                                  <a:pt x="1137" y="2530"/>
                                </a:lnTo>
                                <a:lnTo>
                                  <a:pt x="1131" y="2532"/>
                                </a:lnTo>
                                <a:lnTo>
                                  <a:pt x="1134" y="2536"/>
                                </a:lnTo>
                                <a:lnTo>
                                  <a:pt x="1135" y="2542"/>
                                </a:lnTo>
                                <a:lnTo>
                                  <a:pt x="1130" y="2542"/>
                                </a:lnTo>
                                <a:lnTo>
                                  <a:pt x="1124" y="2542"/>
                                </a:lnTo>
                                <a:lnTo>
                                  <a:pt x="1122" y="2545"/>
                                </a:lnTo>
                                <a:lnTo>
                                  <a:pt x="1119" y="2547"/>
                                </a:lnTo>
                                <a:lnTo>
                                  <a:pt x="1130" y="2557"/>
                                </a:lnTo>
                                <a:lnTo>
                                  <a:pt x="1137" y="2564"/>
                                </a:lnTo>
                                <a:lnTo>
                                  <a:pt x="1141" y="2570"/>
                                </a:lnTo>
                                <a:lnTo>
                                  <a:pt x="1143" y="2572"/>
                                </a:lnTo>
                                <a:lnTo>
                                  <a:pt x="1144" y="2573"/>
                                </a:lnTo>
                                <a:lnTo>
                                  <a:pt x="1144" y="2574"/>
                                </a:lnTo>
                                <a:lnTo>
                                  <a:pt x="1141" y="2573"/>
                                </a:lnTo>
                                <a:lnTo>
                                  <a:pt x="1138" y="2573"/>
                                </a:lnTo>
                                <a:lnTo>
                                  <a:pt x="1137" y="2574"/>
                                </a:lnTo>
                                <a:lnTo>
                                  <a:pt x="1134" y="2577"/>
                                </a:lnTo>
                                <a:lnTo>
                                  <a:pt x="1137" y="2579"/>
                                </a:lnTo>
                                <a:lnTo>
                                  <a:pt x="1140" y="2580"/>
                                </a:lnTo>
                                <a:lnTo>
                                  <a:pt x="1152" y="2589"/>
                                </a:lnTo>
                                <a:lnTo>
                                  <a:pt x="1165" y="2596"/>
                                </a:lnTo>
                                <a:lnTo>
                                  <a:pt x="1175" y="2605"/>
                                </a:lnTo>
                                <a:lnTo>
                                  <a:pt x="1174" y="2608"/>
                                </a:lnTo>
                                <a:lnTo>
                                  <a:pt x="1172" y="2611"/>
                                </a:lnTo>
                                <a:lnTo>
                                  <a:pt x="1191" y="2624"/>
                                </a:lnTo>
                                <a:lnTo>
                                  <a:pt x="1209" y="2636"/>
                                </a:lnTo>
                                <a:lnTo>
                                  <a:pt x="1215" y="2651"/>
                                </a:lnTo>
                                <a:lnTo>
                                  <a:pt x="1224" y="2662"/>
                                </a:lnTo>
                                <a:lnTo>
                                  <a:pt x="1234" y="2668"/>
                                </a:lnTo>
                                <a:lnTo>
                                  <a:pt x="1247" y="2674"/>
                                </a:lnTo>
                                <a:lnTo>
                                  <a:pt x="1260" y="2677"/>
                                </a:lnTo>
                                <a:lnTo>
                                  <a:pt x="1273" y="2682"/>
                                </a:lnTo>
                                <a:lnTo>
                                  <a:pt x="1285" y="2689"/>
                                </a:lnTo>
                                <a:lnTo>
                                  <a:pt x="1298" y="2698"/>
                                </a:lnTo>
                                <a:lnTo>
                                  <a:pt x="1310" y="2708"/>
                                </a:lnTo>
                                <a:lnTo>
                                  <a:pt x="1325" y="2717"/>
                                </a:lnTo>
                                <a:lnTo>
                                  <a:pt x="1328" y="2718"/>
                                </a:lnTo>
                                <a:lnTo>
                                  <a:pt x="1332" y="2720"/>
                                </a:lnTo>
                                <a:lnTo>
                                  <a:pt x="1337" y="2721"/>
                                </a:lnTo>
                                <a:lnTo>
                                  <a:pt x="1344" y="2724"/>
                                </a:lnTo>
                                <a:lnTo>
                                  <a:pt x="1353" y="2727"/>
                                </a:lnTo>
                                <a:lnTo>
                                  <a:pt x="1366" y="2730"/>
                                </a:lnTo>
                                <a:lnTo>
                                  <a:pt x="1383" y="2736"/>
                                </a:lnTo>
                                <a:lnTo>
                                  <a:pt x="1407" y="2742"/>
                                </a:lnTo>
                                <a:lnTo>
                                  <a:pt x="1438" y="2750"/>
                                </a:lnTo>
                                <a:lnTo>
                                  <a:pt x="1474" y="2761"/>
                                </a:lnTo>
                                <a:lnTo>
                                  <a:pt x="1476" y="2764"/>
                                </a:lnTo>
                                <a:lnTo>
                                  <a:pt x="1476" y="2767"/>
                                </a:lnTo>
                                <a:lnTo>
                                  <a:pt x="1476" y="2767"/>
                                </a:lnTo>
                                <a:lnTo>
                                  <a:pt x="1473" y="2768"/>
                                </a:lnTo>
                                <a:lnTo>
                                  <a:pt x="1467" y="2769"/>
                                </a:lnTo>
                                <a:lnTo>
                                  <a:pt x="1460" y="2769"/>
                                </a:lnTo>
                                <a:lnTo>
                                  <a:pt x="1449" y="2769"/>
                                </a:lnTo>
                                <a:lnTo>
                                  <a:pt x="1436" y="2769"/>
                                </a:lnTo>
                                <a:lnTo>
                                  <a:pt x="1419" y="2767"/>
                                </a:lnTo>
                                <a:lnTo>
                                  <a:pt x="1398" y="2762"/>
                                </a:lnTo>
                                <a:lnTo>
                                  <a:pt x="1372" y="2755"/>
                                </a:lnTo>
                                <a:lnTo>
                                  <a:pt x="1342" y="2745"/>
                                </a:lnTo>
                                <a:lnTo>
                                  <a:pt x="1309" y="2731"/>
                                </a:lnTo>
                                <a:lnTo>
                                  <a:pt x="1268" y="2714"/>
                                </a:lnTo>
                                <a:lnTo>
                                  <a:pt x="1224" y="2692"/>
                                </a:lnTo>
                                <a:lnTo>
                                  <a:pt x="1172" y="2667"/>
                                </a:lnTo>
                                <a:lnTo>
                                  <a:pt x="1137" y="2645"/>
                                </a:lnTo>
                                <a:lnTo>
                                  <a:pt x="1108" y="2627"/>
                                </a:lnTo>
                                <a:lnTo>
                                  <a:pt x="1083" y="2611"/>
                                </a:lnTo>
                                <a:lnTo>
                                  <a:pt x="1062" y="2596"/>
                                </a:lnTo>
                                <a:lnTo>
                                  <a:pt x="1043" y="2585"/>
                                </a:lnTo>
                                <a:lnTo>
                                  <a:pt x="1027" y="2572"/>
                                </a:lnTo>
                                <a:lnTo>
                                  <a:pt x="1011" y="2560"/>
                                </a:lnTo>
                                <a:lnTo>
                                  <a:pt x="995" y="2547"/>
                                </a:lnTo>
                                <a:lnTo>
                                  <a:pt x="977" y="2530"/>
                                </a:lnTo>
                                <a:lnTo>
                                  <a:pt x="959" y="2514"/>
                                </a:lnTo>
                                <a:lnTo>
                                  <a:pt x="937" y="2494"/>
                                </a:lnTo>
                                <a:lnTo>
                                  <a:pt x="912" y="2470"/>
                                </a:lnTo>
                                <a:lnTo>
                                  <a:pt x="910" y="2467"/>
                                </a:lnTo>
                                <a:lnTo>
                                  <a:pt x="902" y="2460"/>
                                </a:lnTo>
                                <a:lnTo>
                                  <a:pt x="892" y="2451"/>
                                </a:lnTo>
                                <a:lnTo>
                                  <a:pt x="880" y="2438"/>
                                </a:lnTo>
                                <a:lnTo>
                                  <a:pt x="867" y="2425"/>
                                </a:lnTo>
                                <a:lnTo>
                                  <a:pt x="852" y="2410"/>
                                </a:lnTo>
                                <a:lnTo>
                                  <a:pt x="839" y="2397"/>
                                </a:lnTo>
                                <a:lnTo>
                                  <a:pt x="829" y="2385"/>
                                </a:lnTo>
                                <a:lnTo>
                                  <a:pt x="820" y="2375"/>
                                </a:lnTo>
                                <a:lnTo>
                                  <a:pt x="798" y="2346"/>
                                </a:lnTo>
                                <a:lnTo>
                                  <a:pt x="779" y="2324"/>
                                </a:lnTo>
                                <a:lnTo>
                                  <a:pt x="764" y="2305"/>
                                </a:lnTo>
                                <a:lnTo>
                                  <a:pt x="753" y="2291"/>
                                </a:lnTo>
                                <a:lnTo>
                                  <a:pt x="745" y="2281"/>
                                </a:lnTo>
                                <a:lnTo>
                                  <a:pt x="739" y="2274"/>
                                </a:lnTo>
                                <a:lnTo>
                                  <a:pt x="735" y="2269"/>
                                </a:lnTo>
                                <a:lnTo>
                                  <a:pt x="732" y="2267"/>
                                </a:lnTo>
                                <a:lnTo>
                                  <a:pt x="729" y="2264"/>
                                </a:lnTo>
                                <a:lnTo>
                                  <a:pt x="728" y="2262"/>
                                </a:lnTo>
                                <a:lnTo>
                                  <a:pt x="717" y="2253"/>
                                </a:lnTo>
                                <a:lnTo>
                                  <a:pt x="709" y="2249"/>
                                </a:lnTo>
                                <a:lnTo>
                                  <a:pt x="700" y="2245"/>
                                </a:lnTo>
                                <a:lnTo>
                                  <a:pt x="691" y="2242"/>
                                </a:lnTo>
                                <a:lnTo>
                                  <a:pt x="654" y="2227"/>
                                </a:lnTo>
                                <a:lnTo>
                                  <a:pt x="625" y="2211"/>
                                </a:lnTo>
                                <a:lnTo>
                                  <a:pt x="601" y="2193"/>
                                </a:lnTo>
                                <a:lnTo>
                                  <a:pt x="582" y="2177"/>
                                </a:lnTo>
                                <a:lnTo>
                                  <a:pt x="568" y="2162"/>
                                </a:lnTo>
                                <a:lnTo>
                                  <a:pt x="541" y="2138"/>
                                </a:lnTo>
                                <a:lnTo>
                                  <a:pt x="510" y="2117"/>
                                </a:lnTo>
                                <a:lnTo>
                                  <a:pt x="481" y="2095"/>
                                </a:lnTo>
                                <a:lnTo>
                                  <a:pt x="453" y="2072"/>
                                </a:lnTo>
                                <a:lnTo>
                                  <a:pt x="399" y="1978"/>
                                </a:lnTo>
                                <a:lnTo>
                                  <a:pt x="396" y="1967"/>
                                </a:lnTo>
                                <a:lnTo>
                                  <a:pt x="396" y="1960"/>
                                </a:lnTo>
                                <a:lnTo>
                                  <a:pt x="399" y="1953"/>
                                </a:lnTo>
                                <a:lnTo>
                                  <a:pt x="403" y="1944"/>
                                </a:lnTo>
                                <a:lnTo>
                                  <a:pt x="402" y="1935"/>
                                </a:lnTo>
                                <a:lnTo>
                                  <a:pt x="399" y="1929"/>
                                </a:lnTo>
                                <a:lnTo>
                                  <a:pt x="396" y="1923"/>
                                </a:lnTo>
                                <a:lnTo>
                                  <a:pt x="393" y="1915"/>
                                </a:lnTo>
                                <a:lnTo>
                                  <a:pt x="387" y="1903"/>
                                </a:lnTo>
                                <a:lnTo>
                                  <a:pt x="387" y="1901"/>
                                </a:lnTo>
                                <a:lnTo>
                                  <a:pt x="387" y="1900"/>
                                </a:lnTo>
                                <a:lnTo>
                                  <a:pt x="387" y="1899"/>
                                </a:lnTo>
                                <a:lnTo>
                                  <a:pt x="387" y="1897"/>
                                </a:lnTo>
                                <a:lnTo>
                                  <a:pt x="386" y="1897"/>
                                </a:lnTo>
                                <a:lnTo>
                                  <a:pt x="386" y="1890"/>
                                </a:lnTo>
                                <a:lnTo>
                                  <a:pt x="386" y="1882"/>
                                </a:lnTo>
                                <a:lnTo>
                                  <a:pt x="384" y="1875"/>
                                </a:lnTo>
                                <a:lnTo>
                                  <a:pt x="380" y="1868"/>
                                </a:lnTo>
                                <a:lnTo>
                                  <a:pt x="374" y="1856"/>
                                </a:lnTo>
                                <a:lnTo>
                                  <a:pt x="364" y="1841"/>
                                </a:lnTo>
                                <a:lnTo>
                                  <a:pt x="351" y="1824"/>
                                </a:lnTo>
                                <a:lnTo>
                                  <a:pt x="333" y="1799"/>
                                </a:lnTo>
                                <a:lnTo>
                                  <a:pt x="331" y="1803"/>
                                </a:lnTo>
                                <a:lnTo>
                                  <a:pt x="331" y="1808"/>
                                </a:lnTo>
                                <a:lnTo>
                                  <a:pt x="331" y="1808"/>
                                </a:lnTo>
                                <a:lnTo>
                                  <a:pt x="331" y="1809"/>
                                </a:lnTo>
                                <a:lnTo>
                                  <a:pt x="334" y="1818"/>
                                </a:lnTo>
                                <a:lnTo>
                                  <a:pt x="337" y="1824"/>
                                </a:lnTo>
                                <a:lnTo>
                                  <a:pt x="337" y="1828"/>
                                </a:lnTo>
                                <a:lnTo>
                                  <a:pt x="337" y="1835"/>
                                </a:lnTo>
                                <a:lnTo>
                                  <a:pt x="333" y="1837"/>
                                </a:lnTo>
                                <a:lnTo>
                                  <a:pt x="327" y="1838"/>
                                </a:lnTo>
                                <a:lnTo>
                                  <a:pt x="323" y="1840"/>
                                </a:lnTo>
                                <a:lnTo>
                                  <a:pt x="323" y="1843"/>
                                </a:lnTo>
                                <a:lnTo>
                                  <a:pt x="323" y="1847"/>
                                </a:lnTo>
                                <a:lnTo>
                                  <a:pt x="311" y="183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7"/>
                                </a:lnTo>
                                <a:lnTo>
                                  <a:pt x="298" y="1825"/>
                                </a:lnTo>
                                <a:lnTo>
                                  <a:pt x="296" y="1825"/>
                                </a:lnTo>
                                <a:lnTo>
                                  <a:pt x="290" y="1819"/>
                                </a:lnTo>
                                <a:lnTo>
                                  <a:pt x="287" y="1816"/>
                                </a:lnTo>
                                <a:lnTo>
                                  <a:pt x="284" y="1812"/>
                                </a:lnTo>
                                <a:lnTo>
                                  <a:pt x="282" y="1811"/>
                                </a:lnTo>
                                <a:lnTo>
                                  <a:pt x="280" y="1809"/>
                                </a:lnTo>
                                <a:lnTo>
                                  <a:pt x="280" y="1808"/>
                                </a:lnTo>
                                <a:lnTo>
                                  <a:pt x="279" y="1808"/>
                                </a:lnTo>
                                <a:lnTo>
                                  <a:pt x="279" y="1806"/>
                                </a:lnTo>
                                <a:lnTo>
                                  <a:pt x="277" y="1806"/>
                                </a:lnTo>
                                <a:lnTo>
                                  <a:pt x="276" y="1809"/>
                                </a:lnTo>
                                <a:lnTo>
                                  <a:pt x="274" y="1813"/>
                                </a:lnTo>
                                <a:lnTo>
                                  <a:pt x="261" y="1799"/>
                                </a:lnTo>
                                <a:lnTo>
                                  <a:pt x="249" y="1784"/>
                                </a:lnTo>
                                <a:lnTo>
                                  <a:pt x="238" y="1769"/>
                                </a:lnTo>
                                <a:lnTo>
                                  <a:pt x="226" y="1755"/>
                                </a:lnTo>
                                <a:lnTo>
                                  <a:pt x="210" y="1743"/>
                                </a:lnTo>
                                <a:lnTo>
                                  <a:pt x="213" y="1753"/>
                                </a:lnTo>
                                <a:lnTo>
                                  <a:pt x="214" y="1761"/>
                                </a:lnTo>
                                <a:lnTo>
                                  <a:pt x="213" y="1765"/>
                                </a:lnTo>
                                <a:lnTo>
                                  <a:pt x="210" y="1771"/>
                                </a:lnTo>
                                <a:lnTo>
                                  <a:pt x="199" y="1755"/>
                                </a:lnTo>
                                <a:lnTo>
                                  <a:pt x="192" y="1742"/>
                                </a:lnTo>
                                <a:lnTo>
                                  <a:pt x="186" y="1733"/>
                                </a:lnTo>
                                <a:lnTo>
                                  <a:pt x="183" y="1727"/>
                                </a:lnTo>
                                <a:lnTo>
                                  <a:pt x="180" y="1724"/>
                                </a:lnTo>
                                <a:lnTo>
                                  <a:pt x="179" y="1721"/>
                                </a:lnTo>
                                <a:lnTo>
                                  <a:pt x="176" y="1720"/>
                                </a:lnTo>
                                <a:lnTo>
                                  <a:pt x="171" y="1721"/>
                                </a:lnTo>
                                <a:lnTo>
                                  <a:pt x="169" y="1723"/>
                                </a:lnTo>
                                <a:lnTo>
                                  <a:pt x="160" y="1723"/>
                                </a:lnTo>
                                <a:lnTo>
                                  <a:pt x="151" y="1723"/>
                                </a:lnTo>
                                <a:lnTo>
                                  <a:pt x="148" y="1721"/>
                                </a:lnTo>
                                <a:lnTo>
                                  <a:pt x="145" y="1718"/>
                                </a:lnTo>
                                <a:lnTo>
                                  <a:pt x="141" y="1718"/>
                                </a:lnTo>
                                <a:lnTo>
                                  <a:pt x="135" y="1718"/>
                                </a:lnTo>
                                <a:lnTo>
                                  <a:pt x="130" y="1718"/>
                                </a:lnTo>
                                <a:lnTo>
                                  <a:pt x="127" y="1718"/>
                                </a:lnTo>
                                <a:lnTo>
                                  <a:pt x="125" y="1718"/>
                                </a:lnTo>
                                <a:lnTo>
                                  <a:pt x="119" y="1711"/>
                                </a:lnTo>
                                <a:lnTo>
                                  <a:pt x="116" y="1706"/>
                                </a:lnTo>
                                <a:lnTo>
                                  <a:pt x="111" y="1701"/>
                                </a:lnTo>
                                <a:lnTo>
                                  <a:pt x="104" y="1692"/>
                                </a:lnTo>
                                <a:lnTo>
                                  <a:pt x="104" y="1692"/>
                                </a:lnTo>
                                <a:lnTo>
                                  <a:pt x="104" y="1690"/>
                                </a:lnTo>
                                <a:lnTo>
                                  <a:pt x="103" y="1690"/>
                                </a:lnTo>
                                <a:lnTo>
                                  <a:pt x="97" y="1680"/>
                                </a:lnTo>
                                <a:lnTo>
                                  <a:pt x="94" y="1674"/>
                                </a:lnTo>
                                <a:lnTo>
                                  <a:pt x="91" y="1668"/>
                                </a:lnTo>
                                <a:lnTo>
                                  <a:pt x="88" y="1662"/>
                                </a:lnTo>
                                <a:lnTo>
                                  <a:pt x="88" y="1662"/>
                                </a:lnTo>
                                <a:lnTo>
                                  <a:pt x="88" y="1661"/>
                                </a:lnTo>
                                <a:lnTo>
                                  <a:pt x="88" y="1661"/>
                                </a:lnTo>
                                <a:lnTo>
                                  <a:pt x="86" y="1658"/>
                                </a:lnTo>
                                <a:lnTo>
                                  <a:pt x="85" y="1655"/>
                                </a:lnTo>
                                <a:lnTo>
                                  <a:pt x="73" y="1616"/>
                                </a:lnTo>
                                <a:lnTo>
                                  <a:pt x="63" y="1585"/>
                                </a:lnTo>
                                <a:lnTo>
                                  <a:pt x="56" y="1560"/>
                                </a:lnTo>
                                <a:lnTo>
                                  <a:pt x="48" y="1541"/>
                                </a:lnTo>
                                <a:lnTo>
                                  <a:pt x="44" y="1528"/>
                                </a:lnTo>
                                <a:lnTo>
                                  <a:pt x="41" y="1517"/>
                                </a:lnTo>
                                <a:lnTo>
                                  <a:pt x="39" y="1511"/>
                                </a:lnTo>
                                <a:lnTo>
                                  <a:pt x="38" y="1507"/>
                                </a:lnTo>
                                <a:lnTo>
                                  <a:pt x="38" y="1504"/>
                                </a:lnTo>
                                <a:lnTo>
                                  <a:pt x="37" y="1501"/>
                                </a:lnTo>
                                <a:lnTo>
                                  <a:pt x="37" y="1500"/>
                                </a:lnTo>
                                <a:lnTo>
                                  <a:pt x="28" y="1450"/>
                                </a:lnTo>
                                <a:lnTo>
                                  <a:pt x="19" y="1396"/>
                                </a:lnTo>
                                <a:lnTo>
                                  <a:pt x="12" y="1341"/>
                                </a:lnTo>
                                <a:lnTo>
                                  <a:pt x="6" y="1290"/>
                                </a:lnTo>
                                <a:lnTo>
                                  <a:pt x="3" y="1264"/>
                                </a:lnTo>
                                <a:lnTo>
                                  <a:pt x="1" y="1242"/>
                                </a:lnTo>
                                <a:lnTo>
                                  <a:pt x="0" y="1223"/>
                                </a:lnTo>
                                <a:lnTo>
                                  <a:pt x="0" y="1203"/>
                                </a:lnTo>
                                <a:lnTo>
                                  <a:pt x="0" y="1183"/>
                                </a:lnTo>
                                <a:lnTo>
                                  <a:pt x="0" y="1159"/>
                                </a:lnTo>
                                <a:lnTo>
                                  <a:pt x="0" y="1133"/>
                                </a:lnTo>
                                <a:lnTo>
                                  <a:pt x="1" y="1099"/>
                                </a:lnTo>
                                <a:lnTo>
                                  <a:pt x="3" y="1060"/>
                                </a:lnTo>
                                <a:lnTo>
                                  <a:pt x="4" y="1010"/>
                                </a:lnTo>
                                <a:lnTo>
                                  <a:pt x="7" y="986"/>
                                </a:lnTo>
                                <a:lnTo>
                                  <a:pt x="9" y="966"/>
                                </a:lnTo>
                                <a:lnTo>
                                  <a:pt x="10" y="948"/>
                                </a:lnTo>
                                <a:lnTo>
                                  <a:pt x="12" y="932"/>
                                </a:lnTo>
                                <a:lnTo>
                                  <a:pt x="14" y="915"/>
                                </a:lnTo>
                                <a:lnTo>
                                  <a:pt x="17" y="896"/>
                                </a:lnTo>
                                <a:lnTo>
                                  <a:pt x="22" y="875"/>
                                </a:lnTo>
                                <a:lnTo>
                                  <a:pt x="26" y="849"/>
                                </a:lnTo>
                                <a:lnTo>
                                  <a:pt x="32" y="819"/>
                                </a:lnTo>
                                <a:lnTo>
                                  <a:pt x="39" y="783"/>
                                </a:lnTo>
                                <a:lnTo>
                                  <a:pt x="48" y="740"/>
                                </a:lnTo>
                                <a:lnTo>
                                  <a:pt x="61" y="693"/>
                                </a:lnTo>
                                <a:lnTo>
                                  <a:pt x="78" y="645"/>
                                </a:lnTo>
                                <a:lnTo>
                                  <a:pt x="92" y="596"/>
                                </a:lnTo>
                                <a:lnTo>
                                  <a:pt x="108" y="551"/>
                                </a:lnTo>
                                <a:lnTo>
                                  <a:pt x="135" y="484"/>
                                </a:lnTo>
                                <a:lnTo>
                                  <a:pt x="144" y="463"/>
                                </a:lnTo>
                                <a:lnTo>
                                  <a:pt x="151" y="445"/>
                                </a:lnTo>
                                <a:lnTo>
                                  <a:pt x="158" y="429"/>
                                </a:lnTo>
                                <a:lnTo>
                                  <a:pt x="166" y="415"/>
                                </a:lnTo>
                                <a:lnTo>
                                  <a:pt x="173" y="398"/>
                                </a:lnTo>
                                <a:lnTo>
                                  <a:pt x="182" y="382"/>
                                </a:lnTo>
                                <a:lnTo>
                                  <a:pt x="192" y="363"/>
                                </a:lnTo>
                                <a:lnTo>
                                  <a:pt x="204" y="341"/>
                                </a:lnTo>
                                <a:lnTo>
                                  <a:pt x="220" y="316"/>
                                </a:lnTo>
                                <a:lnTo>
                                  <a:pt x="238" y="284"/>
                                </a:lnTo>
                                <a:lnTo>
                                  <a:pt x="260" y="247"/>
                                </a:lnTo>
                                <a:lnTo>
                                  <a:pt x="271" y="228"/>
                                </a:lnTo>
                                <a:lnTo>
                                  <a:pt x="280" y="215"/>
                                </a:lnTo>
                                <a:lnTo>
                                  <a:pt x="286" y="206"/>
                                </a:lnTo>
                                <a:lnTo>
                                  <a:pt x="289" y="201"/>
                                </a:lnTo>
                                <a:lnTo>
                                  <a:pt x="292" y="198"/>
                                </a:lnTo>
                                <a:lnTo>
                                  <a:pt x="293" y="196"/>
                                </a:lnTo>
                                <a:lnTo>
                                  <a:pt x="295" y="195"/>
                                </a:lnTo>
                                <a:lnTo>
                                  <a:pt x="293" y="198"/>
                                </a:lnTo>
                                <a:lnTo>
                                  <a:pt x="305" y="181"/>
                                </a:lnTo>
                                <a:lnTo>
                                  <a:pt x="314" y="168"/>
                                </a:lnTo>
                                <a:lnTo>
                                  <a:pt x="320" y="161"/>
                                </a:lnTo>
                                <a:lnTo>
                                  <a:pt x="324" y="155"/>
                                </a:lnTo>
                                <a:lnTo>
                                  <a:pt x="327" y="152"/>
                                </a:lnTo>
                                <a:lnTo>
                                  <a:pt x="317" y="173"/>
                                </a:lnTo>
                                <a:lnTo>
                                  <a:pt x="305" y="192"/>
                                </a:lnTo>
                                <a:lnTo>
                                  <a:pt x="293" y="209"/>
                                </a:lnTo>
                                <a:lnTo>
                                  <a:pt x="314" y="183"/>
                                </a:lnTo>
                                <a:lnTo>
                                  <a:pt x="334" y="155"/>
                                </a:lnTo>
                                <a:lnTo>
                                  <a:pt x="355" y="127"/>
                                </a:lnTo>
                                <a:lnTo>
                                  <a:pt x="373" y="98"/>
                                </a:lnTo>
                                <a:lnTo>
                                  <a:pt x="370" y="98"/>
                                </a:lnTo>
                                <a:lnTo>
                                  <a:pt x="371" y="96"/>
                                </a:lnTo>
                                <a:lnTo>
                                  <a:pt x="375" y="89"/>
                                </a:lnTo>
                                <a:lnTo>
                                  <a:pt x="383" y="79"/>
                                </a:lnTo>
                                <a:lnTo>
                                  <a:pt x="395" y="66"/>
                                </a:lnTo>
                                <a:lnTo>
                                  <a:pt x="409" y="47"/>
                                </a:lnTo>
                                <a:lnTo>
                                  <a:pt x="430" y="25"/>
                                </a:lnTo>
                                <a:lnTo>
                                  <a:pt x="455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7" name="Freeform 310">
                            <a:extLst>
                              <a:ext uri="{FF2B5EF4-FFF2-40B4-BE49-F238E27FC236}">
                                <a16:creationId xmlns:a16="http://schemas.microsoft.com/office/drawing/2014/main" id="{E46C4D31-EA09-9044-8FD7-AA315201364F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857502" y="661987"/>
                            <a:ext cx="1092200" cy="1200149"/>
                          </a:xfrm>
                          <a:custGeom>
                            <a:avLst/>
                            <a:gdLst>
                              <a:gd name="T0" fmla="*/ 672 w 688"/>
                              <a:gd name="T1" fmla="*/ 10 h 756"/>
                              <a:gd name="T2" fmla="*/ 652 w 688"/>
                              <a:gd name="T3" fmla="*/ 25 h 756"/>
                              <a:gd name="T4" fmla="*/ 609 w 688"/>
                              <a:gd name="T5" fmla="*/ 52 h 756"/>
                              <a:gd name="T6" fmla="*/ 605 w 688"/>
                              <a:gd name="T7" fmla="*/ 54 h 756"/>
                              <a:gd name="T8" fmla="*/ 555 w 688"/>
                              <a:gd name="T9" fmla="*/ 68 h 756"/>
                              <a:gd name="T10" fmla="*/ 590 w 688"/>
                              <a:gd name="T11" fmla="*/ 61 h 756"/>
                              <a:gd name="T12" fmla="*/ 590 w 688"/>
                              <a:gd name="T13" fmla="*/ 67 h 756"/>
                              <a:gd name="T14" fmla="*/ 613 w 688"/>
                              <a:gd name="T15" fmla="*/ 61 h 756"/>
                              <a:gd name="T16" fmla="*/ 565 w 688"/>
                              <a:gd name="T17" fmla="*/ 96 h 756"/>
                              <a:gd name="T18" fmla="*/ 622 w 688"/>
                              <a:gd name="T19" fmla="*/ 60 h 756"/>
                              <a:gd name="T20" fmla="*/ 672 w 688"/>
                              <a:gd name="T21" fmla="*/ 52 h 756"/>
                              <a:gd name="T22" fmla="*/ 584 w 688"/>
                              <a:gd name="T23" fmla="*/ 117 h 756"/>
                              <a:gd name="T24" fmla="*/ 561 w 688"/>
                              <a:gd name="T25" fmla="*/ 149 h 756"/>
                              <a:gd name="T26" fmla="*/ 518 w 688"/>
                              <a:gd name="T27" fmla="*/ 218 h 756"/>
                              <a:gd name="T28" fmla="*/ 503 w 688"/>
                              <a:gd name="T29" fmla="*/ 239 h 756"/>
                              <a:gd name="T30" fmla="*/ 480 w 688"/>
                              <a:gd name="T31" fmla="*/ 264 h 756"/>
                              <a:gd name="T32" fmla="*/ 495 w 688"/>
                              <a:gd name="T33" fmla="*/ 274 h 756"/>
                              <a:gd name="T34" fmla="*/ 465 w 688"/>
                              <a:gd name="T35" fmla="*/ 290 h 756"/>
                              <a:gd name="T36" fmla="*/ 409 w 688"/>
                              <a:gd name="T37" fmla="*/ 344 h 756"/>
                              <a:gd name="T38" fmla="*/ 395 w 688"/>
                              <a:gd name="T39" fmla="*/ 387 h 756"/>
                              <a:gd name="T40" fmla="*/ 377 w 688"/>
                              <a:gd name="T41" fmla="*/ 425 h 756"/>
                              <a:gd name="T42" fmla="*/ 357 w 688"/>
                              <a:gd name="T43" fmla="*/ 428 h 756"/>
                              <a:gd name="T44" fmla="*/ 363 w 688"/>
                              <a:gd name="T45" fmla="*/ 445 h 756"/>
                              <a:gd name="T46" fmla="*/ 340 w 688"/>
                              <a:gd name="T47" fmla="*/ 460 h 756"/>
                              <a:gd name="T48" fmla="*/ 270 w 688"/>
                              <a:gd name="T49" fmla="*/ 503 h 756"/>
                              <a:gd name="T50" fmla="*/ 216 w 688"/>
                              <a:gd name="T51" fmla="*/ 549 h 756"/>
                              <a:gd name="T52" fmla="*/ 150 w 688"/>
                              <a:gd name="T53" fmla="*/ 583 h 756"/>
                              <a:gd name="T54" fmla="*/ 134 w 688"/>
                              <a:gd name="T55" fmla="*/ 605 h 756"/>
                              <a:gd name="T56" fmla="*/ 88 w 688"/>
                              <a:gd name="T57" fmla="*/ 708 h 756"/>
                              <a:gd name="T58" fmla="*/ 71 w 688"/>
                              <a:gd name="T59" fmla="*/ 730 h 756"/>
                              <a:gd name="T60" fmla="*/ 49 w 688"/>
                              <a:gd name="T61" fmla="*/ 733 h 756"/>
                              <a:gd name="T62" fmla="*/ 25 w 688"/>
                              <a:gd name="T63" fmla="*/ 709 h 756"/>
                              <a:gd name="T64" fmla="*/ 3 w 688"/>
                              <a:gd name="T65" fmla="*/ 651 h 756"/>
                              <a:gd name="T66" fmla="*/ 41 w 688"/>
                              <a:gd name="T67" fmla="*/ 544 h 756"/>
                              <a:gd name="T68" fmla="*/ 72 w 688"/>
                              <a:gd name="T69" fmla="*/ 498 h 756"/>
                              <a:gd name="T70" fmla="*/ 71 w 688"/>
                              <a:gd name="T71" fmla="*/ 476 h 756"/>
                              <a:gd name="T72" fmla="*/ 97 w 688"/>
                              <a:gd name="T73" fmla="*/ 453 h 756"/>
                              <a:gd name="T74" fmla="*/ 94 w 688"/>
                              <a:gd name="T75" fmla="*/ 429 h 756"/>
                              <a:gd name="T76" fmla="*/ 154 w 688"/>
                              <a:gd name="T77" fmla="*/ 325 h 756"/>
                              <a:gd name="T78" fmla="*/ 139 w 688"/>
                              <a:gd name="T79" fmla="*/ 321 h 756"/>
                              <a:gd name="T80" fmla="*/ 119 w 688"/>
                              <a:gd name="T81" fmla="*/ 325 h 756"/>
                              <a:gd name="T82" fmla="*/ 115 w 688"/>
                              <a:gd name="T83" fmla="*/ 327 h 756"/>
                              <a:gd name="T84" fmla="*/ 104 w 688"/>
                              <a:gd name="T85" fmla="*/ 327 h 756"/>
                              <a:gd name="T86" fmla="*/ 139 w 688"/>
                              <a:gd name="T87" fmla="*/ 277 h 756"/>
                              <a:gd name="T88" fmla="*/ 157 w 688"/>
                              <a:gd name="T89" fmla="*/ 271 h 756"/>
                              <a:gd name="T90" fmla="*/ 214 w 688"/>
                              <a:gd name="T91" fmla="*/ 221 h 756"/>
                              <a:gd name="T92" fmla="*/ 279 w 688"/>
                              <a:gd name="T93" fmla="*/ 173 h 756"/>
                              <a:gd name="T94" fmla="*/ 399 w 688"/>
                              <a:gd name="T95" fmla="*/ 104 h 756"/>
                              <a:gd name="T96" fmla="*/ 471 w 688"/>
                              <a:gd name="T97" fmla="*/ 76 h 756"/>
                              <a:gd name="T98" fmla="*/ 481 w 688"/>
                              <a:gd name="T99" fmla="*/ 73 h 756"/>
                              <a:gd name="T100" fmla="*/ 505 w 688"/>
                              <a:gd name="T101" fmla="*/ 63 h 756"/>
                              <a:gd name="T102" fmla="*/ 492 w 688"/>
                              <a:gd name="T103" fmla="*/ 71 h 756"/>
                              <a:gd name="T104" fmla="*/ 492 w 688"/>
                              <a:gd name="T105" fmla="*/ 74 h 756"/>
                              <a:gd name="T106" fmla="*/ 502 w 688"/>
                              <a:gd name="T107" fmla="*/ 70 h 756"/>
                              <a:gd name="T108" fmla="*/ 520 w 688"/>
                              <a:gd name="T109" fmla="*/ 61 h 756"/>
                              <a:gd name="T110" fmla="*/ 531 w 688"/>
                              <a:gd name="T111" fmla="*/ 51 h 756"/>
                              <a:gd name="T112" fmla="*/ 520 w 688"/>
                              <a:gd name="T113" fmla="*/ 54 h 756"/>
                              <a:gd name="T114" fmla="*/ 552 w 688"/>
                              <a:gd name="T115" fmla="*/ 39 h 756"/>
                              <a:gd name="T116" fmla="*/ 593 w 688"/>
                              <a:gd name="T117" fmla="*/ 20 h 756"/>
                              <a:gd name="T118" fmla="*/ 606 w 688"/>
                              <a:gd name="T119" fmla="*/ 17 h 756"/>
                              <a:gd name="T120" fmla="*/ 625 w 688"/>
                              <a:gd name="T121" fmla="*/ 11 h 756"/>
                              <a:gd name="T122" fmla="*/ 621 w 688"/>
                              <a:gd name="T123" fmla="*/ 16 h 756"/>
                              <a:gd name="T124" fmla="*/ 652 w 688"/>
                              <a:gd name="T125" fmla="*/ 5 h 756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  <a:cxn ang="0">
                                <a:pos x="T98" y="T99"/>
                              </a:cxn>
                              <a:cxn ang="0">
                                <a:pos x="T100" y="T101"/>
                              </a:cxn>
                              <a:cxn ang="0">
                                <a:pos x="T102" y="T103"/>
                              </a:cxn>
                              <a:cxn ang="0">
                                <a:pos x="T104" y="T105"/>
                              </a:cxn>
                              <a:cxn ang="0">
                                <a:pos x="T106" y="T107"/>
                              </a:cxn>
                              <a:cxn ang="0">
                                <a:pos x="T108" y="T109"/>
                              </a:cxn>
                              <a:cxn ang="0">
                                <a:pos x="T110" y="T111"/>
                              </a:cxn>
                              <a:cxn ang="0">
                                <a:pos x="T112" y="T113"/>
                              </a:cxn>
                              <a:cxn ang="0">
                                <a:pos x="T114" y="T115"/>
                              </a:cxn>
                              <a:cxn ang="0">
                                <a:pos x="T116" y="T117"/>
                              </a:cxn>
                              <a:cxn ang="0">
                                <a:pos x="T118" y="T119"/>
                              </a:cxn>
                              <a:cxn ang="0">
                                <a:pos x="T120" y="T121"/>
                              </a:cxn>
                              <a:cxn ang="0">
                                <a:pos x="T122" y="T123"/>
                              </a:cxn>
                              <a:cxn ang="0">
                                <a:pos x="T124" y="T125"/>
                              </a:cxn>
                            </a:cxnLst>
                            <a:rect l="0" t="0" r="r" b="b"/>
                            <a:pathLst>
                              <a:path w="688" h="756">
                                <a:moveTo>
                                  <a:pt x="687" y="0"/>
                                </a:moveTo>
                                <a:lnTo>
                                  <a:pt x="688" y="0"/>
                                </a:lnTo>
                                <a:lnTo>
                                  <a:pt x="675" y="5"/>
                                </a:lnTo>
                                <a:lnTo>
                                  <a:pt x="663" y="10"/>
                                </a:lnTo>
                                <a:lnTo>
                                  <a:pt x="668" y="10"/>
                                </a:lnTo>
                                <a:lnTo>
                                  <a:pt x="669" y="10"/>
                                </a:lnTo>
                                <a:lnTo>
                                  <a:pt x="672" y="10"/>
                                </a:lnTo>
                                <a:lnTo>
                                  <a:pt x="674" y="10"/>
                                </a:lnTo>
                                <a:lnTo>
                                  <a:pt x="675" y="10"/>
                                </a:lnTo>
                                <a:lnTo>
                                  <a:pt x="668" y="13"/>
                                </a:lnTo>
                                <a:lnTo>
                                  <a:pt x="660" y="17"/>
                                </a:lnTo>
                                <a:lnTo>
                                  <a:pt x="665" y="17"/>
                                </a:lnTo>
                                <a:lnTo>
                                  <a:pt x="657" y="20"/>
                                </a:lnTo>
                                <a:lnTo>
                                  <a:pt x="652" y="25"/>
                                </a:lnTo>
                                <a:lnTo>
                                  <a:pt x="652" y="29"/>
                                </a:lnTo>
                                <a:lnTo>
                                  <a:pt x="650" y="33"/>
                                </a:lnTo>
                                <a:lnTo>
                                  <a:pt x="647" y="36"/>
                                </a:lnTo>
                                <a:lnTo>
                                  <a:pt x="643" y="38"/>
                                </a:lnTo>
                                <a:lnTo>
                                  <a:pt x="628" y="47"/>
                                </a:lnTo>
                                <a:lnTo>
                                  <a:pt x="616" y="51"/>
                                </a:lnTo>
                                <a:lnTo>
                                  <a:pt x="609" y="52"/>
                                </a:lnTo>
                                <a:lnTo>
                                  <a:pt x="606" y="54"/>
                                </a:lnTo>
                                <a:lnTo>
                                  <a:pt x="606" y="54"/>
                                </a:lnTo>
                                <a:lnTo>
                                  <a:pt x="606" y="54"/>
                                </a:lnTo>
                                <a:lnTo>
                                  <a:pt x="605" y="54"/>
                                </a:lnTo>
                                <a:lnTo>
                                  <a:pt x="605" y="54"/>
                                </a:lnTo>
                                <a:lnTo>
                                  <a:pt x="605" y="54"/>
                                </a:lnTo>
                                <a:lnTo>
                                  <a:pt x="605" y="54"/>
                                </a:lnTo>
                                <a:lnTo>
                                  <a:pt x="605" y="54"/>
                                </a:lnTo>
                                <a:lnTo>
                                  <a:pt x="603" y="54"/>
                                </a:lnTo>
                                <a:lnTo>
                                  <a:pt x="600" y="54"/>
                                </a:lnTo>
                                <a:lnTo>
                                  <a:pt x="594" y="55"/>
                                </a:lnTo>
                                <a:lnTo>
                                  <a:pt x="583" y="58"/>
                                </a:lnTo>
                                <a:lnTo>
                                  <a:pt x="568" y="63"/>
                                </a:lnTo>
                                <a:lnTo>
                                  <a:pt x="555" y="68"/>
                                </a:lnTo>
                                <a:lnTo>
                                  <a:pt x="546" y="74"/>
                                </a:lnTo>
                                <a:lnTo>
                                  <a:pt x="561" y="68"/>
                                </a:lnTo>
                                <a:lnTo>
                                  <a:pt x="571" y="64"/>
                                </a:lnTo>
                                <a:lnTo>
                                  <a:pt x="577" y="63"/>
                                </a:lnTo>
                                <a:lnTo>
                                  <a:pt x="580" y="61"/>
                                </a:lnTo>
                                <a:lnTo>
                                  <a:pt x="583" y="61"/>
                                </a:lnTo>
                                <a:lnTo>
                                  <a:pt x="590" y="61"/>
                                </a:lnTo>
                                <a:lnTo>
                                  <a:pt x="591" y="60"/>
                                </a:lnTo>
                                <a:lnTo>
                                  <a:pt x="594" y="60"/>
                                </a:lnTo>
                                <a:lnTo>
                                  <a:pt x="599" y="60"/>
                                </a:lnTo>
                                <a:lnTo>
                                  <a:pt x="596" y="61"/>
                                </a:lnTo>
                                <a:lnTo>
                                  <a:pt x="593" y="64"/>
                                </a:lnTo>
                                <a:lnTo>
                                  <a:pt x="591" y="66"/>
                                </a:lnTo>
                                <a:lnTo>
                                  <a:pt x="590" y="67"/>
                                </a:lnTo>
                                <a:lnTo>
                                  <a:pt x="593" y="67"/>
                                </a:lnTo>
                                <a:lnTo>
                                  <a:pt x="594" y="66"/>
                                </a:lnTo>
                                <a:lnTo>
                                  <a:pt x="619" y="51"/>
                                </a:lnTo>
                                <a:lnTo>
                                  <a:pt x="621" y="52"/>
                                </a:lnTo>
                                <a:lnTo>
                                  <a:pt x="622" y="54"/>
                                </a:lnTo>
                                <a:lnTo>
                                  <a:pt x="618" y="58"/>
                                </a:lnTo>
                                <a:lnTo>
                                  <a:pt x="613" y="61"/>
                                </a:lnTo>
                                <a:lnTo>
                                  <a:pt x="610" y="64"/>
                                </a:lnTo>
                                <a:lnTo>
                                  <a:pt x="605" y="67"/>
                                </a:lnTo>
                                <a:lnTo>
                                  <a:pt x="599" y="71"/>
                                </a:lnTo>
                                <a:lnTo>
                                  <a:pt x="584" y="82"/>
                                </a:lnTo>
                                <a:lnTo>
                                  <a:pt x="574" y="89"/>
                                </a:lnTo>
                                <a:lnTo>
                                  <a:pt x="568" y="93"/>
                                </a:lnTo>
                                <a:lnTo>
                                  <a:pt x="565" y="96"/>
                                </a:lnTo>
                                <a:lnTo>
                                  <a:pt x="564" y="99"/>
                                </a:lnTo>
                                <a:lnTo>
                                  <a:pt x="564" y="102"/>
                                </a:lnTo>
                                <a:lnTo>
                                  <a:pt x="587" y="85"/>
                                </a:lnTo>
                                <a:lnTo>
                                  <a:pt x="612" y="67"/>
                                </a:lnTo>
                                <a:lnTo>
                                  <a:pt x="612" y="67"/>
                                </a:lnTo>
                                <a:lnTo>
                                  <a:pt x="618" y="63"/>
                                </a:lnTo>
                                <a:lnTo>
                                  <a:pt x="622" y="60"/>
                                </a:lnTo>
                                <a:lnTo>
                                  <a:pt x="622" y="64"/>
                                </a:lnTo>
                                <a:lnTo>
                                  <a:pt x="622" y="68"/>
                                </a:lnTo>
                                <a:lnTo>
                                  <a:pt x="641" y="58"/>
                                </a:lnTo>
                                <a:lnTo>
                                  <a:pt x="653" y="52"/>
                                </a:lnTo>
                                <a:lnTo>
                                  <a:pt x="662" y="49"/>
                                </a:lnTo>
                                <a:lnTo>
                                  <a:pt x="668" y="49"/>
                                </a:lnTo>
                                <a:lnTo>
                                  <a:pt x="672" y="52"/>
                                </a:lnTo>
                                <a:lnTo>
                                  <a:pt x="674" y="55"/>
                                </a:lnTo>
                                <a:lnTo>
                                  <a:pt x="672" y="58"/>
                                </a:lnTo>
                                <a:lnTo>
                                  <a:pt x="669" y="63"/>
                                </a:lnTo>
                                <a:lnTo>
                                  <a:pt x="649" y="77"/>
                                </a:lnTo>
                                <a:lnTo>
                                  <a:pt x="627" y="89"/>
                                </a:lnTo>
                                <a:lnTo>
                                  <a:pt x="605" y="101"/>
                                </a:lnTo>
                                <a:lnTo>
                                  <a:pt x="584" y="117"/>
                                </a:lnTo>
                                <a:lnTo>
                                  <a:pt x="586" y="118"/>
                                </a:lnTo>
                                <a:lnTo>
                                  <a:pt x="587" y="120"/>
                                </a:lnTo>
                                <a:lnTo>
                                  <a:pt x="580" y="127"/>
                                </a:lnTo>
                                <a:lnTo>
                                  <a:pt x="571" y="134"/>
                                </a:lnTo>
                                <a:lnTo>
                                  <a:pt x="562" y="142"/>
                                </a:lnTo>
                                <a:lnTo>
                                  <a:pt x="556" y="151"/>
                                </a:lnTo>
                                <a:lnTo>
                                  <a:pt x="561" y="149"/>
                                </a:lnTo>
                                <a:lnTo>
                                  <a:pt x="565" y="149"/>
                                </a:lnTo>
                                <a:lnTo>
                                  <a:pt x="506" y="209"/>
                                </a:lnTo>
                                <a:lnTo>
                                  <a:pt x="508" y="211"/>
                                </a:lnTo>
                                <a:lnTo>
                                  <a:pt x="509" y="212"/>
                                </a:lnTo>
                                <a:lnTo>
                                  <a:pt x="515" y="214"/>
                                </a:lnTo>
                                <a:lnTo>
                                  <a:pt x="521" y="215"/>
                                </a:lnTo>
                                <a:lnTo>
                                  <a:pt x="518" y="218"/>
                                </a:lnTo>
                                <a:lnTo>
                                  <a:pt x="515" y="221"/>
                                </a:lnTo>
                                <a:lnTo>
                                  <a:pt x="514" y="224"/>
                                </a:lnTo>
                                <a:lnTo>
                                  <a:pt x="512" y="225"/>
                                </a:lnTo>
                                <a:lnTo>
                                  <a:pt x="511" y="228"/>
                                </a:lnTo>
                                <a:lnTo>
                                  <a:pt x="512" y="228"/>
                                </a:lnTo>
                                <a:lnTo>
                                  <a:pt x="515" y="228"/>
                                </a:lnTo>
                                <a:lnTo>
                                  <a:pt x="503" y="239"/>
                                </a:lnTo>
                                <a:lnTo>
                                  <a:pt x="496" y="246"/>
                                </a:lnTo>
                                <a:lnTo>
                                  <a:pt x="490" y="250"/>
                                </a:lnTo>
                                <a:lnTo>
                                  <a:pt x="486" y="253"/>
                                </a:lnTo>
                                <a:lnTo>
                                  <a:pt x="483" y="256"/>
                                </a:lnTo>
                                <a:lnTo>
                                  <a:pt x="478" y="259"/>
                                </a:lnTo>
                                <a:lnTo>
                                  <a:pt x="478" y="261"/>
                                </a:lnTo>
                                <a:lnTo>
                                  <a:pt x="480" y="264"/>
                                </a:lnTo>
                                <a:lnTo>
                                  <a:pt x="480" y="265"/>
                                </a:lnTo>
                                <a:lnTo>
                                  <a:pt x="481" y="266"/>
                                </a:lnTo>
                                <a:lnTo>
                                  <a:pt x="483" y="268"/>
                                </a:lnTo>
                                <a:lnTo>
                                  <a:pt x="486" y="268"/>
                                </a:lnTo>
                                <a:lnTo>
                                  <a:pt x="490" y="268"/>
                                </a:lnTo>
                                <a:lnTo>
                                  <a:pt x="493" y="271"/>
                                </a:lnTo>
                                <a:lnTo>
                                  <a:pt x="495" y="274"/>
                                </a:lnTo>
                                <a:lnTo>
                                  <a:pt x="495" y="277"/>
                                </a:lnTo>
                                <a:lnTo>
                                  <a:pt x="493" y="280"/>
                                </a:lnTo>
                                <a:lnTo>
                                  <a:pt x="493" y="280"/>
                                </a:lnTo>
                                <a:lnTo>
                                  <a:pt x="493" y="281"/>
                                </a:lnTo>
                                <a:lnTo>
                                  <a:pt x="484" y="284"/>
                                </a:lnTo>
                                <a:lnTo>
                                  <a:pt x="474" y="286"/>
                                </a:lnTo>
                                <a:lnTo>
                                  <a:pt x="465" y="290"/>
                                </a:lnTo>
                                <a:lnTo>
                                  <a:pt x="470" y="291"/>
                                </a:lnTo>
                                <a:lnTo>
                                  <a:pt x="474" y="294"/>
                                </a:lnTo>
                                <a:lnTo>
                                  <a:pt x="471" y="302"/>
                                </a:lnTo>
                                <a:lnTo>
                                  <a:pt x="465" y="310"/>
                                </a:lnTo>
                                <a:lnTo>
                                  <a:pt x="453" y="321"/>
                                </a:lnTo>
                                <a:lnTo>
                                  <a:pt x="436" y="332"/>
                                </a:lnTo>
                                <a:lnTo>
                                  <a:pt x="409" y="344"/>
                                </a:lnTo>
                                <a:lnTo>
                                  <a:pt x="412" y="350"/>
                                </a:lnTo>
                                <a:lnTo>
                                  <a:pt x="415" y="356"/>
                                </a:lnTo>
                                <a:lnTo>
                                  <a:pt x="405" y="369"/>
                                </a:lnTo>
                                <a:lnTo>
                                  <a:pt x="399" y="376"/>
                                </a:lnTo>
                                <a:lnTo>
                                  <a:pt x="395" y="381"/>
                                </a:lnTo>
                                <a:lnTo>
                                  <a:pt x="395" y="384"/>
                                </a:lnTo>
                                <a:lnTo>
                                  <a:pt x="395" y="387"/>
                                </a:lnTo>
                                <a:lnTo>
                                  <a:pt x="399" y="388"/>
                                </a:lnTo>
                                <a:lnTo>
                                  <a:pt x="404" y="390"/>
                                </a:lnTo>
                                <a:lnTo>
                                  <a:pt x="401" y="401"/>
                                </a:lnTo>
                                <a:lnTo>
                                  <a:pt x="396" y="412"/>
                                </a:lnTo>
                                <a:lnTo>
                                  <a:pt x="390" y="419"/>
                                </a:lnTo>
                                <a:lnTo>
                                  <a:pt x="385" y="423"/>
                                </a:lnTo>
                                <a:lnTo>
                                  <a:pt x="377" y="425"/>
                                </a:lnTo>
                                <a:lnTo>
                                  <a:pt x="367" y="419"/>
                                </a:lnTo>
                                <a:lnTo>
                                  <a:pt x="365" y="419"/>
                                </a:lnTo>
                                <a:lnTo>
                                  <a:pt x="363" y="417"/>
                                </a:lnTo>
                                <a:lnTo>
                                  <a:pt x="360" y="419"/>
                                </a:lnTo>
                                <a:lnTo>
                                  <a:pt x="357" y="423"/>
                                </a:lnTo>
                                <a:lnTo>
                                  <a:pt x="357" y="425"/>
                                </a:lnTo>
                                <a:lnTo>
                                  <a:pt x="357" y="428"/>
                                </a:lnTo>
                                <a:lnTo>
                                  <a:pt x="364" y="432"/>
                                </a:lnTo>
                                <a:lnTo>
                                  <a:pt x="371" y="437"/>
                                </a:lnTo>
                                <a:lnTo>
                                  <a:pt x="370" y="439"/>
                                </a:lnTo>
                                <a:lnTo>
                                  <a:pt x="370" y="441"/>
                                </a:lnTo>
                                <a:lnTo>
                                  <a:pt x="368" y="441"/>
                                </a:lnTo>
                                <a:lnTo>
                                  <a:pt x="365" y="442"/>
                                </a:lnTo>
                                <a:lnTo>
                                  <a:pt x="363" y="445"/>
                                </a:lnTo>
                                <a:lnTo>
                                  <a:pt x="354" y="451"/>
                                </a:lnTo>
                                <a:lnTo>
                                  <a:pt x="352" y="451"/>
                                </a:lnTo>
                                <a:lnTo>
                                  <a:pt x="351" y="453"/>
                                </a:lnTo>
                                <a:lnTo>
                                  <a:pt x="349" y="454"/>
                                </a:lnTo>
                                <a:lnTo>
                                  <a:pt x="346" y="456"/>
                                </a:lnTo>
                                <a:lnTo>
                                  <a:pt x="345" y="457"/>
                                </a:lnTo>
                                <a:lnTo>
                                  <a:pt x="340" y="460"/>
                                </a:lnTo>
                                <a:lnTo>
                                  <a:pt x="336" y="464"/>
                                </a:lnTo>
                                <a:lnTo>
                                  <a:pt x="326" y="473"/>
                                </a:lnTo>
                                <a:lnTo>
                                  <a:pt x="320" y="478"/>
                                </a:lnTo>
                                <a:lnTo>
                                  <a:pt x="314" y="481"/>
                                </a:lnTo>
                                <a:lnTo>
                                  <a:pt x="308" y="482"/>
                                </a:lnTo>
                                <a:lnTo>
                                  <a:pt x="286" y="494"/>
                                </a:lnTo>
                                <a:lnTo>
                                  <a:pt x="270" y="503"/>
                                </a:lnTo>
                                <a:lnTo>
                                  <a:pt x="257" y="508"/>
                                </a:lnTo>
                                <a:lnTo>
                                  <a:pt x="248" y="514"/>
                                </a:lnTo>
                                <a:lnTo>
                                  <a:pt x="242" y="519"/>
                                </a:lnTo>
                                <a:lnTo>
                                  <a:pt x="236" y="523"/>
                                </a:lnTo>
                                <a:lnTo>
                                  <a:pt x="232" y="529"/>
                                </a:lnTo>
                                <a:lnTo>
                                  <a:pt x="228" y="536"/>
                                </a:lnTo>
                                <a:lnTo>
                                  <a:pt x="216" y="549"/>
                                </a:lnTo>
                                <a:lnTo>
                                  <a:pt x="200" y="558"/>
                                </a:lnTo>
                                <a:lnTo>
                                  <a:pt x="183" y="566"/>
                                </a:lnTo>
                                <a:lnTo>
                                  <a:pt x="167" y="573"/>
                                </a:lnTo>
                                <a:lnTo>
                                  <a:pt x="151" y="582"/>
                                </a:lnTo>
                                <a:lnTo>
                                  <a:pt x="151" y="582"/>
                                </a:lnTo>
                                <a:lnTo>
                                  <a:pt x="151" y="582"/>
                                </a:lnTo>
                                <a:lnTo>
                                  <a:pt x="150" y="583"/>
                                </a:lnTo>
                                <a:lnTo>
                                  <a:pt x="150" y="583"/>
                                </a:lnTo>
                                <a:lnTo>
                                  <a:pt x="148" y="585"/>
                                </a:lnTo>
                                <a:lnTo>
                                  <a:pt x="147" y="588"/>
                                </a:lnTo>
                                <a:lnTo>
                                  <a:pt x="145" y="590"/>
                                </a:lnTo>
                                <a:lnTo>
                                  <a:pt x="142" y="593"/>
                                </a:lnTo>
                                <a:lnTo>
                                  <a:pt x="138" y="599"/>
                                </a:lnTo>
                                <a:lnTo>
                                  <a:pt x="134" y="605"/>
                                </a:lnTo>
                                <a:lnTo>
                                  <a:pt x="91" y="673"/>
                                </a:lnTo>
                                <a:lnTo>
                                  <a:pt x="90" y="680"/>
                                </a:lnTo>
                                <a:lnTo>
                                  <a:pt x="93" y="687"/>
                                </a:lnTo>
                                <a:lnTo>
                                  <a:pt x="94" y="693"/>
                                </a:lnTo>
                                <a:lnTo>
                                  <a:pt x="94" y="700"/>
                                </a:lnTo>
                                <a:lnTo>
                                  <a:pt x="91" y="705"/>
                                </a:lnTo>
                                <a:lnTo>
                                  <a:pt x="88" y="708"/>
                                </a:lnTo>
                                <a:lnTo>
                                  <a:pt x="85" y="709"/>
                                </a:lnTo>
                                <a:lnTo>
                                  <a:pt x="81" y="712"/>
                                </a:lnTo>
                                <a:lnTo>
                                  <a:pt x="78" y="715"/>
                                </a:lnTo>
                                <a:lnTo>
                                  <a:pt x="75" y="718"/>
                                </a:lnTo>
                                <a:lnTo>
                                  <a:pt x="72" y="721"/>
                                </a:lnTo>
                                <a:lnTo>
                                  <a:pt x="72" y="725"/>
                                </a:lnTo>
                                <a:lnTo>
                                  <a:pt x="71" y="730"/>
                                </a:lnTo>
                                <a:lnTo>
                                  <a:pt x="68" y="742"/>
                                </a:lnTo>
                                <a:lnTo>
                                  <a:pt x="65" y="749"/>
                                </a:lnTo>
                                <a:lnTo>
                                  <a:pt x="63" y="753"/>
                                </a:lnTo>
                                <a:lnTo>
                                  <a:pt x="60" y="756"/>
                                </a:lnTo>
                                <a:lnTo>
                                  <a:pt x="56" y="749"/>
                                </a:lnTo>
                                <a:lnTo>
                                  <a:pt x="51" y="742"/>
                                </a:lnTo>
                                <a:lnTo>
                                  <a:pt x="49" y="733"/>
                                </a:lnTo>
                                <a:lnTo>
                                  <a:pt x="43" y="727"/>
                                </a:lnTo>
                                <a:lnTo>
                                  <a:pt x="34" y="725"/>
                                </a:lnTo>
                                <a:lnTo>
                                  <a:pt x="31" y="722"/>
                                </a:lnTo>
                                <a:lnTo>
                                  <a:pt x="29" y="720"/>
                                </a:lnTo>
                                <a:lnTo>
                                  <a:pt x="28" y="717"/>
                                </a:lnTo>
                                <a:lnTo>
                                  <a:pt x="26" y="712"/>
                                </a:lnTo>
                                <a:lnTo>
                                  <a:pt x="25" y="709"/>
                                </a:lnTo>
                                <a:lnTo>
                                  <a:pt x="22" y="711"/>
                                </a:lnTo>
                                <a:lnTo>
                                  <a:pt x="21" y="712"/>
                                </a:lnTo>
                                <a:lnTo>
                                  <a:pt x="18" y="712"/>
                                </a:lnTo>
                                <a:lnTo>
                                  <a:pt x="7" y="708"/>
                                </a:lnTo>
                                <a:lnTo>
                                  <a:pt x="2" y="696"/>
                                </a:lnTo>
                                <a:lnTo>
                                  <a:pt x="0" y="677"/>
                                </a:lnTo>
                                <a:lnTo>
                                  <a:pt x="3" y="651"/>
                                </a:lnTo>
                                <a:lnTo>
                                  <a:pt x="10" y="618"/>
                                </a:lnTo>
                                <a:lnTo>
                                  <a:pt x="21" y="579"/>
                                </a:lnTo>
                                <a:lnTo>
                                  <a:pt x="24" y="571"/>
                                </a:lnTo>
                                <a:lnTo>
                                  <a:pt x="26" y="566"/>
                                </a:lnTo>
                                <a:lnTo>
                                  <a:pt x="29" y="560"/>
                                </a:lnTo>
                                <a:lnTo>
                                  <a:pt x="34" y="552"/>
                                </a:lnTo>
                                <a:lnTo>
                                  <a:pt x="41" y="544"/>
                                </a:lnTo>
                                <a:lnTo>
                                  <a:pt x="51" y="532"/>
                                </a:lnTo>
                                <a:lnTo>
                                  <a:pt x="66" y="517"/>
                                </a:lnTo>
                                <a:lnTo>
                                  <a:pt x="84" y="498"/>
                                </a:lnTo>
                                <a:lnTo>
                                  <a:pt x="82" y="497"/>
                                </a:lnTo>
                                <a:lnTo>
                                  <a:pt x="78" y="497"/>
                                </a:lnTo>
                                <a:lnTo>
                                  <a:pt x="75" y="497"/>
                                </a:lnTo>
                                <a:lnTo>
                                  <a:pt x="72" y="498"/>
                                </a:lnTo>
                                <a:lnTo>
                                  <a:pt x="69" y="500"/>
                                </a:lnTo>
                                <a:lnTo>
                                  <a:pt x="65" y="503"/>
                                </a:lnTo>
                                <a:lnTo>
                                  <a:pt x="62" y="507"/>
                                </a:lnTo>
                                <a:lnTo>
                                  <a:pt x="59" y="505"/>
                                </a:lnTo>
                                <a:lnTo>
                                  <a:pt x="59" y="495"/>
                                </a:lnTo>
                                <a:lnTo>
                                  <a:pt x="63" y="485"/>
                                </a:lnTo>
                                <a:lnTo>
                                  <a:pt x="71" y="476"/>
                                </a:lnTo>
                                <a:lnTo>
                                  <a:pt x="79" y="469"/>
                                </a:lnTo>
                                <a:lnTo>
                                  <a:pt x="85" y="464"/>
                                </a:lnTo>
                                <a:lnTo>
                                  <a:pt x="88" y="461"/>
                                </a:lnTo>
                                <a:lnTo>
                                  <a:pt x="93" y="460"/>
                                </a:lnTo>
                                <a:lnTo>
                                  <a:pt x="95" y="457"/>
                                </a:lnTo>
                                <a:lnTo>
                                  <a:pt x="97" y="456"/>
                                </a:lnTo>
                                <a:lnTo>
                                  <a:pt x="97" y="453"/>
                                </a:lnTo>
                                <a:lnTo>
                                  <a:pt x="95" y="451"/>
                                </a:lnTo>
                                <a:lnTo>
                                  <a:pt x="95" y="451"/>
                                </a:lnTo>
                                <a:lnTo>
                                  <a:pt x="94" y="451"/>
                                </a:lnTo>
                                <a:lnTo>
                                  <a:pt x="93" y="451"/>
                                </a:lnTo>
                                <a:lnTo>
                                  <a:pt x="90" y="450"/>
                                </a:lnTo>
                                <a:lnTo>
                                  <a:pt x="85" y="450"/>
                                </a:lnTo>
                                <a:lnTo>
                                  <a:pt x="94" y="429"/>
                                </a:lnTo>
                                <a:lnTo>
                                  <a:pt x="101" y="412"/>
                                </a:lnTo>
                                <a:lnTo>
                                  <a:pt x="109" y="400"/>
                                </a:lnTo>
                                <a:lnTo>
                                  <a:pt x="115" y="390"/>
                                </a:lnTo>
                                <a:lnTo>
                                  <a:pt x="129" y="368"/>
                                </a:lnTo>
                                <a:lnTo>
                                  <a:pt x="141" y="350"/>
                                </a:lnTo>
                                <a:lnTo>
                                  <a:pt x="150" y="335"/>
                                </a:lnTo>
                                <a:lnTo>
                                  <a:pt x="154" y="325"/>
                                </a:lnTo>
                                <a:lnTo>
                                  <a:pt x="156" y="319"/>
                                </a:lnTo>
                                <a:lnTo>
                                  <a:pt x="151" y="318"/>
                                </a:lnTo>
                                <a:lnTo>
                                  <a:pt x="148" y="318"/>
                                </a:lnTo>
                                <a:lnTo>
                                  <a:pt x="144" y="321"/>
                                </a:lnTo>
                                <a:lnTo>
                                  <a:pt x="139" y="325"/>
                                </a:lnTo>
                                <a:lnTo>
                                  <a:pt x="134" y="328"/>
                                </a:lnTo>
                                <a:lnTo>
                                  <a:pt x="139" y="321"/>
                                </a:lnTo>
                                <a:lnTo>
                                  <a:pt x="144" y="315"/>
                                </a:lnTo>
                                <a:lnTo>
                                  <a:pt x="141" y="316"/>
                                </a:lnTo>
                                <a:lnTo>
                                  <a:pt x="138" y="318"/>
                                </a:lnTo>
                                <a:lnTo>
                                  <a:pt x="137" y="316"/>
                                </a:lnTo>
                                <a:lnTo>
                                  <a:pt x="135" y="316"/>
                                </a:lnTo>
                                <a:lnTo>
                                  <a:pt x="126" y="321"/>
                                </a:lnTo>
                                <a:lnTo>
                                  <a:pt x="119" y="325"/>
                                </a:lnTo>
                                <a:lnTo>
                                  <a:pt x="119" y="325"/>
                                </a:lnTo>
                                <a:lnTo>
                                  <a:pt x="119" y="325"/>
                                </a:lnTo>
                                <a:lnTo>
                                  <a:pt x="117" y="325"/>
                                </a:lnTo>
                                <a:lnTo>
                                  <a:pt x="117" y="325"/>
                                </a:lnTo>
                                <a:lnTo>
                                  <a:pt x="116" y="325"/>
                                </a:lnTo>
                                <a:lnTo>
                                  <a:pt x="115" y="325"/>
                                </a:lnTo>
                                <a:lnTo>
                                  <a:pt x="115" y="327"/>
                                </a:lnTo>
                                <a:lnTo>
                                  <a:pt x="113" y="327"/>
                                </a:lnTo>
                                <a:lnTo>
                                  <a:pt x="113" y="327"/>
                                </a:lnTo>
                                <a:lnTo>
                                  <a:pt x="112" y="327"/>
                                </a:lnTo>
                                <a:lnTo>
                                  <a:pt x="109" y="327"/>
                                </a:lnTo>
                                <a:lnTo>
                                  <a:pt x="107" y="328"/>
                                </a:lnTo>
                                <a:lnTo>
                                  <a:pt x="106" y="328"/>
                                </a:lnTo>
                                <a:lnTo>
                                  <a:pt x="104" y="327"/>
                                </a:lnTo>
                                <a:lnTo>
                                  <a:pt x="101" y="325"/>
                                </a:lnTo>
                                <a:lnTo>
                                  <a:pt x="103" y="322"/>
                                </a:lnTo>
                                <a:lnTo>
                                  <a:pt x="107" y="315"/>
                                </a:lnTo>
                                <a:lnTo>
                                  <a:pt x="113" y="305"/>
                                </a:lnTo>
                                <a:lnTo>
                                  <a:pt x="120" y="294"/>
                                </a:lnTo>
                                <a:lnTo>
                                  <a:pt x="131" y="284"/>
                                </a:lnTo>
                                <a:lnTo>
                                  <a:pt x="139" y="277"/>
                                </a:lnTo>
                                <a:lnTo>
                                  <a:pt x="144" y="277"/>
                                </a:lnTo>
                                <a:lnTo>
                                  <a:pt x="147" y="278"/>
                                </a:lnTo>
                                <a:lnTo>
                                  <a:pt x="150" y="277"/>
                                </a:lnTo>
                                <a:lnTo>
                                  <a:pt x="153" y="275"/>
                                </a:lnTo>
                                <a:lnTo>
                                  <a:pt x="156" y="274"/>
                                </a:lnTo>
                                <a:lnTo>
                                  <a:pt x="160" y="269"/>
                                </a:lnTo>
                                <a:lnTo>
                                  <a:pt x="157" y="271"/>
                                </a:lnTo>
                                <a:lnTo>
                                  <a:pt x="153" y="271"/>
                                </a:lnTo>
                                <a:lnTo>
                                  <a:pt x="150" y="269"/>
                                </a:lnTo>
                                <a:lnTo>
                                  <a:pt x="151" y="268"/>
                                </a:lnTo>
                                <a:lnTo>
                                  <a:pt x="153" y="266"/>
                                </a:lnTo>
                                <a:lnTo>
                                  <a:pt x="151" y="264"/>
                                </a:lnTo>
                                <a:lnTo>
                                  <a:pt x="182" y="240"/>
                                </a:lnTo>
                                <a:lnTo>
                                  <a:pt x="214" y="221"/>
                                </a:lnTo>
                                <a:lnTo>
                                  <a:pt x="248" y="200"/>
                                </a:lnTo>
                                <a:lnTo>
                                  <a:pt x="277" y="178"/>
                                </a:lnTo>
                                <a:lnTo>
                                  <a:pt x="274" y="180"/>
                                </a:lnTo>
                                <a:lnTo>
                                  <a:pt x="272" y="181"/>
                                </a:lnTo>
                                <a:lnTo>
                                  <a:pt x="277" y="177"/>
                                </a:lnTo>
                                <a:lnTo>
                                  <a:pt x="283" y="173"/>
                                </a:lnTo>
                                <a:lnTo>
                                  <a:pt x="279" y="173"/>
                                </a:lnTo>
                                <a:lnTo>
                                  <a:pt x="276" y="173"/>
                                </a:lnTo>
                                <a:lnTo>
                                  <a:pt x="296" y="155"/>
                                </a:lnTo>
                                <a:lnTo>
                                  <a:pt x="320" y="142"/>
                                </a:lnTo>
                                <a:lnTo>
                                  <a:pt x="345" y="130"/>
                                </a:lnTo>
                                <a:lnTo>
                                  <a:pt x="370" y="120"/>
                                </a:lnTo>
                                <a:lnTo>
                                  <a:pt x="393" y="107"/>
                                </a:lnTo>
                                <a:lnTo>
                                  <a:pt x="399" y="104"/>
                                </a:lnTo>
                                <a:lnTo>
                                  <a:pt x="408" y="98"/>
                                </a:lnTo>
                                <a:lnTo>
                                  <a:pt x="423" y="90"/>
                                </a:lnTo>
                                <a:lnTo>
                                  <a:pt x="443" y="82"/>
                                </a:lnTo>
                                <a:lnTo>
                                  <a:pt x="473" y="71"/>
                                </a:lnTo>
                                <a:lnTo>
                                  <a:pt x="474" y="73"/>
                                </a:lnTo>
                                <a:lnTo>
                                  <a:pt x="474" y="73"/>
                                </a:lnTo>
                                <a:lnTo>
                                  <a:pt x="471" y="76"/>
                                </a:lnTo>
                                <a:lnTo>
                                  <a:pt x="468" y="79"/>
                                </a:lnTo>
                                <a:lnTo>
                                  <a:pt x="467" y="80"/>
                                </a:lnTo>
                                <a:lnTo>
                                  <a:pt x="465" y="82"/>
                                </a:lnTo>
                                <a:lnTo>
                                  <a:pt x="464" y="82"/>
                                </a:lnTo>
                                <a:lnTo>
                                  <a:pt x="464" y="83"/>
                                </a:lnTo>
                                <a:lnTo>
                                  <a:pt x="464" y="83"/>
                                </a:lnTo>
                                <a:lnTo>
                                  <a:pt x="481" y="73"/>
                                </a:lnTo>
                                <a:lnTo>
                                  <a:pt x="493" y="66"/>
                                </a:lnTo>
                                <a:lnTo>
                                  <a:pt x="500" y="61"/>
                                </a:lnTo>
                                <a:lnTo>
                                  <a:pt x="503" y="60"/>
                                </a:lnTo>
                                <a:lnTo>
                                  <a:pt x="506" y="58"/>
                                </a:lnTo>
                                <a:lnTo>
                                  <a:pt x="506" y="58"/>
                                </a:lnTo>
                                <a:lnTo>
                                  <a:pt x="511" y="58"/>
                                </a:lnTo>
                                <a:lnTo>
                                  <a:pt x="505" y="63"/>
                                </a:lnTo>
                                <a:lnTo>
                                  <a:pt x="500" y="66"/>
                                </a:lnTo>
                                <a:lnTo>
                                  <a:pt x="497" y="68"/>
                                </a:lnTo>
                                <a:lnTo>
                                  <a:pt x="496" y="70"/>
                                </a:lnTo>
                                <a:lnTo>
                                  <a:pt x="495" y="70"/>
                                </a:lnTo>
                                <a:lnTo>
                                  <a:pt x="493" y="71"/>
                                </a:lnTo>
                                <a:lnTo>
                                  <a:pt x="493" y="71"/>
                                </a:lnTo>
                                <a:lnTo>
                                  <a:pt x="492" y="71"/>
                                </a:lnTo>
                                <a:lnTo>
                                  <a:pt x="492" y="73"/>
                                </a:lnTo>
                                <a:lnTo>
                                  <a:pt x="493" y="71"/>
                                </a:lnTo>
                                <a:lnTo>
                                  <a:pt x="496" y="71"/>
                                </a:lnTo>
                                <a:lnTo>
                                  <a:pt x="496" y="71"/>
                                </a:lnTo>
                                <a:lnTo>
                                  <a:pt x="496" y="71"/>
                                </a:lnTo>
                                <a:lnTo>
                                  <a:pt x="496" y="71"/>
                                </a:lnTo>
                                <a:lnTo>
                                  <a:pt x="492" y="74"/>
                                </a:lnTo>
                                <a:lnTo>
                                  <a:pt x="487" y="79"/>
                                </a:lnTo>
                                <a:lnTo>
                                  <a:pt x="490" y="79"/>
                                </a:lnTo>
                                <a:lnTo>
                                  <a:pt x="492" y="77"/>
                                </a:lnTo>
                                <a:lnTo>
                                  <a:pt x="490" y="79"/>
                                </a:lnTo>
                                <a:lnTo>
                                  <a:pt x="495" y="76"/>
                                </a:lnTo>
                                <a:lnTo>
                                  <a:pt x="497" y="73"/>
                                </a:lnTo>
                                <a:lnTo>
                                  <a:pt x="502" y="70"/>
                                </a:lnTo>
                                <a:lnTo>
                                  <a:pt x="505" y="68"/>
                                </a:lnTo>
                                <a:lnTo>
                                  <a:pt x="509" y="66"/>
                                </a:lnTo>
                                <a:lnTo>
                                  <a:pt x="514" y="64"/>
                                </a:lnTo>
                                <a:lnTo>
                                  <a:pt x="515" y="64"/>
                                </a:lnTo>
                                <a:lnTo>
                                  <a:pt x="517" y="63"/>
                                </a:lnTo>
                                <a:lnTo>
                                  <a:pt x="518" y="61"/>
                                </a:lnTo>
                                <a:lnTo>
                                  <a:pt x="520" y="61"/>
                                </a:lnTo>
                                <a:lnTo>
                                  <a:pt x="522" y="58"/>
                                </a:lnTo>
                                <a:lnTo>
                                  <a:pt x="524" y="57"/>
                                </a:lnTo>
                                <a:lnTo>
                                  <a:pt x="525" y="57"/>
                                </a:lnTo>
                                <a:lnTo>
                                  <a:pt x="528" y="54"/>
                                </a:lnTo>
                                <a:lnTo>
                                  <a:pt x="530" y="52"/>
                                </a:lnTo>
                                <a:lnTo>
                                  <a:pt x="531" y="51"/>
                                </a:lnTo>
                                <a:lnTo>
                                  <a:pt x="531" y="51"/>
                                </a:lnTo>
                                <a:lnTo>
                                  <a:pt x="533" y="49"/>
                                </a:lnTo>
                                <a:lnTo>
                                  <a:pt x="531" y="49"/>
                                </a:lnTo>
                                <a:lnTo>
                                  <a:pt x="528" y="51"/>
                                </a:lnTo>
                                <a:lnTo>
                                  <a:pt x="524" y="51"/>
                                </a:lnTo>
                                <a:lnTo>
                                  <a:pt x="521" y="52"/>
                                </a:lnTo>
                                <a:lnTo>
                                  <a:pt x="520" y="52"/>
                                </a:lnTo>
                                <a:lnTo>
                                  <a:pt x="520" y="54"/>
                                </a:lnTo>
                                <a:lnTo>
                                  <a:pt x="520" y="54"/>
                                </a:lnTo>
                                <a:lnTo>
                                  <a:pt x="524" y="49"/>
                                </a:lnTo>
                                <a:lnTo>
                                  <a:pt x="530" y="47"/>
                                </a:lnTo>
                                <a:lnTo>
                                  <a:pt x="537" y="44"/>
                                </a:lnTo>
                                <a:lnTo>
                                  <a:pt x="550" y="39"/>
                                </a:lnTo>
                                <a:lnTo>
                                  <a:pt x="550" y="39"/>
                                </a:lnTo>
                                <a:lnTo>
                                  <a:pt x="552" y="39"/>
                                </a:lnTo>
                                <a:lnTo>
                                  <a:pt x="553" y="38"/>
                                </a:lnTo>
                                <a:lnTo>
                                  <a:pt x="556" y="36"/>
                                </a:lnTo>
                                <a:lnTo>
                                  <a:pt x="564" y="33"/>
                                </a:lnTo>
                                <a:lnTo>
                                  <a:pt x="574" y="29"/>
                                </a:lnTo>
                                <a:lnTo>
                                  <a:pt x="583" y="25"/>
                                </a:lnTo>
                                <a:lnTo>
                                  <a:pt x="590" y="22"/>
                                </a:lnTo>
                                <a:lnTo>
                                  <a:pt x="593" y="20"/>
                                </a:lnTo>
                                <a:lnTo>
                                  <a:pt x="550" y="42"/>
                                </a:lnTo>
                                <a:lnTo>
                                  <a:pt x="572" y="30"/>
                                </a:lnTo>
                                <a:lnTo>
                                  <a:pt x="596" y="20"/>
                                </a:lnTo>
                                <a:lnTo>
                                  <a:pt x="605" y="17"/>
                                </a:lnTo>
                                <a:lnTo>
                                  <a:pt x="613" y="14"/>
                                </a:lnTo>
                                <a:lnTo>
                                  <a:pt x="609" y="16"/>
                                </a:lnTo>
                                <a:lnTo>
                                  <a:pt x="606" y="17"/>
                                </a:lnTo>
                                <a:lnTo>
                                  <a:pt x="605" y="19"/>
                                </a:lnTo>
                                <a:lnTo>
                                  <a:pt x="603" y="20"/>
                                </a:lnTo>
                                <a:lnTo>
                                  <a:pt x="602" y="22"/>
                                </a:lnTo>
                                <a:lnTo>
                                  <a:pt x="600" y="23"/>
                                </a:lnTo>
                                <a:lnTo>
                                  <a:pt x="613" y="17"/>
                                </a:lnTo>
                                <a:lnTo>
                                  <a:pt x="625" y="11"/>
                                </a:lnTo>
                                <a:lnTo>
                                  <a:pt x="625" y="11"/>
                                </a:lnTo>
                                <a:lnTo>
                                  <a:pt x="625" y="11"/>
                                </a:lnTo>
                                <a:lnTo>
                                  <a:pt x="625" y="11"/>
                                </a:lnTo>
                                <a:lnTo>
                                  <a:pt x="625" y="11"/>
                                </a:lnTo>
                                <a:lnTo>
                                  <a:pt x="625" y="11"/>
                                </a:lnTo>
                                <a:lnTo>
                                  <a:pt x="624" y="13"/>
                                </a:lnTo>
                                <a:lnTo>
                                  <a:pt x="622" y="14"/>
                                </a:lnTo>
                                <a:lnTo>
                                  <a:pt x="621" y="16"/>
                                </a:lnTo>
                                <a:lnTo>
                                  <a:pt x="621" y="16"/>
                                </a:lnTo>
                                <a:lnTo>
                                  <a:pt x="622" y="16"/>
                                </a:lnTo>
                                <a:lnTo>
                                  <a:pt x="624" y="16"/>
                                </a:lnTo>
                                <a:lnTo>
                                  <a:pt x="627" y="14"/>
                                </a:lnTo>
                                <a:lnTo>
                                  <a:pt x="634" y="11"/>
                                </a:lnTo>
                                <a:lnTo>
                                  <a:pt x="644" y="8"/>
                                </a:lnTo>
                                <a:lnTo>
                                  <a:pt x="652" y="5"/>
                                </a:lnTo>
                                <a:lnTo>
                                  <a:pt x="653" y="7"/>
                                </a:lnTo>
                                <a:lnTo>
                                  <a:pt x="656" y="8"/>
                                </a:lnTo>
                                <a:lnTo>
                                  <a:pt x="687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8" name="Freeform 325">
                            <a:extLst>
                              <a:ext uri="{FF2B5EF4-FFF2-40B4-BE49-F238E27FC236}">
                                <a16:creationId xmlns:a16="http://schemas.microsoft.com/office/drawing/2014/main" id="{13C701DC-0CEF-3C47-85EA-E38BADA90AC8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529268" y="777877"/>
                            <a:ext cx="347664" cy="385761"/>
                          </a:xfrm>
                          <a:custGeom>
                            <a:avLst/>
                            <a:gdLst>
                              <a:gd name="T0" fmla="*/ 38 w 219"/>
                              <a:gd name="T1" fmla="*/ 7 h 243"/>
                              <a:gd name="T2" fmla="*/ 63 w 219"/>
                              <a:gd name="T3" fmla="*/ 22 h 243"/>
                              <a:gd name="T4" fmla="*/ 75 w 219"/>
                              <a:gd name="T5" fmla="*/ 38 h 243"/>
                              <a:gd name="T6" fmla="*/ 75 w 219"/>
                              <a:gd name="T7" fmla="*/ 42 h 243"/>
                              <a:gd name="T8" fmla="*/ 75 w 219"/>
                              <a:gd name="T9" fmla="*/ 47 h 243"/>
                              <a:gd name="T10" fmla="*/ 66 w 219"/>
                              <a:gd name="T11" fmla="*/ 48 h 243"/>
                              <a:gd name="T12" fmla="*/ 97 w 219"/>
                              <a:gd name="T13" fmla="*/ 75 h 243"/>
                              <a:gd name="T14" fmla="*/ 85 w 219"/>
                              <a:gd name="T15" fmla="*/ 73 h 243"/>
                              <a:gd name="T16" fmla="*/ 85 w 219"/>
                              <a:gd name="T17" fmla="*/ 83 h 243"/>
                              <a:gd name="T18" fmla="*/ 92 w 219"/>
                              <a:gd name="T19" fmla="*/ 98 h 243"/>
                              <a:gd name="T20" fmla="*/ 92 w 219"/>
                              <a:gd name="T21" fmla="*/ 107 h 243"/>
                              <a:gd name="T22" fmla="*/ 116 w 219"/>
                              <a:gd name="T23" fmla="*/ 132 h 243"/>
                              <a:gd name="T24" fmla="*/ 114 w 219"/>
                              <a:gd name="T25" fmla="*/ 139 h 243"/>
                              <a:gd name="T26" fmla="*/ 116 w 219"/>
                              <a:gd name="T27" fmla="*/ 147 h 243"/>
                              <a:gd name="T28" fmla="*/ 123 w 219"/>
                              <a:gd name="T29" fmla="*/ 157 h 243"/>
                              <a:gd name="T30" fmla="*/ 145 w 219"/>
                              <a:gd name="T31" fmla="*/ 180 h 243"/>
                              <a:gd name="T32" fmla="*/ 205 w 219"/>
                              <a:gd name="T33" fmla="*/ 230 h 243"/>
                              <a:gd name="T34" fmla="*/ 216 w 219"/>
                              <a:gd name="T35" fmla="*/ 237 h 243"/>
                              <a:gd name="T36" fmla="*/ 219 w 219"/>
                              <a:gd name="T37" fmla="*/ 240 h 243"/>
                              <a:gd name="T38" fmla="*/ 198 w 219"/>
                              <a:gd name="T39" fmla="*/ 243 h 243"/>
                              <a:gd name="T40" fmla="*/ 169 w 219"/>
                              <a:gd name="T41" fmla="*/ 232 h 243"/>
                              <a:gd name="T42" fmla="*/ 122 w 219"/>
                              <a:gd name="T43" fmla="*/ 211 h 243"/>
                              <a:gd name="T44" fmla="*/ 114 w 219"/>
                              <a:gd name="T45" fmla="*/ 208 h 243"/>
                              <a:gd name="T46" fmla="*/ 104 w 219"/>
                              <a:gd name="T47" fmla="*/ 202 h 243"/>
                              <a:gd name="T48" fmla="*/ 95 w 219"/>
                              <a:gd name="T49" fmla="*/ 198 h 243"/>
                              <a:gd name="T50" fmla="*/ 84 w 219"/>
                              <a:gd name="T51" fmla="*/ 179 h 243"/>
                              <a:gd name="T52" fmla="*/ 91 w 219"/>
                              <a:gd name="T53" fmla="*/ 166 h 243"/>
                              <a:gd name="T54" fmla="*/ 65 w 219"/>
                              <a:gd name="T55" fmla="*/ 148 h 243"/>
                              <a:gd name="T56" fmla="*/ 72 w 219"/>
                              <a:gd name="T57" fmla="*/ 147 h 243"/>
                              <a:gd name="T58" fmla="*/ 72 w 219"/>
                              <a:gd name="T59" fmla="*/ 136 h 243"/>
                              <a:gd name="T60" fmla="*/ 56 w 219"/>
                              <a:gd name="T61" fmla="*/ 120 h 243"/>
                              <a:gd name="T62" fmla="*/ 46 w 219"/>
                              <a:gd name="T63" fmla="*/ 111 h 243"/>
                              <a:gd name="T64" fmla="*/ 43 w 219"/>
                              <a:gd name="T65" fmla="*/ 107 h 243"/>
                              <a:gd name="T66" fmla="*/ 38 w 219"/>
                              <a:gd name="T67" fmla="*/ 98 h 243"/>
                              <a:gd name="T68" fmla="*/ 34 w 219"/>
                              <a:gd name="T69" fmla="*/ 88 h 243"/>
                              <a:gd name="T70" fmla="*/ 26 w 219"/>
                              <a:gd name="T71" fmla="*/ 79 h 243"/>
                              <a:gd name="T72" fmla="*/ 16 w 219"/>
                              <a:gd name="T73" fmla="*/ 73 h 243"/>
                              <a:gd name="T74" fmla="*/ 15 w 219"/>
                              <a:gd name="T75" fmla="*/ 64 h 243"/>
                              <a:gd name="T76" fmla="*/ 4 w 219"/>
                              <a:gd name="T77" fmla="*/ 39 h 243"/>
                              <a:gd name="T78" fmla="*/ 4 w 219"/>
                              <a:gd name="T79" fmla="*/ 26 h 243"/>
                              <a:gd name="T80" fmla="*/ 24 w 219"/>
                              <a:gd name="T81" fmla="*/ 12 h 243"/>
                              <a:gd name="T82" fmla="*/ 12 w 219"/>
                              <a:gd name="T83" fmla="*/ 4 h 243"/>
                              <a:gd name="T84" fmla="*/ 15 w 219"/>
                              <a:gd name="T85" fmla="*/ 1 h 24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</a:cxnLst>
                            <a:rect l="0" t="0" r="r" b="b"/>
                            <a:pathLst>
                              <a:path w="219" h="243">
                                <a:moveTo>
                                  <a:pt x="18" y="0"/>
                                </a:moveTo>
                                <a:lnTo>
                                  <a:pt x="26" y="3"/>
                                </a:lnTo>
                                <a:lnTo>
                                  <a:pt x="38" y="7"/>
                                </a:lnTo>
                                <a:lnTo>
                                  <a:pt x="48" y="13"/>
                                </a:lnTo>
                                <a:lnTo>
                                  <a:pt x="59" y="17"/>
                                </a:lnTo>
                                <a:lnTo>
                                  <a:pt x="63" y="22"/>
                                </a:lnTo>
                                <a:lnTo>
                                  <a:pt x="69" y="29"/>
                                </a:lnTo>
                                <a:lnTo>
                                  <a:pt x="75" y="35"/>
                                </a:lnTo>
                                <a:lnTo>
                                  <a:pt x="75" y="38"/>
                                </a:lnTo>
                                <a:lnTo>
                                  <a:pt x="73" y="39"/>
                                </a:lnTo>
                                <a:lnTo>
                                  <a:pt x="72" y="41"/>
                                </a:lnTo>
                                <a:lnTo>
                                  <a:pt x="75" y="42"/>
                                </a:lnTo>
                                <a:lnTo>
                                  <a:pt x="78" y="45"/>
                                </a:lnTo>
                                <a:lnTo>
                                  <a:pt x="81" y="47"/>
                                </a:lnTo>
                                <a:lnTo>
                                  <a:pt x="75" y="47"/>
                                </a:lnTo>
                                <a:lnTo>
                                  <a:pt x="70" y="47"/>
                                </a:lnTo>
                                <a:lnTo>
                                  <a:pt x="66" y="47"/>
                                </a:lnTo>
                                <a:lnTo>
                                  <a:pt x="66" y="48"/>
                                </a:lnTo>
                                <a:lnTo>
                                  <a:pt x="66" y="48"/>
                                </a:lnTo>
                                <a:lnTo>
                                  <a:pt x="69" y="50"/>
                                </a:lnTo>
                                <a:lnTo>
                                  <a:pt x="97" y="75"/>
                                </a:lnTo>
                                <a:lnTo>
                                  <a:pt x="94" y="75"/>
                                </a:lnTo>
                                <a:lnTo>
                                  <a:pt x="90" y="75"/>
                                </a:lnTo>
                                <a:lnTo>
                                  <a:pt x="85" y="73"/>
                                </a:lnTo>
                                <a:lnTo>
                                  <a:pt x="82" y="73"/>
                                </a:lnTo>
                                <a:lnTo>
                                  <a:pt x="78" y="73"/>
                                </a:lnTo>
                                <a:lnTo>
                                  <a:pt x="85" y="83"/>
                                </a:lnTo>
                                <a:lnTo>
                                  <a:pt x="90" y="91"/>
                                </a:lnTo>
                                <a:lnTo>
                                  <a:pt x="91" y="95"/>
                                </a:lnTo>
                                <a:lnTo>
                                  <a:pt x="92" y="98"/>
                                </a:lnTo>
                                <a:lnTo>
                                  <a:pt x="91" y="103"/>
                                </a:lnTo>
                                <a:lnTo>
                                  <a:pt x="91" y="105"/>
                                </a:lnTo>
                                <a:lnTo>
                                  <a:pt x="92" y="107"/>
                                </a:lnTo>
                                <a:lnTo>
                                  <a:pt x="100" y="116"/>
                                </a:lnTo>
                                <a:lnTo>
                                  <a:pt x="109" y="123"/>
                                </a:lnTo>
                                <a:lnTo>
                                  <a:pt x="116" y="132"/>
                                </a:lnTo>
                                <a:lnTo>
                                  <a:pt x="116" y="135"/>
                                </a:lnTo>
                                <a:lnTo>
                                  <a:pt x="116" y="136"/>
                                </a:lnTo>
                                <a:lnTo>
                                  <a:pt x="114" y="139"/>
                                </a:lnTo>
                                <a:lnTo>
                                  <a:pt x="114" y="141"/>
                                </a:lnTo>
                                <a:lnTo>
                                  <a:pt x="114" y="144"/>
                                </a:lnTo>
                                <a:lnTo>
                                  <a:pt x="116" y="147"/>
                                </a:lnTo>
                                <a:lnTo>
                                  <a:pt x="119" y="151"/>
                                </a:lnTo>
                                <a:lnTo>
                                  <a:pt x="120" y="154"/>
                                </a:lnTo>
                                <a:lnTo>
                                  <a:pt x="123" y="157"/>
                                </a:lnTo>
                                <a:lnTo>
                                  <a:pt x="126" y="160"/>
                                </a:lnTo>
                                <a:lnTo>
                                  <a:pt x="134" y="169"/>
                                </a:lnTo>
                                <a:lnTo>
                                  <a:pt x="145" y="180"/>
                                </a:lnTo>
                                <a:lnTo>
                                  <a:pt x="161" y="195"/>
                                </a:lnTo>
                                <a:lnTo>
                                  <a:pt x="182" y="213"/>
                                </a:lnTo>
                                <a:lnTo>
                                  <a:pt x="205" y="230"/>
                                </a:lnTo>
                                <a:lnTo>
                                  <a:pt x="210" y="233"/>
                                </a:lnTo>
                                <a:lnTo>
                                  <a:pt x="213" y="236"/>
                                </a:lnTo>
                                <a:lnTo>
                                  <a:pt x="216" y="237"/>
                                </a:lnTo>
                                <a:lnTo>
                                  <a:pt x="217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19" y="240"/>
                                </a:lnTo>
                                <a:lnTo>
                                  <a:pt x="219" y="243"/>
                                </a:lnTo>
                                <a:lnTo>
                                  <a:pt x="208" y="243"/>
                                </a:lnTo>
                                <a:lnTo>
                                  <a:pt x="198" y="243"/>
                                </a:lnTo>
                                <a:lnTo>
                                  <a:pt x="189" y="242"/>
                                </a:lnTo>
                                <a:lnTo>
                                  <a:pt x="186" y="240"/>
                                </a:lnTo>
                                <a:lnTo>
                                  <a:pt x="169" y="232"/>
                                </a:lnTo>
                                <a:lnTo>
                                  <a:pt x="151" y="221"/>
                                </a:lnTo>
                                <a:lnTo>
                                  <a:pt x="137" y="215"/>
                                </a:lnTo>
                                <a:lnTo>
                                  <a:pt x="122" y="211"/>
                                </a:lnTo>
                                <a:lnTo>
                                  <a:pt x="120" y="211"/>
                                </a:lnTo>
                                <a:lnTo>
                                  <a:pt x="117" y="210"/>
                                </a:lnTo>
                                <a:lnTo>
                                  <a:pt x="114" y="208"/>
                                </a:lnTo>
                                <a:lnTo>
                                  <a:pt x="112" y="207"/>
                                </a:lnTo>
                                <a:lnTo>
                                  <a:pt x="107" y="204"/>
                                </a:lnTo>
                                <a:lnTo>
                                  <a:pt x="104" y="202"/>
                                </a:lnTo>
                                <a:lnTo>
                                  <a:pt x="103" y="201"/>
                                </a:lnTo>
                                <a:lnTo>
                                  <a:pt x="101" y="201"/>
                                </a:lnTo>
                                <a:lnTo>
                                  <a:pt x="95" y="198"/>
                                </a:lnTo>
                                <a:lnTo>
                                  <a:pt x="91" y="193"/>
                                </a:lnTo>
                                <a:lnTo>
                                  <a:pt x="87" y="188"/>
                                </a:lnTo>
                                <a:lnTo>
                                  <a:pt x="84" y="179"/>
                                </a:lnTo>
                                <a:lnTo>
                                  <a:pt x="85" y="169"/>
                                </a:lnTo>
                                <a:lnTo>
                                  <a:pt x="90" y="167"/>
                                </a:lnTo>
                                <a:lnTo>
                                  <a:pt x="91" y="166"/>
                                </a:lnTo>
                                <a:lnTo>
                                  <a:pt x="82" y="160"/>
                                </a:lnTo>
                                <a:lnTo>
                                  <a:pt x="73" y="155"/>
                                </a:lnTo>
                                <a:lnTo>
                                  <a:pt x="65" y="148"/>
                                </a:lnTo>
                                <a:lnTo>
                                  <a:pt x="66" y="147"/>
                                </a:lnTo>
                                <a:lnTo>
                                  <a:pt x="69" y="147"/>
                                </a:lnTo>
                                <a:lnTo>
                                  <a:pt x="72" y="147"/>
                                </a:lnTo>
                                <a:lnTo>
                                  <a:pt x="73" y="147"/>
                                </a:lnTo>
                                <a:lnTo>
                                  <a:pt x="76" y="145"/>
                                </a:lnTo>
                                <a:lnTo>
                                  <a:pt x="72" y="136"/>
                                </a:lnTo>
                                <a:lnTo>
                                  <a:pt x="69" y="132"/>
                                </a:lnTo>
                                <a:lnTo>
                                  <a:pt x="65" y="126"/>
                                </a:lnTo>
                                <a:lnTo>
                                  <a:pt x="56" y="120"/>
                                </a:lnTo>
                                <a:lnTo>
                                  <a:pt x="51" y="116"/>
                                </a:lnTo>
                                <a:lnTo>
                                  <a:pt x="48" y="113"/>
                                </a:lnTo>
                                <a:lnTo>
                                  <a:pt x="46" y="111"/>
                                </a:lnTo>
                                <a:lnTo>
                                  <a:pt x="44" y="110"/>
                                </a:lnTo>
                                <a:lnTo>
                                  <a:pt x="43" y="108"/>
                                </a:lnTo>
                                <a:lnTo>
                                  <a:pt x="43" y="107"/>
                                </a:lnTo>
                                <a:lnTo>
                                  <a:pt x="41" y="105"/>
                                </a:lnTo>
                                <a:lnTo>
                                  <a:pt x="40" y="103"/>
                                </a:lnTo>
                                <a:lnTo>
                                  <a:pt x="38" y="98"/>
                                </a:lnTo>
                                <a:lnTo>
                                  <a:pt x="37" y="94"/>
                                </a:lnTo>
                                <a:lnTo>
                                  <a:pt x="35" y="91"/>
                                </a:lnTo>
                                <a:lnTo>
                                  <a:pt x="34" y="88"/>
                                </a:lnTo>
                                <a:lnTo>
                                  <a:pt x="32" y="83"/>
                                </a:lnTo>
                                <a:lnTo>
                                  <a:pt x="29" y="81"/>
                                </a:lnTo>
                                <a:lnTo>
                                  <a:pt x="26" y="79"/>
                                </a:lnTo>
                                <a:lnTo>
                                  <a:pt x="24" y="76"/>
                                </a:lnTo>
                                <a:lnTo>
                                  <a:pt x="19" y="75"/>
                                </a:lnTo>
                                <a:lnTo>
                                  <a:pt x="16" y="73"/>
                                </a:lnTo>
                                <a:lnTo>
                                  <a:pt x="13" y="70"/>
                                </a:lnTo>
                                <a:lnTo>
                                  <a:pt x="10" y="67"/>
                                </a:lnTo>
                                <a:lnTo>
                                  <a:pt x="15" y="64"/>
                                </a:lnTo>
                                <a:lnTo>
                                  <a:pt x="18" y="61"/>
                                </a:lnTo>
                                <a:lnTo>
                                  <a:pt x="12" y="50"/>
                                </a:lnTo>
                                <a:lnTo>
                                  <a:pt x="4" y="39"/>
                                </a:lnTo>
                                <a:lnTo>
                                  <a:pt x="0" y="28"/>
                                </a:lnTo>
                                <a:lnTo>
                                  <a:pt x="2" y="26"/>
                                </a:lnTo>
                                <a:lnTo>
                                  <a:pt x="4" y="26"/>
                                </a:lnTo>
                                <a:lnTo>
                                  <a:pt x="12" y="25"/>
                                </a:lnTo>
                                <a:lnTo>
                                  <a:pt x="24" y="25"/>
                                </a:lnTo>
                                <a:lnTo>
                                  <a:pt x="24" y="12"/>
                                </a:lnTo>
                                <a:lnTo>
                                  <a:pt x="19" y="9"/>
                                </a:lnTo>
                                <a:lnTo>
                                  <a:pt x="15" y="6"/>
                                </a:lnTo>
                                <a:lnTo>
                                  <a:pt x="12" y="4"/>
                                </a:lnTo>
                                <a:lnTo>
                                  <a:pt x="7" y="1"/>
                                </a:lnTo>
                                <a:lnTo>
                                  <a:pt x="10" y="1"/>
                                </a:lnTo>
                                <a:lnTo>
                                  <a:pt x="15" y="1"/>
                                </a:lnTo>
                                <a:lnTo>
                                  <a:pt x="18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9" name="Freeform 329">
                            <a:extLst>
                              <a:ext uri="{FF2B5EF4-FFF2-40B4-BE49-F238E27FC236}">
                                <a16:creationId xmlns:a16="http://schemas.microsoft.com/office/drawing/2014/main" id="{9DB14D89-3F66-6549-9A3A-99C4593EE575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38553" y="1506538"/>
                            <a:ext cx="328615" cy="206376"/>
                          </a:xfrm>
                          <a:custGeom>
                            <a:avLst/>
                            <a:gdLst>
                              <a:gd name="T0" fmla="*/ 183 w 207"/>
                              <a:gd name="T1" fmla="*/ 7 h 130"/>
                              <a:gd name="T2" fmla="*/ 201 w 207"/>
                              <a:gd name="T3" fmla="*/ 25 h 130"/>
                              <a:gd name="T4" fmla="*/ 195 w 207"/>
                              <a:gd name="T5" fmla="*/ 72 h 130"/>
                              <a:gd name="T6" fmla="*/ 187 w 207"/>
                              <a:gd name="T7" fmla="*/ 80 h 130"/>
                              <a:gd name="T8" fmla="*/ 186 w 207"/>
                              <a:gd name="T9" fmla="*/ 82 h 130"/>
                              <a:gd name="T10" fmla="*/ 180 w 207"/>
                              <a:gd name="T11" fmla="*/ 82 h 130"/>
                              <a:gd name="T12" fmla="*/ 167 w 207"/>
                              <a:gd name="T13" fmla="*/ 83 h 130"/>
                              <a:gd name="T14" fmla="*/ 154 w 207"/>
                              <a:gd name="T15" fmla="*/ 91 h 130"/>
                              <a:gd name="T16" fmla="*/ 149 w 207"/>
                              <a:gd name="T17" fmla="*/ 95 h 130"/>
                              <a:gd name="T18" fmla="*/ 146 w 207"/>
                              <a:gd name="T19" fmla="*/ 104 h 130"/>
                              <a:gd name="T20" fmla="*/ 143 w 207"/>
                              <a:gd name="T21" fmla="*/ 108 h 130"/>
                              <a:gd name="T22" fmla="*/ 113 w 207"/>
                              <a:gd name="T23" fmla="*/ 124 h 130"/>
                              <a:gd name="T24" fmla="*/ 67 w 207"/>
                              <a:gd name="T25" fmla="*/ 130 h 130"/>
                              <a:gd name="T26" fmla="*/ 63 w 207"/>
                              <a:gd name="T27" fmla="*/ 124 h 130"/>
                              <a:gd name="T28" fmla="*/ 63 w 207"/>
                              <a:gd name="T29" fmla="*/ 119 h 130"/>
                              <a:gd name="T30" fmla="*/ 61 w 207"/>
                              <a:gd name="T31" fmla="*/ 114 h 130"/>
                              <a:gd name="T32" fmla="*/ 41 w 207"/>
                              <a:gd name="T33" fmla="*/ 123 h 130"/>
                              <a:gd name="T34" fmla="*/ 22 w 207"/>
                              <a:gd name="T35" fmla="*/ 130 h 130"/>
                              <a:gd name="T36" fmla="*/ 25 w 207"/>
                              <a:gd name="T37" fmla="*/ 117 h 130"/>
                              <a:gd name="T38" fmla="*/ 23 w 207"/>
                              <a:gd name="T39" fmla="*/ 86 h 130"/>
                              <a:gd name="T40" fmla="*/ 11 w 207"/>
                              <a:gd name="T41" fmla="*/ 91 h 130"/>
                              <a:gd name="T42" fmla="*/ 5 w 207"/>
                              <a:gd name="T43" fmla="*/ 92 h 130"/>
                              <a:gd name="T44" fmla="*/ 1 w 207"/>
                              <a:gd name="T45" fmla="*/ 89 h 130"/>
                              <a:gd name="T46" fmla="*/ 0 w 207"/>
                              <a:gd name="T47" fmla="*/ 85 h 130"/>
                              <a:gd name="T48" fmla="*/ 10 w 207"/>
                              <a:gd name="T49" fmla="*/ 78 h 130"/>
                              <a:gd name="T50" fmla="*/ 30 w 207"/>
                              <a:gd name="T51" fmla="*/ 72 h 130"/>
                              <a:gd name="T52" fmla="*/ 36 w 207"/>
                              <a:gd name="T53" fmla="*/ 69 h 130"/>
                              <a:gd name="T54" fmla="*/ 35 w 207"/>
                              <a:gd name="T55" fmla="*/ 64 h 130"/>
                              <a:gd name="T56" fmla="*/ 29 w 207"/>
                              <a:gd name="T57" fmla="*/ 64 h 130"/>
                              <a:gd name="T58" fmla="*/ 28 w 207"/>
                              <a:gd name="T59" fmla="*/ 61 h 130"/>
                              <a:gd name="T60" fmla="*/ 22 w 207"/>
                              <a:gd name="T61" fmla="*/ 58 h 130"/>
                              <a:gd name="T62" fmla="*/ 5 w 207"/>
                              <a:gd name="T63" fmla="*/ 56 h 130"/>
                              <a:gd name="T64" fmla="*/ 7 w 207"/>
                              <a:gd name="T65" fmla="*/ 45 h 130"/>
                              <a:gd name="T66" fmla="*/ 20 w 207"/>
                              <a:gd name="T67" fmla="*/ 34 h 130"/>
                              <a:gd name="T68" fmla="*/ 26 w 207"/>
                              <a:gd name="T69" fmla="*/ 28 h 130"/>
                              <a:gd name="T70" fmla="*/ 29 w 207"/>
                              <a:gd name="T71" fmla="*/ 25 h 130"/>
                              <a:gd name="T72" fmla="*/ 38 w 207"/>
                              <a:gd name="T73" fmla="*/ 13 h 130"/>
                              <a:gd name="T74" fmla="*/ 44 w 207"/>
                              <a:gd name="T75" fmla="*/ 10 h 130"/>
                              <a:gd name="T76" fmla="*/ 48 w 207"/>
                              <a:gd name="T77" fmla="*/ 12 h 130"/>
                              <a:gd name="T78" fmla="*/ 51 w 207"/>
                              <a:gd name="T79" fmla="*/ 17 h 130"/>
                              <a:gd name="T80" fmla="*/ 55 w 207"/>
                              <a:gd name="T81" fmla="*/ 19 h 130"/>
                              <a:gd name="T82" fmla="*/ 67 w 207"/>
                              <a:gd name="T83" fmla="*/ 23 h 130"/>
                              <a:gd name="T84" fmla="*/ 76 w 207"/>
                              <a:gd name="T85" fmla="*/ 26 h 130"/>
                              <a:gd name="T86" fmla="*/ 77 w 207"/>
                              <a:gd name="T87" fmla="*/ 26 h 130"/>
                              <a:gd name="T88" fmla="*/ 108 w 207"/>
                              <a:gd name="T89" fmla="*/ 19 h 130"/>
                              <a:gd name="T90" fmla="*/ 117 w 207"/>
                              <a:gd name="T91" fmla="*/ 22 h 130"/>
                              <a:gd name="T92" fmla="*/ 136 w 207"/>
                              <a:gd name="T93" fmla="*/ 19 h 130"/>
                              <a:gd name="T94" fmla="*/ 157 w 207"/>
                              <a:gd name="T95" fmla="*/ 12 h 130"/>
                              <a:gd name="T96" fmla="*/ 160 w 207"/>
                              <a:gd name="T97" fmla="*/ 10 h 130"/>
                              <a:gd name="T98" fmla="*/ 165 w 207"/>
                              <a:gd name="T99" fmla="*/ 3 h 130"/>
                              <a:gd name="T100" fmla="*/ 170 w 207"/>
                              <a:gd name="T101" fmla="*/ 0 h 13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  <a:cxn ang="0">
                                <a:pos x="T98" y="T99"/>
                              </a:cxn>
                              <a:cxn ang="0">
                                <a:pos x="T100" y="T101"/>
                              </a:cxn>
                            </a:cxnLst>
                            <a:rect l="0" t="0" r="r" b="b"/>
                            <a:pathLst>
                              <a:path w="207" h="130">
                                <a:moveTo>
                                  <a:pt x="170" y="0"/>
                                </a:moveTo>
                                <a:lnTo>
                                  <a:pt x="171" y="0"/>
                                </a:lnTo>
                                <a:lnTo>
                                  <a:pt x="183" y="7"/>
                                </a:lnTo>
                                <a:lnTo>
                                  <a:pt x="190" y="13"/>
                                </a:lnTo>
                                <a:lnTo>
                                  <a:pt x="196" y="17"/>
                                </a:lnTo>
                                <a:lnTo>
                                  <a:pt x="201" y="25"/>
                                </a:lnTo>
                                <a:lnTo>
                                  <a:pt x="207" y="35"/>
                                </a:lnTo>
                                <a:lnTo>
                                  <a:pt x="196" y="63"/>
                                </a:lnTo>
                                <a:lnTo>
                                  <a:pt x="195" y="72"/>
                                </a:lnTo>
                                <a:lnTo>
                                  <a:pt x="192" y="76"/>
                                </a:lnTo>
                                <a:lnTo>
                                  <a:pt x="189" y="79"/>
                                </a:lnTo>
                                <a:lnTo>
                                  <a:pt x="187" y="80"/>
                                </a:lnTo>
                                <a:lnTo>
                                  <a:pt x="187" y="80"/>
                                </a:lnTo>
                                <a:lnTo>
                                  <a:pt x="186" y="82"/>
                                </a:lnTo>
                                <a:lnTo>
                                  <a:pt x="186" y="82"/>
                                </a:lnTo>
                                <a:lnTo>
                                  <a:pt x="185" y="83"/>
                                </a:lnTo>
                                <a:lnTo>
                                  <a:pt x="183" y="83"/>
                                </a:lnTo>
                                <a:lnTo>
                                  <a:pt x="180" y="82"/>
                                </a:lnTo>
                                <a:lnTo>
                                  <a:pt x="176" y="82"/>
                                </a:lnTo>
                                <a:lnTo>
                                  <a:pt x="171" y="82"/>
                                </a:lnTo>
                                <a:lnTo>
                                  <a:pt x="167" y="83"/>
                                </a:lnTo>
                                <a:lnTo>
                                  <a:pt x="162" y="85"/>
                                </a:lnTo>
                                <a:lnTo>
                                  <a:pt x="158" y="88"/>
                                </a:lnTo>
                                <a:lnTo>
                                  <a:pt x="154" y="91"/>
                                </a:lnTo>
                                <a:lnTo>
                                  <a:pt x="151" y="92"/>
                                </a:lnTo>
                                <a:lnTo>
                                  <a:pt x="149" y="94"/>
                                </a:lnTo>
                                <a:lnTo>
                                  <a:pt x="149" y="95"/>
                                </a:lnTo>
                                <a:lnTo>
                                  <a:pt x="148" y="98"/>
                                </a:lnTo>
                                <a:lnTo>
                                  <a:pt x="148" y="100"/>
                                </a:lnTo>
                                <a:lnTo>
                                  <a:pt x="146" y="104"/>
                                </a:lnTo>
                                <a:lnTo>
                                  <a:pt x="145" y="105"/>
                                </a:lnTo>
                                <a:lnTo>
                                  <a:pt x="145" y="107"/>
                                </a:lnTo>
                                <a:lnTo>
                                  <a:pt x="143" y="108"/>
                                </a:lnTo>
                                <a:lnTo>
                                  <a:pt x="129" y="117"/>
                                </a:lnTo>
                                <a:lnTo>
                                  <a:pt x="118" y="122"/>
                                </a:lnTo>
                                <a:lnTo>
                                  <a:pt x="113" y="124"/>
                                </a:lnTo>
                                <a:lnTo>
                                  <a:pt x="108" y="126"/>
                                </a:lnTo>
                                <a:lnTo>
                                  <a:pt x="70" y="130"/>
                                </a:lnTo>
                                <a:lnTo>
                                  <a:pt x="67" y="130"/>
                                </a:lnTo>
                                <a:lnTo>
                                  <a:pt x="64" y="129"/>
                                </a:lnTo>
                                <a:lnTo>
                                  <a:pt x="64" y="126"/>
                                </a:lnTo>
                                <a:lnTo>
                                  <a:pt x="63" y="124"/>
                                </a:lnTo>
                                <a:lnTo>
                                  <a:pt x="63" y="122"/>
                                </a:lnTo>
                                <a:lnTo>
                                  <a:pt x="63" y="120"/>
                                </a:lnTo>
                                <a:lnTo>
                                  <a:pt x="63" y="119"/>
                                </a:lnTo>
                                <a:lnTo>
                                  <a:pt x="63" y="116"/>
                                </a:lnTo>
                                <a:lnTo>
                                  <a:pt x="63" y="114"/>
                                </a:lnTo>
                                <a:lnTo>
                                  <a:pt x="61" y="114"/>
                                </a:lnTo>
                                <a:lnTo>
                                  <a:pt x="58" y="114"/>
                                </a:lnTo>
                                <a:lnTo>
                                  <a:pt x="55" y="116"/>
                                </a:lnTo>
                                <a:lnTo>
                                  <a:pt x="41" y="123"/>
                                </a:lnTo>
                                <a:lnTo>
                                  <a:pt x="30" y="127"/>
                                </a:lnTo>
                                <a:lnTo>
                                  <a:pt x="25" y="129"/>
                                </a:lnTo>
                                <a:lnTo>
                                  <a:pt x="22" y="130"/>
                                </a:lnTo>
                                <a:lnTo>
                                  <a:pt x="20" y="130"/>
                                </a:lnTo>
                                <a:lnTo>
                                  <a:pt x="19" y="129"/>
                                </a:lnTo>
                                <a:lnTo>
                                  <a:pt x="25" y="117"/>
                                </a:lnTo>
                                <a:lnTo>
                                  <a:pt x="30" y="104"/>
                                </a:lnTo>
                                <a:lnTo>
                                  <a:pt x="29" y="86"/>
                                </a:lnTo>
                                <a:lnTo>
                                  <a:pt x="23" y="86"/>
                                </a:lnTo>
                                <a:lnTo>
                                  <a:pt x="20" y="88"/>
                                </a:lnTo>
                                <a:lnTo>
                                  <a:pt x="16" y="89"/>
                                </a:lnTo>
                                <a:lnTo>
                                  <a:pt x="11" y="91"/>
                                </a:lnTo>
                                <a:lnTo>
                                  <a:pt x="7" y="92"/>
                                </a:lnTo>
                                <a:lnTo>
                                  <a:pt x="7" y="92"/>
                                </a:lnTo>
                                <a:lnTo>
                                  <a:pt x="5" y="92"/>
                                </a:lnTo>
                                <a:lnTo>
                                  <a:pt x="4" y="91"/>
                                </a:lnTo>
                                <a:lnTo>
                                  <a:pt x="3" y="91"/>
                                </a:lnTo>
                                <a:lnTo>
                                  <a:pt x="1" y="89"/>
                                </a:lnTo>
                                <a:lnTo>
                                  <a:pt x="0" y="88"/>
                                </a:lnTo>
                                <a:lnTo>
                                  <a:pt x="0" y="86"/>
                                </a:lnTo>
                                <a:lnTo>
                                  <a:pt x="0" y="85"/>
                                </a:lnTo>
                                <a:lnTo>
                                  <a:pt x="1" y="82"/>
                                </a:lnTo>
                                <a:lnTo>
                                  <a:pt x="5" y="80"/>
                                </a:lnTo>
                                <a:lnTo>
                                  <a:pt x="10" y="78"/>
                                </a:lnTo>
                                <a:lnTo>
                                  <a:pt x="17" y="76"/>
                                </a:lnTo>
                                <a:lnTo>
                                  <a:pt x="26" y="73"/>
                                </a:lnTo>
                                <a:lnTo>
                                  <a:pt x="30" y="72"/>
                                </a:lnTo>
                                <a:lnTo>
                                  <a:pt x="33" y="70"/>
                                </a:lnTo>
                                <a:lnTo>
                                  <a:pt x="35" y="69"/>
                                </a:lnTo>
                                <a:lnTo>
                                  <a:pt x="36" y="69"/>
                                </a:lnTo>
                                <a:lnTo>
                                  <a:pt x="36" y="67"/>
                                </a:lnTo>
                                <a:lnTo>
                                  <a:pt x="36" y="66"/>
                                </a:lnTo>
                                <a:lnTo>
                                  <a:pt x="35" y="64"/>
                                </a:lnTo>
                                <a:lnTo>
                                  <a:pt x="32" y="64"/>
                                </a:lnTo>
                                <a:lnTo>
                                  <a:pt x="30" y="64"/>
                                </a:lnTo>
                                <a:lnTo>
                                  <a:pt x="29" y="64"/>
                                </a:lnTo>
                                <a:lnTo>
                                  <a:pt x="29" y="63"/>
                                </a:lnTo>
                                <a:lnTo>
                                  <a:pt x="28" y="63"/>
                                </a:lnTo>
                                <a:lnTo>
                                  <a:pt x="28" y="61"/>
                                </a:lnTo>
                                <a:lnTo>
                                  <a:pt x="26" y="60"/>
                                </a:lnTo>
                                <a:lnTo>
                                  <a:pt x="25" y="58"/>
                                </a:lnTo>
                                <a:lnTo>
                                  <a:pt x="22" y="58"/>
                                </a:lnTo>
                                <a:lnTo>
                                  <a:pt x="14" y="58"/>
                                </a:lnTo>
                                <a:lnTo>
                                  <a:pt x="8" y="57"/>
                                </a:lnTo>
                                <a:lnTo>
                                  <a:pt x="5" y="56"/>
                                </a:lnTo>
                                <a:lnTo>
                                  <a:pt x="4" y="53"/>
                                </a:lnTo>
                                <a:lnTo>
                                  <a:pt x="4" y="50"/>
                                </a:lnTo>
                                <a:lnTo>
                                  <a:pt x="7" y="45"/>
                                </a:lnTo>
                                <a:lnTo>
                                  <a:pt x="11" y="39"/>
                                </a:lnTo>
                                <a:lnTo>
                                  <a:pt x="16" y="37"/>
                                </a:lnTo>
                                <a:lnTo>
                                  <a:pt x="20" y="34"/>
                                </a:lnTo>
                                <a:lnTo>
                                  <a:pt x="23" y="31"/>
                                </a:lnTo>
                                <a:lnTo>
                                  <a:pt x="25" y="29"/>
                                </a:lnTo>
                                <a:lnTo>
                                  <a:pt x="26" y="28"/>
                                </a:lnTo>
                                <a:lnTo>
                                  <a:pt x="28" y="28"/>
                                </a:lnTo>
                                <a:lnTo>
                                  <a:pt x="28" y="26"/>
                                </a:lnTo>
                                <a:lnTo>
                                  <a:pt x="29" y="25"/>
                                </a:lnTo>
                                <a:lnTo>
                                  <a:pt x="32" y="20"/>
                                </a:lnTo>
                                <a:lnTo>
                                  <a:pt x="35" y="16"/>
                                </a:lnTo>
                                <a:lnTo>
                                  <a:pt x="38" y="13"/>
                                </a:lnTo>
                                <a:lnTo>
                                  <a:pt x="39" y="12"/>
                                </a:lnTo>
                                <a:lnTo>
                                  <a:pt x="41" y="10"/>
                                </a:lnTo>
                                <a:lnTo>
                                  <a:pt x="44" y="10"/>
                                </a:lnTo>
                                <a:lnTo>
                                  <a:pt x="44" y="10"/>
                                </a:lnTo>
                                <a:lnTo>
                                  <a:pt x="47" y="10"/>
                                </a:lnTo>
                                <a:lnTo>
                                  <a:pt x="48" y="12"/>
                                </a:lnTo>
                                <a:lnTo>
                                  <a:pt x="50" y="13"/>
                                </a:lnTo>
                                <a:lnTo>
                                  <a:pt x="51" y="17"/>
                                </a:lnTo>
                                <a:lnTo>
                                  <a:pt x="51" y="17"/>
                                </a:lnTo>
                                <a:lnTo>
                                  <a:pt x="52" y="17"/>
                                </a:lnTo>
                                <a:lnTo>
                                  <a:pt x="52" y="17"/>
                                </a:lnTo>
                                <a:lnTo>
                                  <a:pt x="55" y="19"/>
                                </a:lnTo>
                                <a:lnTo>
                                  <a:pt x="58" y="20"/>
                                </a:lnTo>
                                <a:lnTo>
                                  <a:pt x="63" y="22"/>
                                </a:lnTo>
                                <a:lnTo>
                                  <a:pt x="67" y="23"/>
                                </a:lnTo>
                                <a:lnTo>
                                  <a:pt x="72" y="25"/>
                                </a:lnTo>
                                <a:lnTo>
                                  <a:pt x="73" y="26"/>
                                </a:lnTo>
                                <a:lnTo>
                                  <a:pt x="76" y="26"/>
                                </a:lnTo>
                                <a:lnTo>
                                  <a:pt x="76" y="26"/>
                                </a:lnTo>
                                <a:lnTo>
                                  <a:pt x="77" y="26"/>
                                </a:lnTo>
                                <a:lnTo>
                                  <a:pt x="77" y="26"/>
                                </a:lnTo>
                                <a:lnTo>
                                  <a:pt x="88" y="25"/>
                                </a:lnTo>
                                <a:lnTo>
                                  <a:pt x="98" y="20"/>
                                </a:lnTo>
                                <a:lnTo>
                                  <a:pt x="108" y="19"/>
                                </a:lnTo>
                                <a:lnTo>
                                  <a:pt x="111" y="20"/>
                                </a:lnTo>
                                <a:lnTo>
                                  <a:pt x="114" y="20"/>
                                </a:lnTo>
                                <a:lnTo>
                                  <a:pt x="117" y="22"/>
                                </a:lnTo>
                                <a:lnTo>
                                  <a:pt x="120" y="23"/>
                                </a:lnTo>
                                <a:lnTo>
                                  <a:pt x="124" y="23"/>
                                </a:lnTo>
                                <a:lnTo>
                                  <a:pt x="136" y="19"/>
                                </a:lnTo>
                                <a:lnTo>
                                  <a:pt x="148" y="15"/>
                                </a:lnTo>
                                <a:lnTo>
                                  <a:pt x="152" y="13"/>
                                </a:lnTo>
                                <a:lnTo>
                                  <a:pt x="157" y="12"/>
                                </a:lnTo>
                                <a:lnTo>
                                  <a:pt x="158" y="12"/>
                                </a:lnTo>
                                <a:lnTo>
                                  <a:pt x="160" y="10"/>
                                </a:lnTo>
                                <a:lnTo>
                                  <a:pt x="160" y="10"/>
                                </a:lnTo>
                                <a:lnTo>
                                  <a:pt x="161" y="9"/>
                                </a:lnTo>
                                <a:lnTo>
                                  <a:pt x="164" y="6"/>
                                </a:lnTo>
                                <a:lnTo>
                                  <a:pt x="165" y="3"/>
                                </a:lnTo>
                                <a:lnTo>
                                  <a:pt x="167" y="1"/>
                                </a:lnTo>
                                <a:lnTo>
                                  <a:pt x="168" y="0"/>
                                </a:lnTo>
                                <a:lnTo>
                                  <a:pt x="170" y="0"/>
                                </a:lnTo>
                                <a:lnTo>
                                  <a:pt x="170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0" name="Freeform 336">
                            <a:extLst>
                              <a:ext uri="{FF2B5EF4-FFF2-40B4-BE49-F238E27FC236}">
                                <a16:creationId xmlns:a16="http://schemas.microsoft.com/office/drawing/2014/main" id="{E92E5383-CBD6-2F43-8E30-7ED7EA36B834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204860" y="755033"/>
                            <a:ext cx="3186107" cy="3382962"/>
                          </a:xfrm>
                          <a:custGeom>
                            <a:avLst/>
                            <a:gdLst>
                              <a:gd name="T0" fmla="*/ 1447 w 2007"/>
                              <a:gd name="T1" fmla="*/ 301 h 2131"/>
                              <a:gd name="T2" fmla="*/ 1874 w 2007"/>
                              <a:gd name="T3" fmla="*/ 902 h 2131"/>
                              <a:gd name="T4" fmla="*/ 2007 w 2007"/>
                              <a:gd name="T5" fmla="*/ 1563 h 2131"/>
                              <a:gd name="T6" fmla="*/ 1937 w 2007"/>
                              <a:gd name="T7" fmla="*/ 1968 h 2131"/>
                              <a:gd name="T8" fmla="*/ 1894 w 2007"/>
                              <a:gd name="T9" fmla="*/ 2030 h 2131"/>
                              <a:gd name="T10" fmla="*/ 1916 w 2007"/>
                              <a:gd name="T11" fmla="*/ 1729 h 2131"/>
                              <a:gd name="T12" fmla="*/ 1797 w 2007"/>
                              <a:gd name="T13" fmla="*/ 1864 h 2131"/>
                              <a:gd name="T14" fmla="*/ 1733 w 2007"/>
                              <a:gd name="T15" fmla="*/ 1810 h 2131"/>
                              <a:gd name="T16" fmla="*/ 1690 w 2007"/>
                              <a:gd name="T17" fmla="*/ 1676 h 2131"/>
                              <a:gd name="T18" fmla="*/ 1357 w 2007"/>
                              <a:gd name="T19" fmla="*/ 1478 h 2131"/>
                              <a:gd name="T20" fmla="*/ 1526 w 2007"/>
                              <a:gd name="T21" fmla="*/ 1607 h 2131"/>
                              <a:gd name="T22" fmla="*/ 1363 w 2007"/>
                              <a:gd name="T23" fmla="*/ 1832 h 2131"/>
                              <a:gd name="T24" fmla="*/ 1207 w 2007"/>
                              <a:gd name="T25" fmla="*/ 1733 h 2131"/>
                              <a:gd name="T26" fmla="*/ 1037 w 2007"/>
                              <a:gd name="T27" fmla="*/ 1456 h 2131"/>
                              <a:gd name="T28" fmla="*/ 1050 w 2007"/>
                              <a:gd name="T29" fmla="*/ 1359 h 2131"/>
                              <a:gd name="T30" fmla="*/ 920 w 2007"/>
                              <a:gd name="T31" fmla="*/ 1247 h 2131"/>
                              <a:gd name="T32" fmla="*/ 855 w 2007"/>
                              <a:gd name="T33" fmla="*/ 1264 h 2131"/>
                              <a:gd name="T34" fmla="*/ 722 w 2007"/>
                              <a:gd name="T35" fmla="*/ 1229 h 2131"/>
                              <a:gd name="T36" fmla="*/ 540 w 2007"/>
                              <a:gd name="T37" fmla="*/ 1117 h 2131"/>
                              <a:gd name="T38" fmla="*/ 697 w 2007"/>
                              <a:gd name="T39" fmla="*/ 1216 h 2131"/>
                              <a:gd name="T40" fmla="*/ 594 w 2007"/>
                              <a:gd name="T41" fmla="*/ 1314 h 2131"/>
                              <a:gd name="T42" fmla="*/ 544 w 2007"/>
                              <a:gd name="T43" fmla="*/ 1198 h 2131"/>
                              <a:gd name="T44" fmla="*/ 422 w 2007"/>
                              <a:gd name="T45" fmla="*/ 1128 h 2131"/>
                              <a:gd name="T46" fmla="*/ 312 w 2007"/>
                              <a:gd name="T47" fmla="*/ 1172 h 2131"/>
                              <a:gd name="T48" fmla="*/ 243 w 2007"/>
                              <a:gd name="T49" fmla="*/ 1242 h 2131"/>
                              <a:gd name="T50" fmla="*/ 107 w 2007"/>
                              <a:gd name="T51" fmla="*/ 1377 h 2131"/>
                              <a:gd name="T52" fmla="*/ 16 w 2007"/>
                              <a:gd name="T53" fmla="*/ 1348 h 2131"/>
                              <a:gd name="T54" fmla="*/ 157 w 2007"/>
                              <a:gd name="T55" fmla="*/ 1071 h 2131"/>
                              <a:gd name="T56" fmla="*/ 188 w 2007"/>
                              <a:gd name="T57" fmla="*/ 983 h 2131"/>
                              <a:gd name="T58" fmla="*/ 298 w 2007"/>
                              <a:gd name="T59" fmla="*/ 843 h 2131"/>
                              <a:gd name="T60" fmla="*/ 381 w 2007"/>
                              <a:gd name="T61" fmla="*/ 761 h 2131"/>
                              <a:gd name="T62" fmla="*/ 650 w 2007"/>
                              <a:gd name="T63" fmla="*/ 785 h 2131"/>
                              <a:gd name="T64" fmla="*/ 711 w 2007"/>
                              <a:gd name="T65" fmla="*/ 675 h 2131"/>
                              <a:gd name="T66" fmla="*/ 681 w 2007"/>
                              <a:gd name="T67" fmla="*/ 603 h 2131"/>
                              <a:gd name="T68" fmla="*/ 626 w 2007"/>
                              <a:gd name="T69" fmla="*/ 412 h 2131"/>
                              <a:gd name="T70" fmla="*/ 563 w 2007"/>
                              <a:gd name="T71" fmla="*/ 535 h 2131"/>
                              <a:gd name="T72" fmla="*/ 497 w 2007"/>
                              <a:gd name="T73" fmla="*/ 641 h 2131"/>
                              <a:gd name="T74" fmla="*/ 585 w 2007"/>
                              <a:gd name="T75" fmla="*/ 698 h 2131"/>
                              <a:gd name="T76" fmla="*/ 497 w 2007"/>
                              <a:gd name="T77" fmla="*/ 771 h 2131"/>
                              <a:gd name="T78" fmla="*/ 440 w 2007"/>
                              <a:gd name="T79" fmla="*/ 672 h 2131"/>
                              <a:gd name="T80" fmla="*/ 287 w 2007"/>
                              <a:gd name="T81" fmla="*/ 656 h 2131"/>
                              <a:gd name="T82" fmla="*/ 458 w 2007"/>
                              <a:gd name="T83" fmla="*/ 346 h 2131"/>
                              <a:gd name="T84" fmla="*/ 427 w 2007"/>
                              <a:gd name="T85" fmla="*/ 320 h 2131"/>
                              <a:gd name="T86" fmla="*/ 559 w 2007"/>
                              <a:gd name="T87" fmla="*/ 213 h 2131"/>
                              <a:gd name="T88" fmla="*/ 685 w 2007"/>
                              <a:gd name="T89" fmla="*/ 246 h 2131"/>
                              <a:gd name="T90" fmla="*/ 933 w 2007"/>
                              <a:gd name="T91" fmla="*/ 339 h 2131"/>
                              <a:gd name="T92" fmla="*/ 852 w 2007"/>
                              <a:gd name="T93" fmla="*/ 396 h 2131"/>
                              <a:gd name="T94" fmla="*/ 910 w 2007"/>
                              <a:gd name="T95" fmla="*/ 418 h 2131"/>
                              <a:gd name="T96" fmla="*/ 974 w 2007"/>
                              <a:gd name="T97" fmla="*/ 351 h 2131"/>
                              <a:gd name="T98" fmla="*/ 995 w 2007"/>
                              <a:gd name="T99" fmla="*/ 343 h 2131"/>
                              <a:gd name="T100" fmla="*/ 1040 w 2007"/>
                              <a:gd name="T101" fmla="*/ 299 h 2131"/>
                              <a:gd name="T102" fmla="*/ 1128 w 2007"/>
                              <a:gd name="T103" fmla="*/ 279 h 2131"/>
                              <a:gd name="T104" fmla="*/ 1213 w 2007"/>
                              <a:gd name="T105" fmla="*/ 283 h 2131"/>
                              <a:gd name="T106" fmla="*/ 1162 w 2007"/>
                              <a:gd name="T107" fmla="*/ 223 h 2131"/>
                              <a:gd name="T108" fmla="*/ 1106 w 2007"/>
                              <a:gd name="T109" fmla="*/ 126 h 2131"/>
                              <a:gd name="T110" fmla="*/ 1347 w 2007"/>
                              <a:gd name="T111" fmla="*/ 377 h 2131"/>
                              <a:gd name="T112" fmla="*/ 1367 w 2007"/>
                              <a:gd name="T113" fmla="*/ 415 h 2131"/>
                              <a:gd name="T114" fmla="*/ 1315 w 2007"/>
                              <a:gd name="T115" fmla="*/ 298 h 2131"/>
                              <a:gd name="T116" fmla="*/ 1228 w 2007"/>
                              <a:gd name="T117" fmla="*/ 217 h 2131"/>
                              <a:gd name="T118" fmla="*/ 1196 w 2007"/>
                              <a:gd name="T119" fmla="*/ 160 h 2131"/>
                              <a:gd name="T120" fmla="*/ 1108 w 2007"/>
                              <a:gd name="T121" fmla="*/ 75 h 2131"/>
                              <a:gd name="T122" fmla="*/ 1015 w 2007"/>
                              <a:gd name="T123" fmla="*/ 15 h 2131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  <a:cxn ang="0">
                                <a:pos x="T92" y="T93"/>
                              </a:cxn>
                              <a:cxn ang="0">
                                <a:pos x="T94" y="T95"/>
                              </a:cxn>
                              <a:cxn ang="0">
                                <a:pos x="T96" y="T97"/>
                              </a:cxn>
                              <a:cxn ang="0">
                                <a:pos x="T98" y="T99"/>
                              </a:cxn>
                              <a:cxn ang="0">
                                <a:pos x="T100" y="T101"/>
                              </a:cxn>
                              <a:cxn ang="0">
                                <a:pos x="T102" y="T103"/>
                              </a:cxn>
                              <a:cxn ang="0">
                                <a:pos x="T104" y="T105"/>
                              </a:cxn>
                              <a:cxn ang="0">
                                <a:pos x="T106" y="T107"/>
                              </a:cxn>
                              <a:cxn ang="0">
                                <a:pos x="T108" y="T109"/>
                              </a:cxn>
                              <a:cxn ang="0">
                                <a:pos x="T110" y="T111"/>
                              </a:cxn>
                              <a:cxn ang="0">
                                <a:pos x="T112" y="T113"/>
                              </a:cxn>
                              <a:cxn ang="0">
                                <a:pos x="T114" y="T115"/>
                              </a:cxn>
                              <a:cxn ang="0">
                                <a:pos x="T116" y="T117"/>
                              </a:cxn>
                              <a:cxn ang="0">
                                <a:pos x="T118" y="T119"/>
                              </a:cxn>
                              <a:cxn ang="0">
                                <a:pos x="T120" y="T121"/>
                              </a:cxn>
                              <a:cxn ang="0">
                                <a:pos x="T122" y="T123"/>
                              </a:cxn>
                            </a:cxnLst>
                            <a:rect l="0" t="0" r="r" b="b"/>
                            <a:pathLst>
                              <a:path w="2007" h="2131">
                                <a:moveTo>
                                  <a:pt x="984" y="0"/>
                                </a:moveTo>
                                <a:lnTo>
                                  <a:pt x="984" y="0"/>
                                </a:lnTo>
                                <a:lnTo>
                                  <a:pt x="984" y="0"/>
                                </a:lnTo>
                                <a:lnTo>
                                  <a:pt x="1008" y="10"/>
                                </a:lnTo>
                                <a:lnTo>
                                  <a:pt x="1027" y="21"/>
                                </a:lnTo>
                                <a:lnTo>
                                  <a:pt x="1045" y="29"/>
                                </a:lnTo>
                                <a:lnTo>
                                  <a:pt x="1062" y="38"/>
                                </a:lnTo>
                                <a:lnTo>
                                  <a:pt x="1158" y="90"/>
                                </a:lnTo>
                                <a:lnTo>
                                  <a:pt x="1177" y="101"/>
                                </a:lnTo>
                                <a:lnTo>
                                  <a:pt x="1193" y="110"/>
                                </a:lnTo>
                                <a:lnTo>
                                  <a:pt x="1207" y="119"/>
                                </a:lnTo>
                                <a:lnTo>
                                  <a:pt x="1221" y="128"/>
                                </a:lnTo>
                                <a:lnTo>
                                  <a:pt x="1234" y="137"/>
                                </a:lnTo>
                                <a:lnTo>
                                  <a:pt x="1247" y="145"/>
                                </a:lnTo>
                                <a:lnTo>
                                  <a:pt x="1262" y="156"/>
                                </a:lnTo>
                                <a:lnTo>
                                  <a:pt x="1279" y="169"/>
                                </a:lnTo>
                                <a:lnTo>
                                  <a:pt x="1298" y="182"/>
                                </a:lnTo>
                                <a:lnTo>
                                  <a:pt x="1320" y="200"/>
                                </a:lnTo>
                                <a:lnTo>
                                  <a:pt x="1348" y="220"/>
                                </a:lnTo>
                                <a:lnTo>
                                  <a:pt x="1379" y="244"/>
                                </a:lnTo>
                                <a:lnTo>
                                  <a:pt x="1395" y="258"/>
                                </a:lnTo>
                                <a:lnTo>
                                  <a:pt x="1410" y="270"/>
                                </a:lnTo>
                                <a:lnTo>
                                  <a:pt x="1423" y="280"/>
                                </a:lnTo>
                                <a:lnTo>
                                  <a:pt x="1435" y="290"/>
                                </a:lnTo>
                                <a:lnTo>
                                  <a:pt x="1447" y="301"/>
                                </a:lnTo>
                                <a:lnTo>
                                  <a:pt x="1458" y="312"/>
                                </a:lnTo>
                                <a:lnTo>
                                  <a:pt x="1470" y="324"/>
                                </a:lnTo>
                                <a:lnTo>
                                  <a:pt x="1485" y="339"/>
                                </a:lnTo>
                                <a:lnTo>
                                  <a:pt x="1502" y="356"/>
                                </a:lnTo>
                                <a:lnTo>
                                  <a:pt x="1523" y="377"/>
                                </a:lnTo>
                                <a:lnTo>
                                  <a:pt x="1546" y="400"/>
                                </a:lnTo>
                                <a:lnTo>
                                  <a:pt x="1574" y="430"/>
                                </a:lnTo>
                                <a:lnTo>
                                  <a:pt x="1587" y="446"/>
                                </a:lnTo>
                                <a:lnTo>
                                  <a:pt x="1599" y="459"/>
                                </a:lnTo>
                                <a:lnTo>
                                  <a:pt x="1611" y="471"/>
                                </a:lnTo>
                                <a:lnTo>
                                  <a:pt x="1620" y="483"/>
                                </a:lnTo>
                                <a:lnTo>
                                  <a:pt x="1630" y="494"/>
                                </a:lnTo>
                                <a:lnTo>
                                  <a:pt x="1639" y="507"/>
                                </a:lnTo>
                                <a:lnTo>
                                  <a:pt x="1651" y="522"/>
                                </a:lnTo>
                                <a:lnTo>
                                  <a:pt x="1662" y="538"/>
                                </a:lnTo>
                                <a:lnTo>
                                  <a:pt x="1677" y="557"/>
                                </a:lnTo>
                                <a:lnTo>
                                  <a:pt x="1693" y="581"/>
                                </a:lnTo>
                                <a:lnTo>
                                  <a:pt x="1714" y="610"/>
                                </a:lnTo>
                                <a:lnTo>
                                  <a:pt x="1737" y="642"/>
                                </a:lnTo>
                                <a:lnTo>
                                  <a:pt x="1774" y="704"/>
                                </a:lnTo>
                                <a:lnTo>
                                  <a:pt x="1797" y="747"/>
                                </a:lnTo>
                                <a:lnTo>
                                  <a:pt x="1821" y="792"/>
                                </a:lnTo>
                                <a:lnTo>
                                  <a:pt x="1843" y="837"/>
                                </a:lnTo>
                                <a:lnTo>
                                  <a:pt x="1865" y="881"/>
                                </a:lnTo>
                                <a:lnTo>
                                  <a:pt x="1874" y="902"/>
                                </a:lnTo>
                                <a:lnTo>
                                  <a:pt x="1881" y="920"/>
                                </a:lnTo>
                                <a:lnTo>
                                  <a:pt x="1888" y="936"/>
                                </a:lnTo>
                                <a:lnTo>
                                  <a:pt x="1894" y="952"/>
                                </a:lnTo>
                                <a:lnTo>
                                  <a:pt x="1900" y="968"/>
                                </a:lnTo>
                                <a:lnTo>
                                  <a:pt x="1906" y="986"/>
                                </a:lnTo>
                                <a:lnTo>
                                  <a:pt x="1913" y="1006"/>
                                </a:lnTo>
                                <a:lnTo>
                                  <a:pt x="1920" y="1031"/>
                                </a:lnTo>
                                <a:lnTo>
                                  <a:pt x="1929" y="1060"/>
                                </a:lnTo>
                                <a:lnTo>
                                  <a:pt x="1941" y="1095"/>
                                </a:lnTo>
                                <a:lnTo>
                                  <a:pt x="1954" y="1139"/>
                                </a:lnTo>
                                <a:lnTo>
                                  <a:pt x="1960" y="1163"/>
                                </a:lnTo>
                                <a:lnTo>
                                  <a:pt x="1965" y="1182"/>
                                </a:lnTo>
                                <a:lnTo>
                                  <a:pt x="1969" y="1200"/>
                                </a:lnTo>
                                <a:lnTo>
                                  <a:pt x="1972" y="1216"/>
                                </a:lnTo>
                                <a:lnTo>
                                  <a:pt x="1976" y="1233"/>
                                </a:lnTo>
                                <a:lnTo>
                                  <a:pt x="1979" y="1252"/>
                                </a:lnTo>
                                <a:lnTo>
                                  <a:pt x="1982" y="1274"/>
                                </a:lnTo>
                                <a:lnTo>
                                  <a:pt x="1987" y="1301"/>
                                </a:lnTo>
                                <a:lnTo>
                                  <a:pt x="1989" y="1332"/>
                                </a:lnTo>
                                <a:lnTo>
                                  <a:pt x="1995" y="1370"/>
                                </a:lnTo>
                                <a:lnTo>
                                  <a:pt x="2001" y="1417"/>
                                </a:lnTo>
                                <a:lnTo>
                                  <a:pt x="2004" y="1461"/>
                                </a:lnTo>
                                <a:lnTo>
                                  <a:pt x="2006" y="1499"/>
                                </a:lnTo>
                                <a:lnTo>
                                  <a:pt x="2007" y="1532"/>
                                </a:lnTo>
                                <a:lnTo>
                                  <a:pt x="2007" y="1563"/>
                                </a:lnTo>
                                <a:lnTo>
                                  <a:pt x="2006" y="1594"/>
                                </a:lnTo>
                                <a:lnTo>
                                  <a:pt x="2004" y="1628"/>
                                </a:lnTo>
                                <a:lnTo>
                                  <a:pt x="2003" y="1664"/>
                                </a:lnTo>
                                <a:lnTo>
                                  <a:pt x="2000" y="1707"/>
                                </a:lnTo>
                                <a:lnTo>
                                  <a:pt x="1995" y="1760"/>
                                </a:lnTo>
                                <a:lnTo>
                                  <a:pt x="1995" y="1763"/>
                                </a:lnTo>
                                <a:lnTo>
                                  <a:pt x="1992" y="1771"/>
                                </a:lnTo>
                                <a:lnTo>
                                  <a:pt x="1989" y="1779"/>
                                </a:lnTo>
                                <a:lnTo>
                                  <a:pt x="1991" y="1771"/>
                                </a:lnTo>
                                <a:lnTo>
                                  <a:pt x="1989" y="1763"/>
                                </a:lnTo>
                                <a:lnTo>
                                  <a:pt x="1978" y="1799"/>
                                </a:lnTo>
                                <a:lnTo>
                                  <a:pt x="1972" y="1837"/>
                                </a:lnTo>
                                <a:lnTo>
                                  <a:pt x="1966" y="1876"/>
                                </a:lnTo>
                                <a:lnTo>
                                  <a:pt x="1962" y="1914"/>
                                </a:lnTo>
                                <a:lnTo>
                                  <a:pt x="1954" y="1952"/>
                                </a:lnTo>
                                <a:lnTo>
                                  <a:pt x="1943" y="1990"/>
                                </a:lnTo>
                                <a:lnTo>
                                  <a:pt x="1925" y="2025"/>
                                </a:lnTo>
                                <a:lnTo>
                                  <a:pt x="1925" y="2019"/>
                                </a:lnTo>
                                <a:lnTo>
                                  <a:pt x="1926" y="2015"/>
                                </a:lnTo>
                                <a:lnTo>
                                  <a:pt x="1928" y="2009"/>
                                </a:lnTo>
                                <a:lnTo>
                                  <a:pt x="1931" y="1999"/>
                                </a:lnTo>
                                <a:lnTo>
                                  <a:pt x="1931" y="1997"/>
                                </a:lnTo>
                                <a:lnTo>
                                  <a:pt x="1932" y="1993"/>
                                </a:lnTo>
                                <a:lnTo>
                                  <a:pt x="1934" y="1983"/>
                                </a:lnTo>
                                <a:lnTo>
                                  <a:pt x="1937" y="1968"/>
                                </a:lnTo>
                                <a:lnTo>
                                  <a:pt x="1938" y="1952"/>
                                </a:lnTo>
                                <a:lnTo>
                                  <a:pt x="1938" y="1937"/>
                                </a:lnTo>
                                <a:lnTo>
                                  <a:pt x="1935" y="1925"/>
                                </a:lnTo>
                                <a:lnTo>
                                  <a:pt x="1926" y="1958"/>
                                </a:lnTo>
                                <a:lnTo>
                                  <a:pt x="1918" y="1984"/>
                                </a:lnTo>
                                <a:lnTo>
                                  <a:pt x="1912" y="2006"/>
                                </a:lnTo>
                                <a:lnTo>
                                  <a:pt x="1909" y="2024"/>
                                </a:lnTo>
                                <a:lnTo>
                                  <a:pt x="1906" y="2038"/>
                                </a:lnTo>
                                <a:lnTo>
                                  <a:pt x="1904" y="2050"/>
                                </a:lnTo>
                                <a:lnTo>
                                  <a:pt x="1906" y="2062"/>
                                </a:lnTo>
                                <a:lnTo>
                                  <a:pt x="1907" y="2068"/>
                                </a:lnTo>
                                <a:lnTo>
                                  <a:pt x="1904" y="2078"/>
                                </a:lnTo>
                                <a:lnTo>
                                  <a:pt x="1901" y="2085"/>
                                </a:lnTo>
                                <a:lnTo>
                                  <a:pt x="1900" y="2093"/>
                                </a:lnTo>
                                <a:lnTo>
                                  <a:pt x="1897" y="2101"/>
                                </a:lnTo>
                                <a:lnTo>
                                  <a:pt x="1893" y="2115"/>
                                </a:lnTo>
                                <a:lnTo>
                                  <a:pt x="1887" y="2131"/>
                                </a:lnTo>
                                <a:lnTo>
                                  <a:pt x="1885" y="2129"/>
                                </a:lnTo>
                                <a:lnTo>
                                  <a:pt x="1882" y="2128"/>
                                </a:lnTo>
                                <a:lnTo>
                                  <a:pt x="1881" y="2123"/>
                                </a:lnTo>
                                <a:lnTo>
                                  <a:pt x="1879" y="2119"/>
                                </a:lnTo>
                                <a:lnTo>
                                  <a:pt x="1884" y="2087"/>
                                </a:lnTo>
                                <a:lnTo>
                                  <a:pt x="1888" y="2063"/>
                                </a:lnTo>
                                <a:lnTo>
                                  <a:pt x="1891" y="2046"/>
                                </a:lnTo>
                                <a:lnTo>
                                  <a:pt x="1894" y="2030"/>
                                </a:lnTo>
                                <a:lnTo>
                                  <a:pt x="1898" y="2012"/>
                                </a:lnTo>
                                <a:lnTo>
                                  <a:pt x="1903" y="1993"/>
                                </a:lnTo>
                                <a:lnTo>
                                  <a:pt x="1910" y="1968"/>
                                </a:lnTo>
                                <a:lnTo>
                                  <a:pt x="1916" y="1931"/>
                                </a:lnTo>
                                <a:lnTo>
                                  <a:pt x="1922" y="1902"/>
                                </a:lnTo>
                                <a:lnTo>
                                  <a:pt x="1926" y="1878"/>
                                </a:lnTo>
                                <a:lnTo>
                                  <a:pt x="1929" y="1861"/>
                                </a:lnTo>
                                <a:lnTo>
                                  <a:pt x="1931" y="1848"/>
                                </a:lnTo>
                                <a:lnTo>
                                  <a:pt x="1932" y="1839"/>
                                </a:lnTo>
                                <a:lnTo>
                                  <a:pt x="1932" y="1833"/>
                                </a:lnTo>
                                <a:lnTo>
                                  <a:pt x="1932" y="1829"/>
                                </a:lnTo>
                                <a:lnTo>
                                  <a:pt x="1932" y="1827"/>
                                </a:lnTo>
                                <a:lnTo>
                                  <a:pt x="1932" y="1824"/>
                                </a:lnTo>
                                <a:lnTo>
                                  <a:pt x="1929" y="1837"/>
                                </a:lnTo>
                                <a:lnTo>
                                  <a:pt x="1926" y="1845"/>
                                </a:lnTo>
                                <a:lnTo>
                                  <a:pt x="1922" y="1849"/>
                                </a:lnTo>
                                <a:lnTo>
                                  <a:pt x="1916" y="1854"/>
                                </a:lnTo>
                                <a:lnTo>
                                  <a:pt x="1916" y="1812"/>
                                </a:lnTo>
                                <a:lnTo>
                                  <a:pt x="1918" y="1783"/>
                                </a:lnTo>
                                <a:lnTo>
                                  <a:pt x="1918" y="1761"/>
                                </a:lnTo>
                                <a:lnTo>
                                  <a:pt x="1918" y="1747"/>
                                </a:lnTo>
                                <a:lnTo>
                                  <a:pt x="1918" y="1738"/>
                                </a:lnTo>
                                <a:lnTo>
                                  <a:pt x="1918" y="1733"/>
                                </a:lnTo>
                                <a:lnTo>
                                  <a:pt x="1918" y="1730"/>
                                </a:lnTo>
                                <a:lnTo>
                                  <a:pt x="1916" y="1729"/>
                                </a:lnTo>
                                <a:lnTo>
                                  <a:pt x="1910" y="1730"/>
                                </a:lnTo>
                                <a:lnTo>
                                  <a:pt x="1904" y="1732"/>
                                </a:lnTo>
                                <a:lnTo>
                                  <a:pt x="1898" y="1735"/>
                                </a:lnTo>
                                <a:lnTo>
                                  <a:pt x="1898" y="1727"/>
                                </a:lnTo>
                                <a:lnTo>
                                  <a:pt x="1897" y="1722"/>
                                </a:lnTo>
                                <a:lnTo>
                                  <a:pt x="1896" y="1716"/>
                                </a:lnTo>
                                <a:lnTo>
                                  <a:pt x="1891" y="1717"/>
                                </a:lnTo>
                                <a:lnTo>
                                  <a:pt x="1887" y="1717"/>
                                </a:lnTo>
                                <a:lnTo>
                                  <a:pt x="1876" y="1736"/>
                                </a:lnTo>
                                <a:lnTo>
                                  <a:pt x="1869" y="1749"/>
                                </a:lnTo>
                                <a:lnTo>
                                  <a:pt x="1862" y="1760"/>
                                </a:lnTo>
                                <a:lnTo>
                                  <a:pt x="1856" y="1769"/>
                                </a:lnTo>
                                <a:lnTo>
                                  <a:pt x="1850" y="1777"/>
                                </a:lnTo>
                                <a:lnTo>
                                  <a:pt x="1844" y="1788"/>
                                </a:lnTo>
                                <a:lnTo>
                                  <a:pt x="1835" y="1801"/>
                                </a:lnTo>
                                <a:lnTo>
                                  <a:pt x="1834" y="1808"/>
                                </a:lnTo>
                                <a:lnTo>
                                  <a:pt x="1830" y="1811"/>
                                </a:lnTo>
                                <a:lnTo>
                                  <a:pt x="1825" y="1814"/>
                                </a:lnTo>
                                <a:lnTo>
                                  <a:pt x="1821" y="1818"/>
                                </a:lnTo>
                                <a:lnTo>
                                  <a:pt x="1813" y="1824"/>
                                </a:lnTo>
                                <a:lnTo>
                                  <a:pt x="1810" y="1829"/>
                                </a:lnTo>
                                <a:lnTo>
                                  <a:pt x="1808" y="1833"/>
                                </a:lnTo>
                                <a:lnTo>
                                  <a:pt x="1806" y="1839"/>
                                </a:lnTo>
                                <a:lnTo>
                                  <a:pt x="1802" y="1849"/>
                                </a:lnTo>
                                <a:lnTo>
                                  <a:pt x="1797" y="1864"/>
                                </a:lnTo>
                                <a:lnTo>
                                  <a:pt x="1796" y="1880"/>
                                </a:lnTo>
                                <a:lnTo>
                                  <a:pt x="1794" y="1889"/>
                                </a:lnTo>
                                <a:lnTo>
                                  <a:pt x="1791" y="1896"/>
                                </a:lnTo>
                                <a:lnTo>
                                  <a:pt x="1788" y="1903"/>
                                </a:lnTo>
                                <a:lnTo>
                                  <a:pt x="1786" y="1911"/>
                                </a:lnTo>
                                <a:lnTo>
                                  <a:pt x="1781" y="1925"/>
                                </a:lnTo>
                                <a:lnTo>
                                  <a:pt x="1772" y="1937"/>
                                </a:lnTo>
                                <a:lnTo>
                                  <a:pt x="1772" y="1940"/>
                                </a:lnTo>
                                <a:lnTo>
                                  <a:pt x="1771" y="1943"/>
                                </a:lnTo>
                                <a:lnTo>
                                  <a:pt x="1769" y="1947"/>
                                </a:lnTo>
                                <a:lnTo>
                                  <a:pt x="1768" y="1953"/>
                                </a:lnTo>
                                <a:lnTo>
                                  <a:pt x="1765" y="1959"/>
                                </a:lnTo>
                                <a:lnTo>
                                  <a:pt x="1761" y="1965"/>
                                </a:lnTo>
                                <a:lnTo>
                                  <a:pt x="1753" y="1969"/>
                                </a:lnTo>
                                <a:lnTo>
                                  <a:pt x="1741" y="1975"/>
                                </a:lnTo>
                                <a:lnTo>
                                  <a:pt x="1733" y="1962"/>
                                </a:lnTo>
                                <a:lnTo>
                                  <a:pt x="1730" y="1947"/>
                                </a:lnTo>
                                <a:lnTo>
                                  <a:pt x="1730" y="1931"/>
                                </a:lnTo>
                                <a:lnTo>
                                  <a:pt x="1730" y="1917"/>
                                </a:lnTo>
                                <a:lnTo>
                                  <a:pt x="1728" y="1902"/>
                                </a:lnTo>
                                <a:lnTo>
                                  <a:pt x="1728" y="1877"/>
                                </a:lnTo>
                                <a:lnTo>
                                  <a:pt x="1730" y="1852"/>
                                </a:lnTo>
                                <a:lnTo>
                                  <a:pt x="1733" y="1829"/>
                                </a:lnTo>
                                <a:lnTo>
                                  <a:pt x="1733" y="1823"/>
                                </a:lnTo>
                                <a:lnTo>
                                  <a:pt x="1733" y="1810"/>
                                </a:lnTo>
                                <a:lnTo>
                                  <a:pt x="1733" y="1791"/>
                                </a:lnTo>
                                <a:lnTo>
                                  <a:pt x="1733" y="1770"/>
                                </a:lnTo>
                                <a:lnTo>
                                  <a:pt x="1733" y="1748"/>
                                </a:lnTo>
                                <a:lnTo>
                                  <a:pt x="1731" y="1727"/>
                                </a:lnTo>
                                <a:lnTo>
                                  <a:pt x="1728" y="1710"/>
                                </a:lnTo>
                                <a:lnTo>
                                  <a:pt x="1725" y="1698"/>
                                </a:lnTo>
                                <a:lnTo>
                                  <a:pt x="1721" y="1703"/>
                                </a:lnTo>
                                <a:lnTo>
                                  <a:pt x="1718" y="1707"/>
                                </a:lnTo>
                                <a:lnTo>
                                  <a:pt x="1717" y="1710"/>
                                </a:lnTo>
                                <a:lnTo>
                                  <a:pt x="1715" y="1711"/>
                                </a:lnTo>
                                <a:lnTo>
                                  <a:pt x="1712" y="1713"/>
                                </a:lnTo>
                                <a:lnTo>
                                  <a:pt x="1711" y="1713"/>
                                </a:lnTo>
                                <a:lnTo>
                                  <a:pt x="1708" y="1714"/>
                                </a:lnTo>
                                <a:lnTo>
                                  <a:pt x="1703" y="1711"/>
                                </a:lnTo>
                                <a:lnTo>
                                  <a:pt x="1700" y="1707"/>
                                </a:lnTo>
                                <a:lnTo>
                                  <a:pt x="1697" y="1703"/>
                                </a:lnTo>
                                <a:lnTo>
                                  <a:pt x="1695" y="1698"/>
                                </a:lnTo>
                                <a:lnTo>
                                  <a:pt x="1692" y="1695"/>
                                </a:lnTo>
                                <a:lnTo>
                                  <a:pt x="1692" y="1694"/>
                                </a:lnTo>
                                <a:lnTo>
                                  <a:pt x="1690" y="1691"/>
                                </a:lnTo>
                                <a:lnTo>
                                  <a:pt x="1690" y="1689"/>
                                </a:lnTo>
                                <a:lnTo>
                                  <a:pt x="1689" y="1688"/>
                                </a:lnTo>
                                <a:lnTo>
                                  <a:pt x="1689" y="1689"/>
                                </a:lnTo>
                                <a:lnTo>
                                  <a:pt x="1690" y="1682"/>
                                </a:lnTo>
                                <a:lnTo>
                                  <a:pt x="1690" y="1676"/>
                                </a:lnTo>
                                <a:lnTo>
                                  <a:pt x="1690" y="1670"/>
                                </a:lnTo>
                                <a:lnTo>
                                  <a:pt x="1683" y="1660"/>
                                </a:lnTo>
                                <a:lnTo>
                                  <a:pt x="1678" y="1648"/>
                                </a:lnTo>
                                <a:lnTo>
                                  <a:pt x="1675" y="1635"/>
                                </a:lnTo>
                                <a:lnTo>
                                  <a:pt x="1670" y="1625"/>
                                </a:lnTo>
                                <a:lnTo>
                                  <a:pt x="1659" y="1616"/>
                                </a:lnTo>
                                <a:lnTo>
                                  <a:pt x="1567" y="1598"/>
                                </a:lnTo>
                                <a:lnTo>
                                  <a:pt x="1562" y="1598"/>
                                </a:lnTo>
                                <a:lnTo>
                                  <a:pt x="1552" y="1594"/>
                                </a:lnTo>
                                <a:lnTo>
                                  <a:pt x="1536" y="1587"/>
                                </a:lnTo>
                                <a:lnTo>
                                  <a:pt x="1518" y="1578"/>
                                </a:lnTo>
                                <a:lnTo>
                                  <a:pt x="1499" y="1569"/>
                                </a:lnTo>
                                <a:lnTo>
                                  <a:pt x="1480" y="1560"/>
                                </a:lnTo>
                                <a:lnTo>
                                  <a:pt x="1461" y="1551"/>
                                </a:lnTo>
                                <a:lnTo>
                                  <a:pt x="1447" y="1544"/>
                                </a:lnTo>
                                <a:lnTo>
                                  <a:pt x="1436" y="1538"/>
                                </a:lnTo>
                                <a:lnTo>
                                  <a:pt x="1433" y="1537"/>
                                </a:lnTo>
                                <a:lnTo>
                                  <a:pt x="1423" y="1530"/>
                                </a:lnTo>
                                <a:lnTo>
                                  <a:pt x="1416" y="1524"/>
                                </a:lnTo>
                                <a:lnTo>
                                  <a:pt x="1408" y="1512"/>
                                </a:lnTo>
                                <a:lnTo>
                                  <a:pt x="1401" y="1500"/>
                                </a:lnTo>
                                <a:lnTo>
                                  <a:pt x="1394" y="1486"/>
                                </a:lnTo>
                                <a:lnTo>
                                  <a:pt x="1385" y="1472"/>
                                </a:lnTo>
                                <a:lnTo>
                                  <a:pt x="1370" y="1475"/>
                                </a:lnTo>
                                <a:lnTo>
                                  <a:pt x="1357" y="1478"/>
                                </a:lnTo>
                                <a:lnTo>
                                  <a:pt x="1359" y="1483"/>
                                </a:lnTo>
                                <a:lnTo>
                                  <a:pt x="1363" y="1493"/>
                                </a:lnTo>
                                <a:lnTo>
                                  <a:pt x="1369" y="1506"/>
                                </a:lnTo>
                                <a:lnTo>
                                  <a:pt x="1378" y="1522"/>
                                </a:lnTo>
                                <a:lnTo>
                                  <a:pt x="1388" y="1537"/>
                                </a:lnTo>
                                <a:lnTo>
                                  <a:pt x="1398" y="1549"/>
                                </a:lnTo>
                                <a:lnTo>
                                  <a:pt x="1411" y="1556"/>
                                </a:lnTo>
                                <a:lnTo>
                                  <a:pt x="1420" y="1573"/>
                                </a:lnTo>
                                <a:lnTo>
                                  <a:pt x="1426" y="1585"/>
                                </a:lnTo>
                                <a:lnTo>
                                  <a:pt x="1432" y="1594"/>
                                </a:lnTo>
                                <a:lnTo>
                                  <a:pt x="1436" y="1598"/>
                                </a:lnTo>
                                <a:lnTo>
                                  <a:pt x="1442" y="1601"/>
                                </a:lnTo>
                                <a:lnTo>
                                  <a:pt x="1448" y="1603"/>
                                </a:lnTo>
                                <a:lnTo>
                                  <a:pt x="1455" y="1604"/>
                                </a:lnTo>
                                <a:lnTo>
                                  <a:pt x="1463" y="1597"/>
                                </a:lnTo>
                                <a:lnTo>
                                  <a:pt x="1467" y="1594"/>
                                </a:lnTo>
                                <a:lnTo>
                                  <a:pt x="1473" y="1593"/>
                                </a:lnTo>
                                <a:lnTo>
                                  <a:pt x="1480" y="1593"/>
                                </a:lnTo>
                                <a:lnTo>
                                  <a:pt x="1483" y="1590"/>
                                </a:lnTo>
                                <a:lnTo>
                                  <a:pt x="1489" y="1585"/>
                                </a:lnTo>
                                <a:lnTo>
                                  <a:pt x="1494" y="1581"/>
                                </a:lnTo>
                                <a:lnTo>
                                  <a:pt x="1505" y="1593"/>
                                </a:lnTo>
                                <a:lnTo>
                                  <a:pt x="1516" y="1600"/>
                                </a:lnTo>
                                <a:lnTo>
                                  <a:pt x="1521" y="1604"/>
                                </a:lnTo>
                                <a:lnTo>
                                  <a:pt x="1526" y="1607"/>
                                </a:lnTo>
                                <a:lnTo>
                                  <a:pt x="1530" y="1609"/>
                                </a:lnTo>
                                <a:lnTo>
                                  <a:pt x="1536" y="1610"/>
                                </a:lnTo>
                                <a:lnTo>
                                  <a:pt x="1535" y="1613"/>
                                </a:lnTo>
                                <a:lnTo>
                                  <a:pt x="1530" y="1623"/>
                                </a:lnTo>
                                <a:lnTo>
                                  <a:pt x="1523" y="1638"/>
                                </a:lnTo>
                                <a:lnTo>
                                  <a:pt x="1514" y="1656"/>
                                </a:lnTo>
                                <a:lnTo>
                                  <a:pt x="1502" y="1678"/>
                                </a:lnTo>
                                <a:lnTo>
                                  <a:pt x="1491" y="1700"/>
                                </a:lnTo>
                                <a:lnTo>
                                  <a:pt x="1476" y="1723"/>
                                </a:lnTo>
                                <a:lnTo>
                                  <a:pt x="1461" y="1747"/>
                                </a:lnTo>
                                <a:lnTo>
                                  <a:pt x="1447" y="1769"/>
                                </a:lnTo>
                                <a:lnTo>
                                  <a:pt x="1430" y="1788"/>
                                </a:lnTo>
                                <a:lnTo>
                                  <a:pt x="1414" y="1804"/>
                                </a:lnTo>
                                <a:lnTo>
                                  <a:pt x="1400" y="1815"/>
                                </a:lnTo>
                                <a:lnTo>
                                  <a:pt x="1385" y="1821"/>
                                </a:lnTo>
                                <a:lnTo>
                                  <a:pt x="1383" y="1821"/>
                                </a:lnTo>
                                <a:lnTo>
                                  <a:pt x="1383" y="1821"/>
                                </a:lnTo>
                                <a:lnTo>
                                  <a:pt x="1383" y="1821"/>
                                </a:lnTo>
                                <a:lnTo>
                                  <a:pt x="1382" y="1823"/>
                                </a:lnTo>
                                <a:lnTo>
                                  <a:pt x="1381" y="1823"/>
                                </a:lnTo>
                                <a:lnTo>
                                  <a:pt x="1375" y="1826"/>
                                </a:lnTo>
                                <a:lnTo>
                                  <a:pt x="1370" y="1829"/>
                                </a:lnTo>
                                <a:lnTo>
                                  <a:pt x="1364" y="1832"/>
                                </a:lnTo>
                                <a:lnTo>
                                  <a:pt x="1363" y="1832"/>
                                </a:lnTo>
                                <a:lnTo>
                                  <a:pt x="1363" y="1832"/>
                                </a:lnTo>
                                <a:lnTo>
                                  <a:pt x="1342" y="1839"/>
                                </a:lnTo>
                                <a:lnTo>
                                  <a:pt x="1323" y="1848"/>
                                </a:lnTo>
                                <a:lnTo>
                                  <a:pt x="1303" y="1856"/>
                                </a:lnTo>
                                <a:lnTo>
                                  <a:pt x="1301" y="1856"/>
                                </a:lnTo>
                                <a:lnTo>
                                  <a:pt x="1285" y="1852"/>
                                </a:lnTo>
                                <a:lnTo>
                                  <a:pt x="1270" y="1848"/>
                                </a:lnTo>
                                <a:lnTo>
                                  <a:pt x="1259" y="1842"/>
                                </a:lnTo>
                                <a:lnTo>
                                  <a:pt x="1248" y="1834"/>
                                </a:lnTo>
                                <a:lnTo>
                                  <a:pt x="1243" y="1827"/>
                                </a:lnTo>
                                <a:lnTo>
                                  <a:pt x="1241" y="1815"/>
                                </a:lnTo>
                                <a:lnTo>
                                  <a:pt x="1243" y="1802"/>
                                </a:lnTo>
                                <a:lnTo>
                                  <a:pt x="1244" y="1799"/>
                                </a:lnTo>
                                <a:lnTo>
                                  <a:pt x="1244" y="1795"/>
                                </a:lnTo>
                                <a:lnTo>
                                  <a:pt x="1244" y="1791"/>
                                </a:lnTo>
                                <a:lnTo>
                                  <a:pt x="1244" y="1788"/>
                                </a:lnTo>
                                <a:lnTo>
                                  <a:pt x="1243" y="1785"/>
                                </a:lnTo>
                                <a:lnTo>
                                  <a:pt x="1240" y="1780"/>
                                </a:lnTo>
                                <a:lnTo>
                                  <a:pt x="1237" y="1777"/>
                                </a:lnTo>
                                <a:lnTo>
                                  <a:pt x="1234" y="1773"/>
                                </a:lnTo>
                                <a:lnTo>
                                  <a:pt x="1232" y="1767"/>
                                </a:lnTo>
                                <a:lnTo>
                                  <a:pt x="1231" y="1763"/>
                                </a:lnTo>
                                <a:lnTo>
                                  <a:pt x="1228" y="1758"/>
                                </a:lnTo>
                                <a:lnTo>
                                  <a:pt x="1215" y="1752"/>
                                </a:lnTo>
                                <a:lnTo>
                                  <a:pt x="1209" y="1745"/>
                                </a:lnTo>
                                <a:lnTo>
                                  <a:pt x="1207" y="1733"/>
                                </a:lnTo>
                                <a:lnTo>
                                  <a:pt x="1207" y="1716"/>
                                </a:lnTo>
                                <a:lnTo>
                                  <a:pt x="1197" y="1707"/>
                                </a:lnTo>
                                <a:lnTo>
                                  <a:pt x="1191" y="1701"/>
                                </a:lnTo>
                                <a:lnTo>
                                  <a:pt x="1187" y="1698"/>
                                </a:lnTo>
                                <a:lnTo>
                                  <a:pt x="1185" y="1695"/>
                                </a:lnTo>
                                <a:lnTo>
                                  <a:pt x="1184" y="1694"/>
                                </a:lnTo>
                                <a:lnTo>
                                  <a:pt x="1180" y="1675"/>
                                </a:lnTo>
                                <a:lnTo>
                                  <a:pt x="1172" y="1657"/>
                                </a:lnTo>
                                <a:lnTo>
                                  <a:pt x="1160" y="1641"/>
                                </a:lnTo>
                                <a:lnTo>
                                  <a:pt x="1150" y="1625"/>
                                </a:lnTo>
                                <a:lnTo>
                                  <a:pt x="1140" y="1607"/>
                                </a:lnTo>
                                <a:lnTo>
                                  <a:pt x="1140" y="1606"/>
                                </a:lnTo>
                                <a:lnTo>
                                  <a:pt x="1141" y="1603"/>
                                </a:lnTo>
                                <a:lnTo>
                                  <a:pt x="1143" y="1600"/>
                                </a:lnTo>
                                <a:lnTo>
                                  <a:pt x="1143" y="1598"/>
                                </a:lnTo>
                                <a:lnTo>
                                  <a:pt x="1137" y="1588"/>
                                </a:lnTo>
                                <a:lnTo>
                                  <a:pt x="1128" y="1576"/>
                                </a:lnTo>
                                <a:lnTo>
                                  <a:pt x="1116" y="1560"/>
                                </a:lnTo>
                                <a:lnTo>
                                  <a:pt x="1103" y="1543"/>
                                </a:lnTo>
                                <a:lnTo>
                                  <a:pt x="1090" y="1525"/>
                                </a:lnTo>
                                <a:lnTo>
                                  <a:pt x="1077" y="1508"/>
                                </a:lnTo>
                                <a:lnTo>
                                  <a:pt x="1064" y="1490"/>
                                </a:lnTo>
                                <a:lnTo>
                                  <a:pt x="1052" y="1475"/>
                                </a:lnTo>
                                <a:lnTo>
                                  <a:pt x="1043" y="1464"/>
                                </a:lnTo>
                                <a:lnTo>
                                  <a:pt x="1037" y="1456"/>
                                </a:lnTo>
                                <a:lnTo>
                                  <a:pt x="1036" y="1453"/>
                                </a:lnTo>
                                <a:lnTo>
                                  <a:pt x="1037" y="1449"/>
                                </a:lnTo>
                                <a:lnTo>
                                  <a:pt x="1039" y="1444"/>
                                </a:lnTo>
                                <a:lnTo>
                                  <a:pt x="1049" y="1443"/>
                                </a:lnTo>
                                <a:lnTo>
                                  <a:pt x="1059" y="1439"/>
                                </a:lnTo>
                                <a:lnTo>
                                  <a:pt x="1068" y="1434"/>
                                </a:lnTo>
                                <a:lnTo>
                                  <a:pt x="1077" y="1425"/>
                                </a:lnTo>
                                <a:lnTo>
                                  <a:pt x="1083" y="1414"/>
                                </a:lnTo>
                                <a:lnTo>
                                  <a:pt x="1090" y="1396"/>
                                </a:lnTo>
                                <a:lnTo>
                                  <a:pt x="1094" y="1373"/>
                                </a:lnTo>
                                <a:lnTo>
                                  <a:pt x="1099" y="1343"/>
                                </a:lnTo>
                                <a:lnTo>
                                  <a:pt x="1102" y="1304"/>
                                </a:lnTo>
                                <a:lnTo>
                                  <a:pt x="1097" y="1301"/>
                                </a:lnTo>
                                <a:lnTo>
                                  <a:pt x="1090" y="1296"/>
                                </a:lnTo>
                                <a:lnTo>
                                  <a:pt x="1083" y="1295"/>
                                </a:lnTo>
                                <a:lnTo>
                                  <a:pt x="1074" y="1298"/>
                                </a:lnTo>
                                <a:lnTo>
                                  <a:pt x="1064" y="1305"/>
                                </a:lnTo>
                                <a:lnTo>
                                  <a:pt x="1052" y="1320"/>
                                </a:lnTo>
                                <a:lnTo>
                                  <a:pt x="1056" y="1326"/>
                                </a:lnTo>
                                <a:lnTo>
                                  <a:pt x="1061" y="1330"/>
                                </a:lnTo>
                                <a:lnTo>
                                  <a:pt x="1065" y="1334"/>
                                </a:lnTo>
                                <a:lnTo>
                                  <a:pt x="1068" y="1339"/>
                                </a:lnTo>
                                <a:lnTo>
                                  <a:pt x="1062" y="1349"/>
                                </a:lnTo>
                                <a:lnTo>
                                  <a:pt x="1058" y="1356"/>
                                </a:lnTo>
                                <a:lnTo>
                                  <a:pt x="1050" y="1359"/>
                                </a:lnTo>
                                <a:lnTo>
                                  <a:pt x="1040" y="1358"/>
                                </a:lnTo>
                                <a:lnTo>
                                  <a:pt x="1025" y="1352"/>
                                </a:lnTo>
                                <a:lnTo>
                                  <a:pt x="1025" y="1348"/>
                                </a:lnTo>
                                <a:lnTo>
                                  <a:pt x="1025" y="1343"/>
                                </a:lnTo>
                                <a:lnTo>
                                  <a:pt x="1030" y="1337"/>
                                </a:lnTo>
                                <a:lnTo>
                                  <a:pt x="1034" y="1333"/>
                                </a:lnTo>
                                <a:lnTo>
                                  <a:pt x="1040" y="1327"/>
                                </a:lnTo>
                                <a:lnTo>
                                  <a:pt x="1037" y="1321"/>
                                </a:lnTo>
                                <a:lnTo>
                                  <a:pt x="1034" y="1317"/>
                                </a:lnTo>
                                <a:lnTo>
                                  <a:pt x="1030" y="1312"/>
                                </a:lnTo>
                                <a:lnTo>
                                  <a:pt x="1024" y="1308"/>
                                </a:lnTo>
                                <a:lnTo>
                                  <a:pt x="1012" y="1302"/>
                                </a:lnTo>
                                <a:lnTo>
                                  <a:pt x="1002" y="1310"/>
                                </a:lnTo>
                                <a:lnTo>
                                  <a:pt x="993" y="1318"/>
                                </a:lnTo>
                                <a:lnTo>
                                  <a:pt x="981" y="1324"/>
                                </a:lnTo>
                                <a:lnTo>
                                  <a:pt x="967" y="1315"/>
                                </a:lnTo>
                                <a:lnTo>
                                  <a:pt x="949" y="1310"/>
                                </a:lnTo>
                                <a:lnTo>
                                  <a:pt x="933" y="1304"/>
                                </a:lnTo>
                                <a:lnTo>
                                  <a:pt x="917" y="1296"/>
                                </a:lnTo>
                                <a:lnTo>
                                  <a:pt x="901" y="1286"/>
                                </a:lnTo>
                                <a:lnTo>
                                  <a:pt x="889" y="1273"/>
                                </a:lnTo>
                                <a:lnTo>
                                  <a:pt x="895" y="1260"/>
                                </a:lnTo>
                                <a:lnTo>
                                  <a:pt x="902" y="1251"/>
                                </a:lnTo>
                                <a:lnTo>
                                  <a:pt x="910" y="1248"/>
                                </a:lnTo>
                                <a:lnTo>
                                  <a:pt x="920" y="1247"/>
                                </a:lnTo>
                                <a:lnTo>
                                  <a:pt x="918" y="1242"/>
                                </a:lnTo>
                                <a:lnTo>
                                  <a:pt x="917" y="1238"/>
                                </a:lnTo>
                                <a:lnTo>
                                  <a:pt x="917" y="1233"/>
                                </a:lnTo>
                                <a:lnTo>
                                  <a:pt x="917" y="1229"/>
                                </a:lnTo>
                                <a:lnTo>
                                  <a:pt x="915" y="1214"/>
                                </a:lnTo>
                                <a:lnTo>
                                  <a:pt x="910" y="1207"/>
                                </a:lnTo>
                                <a:lnTo>
                                  <a:pt x="904" y="1203"/>
                                </a:lnTo>
                                <a:lnTo>
                                  <a:pt x="896" y="1203"/>
                                </a:lnTo>
                                <a:lnTo>
                                  <a:pt x="886" y="1207"/>
                                </a:lnTo>
                                <a:lnTo>
                                  <a:pt x="877" y="1213"/>
                                </a:lnTo>
                                <a:lnTo>
                                  <a:pt x="868" y="1219"/>
                                </a:lnTo>
                                <a:lnTo>
                                  <a:pt x="860" y="1227"/>
                                </a:lnTo>
                                <a:lnTo>
                                  <a:pt x="851" y="1233"/>
                                </a:lnTo>
                                <a:lnTo>
                                  <a:pt x="845" y="1232"/>
                                </a:lnTo>
                                <a:lnTo>
                                  <a:pt x="838" y="1229"/>
                                </a:lnTo>
                                <a:lnTo>
                                  <a:pt x="832" y="1226"/>
                                </a:lnTo>
                                <a:lnTo>
                                  <a:pt x="829" y="1229"/>
                                </a:lnTo>
                                <a:lnTo>
                                  <a:pt x="824" y="1230"/>
                                </a:lnTo>
                                <a:lnTo>
                                  <a:pt x="832" y="1236"/>
                                </a:lnTo>
                                <a:lnTo>
                                  <a:pt x="838" y="1242"/>
                                </a:lnTo>
                                <a:lnTo>
                                  <a:pt x="845" y="1247"/>
                                </a:lnTo>
                                <a:lnTo>
                                  <a:pt x="844" y="1251"/>
                                </a:lnTo>
                                <a:lnTo>
                                  <a:pt x="844" y="1255"/>
                                </a:lnTo>
                                <a:lnTo>
                                  <a:pt x="849" y="1260"/>
                                </a:lnTo>
                                <a:lnTo>
                                  <a:pt x="855" y="1264"/>
                                </a:lnTo>
                                <a:lnTo>
                                  <a:pt x="860" y="1270"/>
                                </a:lnTo>
                                <a:lnTo>
                                  <a:pt x="858" y="1271"/>
                                </a:lnTo>
                                <a:lnTo>
                                  <a:pt x="855" y="1273"/>
                                </a:lnTo>
                                <a:lnTo>
                                  <a:pt x="851" y="1274"/>
                                </a:lnTo>
                                <a:lnTo>
                                  <a:pt x="844" y="1279"/>
                                </a:lnTo>
                                <a:lnTo>
                                  <a:pt x="830" y="1285"/>
                                </a:lnTo>
                                <a:lnTo>
                                  <a:pt x="829" y="1289"/>
                                </a:lnTo>
                                <a:lnTo>
                                  <a:pt x="827" y="1293"/>
                                </a:lnTo>
                                <a:lnTo>
                                  <a:pt x="813" y="1298"/>
                                </a:lnTo>
                                <a:lnTo>
                                  <a:pt x="798" y="1305"/>
                                </a:lnTo>
                                <a:lnTo>
                                  <a:pt x="783" y="1312"/>
                                </a:lnTo>
                                <a:lnTo>
                                  <a:pt x="775" y="1296"/>
                                </a:lnTo>
                                <a:lnTo>
                                  <a:pt x="766" y="1279"/>
                                </a:lnTo>
                                <a:lnTo>
                                  <a:pt x="758" y="1261"/>
                                </a:lnTo>
                                <a:lnTo>
                                  <a:pt x="747" y="1245"/>
                                </a:lnTo>
                                <a:lnTo>
                                  <a:pt x="744" y="1248"/>
                                </a:lnTo>
                                <a:lnTo>
                                  <a:pt x="741" y="1251"/>
                                </a:lnTo>
                                <a:lnTo>
                                  <a:pt x="736" y="1249"/>
                                </a:lnTo>
                                <a:lnTo>
                                  <a:pt x="733" y="1248"/>
                                </a:lnTo>
                                <a:lnTo>
                                  <a:pt x="732" y="1245"/>
                                </a:lnTo>
                                <a:lnTo>
                                  <a:pt x="729" y="1244"/>
                                </a:lnTo>
                                <a:lnTo>
                                  <a:pt x="728" y="1241"/>
                                </a:lnTo>
                                <a:lnTo>
                                  <a:pt x="725" y="1238"/>
                                </a:lnTo>
                                <a:lnTo>
                                  <a:pt x="722" y="1232"/>
                                </a:lnTo>
                                <a:lnTo>
                                  <a:pt x="722" y="1229"/>
                                </a:lnTo>
                                <a:lnTo>
                                  <a:pt x="720" y="1226"/>
                                </a:lnTo>
                                <a:lnTo>
                                  <a:pt x="720" y="1223"/>
                                </a:lnTo>
                                <a:lnTo>
                                  <a:pt x="719" y="1217"/>
                                </a:lnTo>
                                <a:lnTo>
                                  <a:pt x="707" y="1198"/>
                                </a:lnTo>
                                <a:lnTo>
                                  <a:pt x="698" y="1185"/>
                                </a:lnTo>
                                <a:lnTo>
                                  <a:pt x="691" y="1175"/>
                                </a:lnTo>
                                <a:lnTo>
                                  <a:pt x="685" y="1169"/>
                                </a:lnTo>
                                <a:lnTo>
                                  <a:pt x="678" y="1164"/>
                                </a:lnTo>
                                <a:lnTo>
                                  <a:pt x="667" y="1161"/>
                                </a:lnTo>
                                <a:lnTo>
                                  <a:pt x="656" y="1159"/>
                                </a:lnTo>
                                <a:lnTo>
                                  <a:pt x="635" y="1142"/>
                                </a:lnTo>
                                <a:lnTo>
                                  <a:pt x="613" y="1128"/>
                                </a:lnTo>
                                <a:lnTo>
                                  <a:pt x="591" y="1115"/>
                                </a:lnTo>
                                <a:lnTo>
                                  <a:pt x="572" y="1097"/>
                                </a:lnTo>
                                <a:lnTo>
                                  <a:pt x="572" y="1097"/>
                                </a:lnTo>
                                <a:lnTo>
                                  <a:pt x="571" y="1097"/>
                                </a:lnTo>
                                <a:lnTo>
                                  <a:pt x="569" y="1097"/>
                                </a:lnTo>
                                <a:lnTo>
                                  <a:pt x="566" y="1095"/>
                                </a:lnTo>
                                <a:lnTo>
                                  <a:pt x="560" y="1094"/>
                                </a:lnTo>
                                <a:lnTo>
                                  <a:pt x="554" y="1093"/>
                                </a:lnTo>
                                <a:lnTo>
                                  <a:pt x="549" y="1093"/>
                                </a:lnTo>
                                <a:lnTo>
                                  <a:pt x="543" y="1101"/>
                                </a:lnTo>
                                <a:lnTo>
                                  <a:pt x="540" y="1107"/>
                                </a:lnTo>
                                <a:lnTo>
                                  <a:pt x="540" y="1112"/>
                                </a:lnTo>
                                <a:lnTo>
                                  <a:pt x="540" y="1117"/>
                                </a:lnTo>
                                <a:lnTo>
                                  <a:pt x="543" y="1120"/>
                                </a:lnTo>
                                <a:lnTo>
                                  <a:pt x="547" y="1120"/>
                                </a:lnTo>
                                <a:lnTo>
                                  <a:pt x="554" y="1122"/>
                                </a:lnTo>
                                <a:lnTo>
                                  <a:pt x="566" y="1122"/>
                                </a:lnTo>
                                <a:lnTo>
                                  <a:pt x="566" y="1126"/>
                                </a:lnTo>
                                <a:lnTo>
                                  <a:pt x="568" y="1132"/>
                                </a:lnTo>
                                <a:lnTo>
                                  <a:pt x="581" y="1142"/>
                                </a:lnTo>
                                <a:lnTo>
                                  <a:pt x="588" y="1150"/>
                                </a:lnTo>
                                <a:lnTo>
                                  <a:pt x="594" y="1157"/>
                                </a:lnTo>
                                <a:lnTo>
                                  <a:pt x="596" y="1163"/>
                                </a:lnTo>
                                <a:lnTo>
                                  <a:pt x="597" y="1169"/>
                                </a:lnTo>
                                <a:lnTo>
                                  <a:pt x="603" y="1170"/>
                                </a:lnTo>
                                <a:lnTo>
                                  <a:pt x="609" y="1173"/>
                                </a:lnTo>
                                <a:lnTo>
                                  <a:pt x="613" y="1176"/>
                                </a:lnTo>
                                <a:lnTo>
                                  <a:pt x="637" y="1181"/>
                                </a:lnTo>
                                <a:lnTo>
                                  <a:pt x="640" y="1182"/>
                                </a:lnTo>
                                <a:lnTo>
                                  <a:pt x="647" y="1185"/>
                                </a:lnTo>
                                <a:lnTo>
                                  <a:pt x="657" y="1189"/>
                                </a:lnTo>
                                <a:lnTo>
                                  <a:pt x="669" y="1195"/>
                                </a:lnTo>
                                <a:lnTo>
                                  <a:pt x="682" y="1201"/>
                                </a:lnTo>
                                <a:lnTo>
                                  <a:pt x="689" y="1197"/>
                                </a:lnTo>
                                <a:lnTo>
                                  <a:pt x="694" y="1200"/>
                                </a:lnTo>
                                <a:lnTo>
                                  <a:pt x="697" y="1204"/>
                                </a:lnTo>
                                <a:lnTo>
                                  <a:pt x="695" y="1211"/>
                                </a:lnTo>
                                <a:lnTo>
                                  <a:pt x="697" y="1216"/>
                                </a:lnTo>
                                <a:lnTo>
                                  <a:pt x="701" y="1223"/>
                                </a:lnTo>
                                <a:lnTo>
                                  <a:pt x="703" y="1229"/>
                                </a:lnTo>
                                <a:lnTo>
                                  <a:pt x="703" y="1233"/>
                                </a:lnTo>
                                <a:lnTo>
                                  <a:pt x="689" y="1233"/>
                                </a:lnTo>
                                <a:lnTo>
                                  <a:pt x="679" y="1229"/>
                                </a:lnTo>
                                <a:lnTo>
                                  <a:pt x="669" y="1223"/>
                                </a:lnTo>
                                <a:lnTo>
                                  <a:pt x="657" y="1219"/>
                                </a:lnTo>
                                <a:lnTo>
                                  <a:pt x="654" y="1222"/>
                                </a:lnTo>
                                <a:lnTo>
                                  <a:pt x="653" y="1225"/>
                                </a:lnTo>
                                <a:lnTo>
                                  <a:pt x="659" y="1232"/>
                                </a:lnTo>
                                <a:lnTo>
                                  <a:pt x="660" y="1241"/>
                                </a:lnTo>
                                <a:lnTo>
                                  <a:pt x="660" y="1249"/>
                                </a:lnTo>
                                <a:lnTo>
                                  <a:pt x="659" y="1255"/>
                                </a:lnTo>
                                <a:lnTo>
                                  <a:pt x="656" y="1263"/>
                                </a:lnTo>
                                <a:lnTo>
                                  <a:pt x="648" y="1270"/>
                                </a:lnTo>
                                <a:lnTo>
                                  <a:pt x="638" y="1282"/>
                                </a:lnTo>
                                <a:lnTo>
                                  <a:pt x="623" y="1296"/>
                                </a:lnTo>
                                <a:lnTo>
                                  <a:pt x="623" y="1301"/>
                                </a:lnTo>
                                <a:lnTo>
                                  <a:pt x="625" y="1305"/>
                                </a:lnTo>
                                <a:lnTo>
                                  <a:pt x="623" y="1311"/>
                                </a:lnTo>
                                <a:lnTo>
                                  <a:pt x="620" y="1315"/>
                                </a:lnTo>
                                <a:lnTo>
                                  <a:pt x="618" y="1320"/>
                                </a:lnTo>
                                <a:lnTo>
                                  <a:pt x="612" y="1320"/>
                                </a:lnTo>
                                <a:lnTo>
                                  <a:pt x="603" y="1318"/>
                                </a:lnTo>
                                <a:lnTo>
                                  <a:pt x="594" y="1314"/>
                                </a:lnTo>
                                <a:lnTo>
                                  <a:pt x="582" y="1305"/>
                                </a:lnTo>
                                <a:lnTo>
                                  <a:pt x="578" y="1307"/>
                                </a:lnTo>
                                <a:lnTo>
                                  <a:pt x="575" y="1307"/>
                                </a:lnTo>
                                <a:lnTo>
                                  <a:pt x="571" y="1305"/>
                                </a:lnTo>
                                <a:lnTo>
                                  <a:pt x="563" y="1302"/>
                                </a:lnTo>
                                <a:lnTo>
                                  <a:pt x="553" y="1298"/>
                                </a:lnTo>
                                <a:lnTo>
                                  <a:pt x="538" y="1290"/>
                                </a:lnTo>
                                <a:lnTo>
                                  <a:pt x="538" y="1282"/>
                                </a:lnTo>
                                <a:lnTo>
                                  <a:pt x="563" y="1276"/>
                                </a:lnTo>
                                <a:lnTo>
                                  <a:pt x="588" y="1273"/>
                                </a:lnTo>
                                <a:lnTo>
                                  <a:pt x="613" y="1269"/>
                                </a:lnTo>
                                <a:lnTo>
                                  <a:pt x="619" y="1267"/>
                                </a:lnTo>
                                <a:lnTo>
                                  <a:pt x="625" y="1263"/>
                                </a:lnTo>
                                <a:lnTo>
                                  <a:pt x="631" y="1260"/>
                                </a:lnTo>
                                <a:lnTo>
                                  <a:pt x="635" y="1254"/>
                                </a:lnTo>
                                <a:lnTo>
                                  <a:pt x="629" y="1244"/>
                                </a:lnTo>
                                <a:lnTo>
                                  <a:pt x="625" y="1235"/>
                                </a:lnTo>
                                <a:lnTo>
                                  <a:pt x="619" y="1229"/>
                                </a:lnTo>
                                <a:lnTo>
                                  <a:pt x="610" y="1225"/>
                                </a:lnTo>
                                <a:lnTo>
                                  <a:pt x="598" y="1220"/>
                                </a:lnTo>
                                <a:lnTo>
                                  <a:pt x="582" y="1216"/>
                                </a:lnTo>
                                <a:lnTo>
                                  <a:pt x="572" y="1211"/>
                                </a:lnTo>
                                <a:lnTo>
                                  <a:pt x="565" y="1207"/>
                                </a:lnTo>
                                <a:lnTo>
                                  <a:pt x="554" y="1205"/>
                                </a:lnTo>
                                <a:lnTo>
                                  <a:pt x="544" y="1198"/>
                                </a:lnTo>
                                <a:lnTo>
                                  <a:pt x="528" y="1188"/>
                                </a:lnTo>
                                <a:lnTo>
                                  <a:pt x="524" y="1182"/>
                                </a:lnTo>
                                <a:lnTo>
                                  <a:pt x="518" y="1175"/>
                                </a:lnTo>
                                <a:lnTo>
                                  <a:pt x="512" y="1170"/>
                                </a:lnTo>
                                <a:lnTo>
                                  <a:pt x="506" y="1172"/>
                                </a:lnTo>
                                <a:lnTo>
                                  <a:pt x="500" y="1172"/>
                                </a:lnTo>
                                <a:lnTo>
                                  <a:pt x="494" y="1170"/>
                                </a:lnTo>
                                <a:lnTo>
                                  <a:pt x="493" y="1164"/>
                                </a:lnTo>
                                <a:lnTo>
                                  <a:pt x="491" y="1160"/>
                                </a:lnTo>
                                <a:lnTo>
                                  <a:pt x="490" y="1156"/>
                                </a:lnTo>
                                <a:lnTo>
                                  <a:pt x="488" y="1154"/>
                                </a:lnTo>
                                <a:lnTo>
                                  <a:pt x="487" y="1153"/>
                                </a:lnTo>
                                <a:lnTo>
                                  <a:pt x="484" y="1150"/>
                                </a:lnTo>
                                <a:lnTo>
                                  <a:pt x="480" y="1148"/>
                                </a:lnTo>
                                <a:lnTo>
                                  <a:pt x="480" y="1147"/>
                                </a:lnTo>
                                <a:lnTo>
                                  <a:pt x="478" y="1144"/>
                                </a:lnTo>
                                <a:lnTo>
                                  <a:pt x="474" y="1141"/>
                                </a:lnTo>
                                <a:lnTo>
                                  <a:pt x="466" y="1135"/>
                                </a:lnTo>
                                <a:lnTo>
                                  <a:pt x="455" y="1128"/>
                                </a:lnTo>
                                <a:lnTo>
                                  <a:pt x="437" y="1116"/>
                                </a:lnTo>
                                <a:lnTo>
                                  <a:pt x="431" y="1117"/>
                                </a:lnTo>
                                <a:lnTo>
                                  <a:pt x="425" y="1120"/>
                                </a:lnTo>
                                <a:lnTo>
                                  <a:pt x="424" y="1123"/>
                                </a:lnTo>
                                <a:lnTo>
                                  <a:pt x="422" y="1128"/>
                                </a:lnTo>
                                <a:lnTo>
                                  <a:pt x="422" y="1128"/>
                                </a:lnTo>
                                <a:lnTo>
                                  <a:pt x="421" y="1128"/>
                                </a:lnTo>
                                <a:lnTo>
                                  <a:pt x="418" y="1131"/>
                                </a:lnTo>
                                <a:lnTo>
                                  <a:pt x="414" y="1134"/>
                                </a:lnTo>
                                <a:lnTo>
                                  <a:pt x="415" y="1137"/>
                                </a:lnTo>
                                <a:lnTo>
                                  <a:pt x="415" y="1141"/>
                                </a:lnTo>
                                <a:lnTo>
                                  <a:pt x="412" y="1144"/>
                                </a:lnTo>
                                <a:lnTo>
                                  <a:pt x="409" y="1148"/>
                                </a:lnTo>
                                <a:lnTo>
                                  <a:pt x="409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8" y="1148"/>
                                </a:lnTo>
                                <a:lnTo>
                                  <a:pt x="406" y="1148"/>
                                </a:lnTo>
                                <a:lnTo>
                                  <a:pt x="405" y="1150"/>
                                </a:lnTo>
                                <a:lnTo>
                                  <a:pt x="402" y="1151"/>
                                </a:lnTo>
                                <a:lnTo>
                                  <a:pt x="397" y="1154"/>
                                </a:lnTo>
                                <a:lnTo>
                                  <a:pt x="395" y="1157"/>
                                </a:lnTo>
                                <a:lnTo>
                                  <a:pt x="389" y="1159"/>
                                </a:lnTo>
                                <a:lnTo>
                                  <a:pt x="378" y="1159"/>
                                </a:lnTo>
                                <a:lnTo>
                                  <a:pt x="364" y="1157"/>
                                </a:lnTo>
                                <a:lnTo>
                                  <a:pt x="343" y="1156"/>
                                </a:lnTo>
                                <a:lnTo>
                                  <a:pt x="314" y="1153"/>
                                </a:lnTo>
                                <a:lnTo>
                                  <a:pt x="312" y="1172"/>
                                </a:lnTo>
                                <a:lnTo>
                                  <a:pt x="312" y="1191"/>
                                </a:lnTo>
                                <a:lnTo>
                                  <a:pt x="308" y="1197"/>
                                </a:lnTo>
                                <a:lnTo>
                                  <a:pt x="306" y="1198"/>
                                </a:lnTo>
                                <a:lnTo>
                                  <a:pt x="301" y="1204"/>
                                </a:lnTo>
                                <a:lnTo>
                                  <a:pt x="292" y="1211"/>
                                </a:lnTo>
                                <a:lnTo>
                                  <a:pt x="283" y="1220"/>
                                </a:lnTo>
                                <a:lnTo>
                                  <a:pt x="271" y="1229"/>
                                </a:lnTo>
                                <a:lnTo>
                                  <a:pt x="267" y="1235"/>
                                </a:lnTo>
                                <a:lnTo>
                                  <a:pt x="262" y="1238"/>
                                </a:lnTo>
                                <a:lnTo>
                                  <a:pt x="261" y="1241"/>
                                </a:lnTo>
                                <a:lnTo>
                                  <a:pt x="258" y="1244"/>
                                </a:lnTo>
                                <a:lnTo>
                                  <a:pt x="257" y="1244"/>
                                </a:lnTo>
                                <a:lnTo>
                                  <a:pt x="254" y="1245"/>
                                </a:lnTo>
                                <a:lnTo>
                                  <a:pt x="252" y="1245"/>
                                </a:lnTo>
                                <a:lnTo>
                                  <a:pt x="249" y="1247"/>
                                </a:lnTo>
                                <a:lnTo>
                                  <a:pt x="249" y="1247"/>
                                </a:lnTo>
                                <a:lnTo>
                                  <a:pt x="248" y="1247"/>
                                </a:lnTo>
                                <a:lnTo>
                                  <a:pt x="248" y="1247"/>
                                </a:lnTo>
                                <a:lnTo>
                                  <a:pt x="248" y="1247"/>
                                </a:lnTo>
                                <a:lnTo>
                                  <a:pt x="248" y="1247"/>
                                </a:lnTo>
                                <a:lnTo>
                                  <a:pt x="246" y="1247"/>
                                </a:lnTo>
                                <a:lnTo>
                                  <a:pt x="246" y="1247"/>
                                </a:lnTo>
                                <a:lnTo>
                                  <a:pt x="246" y="1247"/>
                                </a:lnTo>
                                <a:lnTo>
                                  <a:pt x="245" y="1245"/>
                                </a:lnTo>
                                <a:lnTo>
                                  <a:pt x="243" y="1242"/>
                                </a:lnTo>
                                <a:lnTo>
                                  <a:pt x="238" y="1242"/>
                                </a:lnTo>
                                <a:lnTo>
                                  <a:pt x="235" y="1242"/>
                                </a:lnTo>
                                <a:lnTo>
                                  <a:pt x="232" y="1248"/>
                                </a:lnTo>
                                <a:lnTo>
                                  <a:pt x="229" y="1252"/>
                                </a:lnTo>
                                <a:lnTo>
                                  <a:pt x="229" y="1260"/>
                                </a:lnTo>
                                <a:lnTo>
                                  <a:pt x="229" y="1270"/>
                                </a:lnTo>
                                <a:lnTo>
                                  <a:pt x="230" y="1286"/>
                                </a:lnTo>
                                <a:lnTo>
                                  <a:pt x="232" y="1308"/>
                                </a:lnTo>
                                <a:lnTo>
                                  <a:pt x="230" y="1311"/>
                                </a:lnTo>
                                <a:lnTo>
                                  <a:pt x="226" y="1318"/>
                                </a:lnTo>
                                <a:lnTo>
                                  <a:pt x="218" y="1327"/>
                                </a:lnTo>
                                <a:lnTo>
                                  <a:pt x="208" y="1339"/>
                                </a:lnTo>
                                <a:lnTo>
                                  <a:pt x="195" y="1348"/>
                                </a:lnTo>
                                <a:lnTo>
                                  <a:pt x="177" y="1355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5" y="1359"/>
                                </a:lnTo>
                                <a:lnTo>
                                  <a:pt x="154" y="1359"/>
                                </a:lnTo>
                                <a:lnTo>
                                  <a:pt x="152" y="1359"/>
                                </a:lnTo>
                                <a:lnTo>
                                  <a:pt x="129" y="1370"/>
                                </a:lnTo>
                                <a:lnTo>
                                  <a:pt x="107" y="1377"/>
                                </a:lnTo>
                                <a:lnTo>
                                  <a:pt x="107" y="1377"/>
                                </a:lnTo>
                                <a:lnTo>
                                  <a:pt x="105" y="1377"/>
                                </a:lnTo>
                                <a:lnTo>
                                  <a:pt x="105" y="1377"/>
                                </a:lnTo>
                                <a:lnTo>
                                  <a:pt x="105" y="1377"/>
                                </a:lnTo>
                                <a:lnTo>
                                  <a:pt x="105" y="1377"/>
                                </a:lnTo>
                                <a:lnTo>
                                  <a:pt x="104" y="1377"/>
                                </a:lnTo>
                                <a:lnTo>
                                  <a:pt x="103" y="1377"/>
                                </a:lnTo>
                                <a:lnTo>
                                  <a:pt x="101" y="1376"/>
                                </a:lnTo>
                                <a:lnTo>
                                  <a:pt x="94" y="1367"/>
                                </a:lnTo>
                                <a:lnTo>
                                  <a:pt x="88" y="1358"/>
                                </a:lnTo>
                                <a:lnTo>
                                  <a:pt x="81" y="1349"/>
                                </a:lnTo>
                                <a:lnTo>
                                  <a:pt x="70" y="1343"/>
                                </a:lnTo>
                                <a:lnTo>
                                  <a:pt x="66" y="1343"/>
                                </a:lnTo>
                                <a:lnTo>
                                  <a:pt x="61" y="1345"/>
                                </a:lnTo>
                                <a:lnTo>
                                  <a:pt x="57" y="1346"/>
                                </a:lnTo>
                                <a:lnTo>
                                  <a:pt x="54" y="1348"/>
                                </a:lnTo>
                                <a:lnTo>
                                  <a:pt x="50" y="1351"/>
                                </a:lnTo>
                                <a:lnTo>
                                  <a:pt x="47" y="1354"/>
                                </a:lnTo>
                                <a:lnTo>
                                  <a:pt x="42" y="1356"/>
                                </a:lnTo>
                                <a:lnTo>
                                  <a:pt x="38" y="1358"/>
                                </a:lnTo>
                                <a:lnTo>
                                  <a:pt x="32" y="1359"/>
                                </a:lnTo>
                                <a:lnTo>
                                  <a:pt x="28" y="1358"/>
                                </a:lnTo>
                                <a:lnTo>
                                  <a:pt x="23" y="1355"/>
                                </a:lnTo>
                                <a:lnTo>
                                  <a:pt x="19" y="1352"/>
                                </a:lnTo>
                                <a:lnTo>
                                  <a:pt x="16" y="1348"/>
                                </a:lnTo>
                                <a:lnTo>
                                  <a:pt x="13" y="1343"/>
                                </a:lnTo>
                                <a:lnTo>
                                  <a:pt x="10" y="1305"/>
                                </a:lnTo>
                                <a:lnTo>
                                  <a:pt x="9" y="1266"/>
                                </a:lnTo>
                                <a:lnTo>
                                  <a:pt x="7" y="1227"/>
                                </a:lnTo>
                                <a:lnTo>
                                  <a:pt x="0" y="1189"/>
                                </a:lnTo>
                                <a:lnTo>
                                  <a:pt x="13" y="1176"/>
                                </a:lnTo>
                                <a:lnTo>
                                  <a:pt x="29" y="1166"/>
                                </a:lnTo>
                                <a:lnTo>
                                  <a:pt x="50" y="1161"/>
                                </a:lnTo>
                                <a:lnTo>
                                  <a:pt x="70" y="1159"/>
                                </a:lnTo>
                                <a:lnTo>
                                  <a:pt x="91" y="1160"/>
                                </a:lnTo>
                                <a:lnTo>
                                  <a:pt x="110" y="1161"/>
                                </a:lnTo>
                                <a:lnTo>
                                  <a:pt x="127" y="1164"/>
                                </a:lnTo>
                                <a:lnTo>
                                  <a:pt x="142" y="1167"/>
                                </a:lnTo>
                                <a:lnTo>
                                  <a:pt x="151" y="1170"/>
                                </a:lnTo>
                                <a:lnTo>
                                  <a:pt x="155" y="1172"/>
                                </a:lnTo>
                                <a:lnTo>
                                  <a:pt x="160" y="1173"/>
                                </a:lnTo>
                                <a:lnTo>
                                  <a:pt x="164" y="1173"/>
                                </a:lnTo>
                                <a:lnTo>
                                  <a:pt x="172" y="1164"/>
                                </a:lnTo>
                                <a:lnTo>
                                  <a:pt x="179" y="1154"/>
                                </a:lnTo>
                                <a:lnTo>
                                  <a:pt x="188" y="1144"/>
                                </a:lnTo>
                                <a:lnTo>
                                  <a:pt x="182" y="1122"/>
                                </a:lnTo>
                                <a:lnTo>
                                  <a:pt x="179" y="1104"/>
                                </a:lnTo>
                                <a:lnTo>
                                  <a:pt x="173" y="1091"/>
                                </a:lnTo>
                                <a:lnTo>
                                  <a:pt x="167" y="1079"/>
                                </a:lnTo>
                                <a:lnTo>
                                  <a:pt x="157" y="1071"/>
                                </a:lnTo>
                                <a:lnTo>
                                  <a:pt x="144" y="1059"/>
                                </a:lnTo>
                                <a:lnTo>
                                  <a:pt x="125" y="1046"/>
                                </a:lnTo>
                                <a:lnTo>
                                  <a:pt x="119" y="1047"/>
                                </a:lnTo>
                                <a:lnTo>
                                  <a:pt x="113" y="1047"/>
                                </a:lnTo>
                                <a:lnTo>
                                  <a:pt x="107" y="1047"/>
                                </a:lnTo>
                                <a:lnTo>
                                  <a:pt x="97" y="1034"/>
                                </a:lnTo>
                                <a:lnTo>
                                  <a:pt x="91" y="1027"/>
                                </a:lnTo>
                                <a:lnTo>
                                  <a:pt x="88" y="1021"/>
                                </a:lnTo>
                                <a:lnTo>
                                  <a:pt x="86" y="1018"/>
                                </a:lnTo>
                                <a:lnTo>
                                  <a:pt x="86" y="1015"/>
                                </a:lnTo>
                                <a:lnTo>
                                  <a:pt x="91" y="1009"/>
                                </a:lnTo>
                                <a:lnTo>
                                  <a:pt x="97" y="1008"/>
                                </a:lnTo>
                                <a:lnTo>
                                  <a:pt x="104" y="1009"/>
                                </a:lnTo>
                                <a:lnTo>
                                  <a:pt x="117" y="1012"/>
                                </a:lnTo>
                                <a:lnTo>
                                  <a:pt x="122" y="1005"/>
                                </a:lnTo>
                                <a:lnTo>
                                  <a:pt x="126" y="1000"/>
                                </a:lnTo>
                                <a:lnTo>
                                  <a:pt x="135" y="999"/>
                                </a:lnTo>
                                <a:lnTo>
                                  <a:pt x="149" y="999"/>
                                </a:lnTo>
                                <a:lnTo>
                                  <a:pt x="149" y="988"/>
                                </a:lnTo>
                                <a:lnTo>
                                  <a:pt x="151" y="980"/>
                                </a:lnTo>
                                <a:lnTo>
                                  <a:pt x="154" y="974"/>
                                </a:lnTo>
                                <a:lnTo>
                                  <a:pt x="161" y="971"/>
                                </a:lnTo>
                                <a:lnTo>
                                  <a:pt x="173" y="972"/>
                                </a:lnTo>
                                <a:lnTo>
                                  <a:pt x="180" y="977"/>
                                </a:lnTo>
                                <a:lnTo>
                                  <a:pt x="188" y="983"/>
                                </a:lnTo>
                                <a:lnTo>
                                  <a:pt x="195" y="987"/>
                                </a:lnTo>
                                <a:lnTo>
                                  <a:pt x="199" y="986"/>
                                </a:lnTo>
                                <a:lnTo>
                                  <a:pt x="204" y="984"/>
                                </a:lnTo>
                                <a:lnTo>
                                  <a:pt x="205" y="981"/>
                                </a:lnTo>
                                <a:lnTo>
                                  <a:pt x="207" y="977"/>
                                </a:lnTo>
                                <a:lnTo>
                                  <a:pt x="213" y="975"/>
                                </a:lnTo>
                                <a:lnTo>
                                  <a:pt x="217" y="972"/>
                                </a:lnTo>
                                <a:lnTo>
                                  <a:pt x="221" y="971"/>
                                </a:lnTo>
                                <a:lnTo>
                                  <a:pt x="227" y="966"/>
                                </a:lnTo>
                                <a:lnTo>
                                  <a:pt x="236" y="961"/>
                                </a:lnTo>
                                <a:lnTo>
                                  <a:pt x="249" y="950"/>
                                </a:lnTo>
                                <a:lnTo>
                                  <a:pt x="245" y="947"/>
                                </a:lnTo>
                                <a:lnTo>
                                  <a:pt x="239" y="944"/>
                                </a:lnTo>
                                <a:lnTo>
                                  <a:pt x="235" y="940"/>
                                </a:lnTo>
                                <a:lnTo>
                                  <a:pt x="238" y="936"/>
                                </a:lnTo>
                                <a:lnTo>
                                  <a:pt x="240" y="931"/>
                                </a:lnTo>
                                <a:lnTo>
                                  <a:pt x="243" y="927"/>
                                </a:lnTo>
                                <a:lnTo>
                                  <a:pt x="255" y="925"/>
                                </a:lnTo>
                                <a:lnTo>
                                  <a:pt x="267" y="924"/>
                                </a:lnTo>
                                <a:lnTo>
                                  <a:pt x="277" y="912"/>
                                </a:lnTo>
                                <a:lnTo>
                                  <a:pt x="286" y="899"/>
                                </a:lnTo>
                                <a:lnTo>
                                  <a:pt x="293" y="886"/>
                                </a:lnTo>
                                <a:lnTo>
                                  <a:pt x="302" y="874"/>
                                </a:lnTo>
                                <a:lnTo>
                                  <a:pt x="299" y="855"/>
                                </a:lnTo>
                                <a:lnTo>
                                  <a:pt x="298" y="843"/>
                                </a:lnTo>
                                <a:lnTo>
                                  <a:pt x="298" y="837"/>
                                </a:lnTo>
                                <a:lnTo>
                                  <a:pt x="298" y="833"/>
                                </a:lnTo>
                                <a:lnTo>
                                  <a:pt x="298" y="829"/>
                                </a:lnTo>
                                <a:lnTo>
                                  <a:pt x="311" y="821"/>
                                </a:lnTo>
                                <a:lnTo>
                                  <a:pt x="321" y="818"/>
                                </a:lnTo>
                                <a:lnTo>
                                  <a:pt x="330" y="817"/>
                                </a:lnTo>
                                <a:lnTo>
                                  <a:pt x="342" y="817"/>
                                </a:lnTo>
                                <a:lnTo>
                                  <a:pt x="355" y="820"/>
                                </a:lnTo>
                                <a:lnTo>
                                  <a:pt x="364" y="821"/>
                                </a:lnTo>
                                <a:lnTo>
                                  <a:pt x="370" y="821"/>
                                </a:lnTo>
                                <a:lnTo>
                                  <a:pt x="375" y="820"/>
                                </a:lnTo>
                                <a:lnTo>
                                  <a:pt x="383" y="815"/>
                                </a:lnTo>
                                <a:lnTo>
                                  <a:pt x="383" y="811"/>
                                </a:lnTo>
                                <a:lnTo>
                                  <a:pt x="381" y="807"/>
                                </a:lnTo>
                                <a:lnTo>
                                  <a:pt x="378" y="802"/>
                                </a:lnTo>
                                <a:lnTo>
                                  <a:pt x="377" y="799"/>
                                </a:lnTo>
                                <a:lnTo>
                                  <a:pt x="375" y="798"/>
                                </a:lnTo>
                                <a:lnTo>
                                  <a:pt x="374" y="795"/>
                                </a:lnTo>
                                <a:lnTo>
                                  <a:pt x="377" y="790"/>
                                </a:lnTo>
                                <a:lnTo>
                                  <a:pt x="380" y="786"/>
                                </a:lnTo>
                                <a:lnTo>
                                  <a:pt x="384" y="782"/>
                                </a:lnTo>
                                <a:lnTo>
                                  <a:pt x="386" y="777"/>
                                </a:lnTo>
                                <a:lnTo>
                                  <a:pt x="381" y="773"/>
                                </a:lnTo>
                                <a:lnTo>
                                  <a:pt x="378" y="768"/>
                                </a:lnTo>
                                <a:lnTo>
                                  <a:pt x="381" y="761"/>
                                </a:lnTo>
                                <a:lnTo>
                                  <a:pt x="384" y="758"/>
                                </a:lnTo>
                                <a:lnTo>
                                  <a:pt x="389" y="755"/>
                                </a:lnTo>
                                <a:lnTo>
                                  <a:pt x="397" y="755"/>
                                </a:lnTo>
                                <a:lnTo>
                                  <a:pt x="409" y="758"/>
                                </a:lnTo>
                                <a:lnTo>
                                  <a:pt x="428" y="763"/>
                                </a:lnTo>
                                <a:lnTo>
                                  <a:pt x="428" y="763"/>
                                </a:lnTo>
                                <a:lnTo>
                                  <a:pt x="428" y="763"/>
                                </a:lnTo>
                                <a:lnTo>
                                  <a:pt x="430" y="761"/>
                                </a:lnTo>
                                <a:lnTo>
                                  <a:pt x="431" y="761"/>
                                </a:lnTo>
                                <a:lnTo>
                                  <a:pt x="452" y="763"/>
                                </a:lnTo>
                                <a:lnTo>
                                  <a:pt x="469" y="768"/>
                                </a:lnTo>
                                <a:lnTo>
                                  <a:pt x="486" y="777"/>
                                </a:lnTo>
                                <a:lnTo>
                                  <a:pt x="500" y="788"/>
                                </a:lnTo>
                                <a:lnTo>
                                  <a:pt x="516" y="799"/>
                                </a:lnTo>
                                <a:lnTo>
                                  <a:pt x="532" y="807"/>
                                </a:lnTo>
                                <a:lnTo>
                                  <a:pt x="552" y="811"/>
                                </a:lnTo>
                                <a:lnTo>
                                  <a:pt x="569" y="799"/>
                                </a:lnTo>
                                <a:lnTo>
                                  <a:pt x="588" y="790"/>
                                </a:lnTo>
                                <a:lnTo>
                                  <a:pt x="606" y="779"/>
                                </a:lnTo>
                                <a:lnTo>
                                  <a:pt x="618" y="783"/>
                                </a:lnTo>
                                <a:lnTo>
                                  <a:pt x="628" y="789"/>
                                </a:lnTo>
                                <a:lnTo>
                                  <a:pt x="640" y="795"/>
                                </a:lnTo>
                                <a:lnTo>
                                  <a:pt x="644" y="792"/>
                                </a:lnTo>
                                <a:lnTo>
                                  <a:pt x="648" y="790"/>
                                </a:lnTo>
                                <a:lnTo>
                                  <a:pt x="650" y="785"/>
                                </a:lnTo>
                                <a:lnTo>
                                  <a:pt x="651" y="779"/>
                                </a:lnTo>
                                <a:lnTo>
                                  <a:pt x="665" y="776"/>
                                </a:lnTo>
                                <a:lnTo>
                                  <a:pt x="672" y="773"/>
                                </a:lnTo>
                                <a:lnTo>
                                  <a:pt x="675" y="773"/>
                                </a:lnTo>
                                <a:lnTo>
                                  <a:pt x="675" y="773"/>
                                </a:lnTo>
                                <a:lnTo>
                                  <a:pt x="672" y="735"/>
                                </a:lnTo>
                                <a:lnTo>
                                  <a:pt x="666" y="723"/>
                                </a:lnTo>
                                <a:lnTo>
                                  <a:pt x="665" y="717"/>
                                </a:lnTo>
                                <a:lnTo>
                                  <a:pt x="663" y="710"/>
                                </a:lnTo>
                                <a:lnTo>
                                  <a:pt x="663" y="704"/>
                                </a:lnTo>
                                <a:lnTo>
                                  <a:pt x="675" y="700"/>
                                </a:lnTo>
                                <a:lnTo>
                                  <a:pt x="682" y="695"/>
                                </a:lnTo>
                                <a:lnTo>
                                  <a:pt x="687" y="692"/>
                                </a:lnTo>
                                <a:lnTo>
                                  <a:pt x="688" y="688"/>
                                </a:lnTo>
                                <a:lnTo>
                                  <a:pt x="689" y="682"/>
                                </a:lnTo>
                                <a:lnTo>
                                  <a:pt x="695" y="683"/>
                                </a:lnTo>
                                <a:lnTo>
                                  <a:pt x="700" y="685"/>
                                </a:lnTo>
                                <a:lnTo>
                                  <a:pt x="704" y="686"/>
                                </a:lnTo>
                                <a:lnTo>
                                  <a:pt x="711" y="691"/>
                                </a:lnTo>
                                <a:lnTo>
                                  <a:pt x="722" y="695"/>
                                </a:lnTo>
                                <a:lnTo>
                                  <a:pt x="735" y="704"/>
                                </a:lnTo>
                                <a:lnTo>
                                  <a:pt x="735" y="692"/>
                                </a:lnTo>
                                <a:lnTo>
                                  <a:pt x="731" y="685"/>
                                </a:lnTo>
                                <a:lnTo>
                                  <a:pt x="722" y="679"/>
                                </a:lnTo>
                                <a:lnTo>
                                  <a:pt x="711" y="675"/>
                                </a:lnTo>
                                <a:lnTo>
                                  <a:pt x="700" y="670"/>
                                </a:lnTo>
                                <a:lnTo>
                                  <a:pt x="689" y="667"/>
                                </a:lnTo>
                                <a:lnTo>
                                  <a:pt x="681" y="661"/>
                                </a:lnTo>
                                <a:lnTo>
                                  <a:pt x="675" y="653"/>
                                </a:lnTo>
                                <a:lnTo>
                                  <a:pt x="673" y="641"/>
                                </a:lnTo>
                                <a:lnTo>
                                  <a:pt x="700" y="631"/>
                                </a:lnTo>
                                <a:lnTo>
                                  <a:pt x="719" y="628"/>
                                </a:lnTo>
                                <a:lnTo>
                                  <a:pt x="739" y="629"/>
                                </a:lnTo>
                                <a:lnTo>
                                  <a:pt x="792" y="626"/>
                                </a:lnTo>
                                <a:lnTo>
                                  <a:pt x="807" y="620"/>
                                </a:lnTo>
                                <a:lnTo>
                                  <a:pt x="820" y="610"/>
                                </a:lnTo>
                                <a:lnTo>
                                  <a:pt x="813" y="600"/>
                                </a:lnTo>
                                <a:lnTo>
                                  <a:pt x="805" y="594"/>
                                </a:lnTo>
                                <a:lnTo>
                                  <a:pt x="795" y="593"/>
                                </a:lnTo>
                                <a:lnTo>
                                  <a:pt x="783" y="594"/>
                                </a:lnTo>
                                <a:lnTo>
                                  <a:pt x="772" y="598"/>
                                </a:lnTo>
                                <a:lnTo>
                                  <a:pt x="760" y="603"/>
                                </a:lnTo>
                                <a:lnTo>
                                  <a:pt x="745" y="609"/>
                                </a:lnTo>
                                <a:lnTo>
                                  <a:pt x="731" y="613"/>
                                </a:lnTo>
                                <a:lnTo>
                                  <a:pt x="717" y="613"/>
                                </a:lnTo>
                                <a:lnTo>
                                  <a:pt x="707" y="609"/>
                                </a:lnTo>
                                <a:lnTo>
                                  <a:pt x="694" y="604"/>
                                </a:lnTo>
                                <a:lnTo>
                                  <a:pt x="682" y="603"/>
                                </a:lnTo>
                                <a:lnTo>
                                  <a:pt x="681" y="603"/>
                                </a:lnTo>
                                <a:lnTo>
                                  <a:pt x="681" y="603"/>
                                </a:lnTo>
                                <a:lnTo>
                                  <a:pt x="681" y="603"/>
                                </a:lnTo>
                                <a:lnTo>
                                  <a:pt x="681" y="603"/>
                                </a:lnTo>
                                <a:lnTo>
                                  <a:pt x="679" y="603"/>
                                </a:lnTo>
                                <a:lnTo>
                                  <a:pt x="665" y="597"/>
                                </a:lnTo>
                                <a:lnTo>
                                  <a:pt x="657" y="591"/>
                                </a:lnTo>
                                <a:lnTo>
                                  <a:pt x="653" y="588"/>
                                </a:lnTo>
                                <a:lnTo>
                                  <a:pt x="647" y="587"/>
                                </a:lnTo>
                                <a:lnTo>
                                  <a:pt x="641" y="585"/>
                                </a:lnTo>
                                <a:lnTo>
                                  <a:pt x="638" y="573"/>
                                </a:lnTo>
                                <a:lnTo>
                                  <a:pt x="635" y="559"/>
                                </a:lnTo>
                                <a:lnTo>
                                  <a:pt x="632" y="543"/>
                                </a:lnTo>
                                <a:lnTo>
                                  <a:pt x="628" y="527"/>
                                </a:lnTo>
                                <a:lnTo>
                                  <a:pt x="623" y="512"/>
                                </a:lnTo>
                                <a:lnTo>
                                  <a:pt x="620" y="503"/>
                                </a:lnTo>
                                <a:lnTo>
                                  <a:pt x="620" y="499"/>
                                </a:lnTo>
                                <a:lnTo>
                                  <a:pt x="629" y="486"/>
                                </a:lnTo>
                                <a:lnTo>
                                  <a:pt x="643" y="474"/>
                                </a:lnTo>
                                <a:lnTo>
                                  <a:pt x="654" y="462"/>
                                </a:lnTo>
                                <a:lnTo>
                                  <a:pt x="665" y="450"/>
                                </a:lnTo>
                                <a:lnTo>
                                  <a:pt x="672" y="434"/>
                                </a:lnTo>
                                <a:lnTo>
                                  <a:pt x="670" y="421"/>
                                </a:lnTo>
                                <a:lnTo>
                                  <a:pt x="666" y="412"/>
                                </a:lnTo>
                                <a:lnTo>
                                  <a:pt x="656" y="408"/>
                                </a:lnTo>
                                <a:lnTo>
                                  <a:pt x="643" y="406"/>
                                </a:lnTo>
                                <a:lnTo>
                                  <a:pt x="626" y="412"/>
                                </a:lnTo>
                                <a:lnTo>
                                  <a:pt x="609" y="424"/>
                                </a:lnTo>
                                <a:lnTo>
                                  <a:pt x="613" y="439"/>
                                </a:lnTo>
                                <a:lnTo>
                                  <a:pt x="615" y="449"/>
                                </a:lnTo>
                                <a:lnTo>
                                  <a:pt x="615" y="456"/>
                                </a:lnTo>
                                <a:lnTo>
                                  <a:pt x="612" y="464"/>
                                </a:lnTo>
                                <a:lnTo>
                                  <a:pt x="607" y="474"/>
                                </a:lnTo>
                                <a:lnTo>
                                  <a:pt x="603" y="475"/>
                                </a:lnTo>
                                <a:lnTo>
                                  <a:pt x="598" y="478"/>
                                </a:lnTo>
                                <a:lnTo>
                                  <a:pt x="596" y="480"/>
                                </a:lnTo>
                                <a:lnTo>
                                  <a:pt x="594" y="483"/>
                                </a:lnTo>
                                <a:lnTo>
                                  <a:pt x="594" y="487"/>
                                </a:lnTo>
                                <a:lnTo>
                                  <a:pt x="594" y="494"/>
                                </a:lnTo>
                                <a:lnTo>
                                  <a:pt x="591" y="494"/>
                                </a:lnTo>
                                <a:lnTo>
                                  <a:pt x="588" y="496"/>
                                </a:lnTo>
                                <a:lnTo>
                                  <a:pt x="587" y="497"/>
                                </a:lnTo>
                                <a:lnTo>
                                  <a:pt x="585" y="499"/>
                                </a:lnTo>
                                <a:lnTo>
                                  <a:pt x="582" y="502"/>
                                </a:lnTo>
                                <a:lnTo>
                                  <a:pt x="579" y="506"/>
                                </a:lnTo>
                                <a:lnTo>
                                  <a:pt x="576" y="506"/>
                                </a:lnTo>
                                <a:lnTo>
                                  <a:pt x="574" y="506"/>
                                </a:lnTo>
                                <a:lnTo>
                                  <a:pt x="572" y="509"/>
                                </a:lnTo>
                                <a:lnTo>
                                  <a:pt x="572" y="512"/>
                                </a:lnTo>
                                <a:lnTo>
                                  <a:pt x="569" y="522"/>
                                </a:lnTo>
                                <a:lnTo>
                                  <a:pt x="566" y="532"/>
                                </a:lnTo>
                                <a:lnTo>
                                  <a:pt x="563" y="535"/>
                                </a:lnTo>
                                <a:lnTo>
                                  <a:pt x="560" y="538"/>
                                </a:lnTo>
                                <a:lnTo>
                                  <a:pt x="562" y="541"/>
                                </a:lnTo>
                                <a:lnTo>
                                  <a:pt x="565" y="544"/>
                                </a:lnTo>
                                <a:lnTo>
                                  <a:pt x="560" y="549"/>
                                </a:lnTo>
                                <a:lnTo>
                                  <a:pt x="557" y="551"/>
                                </a:lnTo>
                                <a:lnTo>
                                  <a:pt x="553" y="556"/>
                                </a:lnTo>
                                <a:lnTo>
                                  <a:pt x="550" y="560"/>
                                </a:lnTo>
                                <a:lnTo>
                                  <a:pt x="556" y="569"/>
                                </a:lnTo>
                                <a:lnTo>
                                  <a:pt x="562" y="579"/>
                                </a:lnTo>
                                <a:lnTo>
                                  <a:pt x="565" y="593"/>
                                </a:lnTo>
                                <a:lnTo>
                                  <a:pt x="582" y="598"/>
                                </a:lnTo>
                                <a:lnTo>
                                  <a:pt x="594" y="601"/>
                                </a:lnTo>
                                <a:lnTo>
                                  <a:pt x="603" y="606"/>
                                </a:lnTo>
                                <a:lnTo>
                                  <a:pt x="609" y="610"/>
                                </a:lnTo>
                                <a:lnTo>
                                  <a:pt x="616" y="616"/>
                                </a:lnTo>
                                <a:lnTo>
                                  <a:pt x="616" y="617"/>
                                </a:lnTo>
                                <a:lnTo>
                                  <a:pt x="616" y="620"/>
                                </a:lnTo>
                                <a:lnTo>
                                  <a:pt x="615" y="622"/>
                                </a:lnTo>
                                <a:lnTo>
                                  <a:pt x="615" y="623"/>
                                </a:lnTo>
                                <a:lnTo>
                                  <a:pt x="612" y="626"/>
                                </a:lnTo>
                                <a:lnTo>
                                  <a:pt x="610" y="631"/>
                                </a:lnTo>
                                <a:lnTo>
                                  <a:pt x="606" y="635"/>
                                </a:lnTo>
                                <a:lnTo>
                                  <a:pt x="497" y="641"/>
                                </a:lnTo>
                                <a:lnTo>
                                  <a:pt x="386" y="648"/>
                                </a:lnTo>
                                <a:lnTo>
                                  <a:pt x="497" y="641"/>
                                </a:lnTo>
                                <a:lnTo>
                                  <a:pt x="606" y="635"/>
                                </a:lnTo>
                                <a:lnTo>
                                  <a:pt x="603" y="641"/>
                                </a:lnTo>
                                <a:lnTo>
                                  <a:pt x="598" y="647"/>
                                </a:lnTo>
                                <a:lnTo>
                                  <a:pt x="596" y="653"/>
                                </a:lnTo>
                                <a:lnTo>
                                  <a:pt x="594" y="659"/>
                                </a:lnTo>
                                <a:lnTo>
                                  <a:pt x="593" y="661"/>
                                </a:lnTo>
                                <a:lnTo>
                                  <a:pt x="593" y="663"/>
                                </a:lnTo>
                                <a:lnTo>
                                  <a:pt x="591" y="664"/>
                                </a:lnTo>
                                <a:lnTo>
                                  <a:pt x="588" y="664"/>
                                </a:lnTo>
                                <a:lnTo>
                                  <a:pt x="585" y="666"/>
                                </a:lnTo>
                                <a:lnTo>
                                  <a:pt x="581" y="664"/>
                                </a:lnTo>
                                <a:lnTo>
                                  <a:pt x="576" y="664"/>
                                </a:lnTo>
                                <a:lnTo>
                                  <a:pt x="574" y="664"/>
                                </a:lnTo>
                                <a:lnTo>
                                  <a:pt x="572" y="666"/>
                                </a:lnTo>
                                <a:lnTo>
                                  <a:pt x="569" y="666"/>
                                </a:lnTo>
                                <a:lnTo>
                                  <a:pt x="569" y="669"/>
                                </a:lnTo>
                                <a:lnTo>
                                  <a:pt x="568" y="673"/>
                                </a:lnTo>
                                <a:lnTo>
                                  <a:pt x="569" y="679"/>
                                </a:lnTo>
                                <a:lnTo>
                                  <a:pt x="569" y="682"/>
                                </a:lnTo>
                                <a:lnTo>
                                  <a:pt x="572" y="685"/>
                                </a:lnTo>
                                <a:lnTo>
                                  <a:pt x="575" y="688"/>
                                </a:lnTo>
                                <a:lnTo>
                                  <a:pt x="578" y="689"/>
                                </a:lnTo>
                                <a:lnTo>
                                  <a:pt x="581" y="691"/>
                                </a:lnTo>
                                <a:lnTo>
                                  <a:pt x="584" y="694"/>
                                </a:lnTo>
                                <a:lnTo>
                                  <a:pt x="585" y="698"/>
                                </a:lnTo>
                                <a:lnTo>
                                  <a:pt x="585" y="703"/>
                                </a:lnTo>
                                <a:lnTo>
                                  <a:pt x="587" y="707"/>
                                </a:lnTo>
                                <a:lnTo>
                                  <a:pt x="588" y="719"/>
                                </a:lnTo>
                                <a:lnTo>
                                  <a:pt x="588" y="729"/>
                                </a:lnTo>
                                <a:lnTo>
                                  <a:pt x="587" y="738"/>
                                </a:lnTo>
                                <a:lnTo>
                                  <a:pt x="587" y="741"/>
                                </a:lnTo>
                                <a:lnTo>
                                  <a:pt x="585" y="742"/>
                                </a:lnTo>
                                <a:lnTo>
                                  <a:pt x="582" y="744"/>
                                </a:lnTo>
                                <a:lnTo>
                                  <a:pt x="575" y="745"/>
                                </a:lnTo>
                                <a:lnTo>
                                  <a:pt x="565" y="749"/>
                                </a:lnTo>
                                <a:lnTo>
                                  <a:pt x="549" y="754"/>
                                </a:lnTo>
                                <a:lnTo>
                                  <a:pt x="541" y="755"/>
                                </a:lnTo>
                                <a:lnTo>
                                  <a:pt x="537" y="757"/>
                                </a:lnTo>
                                <a:lnTo>
                                  <a:pt x="534" y="758"/>
                                </a:lnTo>
                                <a:lnTo>
                                  <a:pt x="531" y="760"/>
                                </a:lnTo>
                                <a:lnTo>
                                  <a:pt x="530" y="761"/>
                                </a:lnTo>
                                <a:lnTo>
                                  <a:pt x="530" y="763"/>
                                </a:lnTo>
                                <a:lnTo>
                                  <a:pt x="530" y="766"/>
                                </a:lnTo>
                                <a:lnTo>
                                  <a:pt x="528" y="768"/>
                                </a:lnTo>
                                <a:lnTo>
                                  <a:pt x="528" y="773"/>
                                </a:lnTo>
                                <a:lnTo>
                                  <a:pt x="527" y="777"/>
                                </a:lnTo>
                                <a:lnTo>
                                  <a:pt x="524" y="780"/>
                                </a:lnTo>
                                <a:lnTo>
                                  <a:pt x="524" y="780"/>
                                </a:lnTo>
                                <a:lnTo>
                                  <a:pt x="508" y="774"/>
                                </a:lnTo>
                                <a:lnTo>
                                  <a:pt x="497" y="771"/>
                                </a:lnTo>
                                <a:lnTo>
                                  <a:pt x="493" y="768"/>
                                </a:lnTo>
                                <a:lnTo>
                                  <a:pt x="490" y="764"/>
                                </a:lnTo>
                                <a:lnTo>
                                  <a:pt x="488" y="758"/>
                                </a:lnTo>
                                <a:lnTo>
                                  <a:pt x="487" y="754"/>
                                </a:lnTo>
                                <a:lnTo>
                                  <a:pt x="486" y="749"/>
                                </a:lnTo>
                                <a:lnTo>
                                  <a:pt x="481" y="744"/>
                                </a:lnTo>
                                <a:lnTo>
                                  <a:pt x="474" y="736"/>
                                </a:lnTo>
                                <a:lnTo>
                                  <a:pt x="463" y="725"/>
                                </a:lnTo>
                                <a:lnTo>
                                  <a:pt x="461" y="722"/>
                                </a:lnTo>
                                <a:lnTo>
                                  <a:pt x="459" y="717"/>
                                </a:lnTo>
                                <a:lnTo>
                                  <a:pt x="459" y="714"/>
                                </a:lnTo>
                                <a:lnTo>
                                  <a:pt x="458" y="711"/>
                                </a:lnTo>
                                <a:lnTo>
                                  <a:pt x="455" y="704"/>
                                </a:lnTo>
                                <a:lnTo>
                                  <a:pt x="452" y="700"/>
                                </a:lnTo>
                                <a:lnTo>
                                  <a:pt x="450" y="697"/>
                                </a:lnTo>
                                <a:lnTo>
                                  <a:pt x="449" y="695"/>
                                </a:lnTo>
                                <a:lnTo>
                                  <a:pt x="449" y="694"/>
                                </a:lnTo>
                                <a:lnTo>
                                  <a:pt x="447" y="694"/>
                                </a:lnTo>
                                <a:lnTo>
                                  <a:pt x="447" y="694"/>
                                </a:lnTo>
                                <a:lnTo>
                                  <a:pt x="447" y="692"/>
                                </a:lnTo>
                                <a:lnTo>
                                  <a:pt x="447" y="691"/>
                                </a:lnTo>
                                <a:lnTo>
                                  <a:pt x="449" y="689"/>
                                </a:lnTo>
                                <a:lnTo>
                                  <a:pt x="449" y="686"/>
                                </a:lnTo>
                                <a:lnTo>
                                  <a:pt x="444" y="681"/>
                                </a:lnTo>
                                <a:lnTo>
                                  <a:pt x="440" y="672"/>
                                </a:lnTo>
                                <a:lnTo>
                                  <a:pt x="436" y="664"/>
                                </a:lnTo>
                                <a:lnTo>
                                  <a:pt x="430" y="659"/>
                                </a:lnTo>
                                <a:lnTo>
                                  <a:pt x="419" y="659"/>
                                </a:lnTo>
                                <a:lnTo>
                                  <a:pt x="411" y="660"/>
                                </a:lnTo>
                                <a:lnTo>
                                  <a:pt x="400" y="663"/>
                                </a:lnTo>
                                <a:lnTo>
                                  <a:pt x="392" y="670"/>
                                </a:lnTo>
                                <a:lnTo>
                                  <a:pt x="384" y="681"/>
                                </a:lnTo>
                                <a:lnTo>
                                  <a:pt x="377" y="697"/>
                                </a:lnTo>
                                <a:lnTo>
                                  <a:pt x="375" y="698"/>
                                </a:lnTo>
                                <a:lnTo>
                                  <a:pt x="374" y="700"/>
                                </a:lnTo>
                                <a:lnTo>
                                  <a:pt x="373" y="701"/>
                                </a:lnTo>
                                <a:lnTo>
                                  <a:pt x="359" y="707"/>
                                </a:lnTo>
                                <a:lnTo>
                                  <a:pt x="346" y="707"/>
                                </a:lnTo>
                                <a:lnTo>
                                  <a:pt x="334" y="704"/>
                                </a:lnTo>
                                <a:lnTo>
                                  <a:pt x="327" y="701"/>
                                </a:lnTo>
                                <a:lnTo>
                                  <a:pt x="326" y="700"/>
                                </a:lnTo>
                                <a:lnTo>
                                  <a:pt x="320" y="694"/>
                                </a:lnTo>
                                <a:lnTo>
                                  <a:pt x="312" y="688"/>
                                </a:lnTo>
                                <a:lnTo>
                                  <a:pt x="305" y="681"/>
                                </a:lnTo>
                                <a:lnTo>
                                  <a:pt x="299" y="673"/>
                                </a:lnTo>
                                <a:lnTo>
                                  <a:pt x="296" y="670"/>
                                </a:lnTo>
                                <a:lnTo>
                                  <a:pt x="293" y="664"/>
                                </a:lnTo>
                                <a:lnTo>
                                  <a:pt x="292" y="660"/>
                                </a:lnTo>
                                <a:lnTo>
                                  <a:pt x="289" y="657"/>
                                </a:lnTo>
                                <a:lnTo>
                                  <a:pt x="287" y="656"/>
                                </a:lnTo>
                                <a:lnTo>
                                  <a:pt x="271" y="590"/>
                                </a:lnTo>
                                <a:lnTo>
                                  <a:pt x="271" y="575"/>
                                </a:lnTo>
                                <a:lnTo>
                                  <a:pt x="276" y="559"/>
                                </a:lnTo>
                                <a:lnTo>
                                  <a:pt x="277" y="544"/>
                                </a:lnTo>
                                <a:lnTo>
                                  <a:pt x="286" y="541"/>
                                </a:lnTo>
                                <a:lnTo>
                                  <a:pt x="293" y="541"/>
                                </a:lnTo>
                                <a:lnTo>
                                  <a:pt x="302" y="540"/>
                                </a:lnTo>
                                <a:lnTo>
                                  <a:pt x="309" y="534"/>
                                </a:lnTo>
                                <a:lnTo>
                                  <a:pt x="311" y="525"/>
                                </a:lnTo>
                                <a:lnTo>
                                  <a:pt x="320" y="512"/>
                                </a:lnTo>
                                <a:lnTo>
                                  <a:pt x="334" y="499"/>
                                </a:lnTo>
                                <a:lnTo>
                                  <a:pt x="355" y="487"/>
                                </a:lnTo>
                                <a:lnTo>
                                  <a:pt x="380" y="480"/>
                                </a:lnTo>
                                <a:lnTo>
                                  <a:pt x="384" y="468"/>
                                </a:lnTo>
                                <a:lnTo>
                                  <a:pt x="383" y="456"/>
                                </a:lnTo>
                                <a:lnTo>
                                  <a:pt x="380" y="444"/>
                                </a:lnTo>
                                <a:lnTo>
                                  <a:pt x="378" y="434"/>
                                </a:lnTo>
                                <a:lnTo>
                                  <a:pt x="384" y="430"/>
                                </a:lnTo>
                                <a:lnTo>
                                  <a:pt x="393" y="421"/>
                                </a:lnTo>
                                <a:lnTo>
                                  <a:pt x="403" y="409"/>
                                </a:lnTo>
                                <a:lnTo>
                                  <a:pt x="414" y="390"/>
                                </a:lnTo>
                                <a:lnTo>
                                  <a:pt x="422" y="364"/>
                                </a:lnTo>
                                <a:lnTo>
                                  <a:pt x="434" y="359"/>
                                </a:lnTo>
                                <a:lnTo>
                                  <a:pt x="447" y="355"/>
                                </a:lnTo>
                                <a:lnTo>
                                  <a:pt x="458" y="346"/>
                                </a:lnTo>
                                <a:lnTo>
                                  <a:pt x="455" y="343"/>
                                </a:lnTo>
                                <a:lnTo>
                                  <a:pt x="453" y="340"/>
                                </a:lnTo>
                                <a:lnTo>
                                  <a:pt x="452" y="337"/>
                                </a:lnTo>
                                <a:lnTo>
                                  <a:pt x="452" y="336"/>
                                </a:lnTo>
                                <a:lnTo>
                                  <a:pt x="450" y="333"/>
                                </a:lnTo>
                                <a:lnTo>
                                  <a:pt x="450" y="329"/>
                                </a:lnTo>
                                <a:lnTo>
                                  <a:pt x="441" y="330"/>
                                </a:lnTo>
                                <a:lnTo>
                                  <a:pt x="434" y="334"/>
                                </a:lnTo>
                                <a:lnTo>
                                  <a:pt x="428" y="340"/>
                                </a:lnTo>
                                <a:lnTo>
                                  <a:pt x="422" y="345"/>
                                </a:lnTo>
                                <a:lnTo>
                                  <a:pt x="414" y="348"/>
                                </a:lnTo>
                                <a:lnTo>
                                  <a:pt x="411" y="348"/>
                                </a:lnTo>
                                <a:lnTo>
                                  <a:pt x="408" y="348"/>
                                </a:lnTo>
                                <a:lnTo>
                                  <a:pt x="403" y="348"/>
                                </a:lnTo>
                                <a:lnTo>
                                  <a:pt x="399" y="348"/>
                                </a:lnTo>
                                <a:lnTo>
                                  <a:pt x="396" y="346"/>
                                </a:lnTo>
                                <a:lnTo>
                                  <a:pt x="396" y="343"/>
                                </a:lnTo>
                                <a:lnTo>
                                  <a:pt x="397" y="339"/>
                                </a:lnTo>
                                <a:lnTo>
                                  <a:pt x="399" y="334"/>
                                </a:lnTo>
                                <a:lnTo>
                                  <a:pt x="400" y="327"/>
                                </a:lnTo>
                                <a:lnTo>
                                  <a:pt x="405" y="324"/>
                                </a:lnTo>
                                <a:lnTo>
                                  <a:pt x="412" y="321"/>
                                </a:lnTo>
                                <a:lnTo>
                                  <a:pt x="427" y="320"/>
                                </a:lnTo>
                                <a:lnTo>
                                  <a:pt x="427" y="320"/>
                                </a:lnTo>
                                <a:lnTo>
                                  <a:pt x="427" y="320"/>
                                </a:lnTo>
                                <a:lnTo>
                                  <a:pt x="428" y="320"/>
                                </a:lnTo>
                                <a:lnTo>
                                  <a:pt x="428" y="310"/>
                                </a:lnTo>
                                <a:lnTo>
                                  <a:pt x="427" y="301"/>
                                </a:lnTo>
                                <a:lnTo>
                                  <a:pt x="428" y="290"/>
                                </a:lnTo>
                                <a:lnTo>
                                  <a:pt x="428" y="290"/>
                                </a:lnTo>
                                <a:lnTo>
                                  <a:pt x="428" y="290"/>
                                </a:lnTo>
                                <a:lnTo>
                                  <a:pt x="444" y="283"/>
                                </a:lnTo>
                                <a:lnTo>
                                  <a:pt x="459" y="273"/>
                                </a:lnTo>
                                <a:lnTo>
                                  <a:pt x="474" y="263"/>
                                </a:lnTo>
                                <a:lnTo>
                                  <a:pt x="488" y="254"/>
                                </a:lnTo>
                                <a:lnTo>
                                  <a:pt x="488" y="254"/>
                                </a:lnTo>
                                <a:lnTo>
                                  <a:pt x="488" y="254"/>
                                </a:lnTo>
                                <a:lnTo>
                                  <a:pt x="490" y="254"/>
                                </a:lnTo>
                                <a:lnTo>
                                  <a:pt x="491" y="252"/>
                                </a:lnTo>
                                <a:lnTo>
                                  <a:pt x="499" y="248"/>
                                </a:lnTo>
                                <a:lnTo>
                                  <a:pt x="509" y="242"/>
                                </a:lnTo>
                                <a:lnTo>
                                  <a:pt x="521" y="236"/>
                                </a:lnTo>
                                <a:lnTo>
                                  <a:pt x="531" y="232"/>
                                </a:lnTo>
                                <a:lnTo>
                                  <a:pt x="540" y="227"/>
                                </a:lnTo>
                                <a:lnTo>
                                  <a:pt x="540" y="227"/>
                                </a:lnTo>
                                <a:lnTo>
                                  <a:pt x="540" y="227"/>
                                </a:lnTo>
                                <a:lnTo>
                                  <a:pt x="540" y="227"/>
                                </a:lnTo>
                                <a:lnTo>
                                  <a:pt x="541" y="226"/>
                                </a:lnTo>
                                <a:lnTo>
                                  <a:pt x="544" y="225"/>
                                </a:lnTo>
                                <a:lnTo>
                                  <a:pt x="559" y="213"/>
                                </a:lnTo>
                                <a:lnTo>
                                  <a:pt x="569" y="204"/>
                                </a:lnTo>
                                <a:lnTo>
                                  <a:pt x="579" y="200"/>
                                </a:lnTo>
                                <a:lnTo>
                                  <a:pt x="588" y="198"/>
                                </a:lnTo>
                                <a:lnTo>
                                  <a:pt x="600" y="200"/>
                                </a:lnTo>
                                <a:lnTo>
                                  <a:pt x="616" y="204"/>
                                </a:lnTo>
                                <a:lnTo>
                                  <a:pt x="616" y="204"/>
                                </a:lnTo>
                                <a:lnTo>
                                  <a:pt x="616" y="204"/>
                                </a:lnTo>
                                <a:lnTo>
                                  <a:pt x="616" y="204"/>
                                </a:lnTo>
                                <a:lnTo>
                                  <a:pt x="618" y="203"/>
                                </a:lnTo>
                                <a:lnTo>
                                  <a:pt x="626" y="203"/>
                                </a:lnTo>
                                <a:lnTo>
                                  <a:pt x="640" y="204"/>
                                </a:lnTo>
                                <a:lnTo>
                                  <a:pt x="656" y="208"/>
                                </a:lnTo>
                                <a:lnTo>
                                  <a:pt x="672" y="213"/>
                                </a:lnTo>
                                <a:lnTo>
                                  <a:pt x="688" y="217"/>
                                </a:lnTo>
                                <a:lnTo>
                                  <a:pt x="700" y="222"/>
                                </a:lnTo>
                                <a:lnTo>
                                  <a:pt x="709" y="226"/>
                                </a:lnTo>
                                <a:lnTo>
                                  <a:pt x="707" y="229"/>
                                </a:lnTo>
                                <a:lnTo>
                                  <a:pt x="707" y="232"/>
                                </a:lnTo>
                                <a:lnTo>
                                  <a:pt x="701" y="233"/>
                                </a:lnTo>
                                <a:lnTo>
                                  <a:pt x="697" y="235"/>
                                </a:lnTo>
                                <a:lnTo>
                                  <a:pt x="691" y="236"/>
                                </a:lnTo>
                                <a:lnTo>
                                  <a:pt x="688" y="239"/>
                                </a:lnTo>
                                <a:lnTo>
                                  <a:pt x="687" y="242"/>
                                </a:lnTo>
                                <a:lnTo>
                                  <a:pt x="685" y="245"/>
                                </a:lnTo>
                                <a:lnTo>
                                  <a:pt x="685" y="246"/>
                                </a:lnTo>
                                <a:lnTo>
                                  <a:pt x="685" y="249"/>
                                </a:lnTo>
                                <a:lnTo>
                                  <a:pt x="687" y="251"/>
                                </a:lnTo>
                                <a:lnTo>
                                  <a:pt x="688" y="255"/>
                                </a:lnTo>
                                <a:lnTo>
                                  <a:pt x="695" y="254"/>
                                </a:lnTo>
                                <a:lnTo>
                                  <a:pt x="703" y="252"/>
                                </a:lnTo>
                                <a:lnTo>
                                  <a:pt x="709" y="249"/>
                                </a:lnTo>
                                <a:lnTo>
                                  <a:pt x="719" y="246"/>
                                </a:lnTo>
                                <a:lnTo>
                                  <a:pt x="728" y="245"/>
                                </a:lnTo>
                                <a:lnTo>
                                  <a:pt x="738" y="246"/>
                                </a:lnTo>
                                <a:lnTo>
                                  <a:pt x="741" y="248"/>
                                </a:lnTo>
                                <a:lnTo>
                                  <a:pt x="750" y="251"/>
                                </a:lnTo>
                                <a:lnTo>
                                  <a:pt x="763" y="255"/>
                                </a:lnTo>
                                <a:lnTo>
                                  <a:pt x="779" y="261"/>
                                </a:lnTo>
                                <a:lnTo>
                                  <a:pt x="795" y="267"/>
                                </a:lnTo>
                                <a:lnTo>
                                  <a:pt x="813" y="274"/>
                                </a:lnTo>
                                <a:lnTo>
                                  <a:pt x="829" y="280"/>
                                </a:lnTo>
                                <a:lnTo>
                                  <a:pt x="841" y="286"/>
                                </a:lnTo>
                                <a:lnTo>
                                  <a:pt x="868" y="298"/>
                                </a:lnTo>
                                <a:lnTo>
                                  <a:pt x="889" y="307"/>
                                </a:lnTo>
                                <a:lnTo>
                                  <a:pt x="904" y="314"/>
                                </a:lnTo>
                                <a:lnTo>
                                  <a:pt x="914" y="320"/>
                                </a:lnTo>
                                <a:lnTo>
                                  <a:pt x="921" y="324"/>
                                </a:lnTo>
                                <a:lnTo>
                                  <a:pt x="926" y="329"/>
                                </a:lnTo>
                                <a:lnTo>
                                  <a:pt x="930" y="333"/>
                                </a:lnTo>
                                <a:lnTo>
                                  <a:pt x="933" y="339"/>
                                </a:lnTo>
                                <a:lnTo>
                                  <a:pt x="937" y="351"/>
                                </a:lnTo>
                                <a:lnTo>
                                  <a:pt x="939" y="358"/>
                                </a:lnTo>
                                <a:lnTo>
                                  <a:pt x="937" y="365"/>
                                </a:lnTo>
                                <a:lnTo>
                                  <a:pt x="933" y="376"/>
                                </a:lnTo>
                                <a:lnTo>
                                  <a:pt x="927" y="384"/>
                                </a:lnTo>
                                <a:lnTo>
                                  <a:pt x="921" y="393"/>
                                </a:lnTo>
                                <a:lnTo>
                                  <a:pt x="914" y="392"/>
                                </a:lnTo>
                                <a:lnTo>
                                  <a:pt x="908" y="390"/>
                                </a:lnTo>
                                <a:lnTo>
                                  <a:pt x="902" y="389"/>
                                </a:lnTo>
                                <a:lnTo>
                                  <a:pt x="893" y="386"/>
                                </a:lnTo>
                                <a:lnTo>
                                  <a:pt x="880" y="380"/>
                                </a:lnTo>
                                <a:lnTo>
                                  <a:pt x="863" y="373"/>
                                </a:lnTo>
                                <a:lnTo>
                                  <a:pt x="848" y="376"/>
                                </a:lnTo>
                                <a:lnTo>
                                  <a:pt x="835" y="373"/>
                                </a:lnTo>
                                <a:lnTo>
                                  <a:pt x="823" y="367"/>
                                </a:lnTo>
                                <a:lnTo>
                                  <a:pt x="811" y="359"/>
                                </a:lnTo>
                                <a:lnTo>
                                  <a:pt x="799" y="355"/>
                                </a:lnTo>
                                <a:lnTo>
                                  <a:pt x="797" y="356"/>
                                </a:lnTo>
                                <a:lnTo>
                                  <a:pt x="795" y="359"/>
                                </a:lnTo>
                                <a:lnTo>
                                  <a:pt x="816" y="371"/>
                                </a:lnTo>
                                <a:lnTo>
                                  <a:pt x="830" y="380"/>
                                </a:lnTo>
                                <a:lnTo>
                                  <a:pt x="841" y="386"/>
                                </a:lnTo>
                                <a:lnTo>
                                  <a:pt x="848" y="390"/>
                                </a:lnTo>
                                <a:lnTo>
                                  <a:pt x="851" y="393"/>
                                </a:lnTo>
                                <a:lnTo>
                                  <a:pt x="852" y="396"/>
                                </a:lnTo>
                                <a:lnTo>
                                  <a:pt x="854" y="398"/>
                                </a:lnTo>
                                <a:lnTo>
                                  <a:pt x="852" y="402"/>
                                </a:lnTo>
                                <a:lnTo>
                                  <a:pt x="849" y="405"/>
                                </a:lnTo>
                                <a:lnTo>
                                  <a:pt x="849" y="408"/>
                                </a:lnTo>
                                <a:lnTo>
                                  <a:pt x="849" y="411"/>
                                </a:lnTo>
                                <a:lnTo>
                                  <a:pt x="852" y="414"/>
                                </a:lnTo>
                                <a:lnTo>
                                  <a:pt x="855" y="418"/>
                                </a:lnTo>
                                <a:lnTo>
                                  <a:pt x="861" y="421"/>
                                </a:lnTo>
                                <a:lnTo>
                                  <a:pt x="871" y="430"/>
                                </a:lnTo>
                                <a:lnTo>
                                  <a:pt x="879" y="436"/>
                                </a:lnTo>
                                <a:lnTo>
                                  <a:pt x="883" y="439"/>
                                </a:lnTo>
                                <a:lnTo>
                                  <a:pt x="886" y="440"/>
                                </a:lnTo>
                                <a:lnTo>
                                  <a:pt x="890" y="442"/>
                                </a:lnTo>
                                <a:lnTo>
                                  <a:pt x="889" y="431"/>
                                </a:lnTo>
                                <a:lnTo>
                                  <a:pt x="888" y="422"/>
                                </a:lnTo>
                                <a:lnTo>
                                  <a:pt x="888" y="412"/>
                                </a:lnTo>
                                <a:lnTo>
                                  <a:pt x="888" y="412"/>
                                </a:lnTo>
                                <a:lnTo>
                                  <a:pt x="888" y="412"/>
                                </a:lnTo>
                                <a:lnTo>
                                  <a:pt x="889" y="412"/>
                                </a:lnTo>
                                <a:lnTo>
                                  <a:pt x="892" y="412"/>
                                </a:lnTo>
                                <a:lnTo>
                                  <a:pt x="896" y="414"/>
                                </a:lnTo>
                                <a:lnTo>
                                  <a:pt x="901" y="415"/>
                                </a:lnTo>
                                <a:lnTo>
                                  <a:pt x="904" y="415"/>
                                </a:lnTo>
                                <a:lnTo>
                                  <a:pt x="905" y="417"/>
                                </a:lnTo>
                                <a:lnTo>
                                  <a:pt x="910" y="418"/>
                                </a:lnTo>
                                <a:lnTo>
                                  <a:pt x="912" y="420"/>
                                </a:lnTo>
                                <a:lnTo>
                                  <a:pt x="930" y="428"/>
                                </a:lnTo>
                                <a:lnTo>
                                  <a:pt x="942" y="434"/>
                                </a:lnTo>
                                <a:lnTo>
                                  <a:pt x="951" y="439"/>
                                </a:lnTo>
                                <a:lnTo>
                                  <a:pt x="955" y="440"/>
                                </a:lnTo>
                                <a:lnTo>
                                  <a:pt x="961" y="440"/>
                                </a:lnTo>
                                <a:lnTo>
                                  <a:pt x="965" y="439"/>
                                </a:lnTo>
                                <a:lnTo>
                                  <a:pt x="962" y="430"/>
                                </a:lnTo>
                                <a:lnTo>
                                  <a:pt x="956" y="421"/>
                                </a:lnTo>
                                <a:lnTo>
                                  <a:pt x="951" y="412"/>
                                </a:lnTo>
                                <a:lnTo>
                                  <a:pt x="948" y="403"/>
                                </a:lnTo>
                                <a:lnTo>
                                  <a:pt x="948" y="393"/>
                                </a:lnTo>
                                <a:lnTo>
                                  <a:pt x="949" y="390"/>
                                </a:lnTo>
                                <a:lnTo>
                                  <a:pt x="951" y="389"/>
                                </a:lnTo>
                                <a:lnTo>
                                  <a:pt x="955" y="386"/>
                                </a:lnTo>
                                <a:lnTo>
                                  <a:pt x="962" y="383"/>
                                </a:lnTo>
                                <a:lnTo>
                                  <a:pt x="974" y="377"/>
                                </a:lnTo>
                                <a:lnTo>
                                  <a:pt x="990" y="368"/>
                                </a:lnTo>
                                <a:lnTo>
                                  <a:pt x="990" y="365"/>
                                </a:lnTo>
                                <a:lnTo>
                                  <a:pt x="989" y="362"/>
                                </a:lnTo>
                                <a:lnTo>
                                  <a:pt x="987" y="361"/>
                                </a:lnTo>
                                <a:lnTo>
                                  <a:pt x="984" y="359"/>
                                </a:lnTo>
                                <a:lnTo>
                                  <a:pt x="983" y="356"/>
                                </a:lnTo>
                                <a:lnTo>
                                  <a:pt x="979" y="354"/>
                                </a:lnTo>
                                <a:lnTo>
                                  <a:pt x="974" y="351"/>
                                </a:lnTo>
                                <a:lnTo>
                                  <a:pt x="962" y="339"/>
                                </a:lnTo>
                                <a:lnTo>
                                  <a:pt x="955" y="332"/>
                                </a:lnTo>
                                <a:lnTo>
                                  <a:pt x="952" y="326"/>
                                </a:lnTo>
                                <a:lnTo>
                                  <a:pt x="951" y="321"/>
                                </a:lnTo>
                                <a:lnTo>
                                  <a:pt x="952" y="315"/>
                                </a:lnTo>
                                <a:lnTo>
                                  <a:pt x="949" y="314"/>
                                </a:lnTo>
                                <a:lnTo>
                                  <a:pt x="948" y="311"/>
                                </a:lnTo>
                                <a:lnTo>
                                  <a:pt x="948" y="308"/>
                                </a:lnTo>
                                <a:lnTo>
                                  <a:pt x="948" y="305"/>
                                </a:lnTo>
                                <a:lnTo>
                                  <a:pt x="946" y="301"/>
                                </a:lnTo>
                                <a:lnTo>
                                  <a:pt x="943" y="296"/>
                                </a:lnTo>
                                <a:lnTo>
                                  <a:pt x="942" y="293"/>
                                </a:lnTo>
                                <a:lnTo>
                                  <a:pt x="951" y="292"/>
                                </a:lnTo>
                                <a:lnTo>
                                  <a:pt x="959" y="292"/>
                                </a:lnTo>
                                <a:lnTo>
                                  <a:pt x="968" y="293"/>
                                </a:lnTo>
                                <a:lnTo>
                                  <a:pt x="979" y="298"/>
                                </a:lnTo>
                                <a:lnTo>
                                  <a:pt x="992" y="308"/>
                                </a:lnTo>
                                <a:lnTo>
                                  <a:pt x="1009" y="321"/>
                                </a:lnTo>
                                <a:lnTo>
                                  <a:pt x="1008" y="324"/>
                                </a:lnTo>
                                <a:lnTo>
                                  <a:pt x="1008" y="327"/>
                                </a:lnTo>
                                <a:lnTo>
                                  <a:pt x="1002" y="329"/>
                                </a:lnTo>
                                <a:lnTo>
                                  <a:pt x="996" y="329"/>
                                </a:lnTo>
                                <a:lnTo>
                                  <a:pt x="990" y="330"/>
                                </a:lnTo>
                                <a:lnTo>
                                  <a:pt x="992" y="336"/>
                                </a:lnTo>
                                <a:lnTo>
                                  <a:pt x="995" y="343"/>
                                </a:lnTo>
                                <a:lnTo>
                                  <a:pt x="999" y="349"/>
                                </a:lnTo>
                                <a:lnTo>
                                  <a:pt x="1008" y="355"/>
                                </a:lnTo>
                                <a:lnTo>
                                  <a:pt x="1021" y="359"/>
                                </a:lnTo>
                                <a:lnTo>
                                  <a:pt x="1042" y="362"/>
                                </a:lnTo>
                                <a:lnTo>
                                  <a:pt x="1037" y="356"/>
                                </a:lnTo>
                                <a:lnTo>
                                  <a:pt x="1034" y="354"/>
                                </a:lnTo>
                                <a:lnTo>
                                  <a:pt x="1033" y="351"/>
                                </a:lnTo>
                                <a:lnTo>
                                  <a:pt x="1031" y="348"/>
                                </a:lnTo>
                                <a:lnTo>
                                  <a:pt x="1030" y="346"/>
                                </a:lnTo>
                                <a:lnTo>
                                  <a:pt x="1028" y="343"/>
                                </a:lnTo>
                                <a:lnTo>
                                  <a:pt x="1028" y="342"/>
                                </a:lnTo>
                                <a:lnTo>
                                  <a:pt x="1027" y="339"/>
                                </a:lnTo>
                                <a:lnTo>
                                  <a:pt x="1028" y="336"/>
                                </a:lnTo>
                                <a:lnTo>
                                  <a:pt x="1030" y="333"/>
                                </a:lnTo>
                                <a:lnTo>
                                  <a:pt x="1030" y="330"/>
                                </a:lnTo>
                                <a:lnTo>
                                  <a:pt x="1030" y="329"/>
                                </a:lnTo>
                                <a:lnTo>
                                  <a:pt x="1028" y="324"/>
                                </a:lnTo>
                                <a:lnTo>
                                  <a:pt x="1027" y="320"/>
                                </a:lnTo>
                                <a:lnTo>
                                  <a:pt x="1028" y="315"/>
                                </a:lnTo>
                                <a:lnTo>
                                  <a:pt x="1031" y="311"/>
                                </a:lnTo>
                                <a:lnTo>
                                  <a:pt x="1034" y="307"/>
                                </a:lnTo>
                                <a:lnTo>
                                  <a:pt x="1037" y="301"/>
                                </a:lnTo>
                                <a:lnTo>
                                  <a:pt x="1037" y="301"/>
                                </a:lnTo>
                                <a:lnTo>
                                  <a:pt x="1039" y="301"/>
                                </a:lnTo>
                                <a:lnTo>
                                  <a:pt x="1040" y="299"/>
                                </a:lnTo>
                                <a:lnTo>
                                  <a:pt x="1040" y="298"/>
                                </a:lnTo>
                                <a:lnTo>
                                  <a:pt x="1042" y="296"/>
                                </a:lnTo>
                                <a:lnTo>
                                  <a:pt x="1043" y="293"/>
                                </a:lnTo>
                                <a:lnTo>
                                  <a:pt x="1046" y="290"/>
                                </a:lnTo>
                                <a:lnTo>
                                  <a:pt x="1049" y="286"/>
                                </a:lnTo>
                                <a:lnTo>
                                  <a:pt x="1053" y="279"/>
                                </a:lnTo>
                                <a:lnTo>
                                  <a:pt x="1064" y="280"/>
                                </a:lnTo>
                                <a:lnTo>
                                  <a:pt x="1072" y="285"/>
                                </a:lnTo>
                                <a:lnTo>
                                  <a:pt x="1080" y="290"/>
                                </a:lnTo>
                                <a:lnTo>
                                  <a:pt x="1087" y="298"/>
                                </a:lnTo>
                                <a:lnTo>
                                  <a:pt x="1094" y="304"/>
                                </a:lnTo>
                                <a:lnTo>
                                  <a:pt x="1096" y="302"/>
                                </a:lnTo>
                                <a:lnTo>
                                  <a:pt x="1097" y="301"/>
                                </a:lnTo>
                                <a:lnTo>
                                  <a:pt x="1097" y="286"/>
                                </a:lnTo>
                                <a:lnTo>
                                  <a:pt x="1099" y="270"/>
                                </a:lnTo>
                                <a:lnTo>
                                  <a:pt x="1109" y="277"/>
                                </a:lnTo>
                                <a:lnTo>
                                  <a:pt x="1115" y="280"/>
                                </a:lnTo>
                                <a:lnTo>
                                  <a:pt x="1119" y="283"/>
                                </a:lnTo>
                                <a:lnTo>
                                  <a:pt x="1121" y="285"/>
                                </a:lnTo>
                                <a:lnTo>
                                  <a:pt x="1124" y="286"/>
                                </a:lnTo>
                                <a:lnTo>
                                  <a:pt x="1124" y="286"/>
                                </a:lnTo>
                                <a:lnTo>
                                  <a:pt x="1125" y="285"/>
                                </a:lnTo>
                                <a:lnTo>
                                  <a:pt x="1127" y="285"/>
                                </a:lnTo>
                                <a:lnTo>
                                  <a:pt x="1128" y="282"/>
                                </a:lnTo>
                                <a:lnTo>
                                  <a:pt x="1128" y="279"/>
                                </a:lnTo>
                                <a:lnTo>
                                  <a:pt x="1125" y="273"/>
                                </a:lnTo>
                                <a:lnTo>
                                  <a:pt x="1122" y="268"/>
                                </a:lnTo>
                                <a:lnTo>
                                  <a:pt x="1119" y="263"/>
                                </a:lnTo>
                                <a:lnTo>
                                  <a:pt x="1136" y="274"/>
                                </a:lnTo>
                                <a:lnTo>
                                  <a:pt x="1147" y="280"/>
                                </a:lnTo>
                                <a:lnTo>
                                  <a:pt x="1155" y="285"/>
                                </a:lnTo>
                                <a:lnTo>
                                  <a:pt x="1159" y="288"/>
                                </a:lnTo>
                                <a:lnTo>
                                  <a:pt x="1160" y="288"/>
                                </a:lnTo>
                                <a:lnTo>
                                  <a:pt x="1163" y="288"/>
                                </a:lnTo>
                                <a:lnTo>
                                  <a:pt x="1147" y="274"/>
                                </a:lnTo>
                                <a:lnTo>
                                  <a:pt x="1130" y="264"/>
                                </a:lnTo>
                                <a:lnTo>
                                  <a:pt x="1112" y="252"/>
                                </a:lnTo>
                                <a:lnTo>
                                  <a:pt x="1096" y="241"/>
                                </a:lnTo>
                                <a:lnTo>
                                  <a:pt x="1083" y="225"/>
                                </a:lnTo>
                                <a:lnTo>
                                  <a:pt x="1083" y="225"/>
                                </a:lnTo>
                                <a:lnTo>
                                  <a:pt x="1083" y="225"/>
                                </a:lnTo>
                                <a:lnTo>
                                  <a:pt x="1083" y="225"/>
                                </a:lnTo>
                                <a:lnTo>
                                  <a:pt x="1083" y="225"/>
                                </a:lnTo>
                                <a:lnTo>
                                  <a:pt x="1084" y="225"/>
                                </a:lnTo>
                                <a:lnTo>
                                  <a:pt x="1127" y="244"/>
                                </a:lnTo>
                                <a:lnTo>
                                  <a:pt x="1168" y="264"/>
                                </a:lnTo>
                                <a:lnTo>
                                  <a:pt x="1212" y="283"/>
                                </a:lnTo>
                                <a:lnTo>
                                  <a:pt x="1212" y="283"/>
                                </a:lnTo>
                                <a:lnTo>
                                  <a:pt x="1212" y="283"/>
                                </a:lnTo>
                                <a:lnTo>
                                  <a:pt x="1213" y="283"/>
                                </a:lnTo>
                                <a:lnTo>
                                  <a:pt x="1216" y="285"/>
                                </a:lnTo>
                                <a:lnTo>
                                  <a:pt x="1228" y="289"/>
                                </a:lnTo>
                                <a:lnTo>
                                  <a:pt x="1234" y="293"/>
                                </a:lnTo>
                                <a:lnTo>
                                  <a:pt x="1238" y="295"/>
                                </a:lnTo>
                                <a:lnTo>
                                  <a:pt x="1241" y="296"/>
                                </a:lnTo>
                                <a:lnTo>
                                  <a:pt x="1243" y="296"/>
                                </a:lnTo>
                                <a:lnTo>
                                  <a:pt x="1243" y="296"/>
                                </a:lnTo>
                                <a:lnTo>
                                  <a:pt x="1243" y="296"/>
                                </a:lnTo>
                                <a:lnTo>
                                  <a:pt x="1243" y="296"/>
                                </a:lnTo>
                                <a:lnTo>
                                  <a:pt x="1243" y="296"/>
                                </a:lnTo>
                                <a:lnTo>
                                  <a:pt x="1244" y="296"/>
                                </a:lnTo>
                                <a:lnTo>
                                  <a:pt x="1256" y="305"/>
                                </a:lnTo>
                                <a:lnTo>
                                  <a:pt x="1269" y="312"/>
                                </a:lnTo>
                                <a:lnTo>
                                  <a:pt x="1269" y="312"/>
                                </a:lnTo>
                                <a:lnTo>
                                  <a:pt x="1269" y="312"/>
                                </a:lnTo>
                                <a:lnTo>
                                  <a:pt x="1269" y="312"/>
                                </a:lnTo>
                                <a:lnTo>
                                  <a:pt x="1268" y="302"/>
                                </a:lnTo>
                                <a:lnTo>
                                  <a:pt x="1262" y="295"/>
                                </a:lnTo>
                                <a:lnTo>
                                  <a:pt x="1256" y="290"/>
                                </a:lnTo>
                                <a:lnTo>
                                  <a:pt x="1250" y="289"/>
                                </a:lnTo>
                                <a:lnTo>
                                  <a:pt x="1228" y="280"/>
                                </a:lnTo>
                                <a:lnTo>
                                  <a:pt x="1207" y="267"/>
                                </a:lnTo>
                                <a:lnTo>
                                  <a:pt x="1190" y="254"/>
                                </a:lnTo>
                                <a:lnTo>
                                  <a:pt x="1174" y="238"/>
                                </a:lnTo>
                                <a:lnTo>
                                  <a:pt x="1162" y="223"/>
                                </a:lnTo>
                                <a:lnTo>
                                  <a:pt x="1153" y="211"/>
                                </a:lnTo>
                                <a:lnTo>
                                  <a:pt x="1147" y="203"/>
                                </a:lnTo>
                                <a:lnTo>
                                  <a:pt x="1144" y="200"/>
                                </a:lnTo>
                                <a:lnTo>
                                  <a:pt x="1147" y="198"/>
                                </a:lnTo>
                                <a:lnTo>
                                  <a:pt x="1150" y="197"/>
                                </a:lnTo>
                                <a:lnTo>
                                  <a:pt x="1147" y="192"/>
                                </a:lnTo>
                                <a:lnTo>
                                  <a:pt x="1146" y="191"/>
                                </a:lnTo>
                                <a:lnTo>
                                  <a:pt x="1144" y="188"/>
                                </a:lnTo>
                                <a:lnTo>
                                  <a:pt x="1141" y="185"/>
                                </a:lnTo>
                                <a:lnTo>
                                  <a:pt x="1138" y="183"/>
                                </a:lnTo>
                                <a:lnTo>
                                  <a:pt x="1136" y="179"/>
                                </a:lnTo>
                                <a:lnTo>
                                  <a:pt x="1136" y="176"/>
                                </a:lnTo>
                                <a:lnTo>
                                  <a:pt x="1136" y="173"/>
                                </a:lnTo>
                                <a:lnTo>
                                  <a:pt x="1131" y="170"/>
                                </a:lnTo>
                                <a:lnTo>
                                  <a:pt x="1128" y="167"/>
                                </a:lnTo>
                                <a:lnTo>
                                  <a:pt x="1124" y="164"/>
                                </a:lnTo>
                                <a:lnTo>
                                  <a:pt x="1118" y="159"/>
                                </a:lnTo>
                                <a:lnTo>
                                  <a:pt x="1111" y="151"/>
                                </a:lnTo>
                                <a:lnTo>
                                  <a:pt x="1100" y="139"/>
                                </a:lnTo>
                                <a:lnTo>
                                  <a:pt x="1086" y="125"/>
                                </a:lnTo>
                                <a:lnTo>
                                  <a:pt x="1084" y="123"/>
                                </a:lnTo>
                                <a:lnTo>
                                  <a:pt x="1084" y="122"/>
                                </a:lnTo>
                                <a:lnTo>
                                  <a:pt x="1084" y="120"/>
                                </a:lnTo>
                                <a:lnTo>
                                  <a:pt x="1087" y="119"/>
                                </a:lnTo>
                                <a:lnTo>
                                  <a:pt x="1106" y="126"/>
                                </a:lnTo>
                                <a:lnTo>
                                  <a:pt x="1122" y="137"/>
                                </a:lnTo>
                                <a:lnTo>
                                  <a:pt x="1138" y="148"/>
                                </a:lnTo>
                                <a:lnTo>
                                  <a:pt x="1156" y="159"/>
                                </a:lnTo>
                                <a:lnTo>
                                  <a:pt x="1177" y="178"/>
                                </a:lnTo>
                                <a:lnTo>
                                  <a:pt x="1185" y="188"/>
                                </a:lnTo>
                                <a:lnTo>
                                  <a:pt x="1194" y="198"/>
                                </a:lnTo>
                                <a:lnTo>
                                  <a:pt x="1204" y="208"/>
                                </a:lnTo>
                                <a:lnTo>
                                  <a:pt x="1225" y="227"/>
                                </a:lnTo>
                                <a:lnTo>
                                  <a:pt x="1247" y="246"/>
                                </a:lnTo>
                                <a:lnTo>
                                  <a:pt x="1259" y="257"/>
                                </a:lnTo>
                                <a:lnTo>
                                  <a:pt x="1268" y="268"/>
                                </a:lnTo>
                                <a:lnTo>
                                  <a:pt x="1279" y="279"/>
                                </a:lnTo>
                                <a:lnTo>
                                  <a:pt x="1297" y="296"/>
                                </a:lnTo>
                                <a:lnTo>
                                  <a:pt x="1316" y="314"/>
                                </a:lnTo>
                                <a:lnTo>
                                  <a:pt x="1329" y="327"/>
                                </a:lnTo>
                                <a:lnTo>
                                  <a:pt x="1337" y="337"/>
                                </a:lnTo>
                                <a:lnTo>
                                  <a:pt x="1342" y="346"/>
                                </a:lnTo>
                                <a:lnTo>
                                  <a:pt x="1344" y="352"/>
                                </a:lnTo>
                                <a:lnTo>
                                  <a:pt x="1345" y="356"/>
                                </a:lnTo>
                                <a:lnTo>
                                  <a:pt x="1348" y="361"/>
                                </a:lnTo>
                                <a:lnTo>
                                  <a:pt x="1351" y="365"/>
                                </a:lnTo>
                                <a:lnTo>
                                  <a:pt x="1353" y="370"/>
                                </a:lnTo>
                                <a:lnTo>
                                  <a:pt x="1354" y="374"/>
                                </a:lnTo>
                                <a:lnTo>
                                  <a:pt x="1350" y="377"/>
                                </a:lnTo>
                                <a:lnTo>
                                  <a:pt x="1347" y="377"/>
                                </a:lnTo>
                                <a:lnTo>
                                  <a:pt x="1344" y="376"/>
                                </a:lnTo>
                                <a:lnTo>
                                  <a:pt x="1339" y="374"/>
                                </a:lnTo>
                                <a:lnTo>
                                  <a:pt x="1337" y="373"/>
                                </a:lnTo>
                                <a:lnTo>
                                  <a:pt x="1334" y="371"/>
                                </a:lnTo>
                                <a:lnTo>
                                  <a:pt x="1331" y="371"/>
                                </a:lnTo>
                                <a:lnTo>
                                  <a:pt x="1329" y="374"/>
                                </a:lnTo>
                                <a:lnTo>
                                  <a:pt x="1329" y="377"/>
                                </a:lnTo>
                                <a:lnTo>
                                  <a:pt x="1332" y="380"/>
                                </a:lnTo>
                                <a:lnTo>
                                  <a:pt x="1335" y="383"/>
                                </a:lnTo>
                                <a:lnTo>
                                  <a:pt x="1338" y="386"/>
                                </a:lnTo>
                                <a:lnTo>
                                  <a:pt x="1341" y="387"/>
                                </a:lnTo>
                                <a:lnTo>
                                  <a:pt x="1344" y="387"/>
                                </a:lnTo>
                                <a:lnTo>
                                  <a:pt x="1366" y="415"/>
                                </a:lnTo>
                                <a:lnTo>
                                  <a:pt x="1385" y="437"/>
                                </a:lnTo>
                                <a:lnTo>
                                  <a:pt x="1404" y="456"/>
                                </a:lnTo>
                                <a:lnTo>
                                  <a:pt x="1422" y="475"/>
                                </a:lnTo>
                                <a:lnTo>
                                  <a:pt x="1439" y="496"/>
                                </a:lnTo>
                                <a:lnTo>
                                  <a:pt x="1455" y="518"/>
                                </a:lnTo>
                                <a:lnTo>
                                  <a:pt x="1473" y="547"/>
                                </a:lnTo>
                                <a:lnTo>
                                  <a:pt x="1455" y="518"/>
                                </a:lnTo>
                                <a:lnTo>
                                  <a:pt x="1439" y="496"/>
                                </a:lnTo>
                                <a:lnTo>
                                  <a:pt x="1422" y="475"/>
                                </a:lnTo>
                                <a:lnTo>
                                  <a:pt x="1404" y="458"/>
                                </a:lnTo>
                                <a:lnTo>
                                  <a:pt x="1386" y="437"/>
                                </a:lnTo>
                                <a:lnTo>
                                  <a:pt x="1367" y="415"/>
                                </a:lnTo>
                                <a:lnTo>
                                  <a:pt x="1345" y="389"/>
                                </a:lnTo>
                                <a:lnTo>
                                  <a:pt x="1350" y="390"/>
                                </a:lnTo>
                                <a:lnTo>
                                  <a:pt x="1353" y="390"/>
                                </a:lnTo>
                                <a:lnTo>
                                  <a:pt x="1357" y="390"/>
                                </a:lnTo>
                                <a:lnTo>
                                  <a:pt x="1361" y="392"/>
                                </a:lnTo>
                                <a:lnTo>
                                  <a:pt x="1366" y="390"/>
                                </a:lnTo>
                                <a:lnTo>
                                  <a:pt x="1370" y="390"/>
                                </a:lnTo>
                                <a:lnTo>
                                  <a:pt x="1370" y="386"/>
                                </a:lnTo>
                                <a:lnTo>
                                  <a:pt x="1369" y="383"/>
                                </a:lnTo>
                                <a:lnTo>
                                  <a:pt x="1369" y="381"/>
                                </a:lnTo>
                                <a:lnTo>
                                  <a:pt x="1369" y="378"/>
                                </a:lnTo>
                                <a:lnTo>
                                  <a:pt x="1369" y="376"/>
                                </a:lnTo>
                                <a:lnTo>
                                  <a:pt x="1372" y="374"/>
                                </a:lnTo>
                                <a:lnTo>
                                  <a:pt x="1373" y="374"/>
                                </a:lnTo>
                                <a:lnTo>
                                  <a:pt x="1366" y="365"/>
                                </a:lnTo>
                                <a:lnTo>
                                  <a:pt x="1360" y="356"/>
                                </a:lnTo>
                                <a:lnTo>
                                  <a:pt x="1350" y="346"/>
                                </a:lnTo>
                                <a:lnTo>
                                  <a:pt x="1354" y="346"/>
                                </a:lnTo>
                                <a:lnTo>
                                  <a:pt x="1359" y="345"/>
                                </a:lnTo>
                                <a:lnTo>
                                  <a:pt x="1348" y="333"/>
                                </a:lnTo>
                                <a:lnTo>
                                  <a:pt x="1337" y="323"/>
                                </a:lnTo>
                                <a:lnTo>
                                  <a:pt x="1325" y="314"/>
                                </a:lnTo>
                                <a:lnTo>
                                  <a:pt x="1315" y="304"/>
                                </a:lnTo>
                                <a:lnTo>
                                  <a:pt x="1315" y="298"/>
                                </a:lnTo>
                                <a:lnTo>
                                  <a:pt x="1315" y="298"/>
                                </a:lnTo>
                                <a:lnTo>
                                  <a:pt x="1315" y="299"/>
                                </a:lnTo>
                                <a:lnTo>
                                  <a:pt x="1316" y="299"/>
                                </a:lnTo>
                                <a:lnTo>
                                  <a:pt x="1320" y="301"/>
                                </a:lnTo>
                                <a:lnTo>
                                  <a:pt x="1322" y="301"/>
                                </a:lnTo>
                                <a:lnTo>
                                  <a:pt x="1325" y="302"/>
                                </a:lnTo>
                                <a:lnTo>
                                  <a:pt x="1326" y="302"/>
                                </a:lnTo>
                                <a:lnTo>
                                  <a:pt x="1328" y="302"/>
                                </a:lnTo>
                                <a:lnTo>
                                  <a:pt x="1326" y="296"/>
                                </a:lnTo>
                                <a:lnTo>
                                  <a:pt x="1322" y="293"/>
                                </a:lnTo>
                                <a:lnTo>
                                  <a:pt x="1317" y="290"/>
                                </a:lnTo>
                                <a:lnTo>
                                  <a:pt x="1313" y="288"/>
                                </a:lnTo>
                                <a:lnTo>
                                  <a:pt x="1310" y="288"/>
                                </a:lnTo>
                                <a:lnTo>
                                  <a:pt x="1307" y="286"/>
                                </a:lnTo>
                                <a:lnTo>
                                  <a:pt x="1307" y="286"/>
                                </a:lnTo>
                                <a:lnTo>
                                  <a:pt x="1306" y="288"/>
                                </a:lnTo>
                                <a:lnTo>
                                  <a:pt x="1306" y="290"/>
                                </a:lnTo>
                                <a:lnTo>
                                  <a:pt x="1304" y="289"/>
                                </a:lnTo>
                                <a:lnTo>
                                  <a:pt x="1303" y="286"/>
                                </a:lnTo>
                                <a:lnTo>
                                  <a:pt x="1298" y="288"/>
                                </a:lnTo>
                                <a:lnTo>
                                  <a:pt x="1293" y="285"/>
                                </a:lnTo>
                                <a:lnTo>
                                  <a:pt x="1287" y="280"/>
                                </a:lnTo>
                                <a:lnTo>
                                  <a:pt x="1276" y="271"/>
                                </a:lnTo>
                                <a:lnTo>
                                  <a:pt x="1265" y="258"/>
                                </a:lnTo>
                                <a:lnTo>
                                  <a:pt x="1248" y="241"/>
                                </a:lnTo>
                                <a:lnTo>
                                  <a:pt x="1228" y="217"/>
                                </a:lnTo>
                                <a:lnTo>
                                  <a:pt x="1206" y="204"/>
                                </a:lnTo>
                                <a:lnTo>
                                  <a:pt x="1202" y="198"/>
                                </a:lnTo>
                                <a:lnTo>
                                  <a:pt x="1196" y="192"/>
                                </a:lnTo>
                                <a:lnTo>
                                  <a:pt x="1190" y="186"/>
                                </a:lnTo>
                                <a:lnTo>
                                  <a:pt x="1191" y="182"/>
                                </a:lnTo>
                                <a:lnTo>
                                  <a:pt x="1181" y="169"/>
                                </a:lnTo>
                                <a:lnTo>
                                  <a:pt x="1168" y="157"/>
                                </a:lnTo>
                                <a:lnTo>
                                  <a:pt x="1153" y="148"/>
                                </a:lnTo>
                                <a:lnTo>
                                  <a:pt x="1140" y="137"/>
                                </a:lnTo>
                                <a:lnTo>
                                  <a:pt x="1158" y="142"/>
                                </a:lnTo>
                                <a:lnTo>
                                  <a:pt x="1171" y="153"/>
                                </a:lnTo>
                                <a:lnTo>
                                  <a:pt x="1184" y="166"/>
                                </a:lnTo>
                                <a:lnTo>
                                  <a:pt x="1197" y="178"/>
                                </a:lnTo>
                                <a:lnTo>
                                  <a:pt x="1212" y="188"/>
                                </a:lnTo>
                                <a:lnTo>
                                  <a:pt x="1200" y="176"/>
                                </a:lnTo>
                                <a:lnTo>
                                  <a:pt x="1193" y="169"/>
                                </a:lnTo>
                                <a:lnTo>
                                  <a:pt x="1188" y="164"/>
                                </a:lnTo>
                                <a:lnTo>
                                  <a:pt x="1187" y="163"/>
                                </a:lnTo>
                                <a:lnTo>
                                  <a:pt x="1187" y="163"/>
                                </a:lnTo>
                                <a:lnTo>
                                  <a:pt x="1187" y="161"/>
                                </a:lnTo>
                                <a:lnTo>
                                  <a:pt x="1188" y="159"/>
                                </a:lnTo>
                                <a:lnTo>
                                  <a:pt x="1190" y="159"/>
                                </a:lnTo>
                                <a:lnTo>
                                  <a:pt x="1191" y="159"/>
                                </a:lnTo>
                                <a:lnTo>
                                  <a:pt x="1193" y="160"/>
                                </a:lnTo>
                                <a:lnTo>
                                  <a:pt x="1196" y="160"/>
                                </a:lnTo>
                                <a:lnTo>
                                  <a:pt x="1197" y="161"/>
                                </a:lnTo>
                                <a:lnTo>
                                  <a:pt x="1200" y="163"/>
                                </a:lnTo>
                                <a:lnTo>
                                  <a:pt x="1204" y="166"/>
                                </a:lnTo>
                                <a:lnTo>
                                  <a:pt x="1210" y="170"/>
                                </a:lnTo>
                                <a:lnTo>
                                  <a:pt x="1219" y="176"/>
                                </a:lnTo>
                                <a:lnTo>
                                  <a:pt x="1231" y="182"/>
                                </a:lnTo>
                                <a:lnTo>
                                  <a:pt x="1243" y="189"/>
                                </a:lnTo>
                                <a:lnTo>
                                  <a:pt x="1253" y="195"/>
                                </a:lnTo>
                                <a:lnTo>
                                  <a:pt x="1260" y="197"/>
                                </a:lnTo>
                                <a:lnTo>
                                  <a:pt x="1243" y="179"/>
                                </a:lnTo>
                                <a:lnTo>
                                  <a:pt x="1222" y="166"/>
                                </a:lnTo>
                                <a:lnTo>
                                  <a:pt x="1200" y="154"/>
                                </a:lnTo>
                                <a:lnTo>
                                  <a:pt x="1180" y="141"/>
                                </a:lnTo>
                                <a:lnTo>
                                  <a:pt x="1160" y="125"/>
                                </a:lnTo>
                                <a:lnTo>
                                  <a:pt x="1160" y="123"/>
                                </a:lnTo>
                                <a:lnTo>
                                  <a:pt x="1162" y="120"/>
                                </a:lnTo>
                                <a:lnTo>
                                  <a:pt x="1166" y="122"/>
                                </a:lnTo>
                                <a:lnTo>
                                  <a:pt x="1171" y="122"/>
                                </a:lnTo>
                                <a:lnTo>
                                  <a:pt x="1168" y="117"/>
                                </a:lnTo>
                                <a:lnTo>
                                  <a:pt x="1165" y="115"/>
                                </a:lnTo>
                                <a:lnTo>
                                  <a:pt x="1160" y="110"/>
                                </a:lnTo>
                                <a:lnTo>
                                  <a:pt x="1152" y="104"/>
                                </a:lnTo>
                                <a:lnTo>
                                  <a:pt x="1138" y="95"/>
                                </a:lnTo>
                                <a:lnTo>
                                  <a:pt x="1121" y="82"/>
                                </a:lnTo>
                                <a:lnTo>
                                  <a:pt x="1108" y="75"/>
                                </a:lnTo>
                                <a:lnTo>
                                  <a:pt x="1097" y="68"/>
                                </a:lnTo>
                                <a:lnTo>
                                  <a:pt x="1091" y="65"/>
                                </a:lnTo>
                                <a:lnTo>
                                  <a:pt x="1087" y="62"/>
                                </a:lnTo>
                                <a:lnTo>
                                  <a:pt x="1084" y="59"/>
                                </a:lnTo>
                                <a:lnTo>
                                  <a:pt x="1080" y="57"/>
                                </a:lnTo>
                                <a:lnTo>
                                  <a:pt x="1065" y="49"/>
                                </a:lnTo>
                                <a:lnTo>
                                  <a:pt x="1056" y="43"/>
                                </a:lnTo>
                                <a:lnTo>
                                  <a:pt x="1050" y="38"/>
                                </a:lnTo>
                                <a:lnTo>
                                  <a:pt x="1046" y="35"/>
                                </a:lnTo>
                                <a:lnTo>
                                  <a:pt x="1042" y="32"/>
                                </a:lnTo>
                                <a:lnTo>
                                  <a:pt x="1055" y="38"/>
                                </a:lnTo>
                                <a:lnTo>
                                  <a:pt x="1055" y="38"/>
                                </a:lnTo>
                                <a:lnTo>
                                  <a:pt x="1055" y="38"/>
                                </a:lnTo>
                                <a:lnTo>
                                  <a:pt x="1055" y="38"/>
                                </a:lnTo>
                                <a:lnTo>
                                  <a:pt x="1068" y="44"/>
                                </a:lnTo>
                                <a:lnTo>
                                  <a:pt x="1068" y="44"/>
                                </a:lnTo>
                                <a:lnTo>
                                  <a:pt x="1069" y="44"/>
                                </a:lnTo>
                                <a:lnTo>
                                  <a:pt x="1069" y="46"/>
                                </a:lnTo>
                                <a:lnTo>
                                  <a:pt x="1072" y="46"/>
                                </a:lnTo>
                                <a:lnTo>
                                  <a:pt x="1074" y="47"/>
                                </a:lnTo>
                                <a:lnTo>
                                  <a:pt x="1078" y="50"/>
                                </a:lnTo>
                                <a:lnTo>
                                  <a:pt x="1084" y="51"/>
                                </a:lnTo>
                                <a:lnTo>
                                  <a:pt x="1053" y="34"/>
                                </a:lnTo>
                                <a:lnTo>
                                  <a:pt x="1021" y="18"/>
                                </a:lnTo>
                                <a:lnTo>
                                  <a:pt x="1015" y="15"/>
                                </a:lnTo>
                                <a:lnTo>
                                  <a:pt x="1008" y="12"/>
                                </a:lnTo>
                                <a:lnTo>
                                  <a:pt x="998" y="6"/>
                                </a:lnTo>
                                <a:lnTo>
                                  <a:pt x="984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1" name="Freeform 339">
                            <a:extLst>
                              <a:ext uri="{FF2B5EF4-FFF2-40B4-BE49-F238E27FC236}">
                                <a16:creationId xmlns:a16="http://schemas.microsoft.com/office/drawing/2014/main" id="{CC4552B6-6D8B-F04D-AA55-C70A296C5E5A}"/>
                              </a:ext>
                            </a:extLst>
                          </p:cNvPr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843589" y="4486277"/>
                            <a:ext cx="334962" cy="465138"/>
                          </a:xfrm>
                          <a:custGeom>
                            <a:avLst/>
                            <a:gdLst>
                              <a:gd name="T0" fmla="*/ 201 w 211"/>
                              <a:gd name="T1" fmla="*/ 1 h 293"/>
                              <a:gd name="T2" fmla="*/ 208 w 211"/>
                              <a:gd name="T3" fmla="*/ 16 h 293"/>
                              <a:gd name="T4" fmla="*/ 210 w 211"/>
                              <a:gd name="T5" fmla="*/ 30 h 293"/>
                              <a:gd name="T6" fmla="*/ 195 w 211"/>
                              <a:gd name="T7" fmla="*/ 63 h 293"/>
                              <a:gd name="T8" fmla="*/ 185 w 211"/>
                              <a:gd name="T9" fmla="*/ 79 h 293"/>
                              <a:gd name="T10" fmla="*/ 185 w 211"/>
                              <a:gd name="T11" fmla="*/ 79 h 293"/>
                              <a:gd name="T12" fmla="*/ 182 w 211"/>
                              <a:gd name="T13" fmla="*/ 79 h 293"/>
                              <a:gd name="T14" fmla="*/ 181 w 211"/>
                              <a:gd name="T15" fmla="*/ 82 h 293"/>
                              <a:gd name="T16" fmla="*/ 178 w 211"/>
                              <a:gd name="T17" fmla="*/ 88 h 293"/>
                              <a:gd name="T18" fmla="*/ 175 w 211"/>
                              <a:gd name="T19" fmla="*/ 99 h 293"/>
                              <a:gd name="T20" fmla="*/ 172 w 211"/>
                              <a:gd name="T21" fmla="*/ 110 h 293"/>
                              <a:gd name="T22" fmla="*/ 169 w 211"/>
                              <a:gd name="T23" fmla="*/ 114 h 293"/>
                              <a:gd name="T24" fmla="*/ 163 w 211"/>
                              <a:gd name="T25" fmla="*/ 118 h 293"/>
                              <a:gd name="T26" fmla="*/ 157 w 211"/>
                              <a:gd name="T27" fmla="*/ 121 h 293"/>
                              <a:gd name="T28" fmla="*/ 153 w 211"/>
                              <a:gd name="T29" fmla="*/ 126 h 293"/>
                              <a:gd name="T30" fmla="*/ 141 w 211"/>
                              <a:gd name="T31" fmla="*/ 140 h 293"/>
                              <a:gd name="T32" fmla="*/ 132 w 211"/>
                              <a:gd name="T33" fmla="*/ 154 h 293"/>
                              <a:gd name="T34" fmla="*/ 129 w 211"/>
                              <a:gd name="T35" fmla="*/ 158 h 293"/>
                              <a:gd name="T36" fmla="*/ 101 w 211"/>
                              <a:gd name="T37" fmla="*/ 209 h 293"/>
                              <a:gd name="T38" fmla="*/ 76 w 211"/>
                              <a:gd name="T39" fmla="*/ 246 h 293"/>
                              <a:gd name="T40" fmla="*/ 40 w 211"/>
                              <a:gd name="T41" fmla="*/ 278 h 293"/>
                              <a:gd name="T42" fmla="*/ 18 w 211"/>
                              <a:gd name="T43" fmla="*/ 291 h 293"/>
                              <a:gd name="T44" fmla="*/ 5 w 211"/>
                              <a:gd name="T45" fmla="*/ 291 h 293"/>
                              <a:gd name="T46" fmla="*/ 0 w 211"/>
                              <a:gd name="T47" fmla="*/ 289 h 293"/>
                              <a:gd name="T48" fmla="*/ 31 w 211"/>
                              <a:gd name="T49" fmla="*/ 199 h 293"/>
                              <a:gd name="T50" fmla="*/ 47 w 211"/>
                              <a:gd name="T51" fmla="*/ 187 h 293"/>
                              <a:gd name="T52" fmla="*/ 54 w 211"/>
                              <a:gd name="T53" fmla="*/ 177 h 293"/>
                              <a:gd name="T54" fmla="*/ 54 w 211"/>
                              <a:gd name="T55" fmla="*/ 167 h 293"/>
                              <a:gd name="T56" fmla="*/ 54 w 211"/>
                              <a:gd name="T57" fmla="*/ 160 h 293"/>
                              <a:gd name="T58" fmla="*/ 62 w 211"/>
                              <a:gd name="T59" fmla="*/ 129 h 293"/>
                              <a:gd name="T60" fmla="*/ 71 w 211"/>
                              <a:gd name="T61" fmla="*/ 110 h 293"/>
                              <a:gd name="T62" fmla="*/ 79 w 211"/>
                              <a:gd name="T63" fmla="*/ 101 h 293"/>
                              <a:gd name="T64" fmla="*/ 97 w 211"/>
                              <a:gd name="T65" fmla="*/ 95 h 293"/>
                              <a:gd name="T66" fmla="*/ 100 w 211"/>
                              <a:gd name="T67" fmla="*/ 92 h 293"/>
                              <a:gd name="T68" fmla="*/ 103 w 211"/>
                              <a:gd name="T69" fmla="*/ 88 h 293"/>
                              <a:gd name="T70" fmla="*/ 106 w 211"/>
                              <a:gd name="T71" fmla="*/ 86 h 293"/>
                              <a:gd name="T72" fmla="*/ 109 w 211"/>
                              <a:gd name="T73" fmla="*/ 89 h 293"/>
                              <a:gd name="T74" fmla="*/ 112 w 211"/>
                              <a:gd name="T75" fmla="*/ 94 h 293"/>
                              <a:gd name="T76" fmla="*/ 113 w 211"/>
                              <a:gd name="T77" fmla="*/ 96 h 293"/>
                              <a:gd name="T78" fmla="*/ 116 w 211"/>
                              <a:gd name="T79" fmla="*/ 96 h 293"/>
                              <a:gd name="T80" fmla="*/ 122 w 211"/>
                              <a:gd name="T81" fmla="*/ 91 h 293"/>
                              <a:gd name="T82" fmla="*/ 138 w 211"/>
                              <a:gd name="T83" fmla="*/ 72 h 293"/>
                              <a:gd name="T84" fmla="*/ 164 w 211"/>
                              <a:gd name="T85" fmla="*/ 35 h 293"/>
                              <a:gd name="T86" fmla="*/ 182 w 211"/>
                              <a:gd name="T87" fmla="*/ 13 h 293"/>
                              <a:gd name="T88" fmla="*/ 194 w 211"/>
                              <a:gd name="T89" fmla="*/ 1 h 293"/>
                              <a:gd name="T90" fmla="*/ 197 w 211"/>
                              <a:gd name="T91" fmla="*/ 0 h 29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  <a:cxn ang="0">
                                <a:pos x="T84" y="T85"/>
                              </a:cxn>
                              <a:cxn ang="0">
                                <a:pos x="T86" y="T87"/>
                              </a:cxn>
                              <a:cxn ang="0">
                                <a:pos x="T88" y="T89"/>
                              </a:cxn>
                              <a:cxn ang="0">
                                <a:pos x="T90" y="T91"/>
                              </a:cxn>
                            </a:cxnLst>
                            <a:rect l="0" t="0" r="r" b="b"/>
                            <a:pathLst>
                              <a:path w="211" h="293">
                                <a:moveTo>
                                  <a:pt x="197" y="0"/>
                                </a:moveTo>
                                <a:lnTo>
                                  <a:pt x="201" y="1"/>
                                </a:lnTo>
                                <a:lnTo>
                                  <a:pt x="206" y="8"/>
                                </a:lnTo>
                                <a:lnTo>
                                  <a:pt x="208" y="16"/>
                                </a:lnTo>
                                <a:lnTo>
                                  <a:pt x="211" y="25"/>
                                </a:lnTo>
                                <a:lnTo>
                                  <a:pt x="210" y="30"/>
                                </a:lnTo>
                                <a:lnTo>
                                  <a:pt x="201" y="47"/>
                                </a:lnTo>
                                <a:lnTo>
                                  <a:pt x="195" y="63"/>
                                </a:lnTo>
                                <a:lnTo>
                                  <a:pt x="186" y="79"/>
                                </a:lnTo>
                                <a:lnTo>
                                  <a:pt x="185" y="79"/>
                                </a:lnTo>
                                <a:lnTo>
                                  <a:pt x="185" y="79"/>
                                </a:lnTo>
                                <a:lnTo>
                                  <a:pt x="185" y="79"/>
                                </a:lnTo>
                                <a:lnTo>
                                  <a:pt x="184" y="79"/>
                                </a:lnTo>
                                <a:lnTo>
                                  <a:pt x="182" y="79"/>
                                </a:lnTo>
                                <a:lnTo>
                                  <a:pt x="181" y="79"/>
                                </a:lnTo>
                                <a:lnTo>
                                  <a:pt x="181" y="82"/>
                                </a:lnTo>
                                <a:lnTo>
                                  <a:pt x="179" y="83"/>
                                </a:lnTo>
                                <a:lnTo>
                                  <a:pt x="178" y="88"/>
                                </a:lnTo>
                                <a:lnTo>
                                  <a:pt x="176" y="92"/>
                                </a:lnTo>
                                <a:lnTo>
                                  <a:pt x="175" y="99"/>
                                </a:lnTo>
                                <a:lnTo>
                                  <a:pt x="172" y="105"/>
                                </a:lnTo>
                                <a:lnTo>
                                  <a:pt x="172" y="110"/>
                                </a:lnTo>
                                <a:lnTo>
                                  <a:pt x="170" y="113"/>
                                </a:lnTo>
                                <a:lnTo>
                                  <a:pt x="169" y="114"/>
                                </a:lnTo>
                                <a:lnTo>
                                  <a:pt x="166" y="117"/>
                                </a:lnTo>
                                <a:lnTo>
                                  <a:pt x="163" y="118"/>
                                </a:lnTo>
                                <a:lnTo>
                                  <a:pt x="160" y="120"/>
                                </a:lnTo>
                                <a:lnTo>
                                  <a:pt x="157" y="121"/>
                                </a:lnTo>
                                <a:lnTo>
                                  <a:pt x="156" y="123"/>
                                </a:lnTo>
                                <a:lnTo>
                                  <a:pt x="153" y="126"/>
                                </a:lnTo>
                                <a:lnTo>
                                  <a:pt x="151" y="126"/>
                                </a:lnTo>
                                <a:lnTo>
                                  <a:pt x="141" y="140"/>
                                </a:lnTo>
                                <a:lnTo>
                                  <a:pt x="135" y="149"/>
                                </a:lnTo>
                                <a:lnTo>
                                  <a:pt x="132" y="154"/>
                                </a:lnTo>
                                <a:lnTo>
                                  <a:pt x="131" y="157"/>
                                </a:lnTo>
                                <a:lnTo>
                                  <a:pt x="129" y="158"/>
                                </a:lnTo>
                                <a:lnTo>
                                  <a:pt x="116" y="184"/>
                                </a:lnTo>
                                <a:lnTo>
                                  <a:pt x="101" y="209"/>
                                </a:lnTo>
                                <a:lnTo>
                                  <a:pt x="88" y="231"/>
                                </a:lnTo>
                                <a:lnTo>
                                  <a:pt x="76" y="246"/>
                                </a:lnTo>
                                <a:lnTo>
                                  <a:pt x="56" y="265"/>
                                </a:lnTo>
                                <a:lnTo>
                                  <a:pt x="40" y="278"/>
                                </a:lnTo>
                                <a:lnTo>
                                  <a:pt x="27" y="287"/>
                                </a:lnTo>
                                <a:lnTo>
                                  <a:pt x="18" y="291"/>
                                </a:lnTo>
                                <a:lnTo>
                                  <a:pt x="10" y="293"/>
                                </a:lnTo>
                                <a:lnTo>
                                  <a:pt x="5" y="291"/>
                                </a:lnTo>
                                <a:lnTo>
                                  <a:pt x="2" y="290"/>
                                </a:lnTo>
                                <a:lnTo>
                                  <a:pt x="0" y="289"/>
                                </a:lnTo>
                                <a:lnTo>
                                  <a:pt x="25" y="205"/>
                                </a:lnTo>
                                <a:lnTo>
                                  <a:pt x="31" y="199"/>
                                </a:lnTo>
                                <a:lnTo>
                                  <a:pt x="40" y="193"/>
                                </a:lnTo>
                                <a:lnTo>
                                  <a:pt x="47" y="187"/>
                                </a:lnTo>
                                <a:lnTo>
                                  <a:pt x="53" y="180"/>
                                </a:lnTo>
                                <a:lnTo>
                                  <a:pt x="54" y="177"/>
                                </a:lnTo>
                                <a:lnTo>
                                  <a:pt x="54" y="173"/>
                                </a:lnTo>
                                <a:lnTo>
                                  <a:pt x="54" y="167"/>
                                </a:lnTo>
                                <a:lnTo>
                                  <a:pt x="54" y="162"/>
                                </a:lnTo>
                                <a:lnTo>
                                  <a:pt x="54" y="160"/>
                                </a:lnTo>
                                <a:lnTo>
                                  <a:pt x="57" y="143"/>
                                </a:lnTo>
                                <a:lnTo>
                                  <a:pt x="62" y="129"/>
                                </a:lnTo>
                                <a:lnTo>
                                  <a:pt x="66" y="117"/>
                                </a:lnTo>
                                <a:lnTo>
                                  <a:pt x="71" y="110"/>
                                </a:lnTo>
                                <a:lnTo>
                                  <a:pt x="72" y="107"/>
                                </a:lnTo>
                                <a:lnTo>
                                  <a:pt x="79" y="101"/>
                                </a:lnTo>
                                <a:lnTo>
                                  <a:pt x="88" y="99"/>
                                </a:lnTo>
                                <a:lnTo>
                                  <a:pt x="97" y="95"/>
                                </a:lnTo>
                                <a:lnTo>
                                  <a:pt x="98" y="94"/>
                                </a:lnTo>
                                <a:lnTo>
                                  <a:pt x="100" y="92"/>
                                </a:lnTo>
                                <a:lnTo>
                                  <a:pt x="101" y="89"/>
                                </a:lnTo>
                                <a:lnTo>
                                  <a:pt x="103" y="88"/>
                                </a:lnTo>
                                <a:lnTo>
                                  <a:pt x="104" y="86"/>
                                </a:lnTo>
                                <a:lnTo>
                                  <a:pt x="106" y="86"/>
                                </a:lnTo>
                                <a:lnTo>
                                  <a:pt x="109" y="88"/>
                                </a:lnTo>
                                <a:lnTo>
                                  <a:pt x="109" y="89"/>
                                </a:lnTo>
                                <a:lnTo>
                                  <a:pt x="110" y="91"/>
                                </a:lnTo>
                                <a:lnTo>
                                  <a:pt x="112" y="94"/>
                                </a:lnTo>
                                <a:lnTo>
                                  <a:pt x="112" y="95"/>
                                </a:lnTo>
                                <a:lnTo>
                                  <a:pt x="113" y="96"/>
                                </a:lnTo>
                                <a:lnTo>
                                  <a:pt x="115" y="96"/>
                                </a:lnTo>
                                <a:lnTo>
                                  <a:pt x="116" y="96"/>
                                </a:lnTo>
                                <a:lnTo>
                                  <a:pt x="119" y="95"/>
                                </a:lnTo>
                                <a:lnTo>
                                  <a:pt x="122" y="91"/>
                                </a:lnTo>
                                <a:lnTo>
                                  <a:pt x="129" y="83"/>
                                </a:lnTo>
                                <a:lnTo>
                                  <a:pt x="138" y="72"/>
                                </a:lnTo>
                                <a:lnTo>
                                  <a:pt x="150" y="55"/>
                                </a:lnTo>
                                <a:lnTo>
                                  <a:pt x="164" y="35"/>
                                </a:lnTo>
                                <a:lnTo>
                                  <a:pt x="176" y="22"/>
                                </a:lnTo>
                                <a:lnTo>
                                  <a:pt x="182" y="13"/>
                                </a:lnTo>
                                <a:lnTo>
                                  <a:pt x="188" y="6"/>
                                </a:lnTo>
                                <a:lnTo>
                                  <a:pt x="194" y="1"/>
                                </a:lnTo>
                                <a:lnTo>
                                  <a:pt x="195" y="0"/>
                                </a:lnTo>
                                <a:lnTo>
                                  <a:pt x="197" y="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0">
                            <a:noFill/>
                            <a:prstDash val="solid"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>
                              <a:defRPr/>
                            </a:pPr>
                            <a:endParaRPr lang="en-US" sz="1600" kern="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71" name="Freeform 337">
                          <a:extLst>
                            <a:ext uri="{FF2B5EF4-FFF2-40B4-BE49-F238E27FC236}">
                              <a16:creationId xmlns:a16="http://schemas.microsoft.com/office/drawing/2014/main" id="{D2EB9261-0DBC-CF4A-9B09-52C116C4F1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30426" y="3829044"/>
                          <a:ext cx="152401" cy="109538"/>
                        </a:xfrm>
                        <a:custGeom>
                          <a:avLst/>
                          <a:gdLst>
                            <a:gd name="T0" fmla="*/ 40 w 96"/>
                            <a:gd name="T1" fmla="*/ 0 h 69"/>
                            <a:gd name="T2" fmla="*/ 56 w 96"/>
                            <a:gd name="T3" fmla="*/ 3 h 69"/>
                            <a:gd name="T4" fmla="*/ 72 w 96"/>
                            <a:gd name="T5" fmla="*/ 10 h 69"/>
                            <a:gd name="T6" fmla="*/ 84 w 96"/>
                            <a:gd name="T7" fmla="*/ 21 h 69"/>
                            <a:gd name="T8" fmla="*/ 91 w 96"/>
                            <a:gd name="T9" fmla="*/ 30 h 69"/>
                            <a:gd name="T10" fmla="*/ 96 w 96"/>
                            <a:gd name="T11" fmla="*/ 38 h 69"/>
                            <a:gd name="T12" fmla="*/ 94 w 96"/>
                            <a:gd name="T13" fmla="*/ 41 h 69"/>
                            <a:gd name="T14" fmla="*/ 93 w 96"/>
                            <a:gd name="T15" fmla="*/ 44 h 69"/>
                            <a:gd name="T16" fmla="*/ 91 w 96"/>
                            <a:gd name="T17" fmla="*/ 46 h 69"/>
                            <a:gd name="T18" fmla="*/ 90 w 96"/>
                            <a:gd name="T19" fmla="*/ 46 h 69"/>
                            <a:gd name="T20" fmla="*/ 88 w 96"/>
                            <a:gd name="T21" fmla="*/ 47 h 69"/>
                            <a:gd name="T22" fmla="*/ 87 w 96"/>
                            <a:gd name="T23" fmla="*/ 47 h 69"/>
                            <a:gd name="T24" fmla="*/ 74 w 96"/>
                            <a:gd name="T25" fmla="*/ 52 h 69"/>
                            <a:gd name="T26" fmla="*/ 60 w 96"/>
                            <a:gd name="T27" fmla="*/ 54 h 69"/>
                            <a:gd name="T28" fmla="*/ 46 w 96"/>
                            <a:gd name="T29" fmla="*/ 62 h 69"/>
                            <a:gd name="T30" fmla="*/ 31 w 96"/>
                            <a:gd name="T31" fmla="*/ 68 h 69"/>
                            <a:gd name="T32" fmla="*/ 25 w 96"/>
                            <a:gd name="T33" fmla="*/ 69 h 69"/>
                            <a:gd name="T34" fmla="*/ 21 w 96"/>
                            <a:gd name="T35" fmla="*/ 69 h 69"/>
                            <a:gd name="T36" fmla="*/ 18 w 96"/>
                            <a:gd name="T37" fmla="*/ 69 h 69"/>
                            <a:gd name="T38" fmla="*/ 15 w 96"/>
                            <a:gd name="T39" fmla="*/ 68 h 69"/>
                            <a:gd name="T40" fmla="*/ 14 w 96"/>
                            <a:gd name="T41" fmla="*/ 66 h 69"/>
                            <a:gd name="T42" fmla="*/ 11 w 96"/>
                            <a:gd name="T43" fmla="*/ 63 h 69"/>
                            <a:gd name="T44" fmla="*/ 11 w 96"/>
                            <a:gd name="T45" fmla="*/ 62 h 69"/>
                            <a:gd name="T46" fmla="*/ 9 w 96"/>
                            <a:gd name="T47" fmla="*/ 60 h 69"/>
                            <a:gd name="T48" fmla="*/ 2 w 96"/>
                            <a:gd name="T49" fmla="*/ 41 h 69"/>
                            <a:gd name="T50" fmla="*/ 0 w 96"/>
                            <a:gd name="T51" fmla="*/ 28 h 69"/>
                            <a:gd name="T52" fmla="*/ 0 w 96"/>
                            <a:gd name="T53" fmla="*/ 18 h 69"/>
                            <a:gd name="T54" fmla="*/ 2 w 96"/>
                            <a:gd name="T55" fmla="*/ 12 h 69"/>
                            <a:gd name="T56" fmla="*/ 3 w 96"/>
                            <a:gd name="T57" fmla="*/ 8 h 69"/>
                            <a:gd name="T58" fmla="*/ 21 w 96"/>
                            <a:gd name="T59" fmla="*/ 0 h 69"/>
                            <a:gd name="T60" fmla="*/ 40 w 96"/>
                            <a:gd name="T61" fmla="*/ 0 h 6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</a:cxnLst>
                          <a:rect l="0" t="0" r="r" b="b"/>
                          <a:pathLst>
                            <a:path w="96" h="69">
                              <a:moveTo>
                                <a:pt x="40" y="0"/>
                              </a:moveTo>
                              <a:lnTo>
                                <a:pt x="56" y="3"/>
                              </a:lnTo>
                              <a:lnTo>
                                <a:pt x="72" y="10"/>
                              </a:lnTo>
                              <a:lnTo>
                                <a:pt x="84" y="21"/>
                              </a:lnTo>
                              <a:lnTo>
                                <a:pt x="91" y="30"/>
                              </a:lnTo>
                              <a:lnTo>
                                <a:pt x="96" y="38"/>
                              </a:lnTo>
                              <a:lnTo>
                                <a:pt x="94" y="41"/>
                              </a:lnTo>
                              <a:lnTo>
                                <a:pt x="93" y="44"/>
                              </a:lnTo>
                              <a:lnTo>
                                <a:pt x="91" y="46"/>
                              </a:lnTo>
                              <a:lnTo>
                                <a:pt x="90" y="46"/>
                              </a:lnTo>
                              <a:lnTo>
                                <a:pt x="88" y="47"/>
                              </a:lnTo>
                              <a:lnTo>
                                <a:pt x="87" y="47"/>
                              </a:lnTo>
                              <a:lnTo>
                                <a:pt x="74" y="52"/>
                              </a:lnTo>
                              <a:lnTo>
                                <a:pt x="60" y="54"/>
                              </a:lnTo>
                              <a:lnTo>
                                <a:pt x="46" y="62"/>
                              </a:lnTo>
                              <a:lnTo>
                                <a:pt x="31" y="68"/>
                              </a:lnTo>
                              <a:lnTo>
                                <a:pt x="25" y="69"/>
                              </a:lnTo>
                              <a:lnTo>
                                <a:pt x="21" y="69"/>
                              </a:lnTo>
                              <a:lnTo>
                                <a:pt x="18" y="69"/>
                              </a:lnTo>
                              <a:lnTo>
                                <a:pt x="15" y="68"/>
                              </a:lnTo>
                              <a:lnTo>
                                <a:pt x="14" y="66"/>
                              </a:lnTo>
                              <a:lnTo>
                                <a:pt x="11" y="63"/>
                              </a:lnTo>
                              <a:lnTo>
                                <a:pt x="11" y="62"/>
                              </a:lnTo>
                              <a:lnTo>
                                <a:pt x="9" y="60"/>
                              </a:lnTo>
                              <a:lnTo>
                                <a:pt x="2" y="41"/>
                              </a:lnTo>
                              <a:lnTo>
                                <a:pt x="0" y="28"/>
                              </a:lnTo>
                              <a:lnTo>
                                <a:pt x="0" y="18"/>
                              </a:lnTo>
                              <a:lnTo>
                                <a:pt x="2" y="12"/>
                              </a:lnTo>
                              <a:lnTo>
                                <a:pt x="3" y="8"/>
                              </a:lnTo>
                              <a:lnTo>
                                <a:pt x="21" y="0"/>
                              </a:lnTo>
                              <a:lnTo>
                                <a:pt x="40" y="0"/>
                              </a:lnTo>
                              <a:close/>
                            </a:path>
                          </a:pathLst>
                        </a:custGeom>
                        <a:grpFill/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>
                            <a:defRPr/>
                          </a:pPr>
                          <a:endParaRPr lang="en-US" sz="1600" kern="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72" name="Freeform 338">
                          <a:extLst>
                            <a:ext uri="{FF2B5EF4-FFF2-40B4-BE49-F238E27FC236}">
                              <a16:creationId xmlns:a16="http://schemas.microsoft.com/office/drawing/2014/main" id="{E750D893-A61F-194C-BF6B-2E551DB92EC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24099" y="3911601"/>
                          <a:ext cx="134937" cy="104775"/>
                        </a:xfrm>
                        <a:custGeom>
                          <a:avLst/>
                          <a:gdLst>
                            <a:gd name="T0" fmla="*/ 41 w 85"/>
                            <a:gd name="T1" fmla="*/ 0 h 66"/>
                            <a:gd name="T2" fmla="*/ 44 w 85"/>
                            <a:gd name="T3" fmla="*/ 0 h 66"/>
                            <a:gd name="T4" fmla="*/ 49 w 85"/>
                            <a:gd name="T5" fmla="*/ 2 h 66"/>
                            <a:gd name="T6" fmla="*/ 51 w 85"/>
                            <a:gd name="T7" fmla="*/ 4 h 66"/>
                            <a:gd name="T8" fmla="*/ 54 w 85"/>
                            <a:gd name="T9" fmla="*/ 7 h 66"/>
                            <a:gd name="T10" fmla="*/ 57 w 85"/>
                            <a:gd name="T11" fmla="*/ 8 h 66"/>
                            <a:gd name="T12" fmla="*/ 63 w 85"/>
                            <a:gd name="T13" fmla="*/ 8 h 66"/>
                            <a:gd name="T14" fmla="*/ 69 w 85"/>
                            <a:gd name="T15" fmla="*/ 10 h 66"/>
                            <a:gd name="T16" fmla="*/ 73 w 85"/>
                            <a:gd name="T17" fmla="*/ 11 h 66"/>
                            <a:gd name="T18" fmla="*/ 75 w 85"/>
                            <a:gd name="T19" fmla="*/ 11 h 66"/>
                            <a:gd name="T20" fmla="*/ 76 w 85"/>
                            <a:gd name="T21" fmla="*/ 13 h 66"/>
                            <a:gd name="T22" fmla="*/ 79 w 85"/>
                            <a:gd name="T23" fmla="*/ 14 h 66"/>
                            <a:gd name="T24" fmla="*/ 81 w 85"/>
                            <a:gd name="T25" fmla="*/ 17 h 66"/>
                            <a:gd name="T26" fmla="*/ 84 w 85"/>
                            <a:gd name="T27" fmla="*/ 19 h 66"/>
                            <a:gd name="T28" fmla="*/ 85 w 85"/>
                            <a:gd name="T29" fmla="*/ 22 h 66"/>
                            <a:gd name="T30" fmla="*/ 84 w 85"/>
                            <a:gd name="T31" fmla="*/ 24 h 66"/>
                            <a:gd name="T32" fmla="*/ 82 w 85"/>
                            <a:gd name="T33" fmla="*/ 26 h 66"/>
                            <a:gd name="T34" fmla="*/ 79 w 85"/>
                            <a:gd name="T35" fmla="*/ 29 h 66"/>
                            <a:gd name="T36" fmla="*/ 75 w 85"/>
                            <a:gd name="T37" fmla="*/ 32 h 66"/>
                            <a:gd name="T38" fmla="*/ 71 w 85"/>
                            <a:gd name="T39" fmla="*/ 33 h 66"/>
                            <a:gd name="T40" fmla="*/ 66 w 85"/>
                            <a:gd name="T41" fmla="*/ 36 h 66"/>
                            <a:gd name="T42" fmla="*/ 63 w 85"/>
                            <a:gd name="T43" fmla="*/ 39 h 66"/>
                            <a:gd name="T44" fmla="*/ 60 w 85"/>
                            <a:gd name="T45" fmla="*/ 41 h 66"/>
                            <a:gd name="T46" fmla="*/ 57 w 85"/>
                            <a:gd name="T47" fmla="*/ 44 h 66"/>
                            <a:gd name="T48" fmla="*/ 56 w 85"/>
                            <a:gd name="T49" fmla="*/ 48 h 66"/>
                            <a:gd name="T50" fmla="*/ 56 w 85"/>
                            <a:gd name="T51" fmla="*/ 51 h 66"/>
                            <a:gd name="T52" fmla="*/ 54 w 85"/>
                            <a:gd name="T53" fmla="*/ 54 h 66"/>
                            <a:gd name="T54" fmla="*/ 51 w 85"/>
                            <a:gd name="T55" fmla="*/ 58 h 66"/>
                            <a:gd name="T56" fmla="*/ 50 w 85"/>
                            <a:gd name="T57" fmla="*/ 58 h 66"/>
                            <a:gd name="T58" fmla="*/ 50 w 85"/>
                            <a:gd name="T59" fmla="*/ 60 h 66"/>
                            <a:gd name="T60" fmla="*/ 41 w 85"/>
                            <a:gd name="T61" fmla="*/ 63 h 66"/>
                            <a:gd name="T62" fmla="*/ 29 w 85"/>
                            <a:gd name="T63" fmla="*/ 64 h 66"/>
                            <a:gd name="T64" fmla="*/ 19 w 85"/>
                            <a:gd name="T65" fmla="*/ 66 h 66"/>
                            <a:gd name="T66" fmla="*/ 13 w 85"/>
                            <a:gd name="T67" fmla="*/ 66 h 66"/>
                            <a:gd name="T68" fmla="*/ 7 w 85"/>
                            <a:gd name="T69" fmla="*/ 64 h 66"/>
                            <a:gd name="T70" fmla="*/ 4 w 85"/>
                            <a:gd name="T71" fmla="*/ 63 h 66"/>
                            <a:gd name="T72" fmla="*/ 3 w 85"/>
                            <a:gd name="T73" fmla="*/ 61 h 66"/>
                            <a:gd name="T74" fmla="*/ 2 w 85"/>
                            <a:gd name="T75" fmla="*/ 60 h 66"/>
                            <a:gd name="T76" fmla="*/ 0 w 85"/>
                            <a:gd name="T77" fmla="*/ 58 h 66"/>
                            <a:gd name="T78" fmla="*/ 0 w 85"/>
                            <a:gd name="T79" fmla="*/ 55 h 66"/>
                            <a:gd name="T80" fmla="*/ 2 w 85"/>
                            <a:gd name="T81" fmla="*/ 54 h 66"/>
                            <a:gd name="T82" fmla="*/ 2 w 85"/>
                            <a:gd name="T83" fmla="*/ 52 h 66"/>
                            <a:gd name="T84" fmla="*/ 3 w 85"/>
                            <a:gd name="T85" fmla="*/ 49 h 66"/>
                            <a:gd name="T86" fmla="*/ 4 w 85"/>
                            <a:gd name="T87" fmla="*/ 46 h 66"/>
                            <a:gd name="T88" fmla="*/ 6 w 85"/>
                            <a:gd name="T89" fmla="*/ 44 h 66"/>
                            <a:gd name="T90" fmla="*/ 6 w 85"/>
                            <a:gd name="T91" fmla="*/ 41 h 66"/>
                            <a:gd name="T92" fmla="*/ 6 w 85"/>
                            <a:gd name="T93" fmla="*/ 38 h 66"/>
                            <a:gd name="T94" fmla="*/ 6 w 85"/>
                            <a:gd name="T95" fmla="*/ 36 h 66"/>
                            <a:gd name="T96" fmla="*/ 7 w 85"/>
                            <a:gd name="T97" fmla="*/ 33 h 66"/>
                            <a:gd name="T98" fmla="*/ 7 w 85"/>
                            <a:gd name="T99" fmla="*/ 30 h 66"/>
                            <a:gd name="T100" fmla="*/ 9 w 85"/>
                            <a:gd name="T101" fmla="*/ 29 h 66"/>
                            <a:gd name="T102" fmla="*/ 12 w 85"/>
                            <a:gd name="T103" fmla="*/ 24 h 66"/>
                            <a:gd name="T104" fmla="*/ 16 w 85"/>
                            <a:gd name="T105" fmla="*/ 22 h 66"/>
                            <a:gd name="T106" fmla="*/ 21 w 85"/>
                            <a:gd name="T107" fmla="*/ 19 h 66"/>
                            <a:gd name="T108" fmla="*/ 24 w 85"/>
                            <a:gd name="T109" fmla="*/ 16 h 66"/>
                            <a:gd name="T110" fmla="*/ 26 w 85"/>
                            <a:gd name="T111" fmla="*/ 11 h 66"/>
                            <a:gd name="T112" fmla="*/ 29 w 85"/>
                            <a:gd name="T113" fmla="*/ 7 h 66"/>
                            <a:gd name="T114" fmla="*/ 32 w 85"/>
                            <a:gd name="T115" fmla="*/ 2 h 66"/>
                            <a:gd name="T116" fmla="*/ 34 w 85"/>
                            <a:gd name="T117" fmla="*/ 1 h 66"/>
                            <a:gd name="T118" fmla="*/ 37 w 85"/>
                            <a:gd name="T119" fmla="*/ 0 h 66"/>
                            <a:gd name="T120" fmla="*/ 41 w 85"/>
                            <a:gd name="T121" fmla="*/ 0 h 66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  <a:cxn ang="0">
                              <a:pos x="T84" y="T85"/>
                            </a:cxn>
                            <a:cxn ang="0">
                              <a:pos x="T86" y="T87"/>
                            </a:cxn>
                            <a:cxn ang="0">
                              <a:pos x="T88" y="T89"/>
                            </a:cxn>
                            <a:cxn ang="0">
                              <a:pos x="T90" y="T91"/>
                            </a:cxn>
                            <a:cxn ang="0">
                              <a:pos x="T92" y="T93"/>
                            </a:cxn>
                            <a:cxn ang="0">
                              <a:pos x="T94" y="T95"/>
                            </a:cxn>
                            <a:cxn ang="0">
                              <a:pos x="T96" y="T97"/>
                            </a:cxn>
                            <a:cxn ang="0">
                              <a:pos x="T98" y="T99"/>
                            </a:cxn>
                            <a:cxn ang="0">
                              <a:pos x="T100" y="T101"/>
                            </a:cxn>
                            <a:cxn ang="0">
                              <a:pos x="T102" y="T103"/>
                            </a:cxn>
                            <a:cxn ang="0">
                              <a:pos x="T104" y="T105"/>
                            </a:cxn>
                            <a:cxn ang="0">
                              <a:pos x="T106" y="T107"/>
                            </a:cxn>
                            <a:cxn ang="0">
                              <a:pos x="T108" y="T109"/>
                            </a:cxn>
                            <a:cxn ang="0">
                              <a:pos x="T110" y="T111"/>
                            </a:cxn>
                            <a:cxn ang="0">
                              <a:pos x="T112" y="T113"/>
                            </a:cxn>
                            <a:cxn ang="0">
                              <a:pos x="T114" y="T115"/>
                            </a:cxn>
                            <a:cxn ang="0">
                              <a:pos x="T116" y="T117"/>
                            </a:cxn>
                            <a:cxn ang="0">
                              <a:pos x="T118" y="T119"/>
                            </a:cxn>
                            <a:cxn ang="0">
                              <a:pos x="T120" y="T121"/>
                            </a:cxn>
                          </a:cxnLst>
                          <a:rect l="0" t="0" r="r" b="b"/>
                          <a:pathLst>
                            <a:path w="85" h="66">
                              <a:moveTo>
                                <a:pt x="41" y="0"/>
                              </a:moveTo>
                              <a:lnTo>
                                <a:pt x="44" y="0"/>
                              </a:lnTo>
                              <a:lnTo>
                                <a:pt x="49" y="2"/>
                              </a:lnTo>
                              <a:lnTo>
                                <a:pt x="51" y="4"/>
                              </a:lnTo>
                              <a:lnTo>
                                <a:pt x="54" y="7"/>
                              </a:lnTo>
                              <a:lnTo>
                                <a:pt x="57" y="8"/>
                              </a:lnTo>
                              <a:lnTo>
                                <a:pt x="63" y="8"/>
                              </a:lnTo>
                              <a:lnTo>
                                <a:pt x="69" y="10"/>
                              </a:lnTo>
                              <a:lnTo>
                                <a:pt x="73" y="11"/>
                              </a:lnTo>
                              <a:lnTo>
                                <a:pt x="75" y="11"/>
                              </a:lnTo>
                              <a:lnTo>
                                <a:pt x="76" y="13"/>
                              </a:lnTo>
                              <a:lnTo>
                                <a:pt x="79" y="14"/>
                              </a:lnTo>
                              <a:lnTo>
                                <a:pt x="81" y="17"/>
                              </a:lnTo>
                              <a:lnTo>
                                <a:pt x="84" y="19"/>
                              </a:lnTo>
                              <a:lnTo>
                                <a:pt x="85" y="22"/>
                              </a:lnTo>
                              <a:lnTo>
                                <a:pt x="84" y="24"/>
                              </a:lnTo>
                              <a:lnTo>
                                <a:pt x="82" y="26"/>
                              </a:lnTo>
                              <a:lnTo>
                                <a:pt x="79" y="29"/>
                              </a:lnTo>
                              <a:lnTo>
                                <a:pt x="75" y="32"/>
                              </a:lnTo>
                              <a:lnTo>
                                <a:pt x="71" y="33"/>
                              </a:lnTo>
                              <a:lnTo>
                                <a:pt x="66" y="36"/>
                              </a:lnTo>
                              <a:lnTo>
                                <a:pt x="63" y="39"/>
                              </a:lnTo>
                              <a:lnTo>
                                <a:pt x="60" y="41"/>
                              </a:lnTo>
                              <a:lnTo>
                                <a:pt x="57" y="44"/>
                              </a:lnTo>
                              <a:lnTo>
                                <a:pt x="56" y="48"/>
                              </a:lnTo>
                              <a:lnTo>
                                <a:pt x="56" y="51"/>
                              </a:lnTo>
                              <a:lnTo>
                                <a:pt x="54" y="54"/>
                              </a:lnTo>
                              <a:lnTo>
                                <a:pt x="51" y="58"/>
                              </a:lnTo>
                              <a:lnTo>
                                <a:pt x="50" y="58"/>
                              </a:lnTo>
                              <a:lnTo>
                                <a:pt x="50" y="60"/>
                              </a:lnTo>
                              <a:lnTo>
                                <a:pt x="41" y="63"/>
                              </a:lnTo>
                              <a:lnTo>
                                <a:pt x="29" y="64"/>
                              </a:lnTo>
                              <a:lnTo>
                                <a:pt x="19" y="66"/>
                              </a:lnTo>
                              <a:lnTo>
                                <a:pt x="13" y="66"/>
                              </a:lnTo>
                              <a:lnTo>
                                <a:pt x="7" y="64"/>
                              </a:lnTo>
                              <a:lnTo>
                                <a:pt x="4" y="63"/>
                              </a:lnTo>
                              <a:lnTo>
                                <a:pt x="3" y="61"/>
                              </a:lnTo>
                              <a:lnTo>
                                <a:pt x="2" y="60"/>
                              </a:lnTo>
                              <a:lnTo>
                                <a:pt x="0" y="58"/>
                              </a:lnTo>
                              <a:lnTo>
                                <a:pt x="0" y="55"/>
                              </a:lnTo>
                              <a:lnTo>
                                <a:pt x="2" y="54"/>
                              </a:lnTo>
                              <a:lnTo>
                                <a:pt x="2" y="52"/>
                              </a:lnTo>
                              <a:lnTo>
                                <a:pt x="3" y="49"/>
                              </a:lnTo>
                              <a:lnTo>
                                <a:pt x="4" y="46"/>
                              </a:lnTo>
                              <a:lnTo>
                                <a:pt x="6" y="44"/>
                              </a:lnTo>
                              <a:lnTo>
                                <a:pt x="6" y="41"/>
                              </a:lnTo>
                              <a:lnTo>
                                <a:pt x="6" y="38"/>
                              </a:lnTo>
                              <a:lnTo>
                                <a:pt x="6" y="36"/>
                              </a:lnTo>
                              <a:lnTo>
                                <a:pt x="7" y="33"/>
                              </a:lnTo>
                              <a:lnTo>
                                <a:pt x="7" y="30"/>
                              </a:lnTo>
                              <a:lnTo>
                                <a:pt x="9" y="29"/>
                              </a:lnTo>
                              <a:lnTo>
                                <a:pt x="12" y="24"/>
                              </a:lnTo>
                              <a:lnTo>
                                <a:pt x="16" y="22"/>
                              </a:lnTo>
                              <a:lnTo>
                                <a:pt x="21" y="19"/>
                              </a:lnTo>
                              <a:lnTo>
                                <a:pt x="24" y="16"/>
                              </a:lnTo>
                              <a:lnTo>
                                <a:pt x="26" y="11"/>
                              </a:lnTo>
                              <a:lnTo>
                                <a:pt x="29" y="7"/>
                              </a:lnTo>
                              <a:lnTo>
                                <a:pt x="32" y="2"/>
                              </a:lnTo>
                              <a:lnTo>
                                <a:pt x="34" y="1"/>
                              </a:lnTo>
                              <a:lnTo>
                                <a:pt x="37" y="0"/>
                              </a:lnTo>
                              <a:lnTo>
                                <a:pt x="41" y="0"/>
                              </a:lnTo>
                              <a:close/>
                            </a:path>
                          </a:pathLst>
                        </a:custGeom>
                        <a:grpFill/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>
                            <a:defRPr/>
                          </a:pPr>
                          <a:endParaRPr lang="en-US" sz="1600" kern="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255" name="Picture 254" descr="A picture containing microphone, metal&#10;&#10;Description automatically generated">
            <a:extLst>
              <a:ext uri="{FF2B5EF4-FFF2-40B4-BE49-F238E27FC236}">
                <a16:creationId xmlns:a16="http://schemas.microsoft.com/office/drawing/2014/main" id="{F2F2BEE5-AEC7-5945-80F8-DB29F2AD476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6516207" y="1407790"/>
            <a:ext cx="3600000" cy="3600000"/>
          </a:xfrm>
          <a:prstGeom prst="rect">
            <a:avLst/>
          </a:prstGeom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814C5278-56A3-FC48-872B-76F60C986352}"/>
              </a:ext>
            </a:extLst>
          </p:cNvPr>
          <p:cNvSpPr txBox="1"/>
          <p:nvPr/>
        </p:nvSpPr>
        <p:spPr>
          <a:xfrm>
            <a:off x="4396017" y="-7219"/>
            <a:ext cx="6054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>
                <a:solidFill>
                  <a:srgbClr val="F5894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cf</a:t>
            </a:r>
            <a:r>
              <a:rPr lang="en-US" sz="2400" b="1" i="1" dirty="0">
                <a:solidFill>
                  <a:srgbClr val="F5894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- OGC 20-039 OGC Testbed-16: </a:t>
            </a:r>
            <a:br>
              <a:rPr lang="en-US" sz="2400" b="1" i="1" dirty="0">
                <a:solidFill>
                  <a:srgbClr val="F5894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2400" b="1" i="1" dirty="0">
                <a:solidFill>
                  <a:srgbClr val="F5894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DGGS and DGGS API ER</a:t>
            </a:r>
            <a:r>
              <a:rPr lang="en-US" sz="2400" b="1" i="1" baseline="30000" dirty="0">
                <a:solidFill>
                  <a:srgbClr val="F5894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86E658-4455-4AC1-B75D-B01FD667023F}"/>
              </a:ext>
            </a:extLst>
          </p:cNvPr>
          <p:cNvSpPr/>
          <p:nvPr/>
        </p:nvSpPr>
        <p:spPr>
          <a:xfrm>
            <a:off x="3462023" y="6496086"/>
            <a:ext cx="49968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>
                <a:solidFill>
                  <a:schemeClr val="bg1"/>
                </a:solidFill>
              </a:rPr>
              <a:t>Note 1: OGC 20-039: </a:t>
            </a:r>
            <a:r>
              <a:rPr lang="en-NZ" dirty="0">
                <a:highlight>
                  <a:srgbClr val="E8EBF5"/>
                </a:highlight>
                <a:hlinkClick r:id="rId3"/>
              </a:rPr>
              <a:t>https://docs.ogc.org/per/20-039r2.html</a:t>
            </a:r>
            <a:r>
              <a:rPr lang="en-NZ" dirty="0">
                <a:highlight>
                  <a:srgbClr val="E8EBF5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8963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017798-7EEC-4433-AD80-489AF86DDE85}"/>
              </a:ext>
            </a:extLst>
          </p:cNvPr>
          <p:cNvSpPr/>
          <p:nvPr/>
        </p:nvSpPr>
        <p:spPr>
          <a:xfrm>
            <a:off x="0" y="6218860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Contact </a:t>
            </a:r>
            <a:r>
              <a:rPr lang="en-US" sz="11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info@ogc.org</a:t>
            </a:r>
            <a:r>
              <a:rPr lang="en-US" sz="1100" dirty="0">
                <a:solidFill>
                  <a:srgbClr val="002060"/>
                </a:solidFill>
                <a:latin typeface="Lato" panose="020F0502020204030203" pitchFamily="34" charset="0"/>
                <a:cs typeface="Arial" panose="020B0604020202020204" pitchFamily="34" charset="0"/>
              </a:rPr>
              <a:t> to schedule a meeting for an in-depth discussion with OGC staff and join our community today!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BC80EE-6369-4AE5-9BDE-F69BFE75DE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3581" y="6503611"/>
            <a:ext cx="2743200" cy="365125"/>
          </a:xfrm>
        </p:spPr>
        <p:txBody>
          <a:bodyPr/>
          <a:lstStyle/>
          <a:p>
            <a:fld id="{0F9F7EA0-3F56-4C7E-9B2D-3423B3AF028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F0C152-FABB-421A-8768-1FD959F97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>
                <a:hlinkClick r:id="rId2"/>
              </a:rPr>
              <a:t>OGC API Promo Video</a:t>
            </a:r>
            <a:r>
              <a:rPr lang="en-AU"/>
              <a:t>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7B0ED-7CA4-4BF1-9931-363548EE7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893256-9DC6-4754-9181-B2D5704D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 Peak into the World of OGC APIs </a:t>
            </a:r>
          </a:p>
        </p:txBody>
      </p:sp>
    </p:spTree>
    <p:extLst>
      <p:ext uri="{BB962C8B-B14F-4D97-AF65-F5344CB8AC3E}">
        <p14:creationId xmlns:p14="http://schemas.microsoft.com/office/powerpoint/2010/main" val="2152556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6C6183-B863-46E0-BC8C-C039CAC6F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1162838"/>
            <a:ext cx="11773430" cy="4351338"/>
          </a:xfrm>
        </p:spPr>
        <p:txBody>
          <a:bodyPr>
            <a:normAutofit lnSpcReduction="10000"/>
          </a:bodyPr>
          <a:lstStyle/>
          <a:p>
            <a:r>
              <a:rPr lang="en-AU" dirty="0"/>
              <a:t>Overview – </a:t>
            </a:r>
            <a:r>
              <a:rPr lang="en-AU" dirty="0">
                <a:hlinkClick r:id="rId2"/>
              </a:rPr>
              <a:t>http://docs.opengeospatial.org/DRAFTS/19-072.html</a:t>
            </a:r>
            <a:r>
              <a:rPr lang="en-AU" dirty="0"/>
              <a:t> </a:t>
            </a:r>
          </a:p>
          <a:p>
            <a:r>
              <a:rPr lang="en-AU" dirty="0"/>
              <a:t>Web API Guidelines</a:t>
            </a:r>
          </a:p>
          <a:p>
            <a:r>
              <a:rPr lang="en-AU" dirty="0"/>
              <a:t>Web Linking (</a:t>
            </a:r>
            <a:r>
              <a:rPr lang="en-AU" dirty="0">
                <a:hlinkClick r:id="rId3"/>
              </a:rPr>
              <a:t>RFC 8288</a:t>
            </a:r>
            <a:r>
              <a:rPr lang="en-AU" dirty="0"/>
              <a:t> ) </a:t>
            </a:r>
          </a:p>
          <a:p>
            <a:pPr lvl="1"/>
            <a:r>
              <a:rPr lang="en-AU" dirty="0"/>
              <a:t>Link Elements </a:t>
            </a:r>
          </a:p>
          <a:p>
            <a:pPr lvl="1"/>
            <a:r>
              <a:rPr lang="en-AU" dirty="0"/>
              <a:t>Relation Types </a:t>
            </a:r>
          </a:p>
          <a:p>
            <a:r>
              <a:rPr lang="en-AU" dirty="0"/>
              <a:t>Landing Page </a:t>
            </a:r>
            <a:r>
              <a:rPr lang="en-AU" b="1" dirty="0"/>
              <a:t>/</a:t>
            </a:r>
            <a:r>
              <a:rPr lang="en-AU" dirty="0"/>
              <a:t> </a:t>
            </a:r>
          </a:p>
          <a:p>
            <a:r>
              <a:rPr lang="en-AU" dirty="0"/>
              <a:t>Conformance classes declaration </a:t>
            </a:r>
            <a:r>
              <a:rPr lang="en-AU" b="1" dirty="0"/>
              <a:t>/conformance </a:t>
            </a:r>
          </a:p>
          <a:p>
            <a:r>
              <a:rPr lang="en-AU" dirty="0"/>
              <a:t>API Description &amp; Documentation (e.g. </a:t>
            </a:r>
            <a:r>
              <a:rPr lang="en-AU" dirty="0" err="1"/>
              <a:t>OpenAPI</a:t>
            </a:r>
            <a:r>
              <a:rPr lang="en-AU" dirty="0"/>
              <a:t>, </a:t>
            </a:r>
            <a:r>
              <a:rPr lang="en-AU" b="1" dirty="0"/>
              <a:t>/</a:t>
            </a:r>
            <a:r>
              <a:rPr lang="en-AU" b="1" dirty="0" err="1"/>
              <a:t>api</a:t>
            </a:r>
            <a:r>
              <a:rPr lang="en-AU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5196D1-2C34-4290-BB9B-9C14834C8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E158AD-A838-4441-A5D9-246EBF08D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OGC API – Common – Part 1: Core</a:t>
            </a:r>
          </a:p>
        </p:txBody>
      </p:sp>
    </p:spTree>
    <p:extLst>
      <p:ext uri="{BB962C8B-B14F-4D97-AF65-F5344CB8AC3E}">
        <p14:creationId xmlns:p14="http://schemas.microsoft.com/office/powerpoint/2010/main" val="46610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134BD0-B883-4F05-BAC1-7CF984CDC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6" y="1162838"/>
            <a:ext cx="11612673" cy="4351338"/>
          </a:xfrm>
        </p:spPr>
        <p:txBody>
          <a:bodyPr>
            <a:normAutofit lnSpcReduction="10000"/>
          </a:bodyPr>
          <a:lstStyle/>
          <a:p>
            <a:r>
              <a:rPr lang="en-AU" dirty="0"/>
              <a:t>Overview – </a:t>
            </a:r>
            <a:r>
              <a:rPr lang="en-AU" dirty="0">
                <a:hlinkClick r:id="rId2"/>
              </a:rPr>
              <a:t>http://docs.opengeospatial.org/DRAFTS/20-024.html</a:t>
            </a:r>
            <a:r>
              <a:rPr lang="en-AU" dirty="0"/>
              <a:t>  </a:t>
            </a:r>
          </a:p>
          <a:p>
            <a:r>
              <a:rPr lang="en-AU" dirty="0"/>
              <a:t>Link from landing page to </a:t>
            </a:r>
            <a:r>
              <a:rPr lang="en-AU" b="1" dirty="0"/>
              <a:t>/collections </a:t>
            </a:r>
          </a:p>
          <a:p>
            <a:r>
              <a:rPr lang="en-AU" dirty="0"/>
              <a:t>List of Collections of Geospatial data at </a:t>
            </a:r>
            <a:r>
              <a:rPr lang="en-AU" b="1" dirty="0"/>
              <a:t>/collections </a:t>
            </a:r>
          </a:p>
          <a:p>
            <a:pPr lvl="1"/>
            <a:r>
              <a:rPr lang="en-AU" dirty="0"/>
              <a:t>Filters: datetime, </a:t>
            </a:r>
            <a:r>
              <a:rPr lang="en-AU" dirty="0" err="1"/>
              <a:t>bbox</a:t>
            </a:r>
            <a:r>
              <a:rPr lang="en-AU" dirty="0"/>
              <a:t>; limit query parameters </a:t>
            </a:r>
          </a:p>
          <a:p>
            <a:r>
              <a:rPr lang="en-AU" dirty="0"/>
              <a:t>Each collection can be accessible via multiple APIs </a:t>
            </a:r>
          </a:p>
          <a:p>
            <a:pPr lvl="1"/>
            <a:r>
              <a:rPr lang="en-AU" dirty="0"/>
              <a:t>(e.g. DGGS, Tiles, Features, Coverages) </a:t>
            </a:r>
          </a:p>
          <a:p>
            <a:r>
              <a:rPr lang="en-AU" dirty="0">
                <a:hlinkClick r:id="rId3"/>
              </a:rPr>
              <a:t>Collection description</a:t>
            </a:r>
            <a:r>
              <a:rPr lang="en-AU" dirty="0"/>
              <a:t> at </a:t>
            </a:r>
            <a:r>
              <a:rPr lang="en-AU" b="1" dirty="0"/>
              <a:t>.../collections/{</a:t>
            </a:r>
            <a:r>
              <a:rPr lang="en-AU" b="1" dirty="0" err="1"/>
              <a:t>collectionId</a:t>
            </a:r>
            <a:r>
              <a:rPr lang="en-AU" b="1" dirty="0"/>
              <a:t>} </a:t>
            </a:r>
          </a:p>
          <a:p>
            <a:pPr lvl="1"/>
            <a:r>
              <a:rPr lang="en-AU" dirty="0"/>
              <a:t>API-specific sub-resources links (e.g. </a:t>
            </a:r>
            <a:r>
              <a:rPr lang="en-AU" b="1" dirty="0"/>
              <a:t>/items, /coverage, /</a:t>
            </a:r>
            <a:r>
              <a:rPr lang="en-AU" b="1" dirty="0" err="1"/>
              <a:t>dggs</a:t>
            </a:r>
            <a:r>
              <a:rPr lang="en-AU" b="1" dirty="0"/>
              <a:t>, /tiles</a:t>
            </a:r>
            <a:r>
              <a:rPr lang="en-AU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1BE27B-7BC8-4732-8178-959A7595A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88E040-6C9D-4350-81E1-834FFB01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OGC API – Common – Part 2: Geospatial Data</a:t>
            </a:r>
          </a:p>
        </p:txBody>
      </p:sp>
    </p:spTree>
    <p:extLst>
      <p:ext uri="{BB962C8B-B14F-4D97-AF65-F5344CB8AC3E}">
        <p14:creationId xmlns:p14="http://schemas.microsoft.com/office/powerpoint/2010/main" val="17240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913E0D-B409-488E-A423-E826D230A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6" y="1162838"/>
            <a:ext cx="11857893" cy="4351338"/>
          </a:xfrm>
        </p:spPr>
        <p:txBody>
          <a:bodyPr>
            <a:normAutofit lnSpcReduction="10000"/>
          </a:bodyPr>
          <a:lstStyle/>
          <a:p>
            <a:r>
              <a:rPr lang="en-AU" dirty="0"/>
              <a:t>Overview – </a:t>
            </a:r>
            <a:r>
              <a:rPr lang="en-AU" dirty="0">
                <a:hlinkClick r:id="rId2"/>
              </a:rPr>
              <a:t>http://docs.opengeospatial.org/DRAFTS/20-024.html</a:t>
            </a:r>
            <a:r>
              <a:rPr lang="en-AU" dirty="0"/>
              <a:t>  </a:t>
            </a:r>
          </a:p>
          <a:p>
            <a:r>
              <a:rPr lang="en-AU" dirty="0"/>
              <a:t>Link from landing page to </a:t>
            </a:r>
            <a:r>
              <a:rPr lang="en-AU" b="1" dirty="0"/>
              <a:t>/collections </a:t>
            </a:r>
          </a:p>
          <a:p>
            <a:r>
              <a:rPr lang="en-AU" dirty="0"/>
              <a:t>List of Collections of Geospatial data at </a:t>
            </a:r>
            <a:r>
              <a:rPr lang="en-AU" b="1" dirty="0"/>
              <a:t>/collections </a:t>
            </a:r>
          </a:p>
          <a:p>
            <a:pPr lvl="1"/>
            <a:r>
              <a:rPr lang="en-AU" dirty="0"/>
              <a:t>Filters: </a:t>
            </a:r>
            <a:r>
              <a:rPr lang="en-AU" b="1" dirty="0"/>
              <a:t>datetime, </a:t>
            </a:r>
            <a:r>
              <a:rPr lang="en-AU" b="1" dirty="0" err="1"/>
              <a:t>bbox</a:t>
            </a:r>
            <a:r>
              <a:rPr lang="en-AU" b="1" dirty="0"/>
              <a:t>; limit </a:t>
            </a:r>
            <a:r>
              <a:rPr lang="en-AU" dirty="0"/>
              <a:t>query parameters </a:t>
            </a:r>
          </a:p>
          <a:p>
            <a:r>
              <a:rPr lang="en-AU" dirty="0"/>
              <a:t>Each collection can be accessible via multiple APIs (e.g. DGGS, Tiles, Features, Coverages) </a:t>
            </a:r>
          </a:p>
          <a:p>
            <a:r>
              <a:rPr lang="en-AU" dirty="0">
                <a:hlinkClick r:id="rId3"/>
              </a:rPr>
              <a:t>Collection description</a:t>
            </a:r>
            <a:r>
              <a:rPr lang="en-AU" dirty="0"/>
              <a:t> at </a:t>
            </a:r>
            <a:r>
              <a:rPr lang="en-AU" b="1" dirty="0"/>
              <a:t>.../collections/{</a:t>
            </a:r>
            <a:r>
              <a:rPr lang="en-AU" b="1" dirty="0" err="1"/>
              <a:t>collectionId</a:t>
            </a:r>
            <a:r>
              <a:rPr lang="en-AU" b="1" dirty="0"/>
              <a:t>} </a:t>
            </a:r>
          </a:p>
          <a:p>
            <a:pPr lvl="1"/>
            <a:r>
              <a:rPr lang="en-AU" dirty="0"/>
              <a:t>API-specific sub-resources links (e.g. </a:t>
            </a:r>
            <a:r>
              <a:rPr lang="en-AU" b="1" dirty="0"/>
              <a:t>/items, /coverage, /</a:t>
            </a:r>
            <a:r>
              <a:rPr lang="en-AU" b="1" dirty="0" err="1"/>
              <a:t>dggs</a:t>
            </a:r>
            <a:r>
              <a:rPr lang="en-AU" b="1" dirty="0"/>
              <a:t>, /tiles</a:t>
            </a:r>
            <a:r>
              <a:rPr lang="en-AU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78BE11-5FF3-47E2-8072-C8C7B23AE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0C97E8E-806B-4C8B-A7B1-A34C1F77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OGC API – Common – Part 2: Geospatial Data</a:t>
            </a:r>
          </a:p>
        </p:txBody>
      </p:sp>
    </p:spTree>
    <p:extLst>
      <p:ext uri="{BB962C8B-B14F-4D97-AF65-F5344CB8AC3E}">
        <p14:creationId xmlns:p14="http://schemas.microsoft.com/office/powerpoint/2010/main" val="338396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9F61BA-D026-48BE-8C4F-D442B80AF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6" y="1162838"/>
            <a:ext cx="11612673" cy="4351338"/>
          </a:xfrm>
        </p:spPr>
        <p:txBody>
          <a:bodyPr>
            <a:normAutofit/>
          </a:bodyPr>
          <a:lstStyle/>
          <a:p>
            <a:r>
              <a:rPr lang="en-AU" dirty="0"/>
              <a:t>Allow a DGGS backend to power other DGGS-agnostic APIs </a:t>
            </a:r>
          </a:p>
          <a:p>
            <a:pPr lvl="1"/>
            <a:r>
              <a:rPr lang="en-AU" dirty="0"/>
              <a:t>Transparent to the user except for improved data integration and performance </a:t>
            </a:r>
          </a:p>
          <a:p>
            <a:r>
              <a:rPr lang="en-AU" dirty="0"/>
              <a:t>DGGS-specific API for DGGS-enabled client/server and server/server </a:t>
            </a:r>
          </a:p>
          <a:p>
            <a:pPr lvl="1"/>
            <a:r>
              <a:rPr lang="en-AU" dirty="0"/>
              <a:t>Tacked on to resources from other API to retrieve data or trigger processing for a specific DGGS zone </a:t>
            </a:r>
          </a:p>
          <a:p>
            <a:pPr lvl="1"/>
            <a:r>
              <a:rPr lang="en-AU" dirty="0"/>
              <a:t>New resources for DGGS-centric queries, e.g. listing and describing DGGS zones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94EE03-535B-489A-A57F-0008C4135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0E5696-E82A-4AC1-84A9-0D05F38D9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What can a DGGS API share with other OGC API?</a:t>
            </a:r>
          </a:p>
        </p:txBody>
      </p:sp>
    </p:spTree>
    <p:extLst>
      <p:ext uri="{BB962C8B-B14F-4D97-AF65-F5344CB8AC3E}">
        <p14:creationId xmlns:p14="http://schemas.microsoft.com/office/powerpoint/2010/main" val="161237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B89E11-09DF-4537-A29A-BA3BDF7DC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2018-19 - PYXIS DGGS API </a:t>
            </a:r>
            <a:r>
              <a:rPr lang="en-AU" sz="2000" i="1" dirty="0"/>
              <a:t>(</a:t>
            </a:r>
            <a:r>
              <a:rPr lang="en-AU" sz="2000" i="1" dirty="0" err="1"/>
              <a:t>NRCan</a:t>
            </a:r>
            <a:r>
              <a:rPr lang="en-AU" sz="2000" i="1" dirty="0"/>
              <a:t> Funded)</a:t>
            </a:r>
          </a:p>
          <a:p>
            <a:r>
              <a:rPr lang="en-AU" dirty="0"/>
              <a:t>2020 - OGC Testbed 16 – DGGS  Stream </a:t>
            </a:r>
            <a:r>
              <a:rPr lang="en-AU" sz="2000" i="1" dirty="0"/>
              <a:t>(Main funding – </a:t>
            </a:r>
            <a:r>
              <a:rPr lang="en-AU" sz="2000" i="1" dirty="0" err="1"/>
              <a:t>NRCan</a:t>
            </a:r>
            <a:r>
              <a:rPr lang="en-AU" sz="2000" i="1" dirty="0"/>
              <a:t>)</a:t>
            </a:r>
            <a:endParaRPr lang="en-AU" i="1" dirty="0"/>
          </a:p>
          <a:p>
            <a:r>
              <a:rPr lang="en-AU" dirty="0"/>
              <a:t>2020-21 - Modular OGC API Workflows </a:t>
            </a:r>
            <a:r>
              <a:rPr lang="en-AU" sz="2000" i="1" dirty="0"/>
              <a:t>(</a:t>
            </a:r>
            <a:r>
              <a:rPr lang="en-AU" sz="2000" i="1" dirty="0" err="1"/>
              <a:t>NRCan</a:t>
            </a:r>
            <a:r>
              <a:rPr lang="en-AU" sz="2000" i="1" dirty="0"/>
              <a:t> Funded)</a:t>
            </a:r>
            <a:endParaRPr lang="en-AU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D51AF-DC4B-4046-852A-4CAA7D7FF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4515C2-1AAD-4A32-B731-4A0F4CE29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Some Recent DGGS API Innovation Projects</a:t>
            </a:r>
          </a:p>
        </p:txBody>
      </p:sp>
    </p:spTree>
    <p:extLst>
      <p:ext uri="{BB962C8B-B14F-4D97-AF65-F5344CB8AC3E}">
        <p14:creationId xmlns:p14="http://schemas.microsoft.com/office/powerpoint/2010/main" val="3592115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6D2FDDD-5601-430D-BF19-70A41C9DD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4400"/>
            <a:ext cx="12691430" cy="713892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B03CFF-4044-4FB2-831F-30FA289CD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9F7EA0-3F56-4C7E-9B2D-3423B3AF028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27DC44-348C-40DF-9F52-30B22239D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PYXIS DGGS Library and API</a:t>
            </a:r>
          </a:p>
        </p:txBody>
      </p:sp>
    </p:spTree>
    <p:extLst>
      <p:ext uri="{BB962C8B-B14F-4D97-AF65-F5344CB8AC3E}">
        <p14:creationId xmlns:p14="http://schemas.microsoft.com/office/powerpoint/2010/main" val="89909997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ank Yo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3825</TotalTime>
  <Words>1751</Words>
  <Application>Microsoft Office PowerPoint</Application>
  <PresentationFormat>Widescreen</PresentationFormat>
  <Paragraphs>241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Bitstream Vera Serif</vt:lpstr>
      <vt:lpstr>Calibri</vt:lpstr>
      <vt:lpstr>Lato</vt:lpstr>
      <vt:lpstr>Lucida Sans Unicode</vt:lpstr>
      <vt:lpstr>Microsoft Sans Serif</vt:lpstr>
      <vt:lpstr>Roboto</vt:lpstr>
      <vt:lpstr>Times New Roman</vt:lpstr>
      <vt:lpstr>1_Custom Design</vt:lpstr>
      <vt:lpstr>Title Slide</vt:lpstr>
      <vt:lpstr>Thank You</vt:lpstr>
      <vt:lpstr>PowerPoint Presentation</vt:lpstr>
      <vt:lpstr>Overview</vt:lpstr>
      <vt:lpstr>A Peak into the World of OGC APIs </vt:lpstr>
      <vt:lpstr>OGC API – Common – Part 1: Core</vt:lpstr>
      <vt:lpstr>OGC API – Common – Part 2: Geospatial Data</vt:lpstr>
      <vt:lpstr>OGC API – Common – Part 2: Geospatial Data</vt:lpstr>
      <vt:lpstr>What can a DGGS API share with other OGC API?</vt:lpstr>
      <vt:lpstr>Some Recent DGGS API Innovation Projects</vt:lpstr>
      <vt:lpstr>PYXIS DGGS Library and API</vt:lpstr>
      <vt:lpstr>Discovery API</vt:lpstr>
      <vt:lpstr>Quantization API</vt:lpstr>
      <vt:lpstr>GeoProcessing API - Iterations</vt:lpstr>
      <vt:lpstr>GeoProcessing API</vt:lpstr>
      <vt:lpstr>OGC Testbed-16</vt:lpstr>
      <vt:lpstr>DGGS – DGGS data – WKT type structure</vt:lpstr>
      <vt:lpstr>DGGS’s spatio-temporal language</vt:lpstr>
      <vt:lpstr>DGGS: topological functions on ZonalIdentifier </vt:lpstr>
      <vt:lpstr>DGGS – OGC API defined and implemented </vt:lpstr>
      <vt:lpstr>OGC API Processes results with Sentinel 2</vt:lpstr>
      <vt:lpstr>Modular OGC API Workflows</vt:lpstr>
      <vt:lpstr>DGGS and Modular OGC API Workflows…</vt:lpstr>
      <vt:lpstr>Abstraction of DGGS Behind OGC APIs</vt:lpstr>
      <vt:lpstr>DGGS 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Erick Felsey</dc:creator>
  <cp:lastModifiedBy>matthew purss</cp:lastModifiedBy>
  <cp:revision>129</cp:revision>
  <dcterms:created xsi:type="dcterms:W3CDTF">2020-04-17T22:01:33Z</dcterms:created>
  <dcterms:modified xsi:type="dcterms:W3CDTF">2021-04-29T10:32:23Z</dcterms:modified>
</cp:coreProperties>
</file>