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4446" r:id="rId1"/>
  </p:sldMasterIdLst>
  <p:sldIdLst>
    <p:sldId id="264" r:id="rId2"/>
    <p:sldId id="265" r:id="rId3"/>
    <p:sldId id="263" r:id="rId4"/>
    <p:sldId id="266" r:id="rId5"/>
    <p:sldId id="267" r:id="rId6"/>
    <p:sldId id="268" r:id="rId7"/>
    <p:sldId id="269" r:id="rId8"/>
    <p:sldId id="270" r:id="rId9"/>
    <p:sldId id="256" r:id="rId10"/>
    <p:sldId id="257" r:id="rId11"/>
    <p:sldId id="258" r:id="rId12"/>
    <p:sldId id="262" r:id="rId13"/>
    <p:sldId id="259" r:id="rId14"/>
    <p:sldId id="260" r:id="rId15"/>
    <p:sldId id="261" r:id="rId16"/>
    <p:sldId id="271" r:id="rId17"/>
    <p:sldId id="272" r:id="rId1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27A52AF-94D5-D043-BC48-B7421FC6495C}" v="4" dt="2020-04-08T18:03:00.713"/>
    <p1510:client id="{0E965329-06CD-7E47-9AC4-BBC69B6E3061}" v="562" dt="2020-04-09T04:30:22.572"/>
    <p1510:client id="{3B58858E-E85D-4A89-9075-5BC54CF9516B}" v="279" dt="2020-04-09T04:21:14.628"/>
    <p1510:client id="{F5482966-0289-E349-58B3-E35DFC043311}" v="9" vWet="10" dt="2020-04-08T19:00:56.716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Estilo claro 1 - Acento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8EC20E35-A176-4012-BC5E-935CFFF8708E}" styleName="Estilo medio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8799B23B-EC83-4686-B30A-512413B5E67A}" styleName="Estilo claro 3 - Acento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9D7B26C5-4107-4FEC-AEDC-1716B250A1EF}" styleName="Estilo claro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2D5ABB26-0587-4C30-8999-92F81FD0307C}" styleName="Sin estilo ni cuadrícula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9"/>
  </p:normalViewPr>
  <p:slideViewPr>
    <p:cSldViewPr snapToGrid="0" snapToObjects="1">
      <p:cViewPr varScale="1">
        <p:scale>
          <a:sx n="108" d="100"/>
          <a:sy n="108" d="100"/>
        </p:scale>
        <p:origin x="67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microsoft.com/office/2015/10/relationships/revisionInfo" Target="revisionInfo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microsoft.com/office/2016/11/relationships/changesInfo" Target="changesInfos/changesInfo1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ORONADO IRUEGAS ABEL ALEJANDRO" userId="6313cb25-e4b6-4b46-9ec4-1b8367c65e09" providerId="ADAL" clId="{3B58858E-E85D-4A89-9075-5BC54CF9516B}"/>
    <pc:docChg chg="custSel addSld delSld modSld sldOrd">
      <pc:chgData name="CORONADO IRUEGAS ABEL ALEJANDRO" userId="6313cb25-e4b6-4b46-9ec4-1b8367c65e09" providerId="ADAL" clId="{3B58858E-E85D-4A89-9075-5BC54CF9516B}" dt="2020-04-09T04:21:14.627" v="858"/>
      <pc:docMkLst>
        <pc:docMk/>
      </pc:docMkLst>
      <pc:sldChg chg="modSp mod">
        <pc:chgData name="CORONADO IRUEGAS ABEL ALEJANDRO" userId="6313cb25-e4b6-4b46-9ec4-1b8367c65e09" providerId="ADAL" clId="{3B58858E-E85D-4A89-9075-5BC54CF9516B}" dt="2020-04-09T00:45:46.409" v="851" actId="20577"/>
        <pc:sldMkLst>
          <pc:docMk/>
          <pc:sldMk cId="2809807844" sldId="256"/>
        </pc:sldMkLst>
        <pc:spChg chg="mod">
          <ac:chgData name="CORONADO IRUEGAS ABEL ALEJANDRO" userId="6313cb25-e4b6-4b46-9ec4-1b8367c65e09" providerId="ADAL" clId="{3B58858E-E85D-4A89-9075-5BC54CF9516B}" dt="2020-04-09T00:45:32.470" v="842"/>
          <ac:spMkLst>
            <pc:docMk/>
            <pc:sldMk cId="2809807844" sldId="256"/>
            <ac:spMk id="2" creationId="{F8ACB03D-7333-704C-B2BF-C4698DCF0650}"/>
          </ac:spMkLst>
        </pc:spChg>
        <pc:spChg chg="mod">
          <ac:chgData name="CORONADO IRUEGAS ABEL ALEJANDRO" userId="6313cb25-e4b6-4b46-9ec4-1b8367c65e09" providerId="ADAL" clId="{3B58858E-E85D-4A89-9075-5BC54CF9516B}" dt="2020-04-09T00:45:46.409" v="851" actId="20577"/>
          <ac:spMkLst>
            <pc:docMk/>
            <pc:sldMk cId="2809807844" sldId="256"/>
            <ac:spMk id="3" creationId="{2FD3BCAE-BBC2-9742-852E-7E8DD82324DD}"/>
          </ac:spMkLst>
        </pc:spChg>
      </pc:sldChg>
      <pc:sldChg chg="modSp mod modShow">
        <pc:chgData name="CORONADO IRUEGAS ABEL ALEJANDRO" userId="6313cb25-e4b6-4b46-9ec4-1b8367c65e09" providerId="ADAL" clId="{3B58858E-E85D-4A89-9075-5BC54CF9516B}" dt="2020-04-09T00:21:54.501" v="523" actId="729"/>
        <pc:sldMkLst>
          <pc:docMk/>
          <pc:sldMk cId="3244454197" sldId="257"/>
        </pc:sldMkLst>
        <pc:graphicFrameChg chg="mod modGraphic">
          <ac:chgData name="CORONADO IRUEGAS ABEL ALEJANDRO" userId="6313cb25-e4b6-4b46-9ec4-1b8367c65e09" providerId="ADAL" clId="{3B58858E-E85D-4A89-9075-5BC54CF9516B}" dt="2020-04-08T20:05:45.579" v="407" actId="20577"/>
          <ac:graphicFrameMkLst>
            <pc:docMk/>
            <pc:sldMk cId="3244454197" sldId="257"/>
            <ac:graphicFrameMk id="4" creationId="{572E35D4-512E-0A4E-8F23-CC009C653FDA}"/>
          </ac:graphicFrameMkLst>
        </pc:graphicFrameChg>
      </pc:sldChg>
      <pc:sldChg chg="modSp add mod">
        <pc:chgData name="CORONADO IRUEGAS ABEL ALEJANDRO" userId="6313cb25-e4b6-4b46-9ec4-1b8367c65e09" providerId="ADAL" clId="{3B58858E-E85D-4A89-9075-5BC54CF9516B}" dt="2020-04-08T20:20:50.618" v="465" actId="20577"/>
        <pc:sldMkLst>
          <pc:docMk/>
          <pc:sldMk cId="1044880860" sldId="258"/>
        </pc:sldMkLst>
        <pc:spChg chg="mod">
          <ac:chgData name="CORONADO IRUEGAS ABEL ALEJANDRO" userId="6313cb25-e4b6-4b46-9ec4-1b8367c65e09" providerId="ADAL" clId="{3B58858E-E85D-4A89-9075-5BC54CF9516B}" dt="2020-04-08T19:19:01.650" v="193" actId="20577"/>
          <ac:spMkLst>
            <pc:docMk/>
            <pc:sldMk cId="1044880860" sldId="258"/>
            <ac:spMk id="2" creationId="{58E26ADA-4C45-4DA9-8B7F-3169E2E4BABD}"/>
          </ac:spMkLst>
        </pc:spChg>
        <pc:spChg chg="mod">
          <ac:chgData name="CORONADO IRUEGAS ABEL ALEJANDRO" userId="6313cb25-e4b6-4b46-9ec4-1b8367c65e09" providerId="ADAL" clId="{3B58858E-E85D-4A89-9075-5BC54CF9516B}" dt="2020-04-08T20:20:50.618" v="465" actId="20577"/>
          <ac:spMkLst>
            <pc:docMk/>
            <pc:sldMk cId="1044880860" sldId="258"/>
            <ac:spMk id="3" creationId="{56F0CAA3-D008-4FF8-A653-ACAE97AE917C}"/>
          </ac:spMkLst>
        </pc:spChg>
      </pc:sldChg>
      <pc:sldChg chg="modSp add mod">
        <pc:chgData name="CORONADO IRUEGAS ABEL ALEJANDRO" userId="6313cb25-e4b6-4b46-9ec4-1b8367c65e09" providerId="ADAL" clId="{3B58858E-E85D-4A89-9075-5BC54CF9516B}" dt="2020-04-08T19:48:52.330" v="390" actId="20577"/>
        <pc:sldMkLst>
          <pc:docMk/>
          <pc:sldMk cId="1135327260" sldId="260"/>
        </pc:sldMkLst>
        <pc:spChg chg="mod">
          <ac:chgData name="CORONADO IRUEGAS ABEL ALEJANDRO" userId="6313cb25-e4b6-4b46-9ec4-1b8367c65e09" providerId="ADAL" clId="{3B58858E-E85D-4A89-9075-5BC54CF9516B}" dt="2020-04-08T19:44:54.347" v="200"/>
          <ac:spMkLst>
            <pc:docMk/>
            <pc:sldMk cId="1135327260" sldId="260"/>
            <ac:spMk id="2" creationId="{FB97EBE4-1FE8-469E-9CD5-C5B27F19C2A2}"/>
          </ac:spMkLst>
        </pc:spChg>
        <pc:spChg chg="mod">
          <ac:chgData name="CORONADO IRUEGAS ABEL ALEJANDRO" userId="6313cb25-e4b6-4b46-9ec4-1b8367c65e09" providerId="ADAL" clId="{3B58858E-E85D-4A89-9075-5BC54CF9516B}" dt="2020-04-08T19:48:52.330" v="390" actId="20577"/>
          <ac:spMkLst>
            <pc:docMk/>
            <pc:sldMk cId="1135327260" sldId="260"/>
            <ac:spMk id="3" creationId="{E2921DAA-EB32-4A29-A540-249284414828}"/>
          </ac:spMkLst>
        </pc:spChg>
      </pc:sldChg>
      <pc:sldChg chg="modSp add mod">
        <pc:chgData name="CORONADO IRUEGAS ABEL ALEJANDRO" userId="6313cb25-e4b6-4b46-9ec4-1b8367c65e09" providerId="ADAL" clId="{3B58858E-E85D-4A89-9075-5BC54CF9516B}" dt="2020-04-08T20:29:53.976" v="496" actId="20577"/>
        <pc:sldMkLst>
          <pc:docMk/>
          <pc:sldMk cId="26361224" sldId="261"/>
        </pc:sldMkLst>
        <pc:spChg chg="mod">
          <ac:chgData name="CORONADO IRUEGAS ABEL ALEJANDRO" userId="6313cb25-e4b6-4b46-9ec4-1b8367c65e09" providerId="ADAL" clId="{3B58858E-E85D-4A89-9075-5BC54CF9516B}" dt="2020-04-08T19:47:36.493" v="332"/>
          <ac:spMkLst>
            <pc:docMk/>
            <pc:sldMk cId="26361224" sldId="261"/>
            <ac:spMk id="2" creationId="{CD4E3276-9FD5-4845-B422-AC9D7AC91BFB}"/>
          </ac:spMkLst>
        </pc:spChg>
        <pc:spChg chg="mod">
          <ac:chgData name="CORONADO IRUEGAS ABEL ALEJANDRO" userId="6313cb25-e4b6-4b46-9ec4-1b8367c65e09" providerId="ADAL" clId="{3B58858E-E85D-4A89-9075-5BC54CF9516B}" dt="2020-04-08T20:29:53.976" v="496" actId="20577"/>
          <ac:spMkLst>
            <pc:docMk/>
            <pc:sldMk cId="26361224" sldId="261"/>
            <ac:spMk id="3" creationId="{B56D70E8-270E-4C8E-9198-1AFE03B0E41F}"/>
          </ac:spMkLst>
        </pc:spChg>
      </pc:sldChg>
      <pc:sldChg chg="modSp add mod">
        <pc:chgData name="CORONADO IRUEGAS ABEL ALEJANDRO" userId="6313cb25-e4b6-4b46-9ec4-1b8367c65e09" providerId="ADAL" clId="{3B58858E-E85D-4A89-9075-5BC54CF9516B}" dt="2020-04-08T20:44:08.873" v="522"/>
        <pc:sldMkLst>
          <pc:docMk/>
          <pc:sldMk cId="1452573844" sldId="262"/>
        </pc:sldMkLst>
        <pc:spChg chg="mod">
          <ac:chgData name="CORONADO IRUEGAS ABEL ALEJANDRO" userId="6313cb25-e4b6-4b46-9ec4-1b8367c65e09" providerId="ADAL" clId="{3B58858E-E85D-4A89-9075-5BC54CF9516B}" dt="2020-04-08T20:43:38.059" v="498"/>
          <ac:spMkLst>
            <pc:docMk/>
            <pc:sldMk cId="1452573844" sldId="262"/>
            <ac:spMk id="2" creationId="{7FB6087C-7805-4F85-965E-A757602EED96}"/>
          </ac:spMkLst>
        </pc:spChg>
        <pc:spChg chg="mod">
          <ac:chgData name="CORONADO IRUEGAS ABEL ALEJANDRO" userId="6313cb25-e4b6-4b46-9ec4-1b8367c65e09" providerId="ADAL" clId="{3B58858E-E85D-4A89-9075-5BC54CF9516B}" dt="2020-04-08T20:44:08.873" v="522"/>
          <ac:spMkLst>
            <pc:docMk/>
            <pc:sldMk cId="1452573844" sldId="262"/>
            <ac:spMk id="3" creationId="{B9E3398D-8FEE-4473-95CE-6F81DDD57FDD}"/>
          </ac:spMkLst>
        </pc:spChg>
      </pc:sldChg>
      <pc:sldChg chg="addSp delSp modSp add mod ord">
        <pc:chgData name="CORONADO IRUEGAS ABEL ALEJANDRO" userId="6313cb25-e4b6-4b46-9ec4-1b8367c65e09" providerId="ADAL" clId="{3B58858E-E85D-4A89-9075-5BC54CF9516B}" dt="2020-04-09T00:45:01.253" v="841" actId="113"/>
        <pc:sldMkLst>
          <pc:docMk/>
          <pc:sldMk cId="1986900515" sldId="263"/>
        </pc:sldMkLst>
        <pc:spChg chg="mod">
          <ac:chgData name="CORONADO IRUEGAS ABEL ALEJANDRO" userId="6313cb25-e4b6-4b46-9ec4-1b8367c65e09" providerId="ADAL" clId="{3B58858E-E85D-4A89-9075-5BC54CF9516B}" dt="2020-04-09T00:22:02.922" v="532" actId="20577"/>
          <ac:spMkLst>
            <pc:docMk/>
            <pc:sldMk cId="1986900515" sldId="263"/>
            <ac:spMk id="2" creationId="{511933FA-4B05-4220-890C-46A7A885DE20}"/>
          </ac:spMkLst>
        </pc:spChg>
        <pc:spChg chg="del">
          <ac:chgData name="CORONADO IRUEGAS ABEL ALEJANDRO" userId="6313cb25-e4b6-4b46-9ec4-1b8367c65e09" providerId="ADAL" clId="{3B58858E-E85D-4A89-9075-5BC54CF9516B}" dt="2020-04-09T00:22:19.984" v="533"/>
          <ac:spMkLst>
            <pc:docMk/>
            <pc:sldMk cId="1986900515" sldId="263"/>
            <ac:spMk id="3" creationId="{720FB299-1FA6-417C-B4DE-F1C8FB296D97}"/>
          </ac:spMkLst>
        </pc:spChg>
        <pc:graphicFrameChg chg="add mod modGraphic">
          <ac:chgData name="CORONADO IRUEGAS ABEL ALEJANDRO" userId="6313cb25-e4b6-4b46-9ec4-1b8367c65e09" providerId="ADAL" clId="{3B58858E-E85D-4A89-9075-5BC54CF9516B}" dt="2020-04-09T00:45:01.253" v="841" actId="113"/>
          <ac:graphicFrameMkLst>
            <pc:docMk/>
            <pc:sldMk cId="1986900515" sldId="263"/>
            <ac:graphicFrameMk id="4" creationId="{172A24A4-AAAA-4152-AFE9-B3BBE8931EDE}"/>
          </ac:graphicFrameMkLst>
        </pc:graphicFrameChg>
      </pc:sldChg>
      <pc:sldChg chg="addSp delSp modSp add mod ord">
        <pc:chgData name="CORONADO IRUEGAS ABEL ALEJANDRO" userId="6313cb25-e4b6-4b46-9ec4-1b8367c65e09" providerId="ADAL" clId="{3B58858E-E85D-4A89-9075-5BC54CF9516B}" dt="2020-04-09T00:23:56.356" v="563" actId="20577"/>
        <pc:sldMkLst>
          <pc:docMk/>
          <pc:sldMk cId="564765065" sldId="264"/>
        </pc:sldMkLst>
        <pc:spChg chg="del">
          <ac:chgData name="CORONADO IRUEGAS ABEL ALEJANDRO" userId="6313cb25-e4b6-4b46-9ec4-1b8367c65e09" providerId="ADAL" clId="{3B58858E-E85D-4A89-9075-5BC54CF9516B}" dt="2020-04-09T00:23:25.525" v="544"/>
          <ac:spMkLst>
            <pc:docMk/>
            <pc:sldMk cId="564765065" sldId="264"/>
            <ac:spMk id="2" creationId="{D6C06B0B-902D-4F5D-AA4F-B8EF2F3B63DA}"/>
          </ac:spMkLst>
        </pc:spChg>
        <pc:spChg chg="del">
          <ac:chgData name="CORONADO IRUEGAS ABEL ALEJANDRO" userId="6313cb25-e4b6-4b46-9ec4-1b8367c65e09" providerId="ADAL" clId="{3B58858E-E85D-4A89-9075-5BC54CF9516B}" dt="2020-04-09T00:23:25.525" v="544"/>
          <ac:spMkLst>
            <pc:docMk/>
            <pc:sldMk cId="564765065" sldId="264"/>
            <ac:spMk id="3" creationId="{2ED0E09D-053F-4FBC-91FE-3FC37DA2ED9E}"/>
          </ac:spMkLst>
        </pc:spChg>
        <pc:spChg chg="add mod">
          <ac:chgData name="CORONADO IRUEGAS ABEL ALEJANDRO" userId="6313cb25-e4b6-4b46-9ec4-1b8367c65e09" providerId="ADAL" clId="{3B58858E-E85D-4A89-9075-5BC54CF9516B}" dt="2020-04-09T00:23:56.356" v="563" actId="20577"/>
          <ac:spMkLst>
            <pc:docMk/>
            <pc:sldMk cId="564765065" sldId="264"/>
            <ac:spMk id="4" creationId="{16ACC89B-C068-4CF5-9304-6B814FAA2125}"/>
          </ac:spMkLst>
        </pc:spChg>
        <pc:spChg chg="add mod">
          <ac:chgData name="CORONADO IRUEGAS ABEL ALEJANDRO" userId="6313cb25-e4b6-4b46-9ec4-1b8367c65e09" providerId="ADAL" clId="{3B58858E-E85D-4A89-9075-5BC54CF9516B}" dt="2020-04-09T00:23:25.525" v="544"/>
          <ac:spMkLst>
            <pc:docMk/>
            <pc:sldMk cId="564765065" sldId="264"/>
            <ac:spMk id="5" creationId="{70A428AD-7A8A-4089-A401-598FE9B3FBBB}"/>
          </ac:spMkLst>
        </pc:spChg>
      </pc:sldChg>
      <pc:sldChg chg="modSp add mod">
        <pc:chgData name="CORONADO IRUEGAS ABEL ALEJANDRO" userId="6313cb25-e4b6-4b46-9ec4-1b8367c65e09" providerId="ADAL" clId="{3B58858E-E85D-4A89-9075-5BC54CF9516B}" dt="2020-04-09T00:36:17.601" v="645" actId="20577"/>
        <pc:sldMkLst>
          <pc:docMk/>
          <pc:sldMk cId="4293012932" sldId="265"/>
        </pc:sldMkLst>
        <pc:spChg chg="mod">
          <ac:chgData name="CORONADO IRUEGAS ABEL ALEJANDRO" userId="6313cb25-e4b6-4b46-9ec4-1b8367c65e09" providerId="ADAL" clId="{3B58858E-E85D-4A89-9075-5BC54CF9516B}" dt="2020-04-09T00:30:38.585" v="584" actId="20577"/>
          <ac:spMkLst>
            <pc:docMk/>
            <pc:sldMk cId="4293012932" sldId="265"/>
            <ac:spMk id="2" creationId="{5BE5FB3A-7782-44E3-B531-13126CABB295}"/>
          </ac:spMkLst>
        </pc:spChg>
        <pc:spChg chg="mod">
          <ac:chgData name="CORONADO IRUEGAS ABEL ALEJANDRO" userId="6313cb25-e4b6-4b46-9ec4-1b8367c65e09" providerId="ADAL" clId="{3B58858E-E85D-4A89-9075-5BC54CF9516B}" dt="2020-04-09T00:36:17.601" v="645" actId="20577"/>
          <ac:spMkLst>
            <pc:docMk/>
            <pc:sldMk cId="4293012932" sldId="265"/>
            <ac:spMk id="3" creationId="{9AB887E8-D459-4FAD-B92C-ED6DC7C6A4EC}"/>
          </ac:spMkLst>
        </pc:spChg>
      </pc:sldChg>
      <pc:sldChg chg="addSp delSp modSp add mod">
        <pc:chgData name="CORONADO IRUEGAS ABEL ALEJANDRO" userId="6313cb25-e4b6-4b46-9ec4-1b8367c65e09" providerId="ADAL" clId="{3B58858E-E85D-4A89-9075-5BC54CF9516B}" dt="2020-04-09T00:38:00.414" v="677"/>
        <pc:sldMkLst>
          <pc:docMk/>
          <pc:sldMk cId="2328401580" sldId="266"/>
        </pc:sldMkLst>
        <pc:spChg chg="del">
          <ac:chgData name="CORONADO IRUEGAS ABEL ALEJANDRO" userId="6313cb25-e4b6-4b46-9ec4-1b8367c65e09" providerId="ADAL" clId="{3B58858E-E85D-4A89-9075-5BC54CF9516B}" dt="2020-04-09T00:36:55.549" v="655"/>
          <ac:spMkLst>
            <pc:docMk/>
            <pc:sldMk cId="2328401580" sldId="266"/>
            <ac:spMk id="2" creationId="{B8417CF1-B423-498A-BFEA-097C7DC7DFC7}"/>
          </ac:spMkLst>
        </pc:spChg>
        <pc:spChg chg="del">
          <ac:chgData name="CORONADO IRUEGAS ABEL ALEJANDRO" userId="6313cb25-e4b6-4b46-9ec4-1b8367c65e09" providerId="ADAL" clId="{3B58858E-E85D-4A89-9075-5BC54CF9516B}" dt="2020-04-09T00:36:55.549" v="655"/>
          <ac:spMkLst>
            <pc:docMk/>
            <pc:sldMk cId="2328401580" sldId="266"/>
            <ac:spMk id="3" creationId="{EB3E5A36-3A27-4011-9A2B-17FF35CF5AE6}"/>
          </ac:spMkLst>
        </pc:spChg>
        <pc:spChg chg="add mod">
          <ac:chgData name="CORONADO IRUEGAS ABEL ALEJANDRO" userId="6313cb25-e4b6-4b46-9ec4-1b8367c65e09" providerId="ADAL" clId="{3B58858E-E85D-4A89-9075-5BC54CF9516B}" dt="2020-04-09T00:37:06.337" v="671" actId="20577"/>
          <ac:spMkLst>
            <pc:docMk/>
            <pc:sldMk cId="2328401580" sldId="266"/>
            <ac:spMk id="4" creationId="{6262CCDD-4A07-4A60-B45A-EEE903D24F22}"/>
          </ac:spMkLst>
        </pc:spChg>
        <pc:spChg chg="add mod">
          <ac:chgData name="CORONADO IRUEGAS ABEL ALEJANDRO" userId="6313cb25-e4b6-4b46-9ec4-1b8367c65e09" providerId="ADAL" clId="{3B58858E-E85D-4A89-9075-5BC54CF9516B}" dt="2020-04-09T00:38:00.414" v="677"/>
          <ac:spMkLst>
            <pc:docMk/>
            <pc:sldMk cId="2328401580" sldId="266"/>
            <ac:spMk id="5" creationId="{2A0A6256-08D6-4F7B-A768-488ADF8866AD}"/>
          </ac:spMkLst>
        </pc:spChg>
      </pc:sldChg>
      <pc:sldChg chg="add del">
        <pc:chgData name="CORONADO IRUEGAS ABEL ALEJANDRO" userId="6313cb25-e4b6-4b46-9ec4-1b8367c65e09" providerId="ADAL" clId="{3B58858E-E85D-4A89-9075-5BC54CF9516B}" dt="2020-04-09T00:36:47.281" v="650" actId="47"/>
        <pc:sldMkLst>
          <pc:docMk/>
          <pc:sldMk cId="3151069483" sldId="266"/>
        </pc:sldMkLst>
      </pc:sldChg>
      <pc:sldChg chg="addSp delSp modSp add mod">
        <pc:chgData name="CORONADO IRUEGAS ABEL ALEJANDRO" userId="6313cb25-e4b6-4b46-9ec4-1b8367c65e09" providerId="ADAL" clId="{3B58858E-E85D-4A89-9075-5BC54CF9516B}" dt="2020-04-09T00:38:34.914" v="702" actId="20577"/>
        <pc:sldMkLst>
          <pc:docMk/>
          <pc:sldMk cId="1861094610" sldId="267"/>
        </pc:sldMkLst>
        <pc:spChg chg="del">
          <ac:chgData name="CORONADO IRUEGAS ABEL ALEJANDRO" userId="6313cb25-e4b6-4b46-9ec4-1b8367c65e09" providerId="ADAL" clId="{3B58858E-E85D-4A89-9075-5BC54CF9516B}" dt="2020-04-09T00:38:10.791" v="679"/>
          <ac:spMkLst>
            <pc:docMk/>
            <pc:sldMk cId="1861094610" sldId="267"/>
            <ac:spMk id="2" creationId="{93916463-84D3-4AED-A2F5-5E0E78E6A668}"/>
          </ac:spMkLst>
        </pc:spChg>
        <pc:spChg chg="del">
          <ac:chgData name="CORONADO IRUEGAS ABEL ALEJANDRO" userId="6313cb25-e4b6-4b46-9ec4-1b8367c65e09" providerId="ADAL" clId="{3B58858E-E85D-4A89-9075-5BC54CF9516B}" dt="2020-04-09T00:38:10.791" v="679"/>
          <ac:spMkLst>
            <pc:docMk/>
            <pc:sldMk cId="1861094610" sldId="267"/>
            <ac:spMk id="3" creationId="{5B51D544-0F3C-4A7F-A6FC-4A080256A7A4}"/>
          </ac:spMkLst>
        </pc:spChg>
        <pc:spChg chg="add mod">
          <ac:chgData name="CORONADO IRUEGAS ABEL ALEJANDRO" userId="6313cb25-e4b6-4b46-9ec4-1b8367c65e09" providerId="ADAL" clId="{3B58858E-E85D-4A89-9075-5BC54CF9516B}" dt="2020-04-09T00:38:23.304" v="700" actId="20577"/>
          <ac:spMkLst>
            <pc:docMk/>
            <pc:sldMk cId="1861094610" sldId="267"/>
            <ac:spMk id="4" creationId="{65B5DC12-CF69-4FFB-8AAF-A2717F04894C}"/>
          </ac:spMkLst>
        </pc:spChg>
        <pc:spChg chg="add mod">
          <ac:chgData name="CORONADO IRUEGAS ABEL ALEJANDRO" userId="6313cb25-e4b6-4b46-9ec4-1b8367c65e09" providerId="ADAL" clId="{3B58858E-E85D-4A89-9075-5BC54CF9516B}" dt="2020-04-09T00:38:34.914" v="702" actId="20577"/>
          <ac:spMkLst>
            <pc:docMk/>
            <pc:sldMk cId="1861094610" sldId="267"/>
            <ac:spMk id="5" creationId="{DF05BFB7-C9E8-471E-8F60-87400D1B5B1D}"/>
          </ac:spMkLst>
        </pc:spChg>
      </pc:sldChg>
      <pc:sldChg chg="add del">
        <pc:chgData name="CORONADO IRUEGAS ABEL ALEJANDRO" userId="6313cb25-e4b6-4b46-9ec4-1b8367c65e09" providerId="ADAL" clId="{3B58858E-E85D-4A89-9075-5BC54CF9516B}" dt="2020-04-09T00:36:49.156" v="653" actId="47"/>
        <pc:sldMkLst>
          <pc:docMk/>
          <pc:sldMk cId="3153257913" sldId="267"/>
        </pc:sldMkLst>
      </pc:sldChg>
      <pc:sldChg chg="addSp delSp modSp add mod">
        <pc:chgData name="CORONADO IRUEGAS ABEL ALEJANDRO" userId="6313cb25-e4b6-4b46-9ec4-1b8367c65e09" providerId="ADAL" clId="{3B58858E-E85D-4A89-9075-5BC54CF9516B}" dt="2020-04-09T00:46:47.197" v="853"/>
        <pc:sldMkLst>
          <pc:docMk/>
          <pc:sldMk cId="655125889" sldId="268"/>
        </pc:sldMkLst>
        <pc:spChg chg="del">
          <ac:chgData name="CORONADO IRUEGAS ABEL ALEJANDRO" userId="6313cb25-e4b6-4b46-9ec4-1b8367c65e09" providerId="ADAL" clId="{3B58858E-E85D-4A89-9075-5BC54CF9516B}" dt="2020-04-09T00:38:50.645" v="704"/>
          <ac:spMkLst>
            <pc:docMk/>
            <pc:sldMk cId="655125889" sldId="268"/>
            <ac:spMk id="2" creationId="{DE627547-F8D7-46DC-A8D1-CC31C4749E48}"/>
          </ac:spMkLst>
        </pc:spChg>
        <pc:spChg chg="del">
          <ac:chgData name="CORONADO IRUEGAS ABEL ALEJANDRO" userId="6313cb25-e4b6-4b46-9ec4-1b8367c65e09" providerId="ADAL" clId="{3B58858E-E85D-4A89-9075-5BC54CF9516B}" dt="2020-04-09T00:38:50.645" v="704"/>
          <ac:spMkLst>
            <pc:docMk/>
            <pc:sldMk cId="655125889" sldId="268"/>
            <ac:spMk id="3" creationId="{72F73DE3-6FC6-4031-9869-2839B513FCB3}"/>
          </ac:spMkLst>
        </pc:spChg>
        <pc:spChg chg="add mod">
          <ac:chgData name="CORONADO IRUEGAS ABEL ALEJANDRO" userId="6313cb25-e4b6-4b46-9ec4-1b8367c65e09" providerId="ADAL" clId="{3B58858E-E85D-4A89-9075-5BC54CF9516B}" dt="2020-04-09T00:46:47.197" v="853"/>
          <ac:spMkLst>
            <pc:docMk/>
            <pc:sldMk cId="655125889" sldId="268"/>
            <ac:spMk id="4" creationId="{1A6A4956-E145-4EC3-A6A0-29539DD4C6B9}"/>
          </ac:spMkLst>
        </pc:spChg>
        <pc:spChg chg="add mod">
          <ac:chgData name="CORONADO IRUEGAS ABEL ALEJANDRO" userId="6313cb25-e4b6-4b46-9ec4-1b8367c65e09" providerId="ADAL" clId="{3B58858E-E85D-4A89-9075-5BC54CF9516B}" dt="2020-04-09T00:38:57.055" v="716" actId="20577"/>
          <ac:spMkLst>
            <pc:docMk/>
            <pc:sldMk cId="655125889" sldId="268"/>
            <ac:spMk id="5" creationId="{91A7FEFB-C699-4892-A5FA-E03895FDFACD}"/>
          </ac:spMkLst>
        </pc:spChg>
      </pc:sldChg>
      <pc:sldChg chg="add del">
        <pc:chgData name="CORONADO IRUEGAS ABEL ALEJANDRO" userId="6313cb25-e4b6-4b46-9ec4-1b8367c65e09" providerId="ADAL" clId="{3B58858E-E85D-4A89-9075-5BC54CF9516B}" dt="2020-04-09T00:36:48.310" v="652" actId="47"/>
        <pc:sldMkLst>
          <pc:docMk/>
          <pc:sldMk cId="743140625" sldId="268"/>
        </pc:sldMkLst>
      </pc:sldChg>
      <pc:sldChg chg="addSp delSp modSp add mod">
        <pc:chgData name="CORONADO IRUEGAS ABEL ALEJANDRO" userId="6313cb25-e4b6-4b46-9ec4-1b8367c65e09" providerId="ADAL" clId="{3B58858E-E85D-4A89-9075-5BC54CF9516B}" dt="2020-04-09T00:46:51.185" v="855"/>
        <pc:sldMkLst>
          <pc:docMk/>
          <pc:sldMk cId="1109359095" sldId="269"/>
        </pc:sldMkLst>
        <pc:spChg chg="del">
          <ac:chgData name="CORONADO IRUEGAS ABEL ALEJANDRO" userId="6313cb25-e4b6-4b46-9ec4-1b8367c65e09" providerId="ADAL" clId="{3B58858E-E85D-4A89-9075-5BC54CF9516B}" dt="2020-04-09T00:39:24.634" v="718"/>
          <ac:spMkLst>
            <pc:docMk/>
            <pc:sldMk cId="1109359095" sldId="269"/>
            <ac:spMk id="2" creationId="{3798B031-0CC8-4335-A060-8FA439E16C62}"/>
          </ac:spMkLst>
        </pc:spChg>
        <pc:spChg chg="del">
          <ac:chgData name="CORONADO IRUEGAS ABEL ALEJANDRO" userId="6313cb25-e4b6-4b46-9ec4-1b8367c65e09" providerId="ADAL" clId="{3B58858E-E85D-4A89-9075-5BC54CF9516B}" dt="2020-04-09T00:39:24.634" v="718"/>
          <ac:spMkLst>
            <pc:docMk/>
            <pc:sldMk cId="1109359095" sldId="269"/>
            <ac:spMk id="3" creationId="{917CBAE7-B612-4F4D-B6F8-1E64C971904B}"/>
          </ac:spMkLst>
        </pc:spChg>
        <pc:spChg chg="add mod">
          <ac:chgData name="CORONADO IRUEGAS ABEL ALEJANDRO" userId="6313cb25-e4b6-4b46-9ec4-1b8367c65e09" providerId="ADAL" clId="{3B58858E-E85D-4A89-9075-5BC54CF9516B}" dt="2020-04-09T00:46:51.185" v="855"/>
          <ac:spMkLst>
            <pc:docMk/>
            <pc:sldMk cId="1109359095" sldId="269"/>
            <ac:spMk id="4" creationId="{4FA228EC-0FFC-4A8A-AE6B-33F2F11D91E1}"/>
          </ac:spMkLst>
        </pc:spChg>
        <pc:spChg chg="add mod">
          <ac:chgData name="CORONADO IRUEGAS ABEL ALEJANDRO" userId="6313cb25-e4b6-4b46-9ec4-1b8367c65e09" providerId="ADAL" clId="{3B58858E-E85D-4A89-9075-5BC54CF9516B}" dt="2020-04-09T00:39:42.812" v="737" actId="20577"/>
          <ac:spMkLst>
            <pc:docMk/>
            <pc:sldMk cId="1109359095" sldId="269"/>
            <ac:spMk id="5" creationId="{D48AAD76-F37E-49FA-9BA6-75DA6764EE0D}"/>
          </ac:spMkLst>
        </pc:spChg>
      </pc:sldChg>
      <pc:sldChg chg="add del">
        <pc:chgData name="CORONADO IRUEGAS ABEL ALEJANDRO" userId="6313cb25-e4b6-4b46-9ec4-1b8367c65e09" providerId="ADAL" clId="{3B58858E-E85D-4A89-9075-5BC54CF9516B}" dt="2020-04-09T00:36:47.805" v="651" actId="47"/>
        <pc:sldMkLst>
          <pc:docMk/>
          <pc:sldMk cId="1874531567" sldId="269"/>
        </pc:sldMkLst>
      </pc:sldChg>
      <pc:sldChg chg="addSp delSp modSp add mod">
        <pc:chgData name="CORONADO IRUEGAS ABEL ALEJANDRO" userId="6313cb25-e4b6-4b46-9ec4-1b8367c65e09" providerId="ADAL" clId="{3B58858E-E85D-4A89-9075-5BC54CF9516B}" dt="2020-04-09T00:40:41.473" v="753" actId="20577"/>
        <pc:sldMkLst>
          <pc:docMk/>
          <pc:sldMk cId="2384469268" sldId="270"/>
        </pc:sldMkLst>
        <pc:spChg chg="del">
          <ac:chgData name="CORONADO IRUEGAS ABEL ALEJANDRO" userId="6313cb25-e4b6-4b46-9ec4-1b8367c65e09" providerId="ADAL" clId="{3B58858E-E85D-4A89-9075-5BC54CF9516B}" dt="2020-04-09T00:40:35.373" v="740"/>
          <ac:spMkLst>
            <pc:docMk/>
            <pc:sldMk cId="2384469268" sldId="270"/>
            <ac:spMk id="2" creationId="{1F86B1C3-2CE6-4ECE-8D3F-CA99DDB2AC8A}"/>
          </ac:spMkLst>
        </pc:spChg>
        <pc:spChg chg="del">
          <ac:chgData name="CORONADO IRUEGAS ABEL ALEJANDRO" userId="6313cb25-e4b6-4b46-9ec4-1b8367c65e09" providerId="ADAL" clId="{3B58858E-E85D-4A89-9075-5BC54CF9516B}" dt="2020-04-09T00:40:35.373" v="740"/>
          <ac:spMkLst>
            <pc:docMk/>
            <pc:sldMk cId="2384469268" sldId="270"/>
            <ac:spMk id="3" creationId="{1152F208-AD79-4F22-BC52-1AD3A712CC0F}"/>
          </ac:spMkLst>
        </pc:spChg>
        <pc:spChg chg="add mod">
          <ac:chgData name="CORONADO IRUEGAS ABEL ALEJANDRO" userId="6313cb25-e4b6-4b46-9ec4-1b8367c65e09" providerId="ADAL" clId="{3B58858E-E85D-4A89-9075-5BC54CF9516B}" dt="2020-04-09T00:40:36.526" v="741"/>
          <ac:spMkLst>
            <pc:docMk/>
            <pc:sldMk cId="2384469268" sldId="270"/>
            <ac:spMk id="4" creationId="{FE487353-1AD1-40CA-9999-A86626FD08DA}"/>
          </ac:spMkLst>
        </pc:spChg>
        <pc:spChg chg="add mod">
          <ac:chgData name="CORONADO IRUEGAS ABEL ALEJANDRO" userId="6313cb25-e4b6-4b46-9ec4-1b8367c65e09" providerId="ADAL" clId="{3B58858E-E85D-4A89-9075-5BC54CF9516B}" dt="2020-04-09T00:40:41.473" v="753" actId="20577"/>
          <ac:spMkLst>
            <pc:docMk/>
            <pc:sldMk cId="2384469268" sldId="270"/>
            <ac:spMk id="5" creationId="{A9155B46-6C33-4C31-B7F3-93E50D2BA798}"/>
          </ac:spMkLst>
        </pc:spChg>
      </pc:sldChg>
      <pc:sldChg chg="add">
        <pc:chgData name="CORONADO IRUEGAS ABEL ALEJANDRO" userId="6313cb25-e4b6-4b46-9ec4-1b8367c65e09" providerId="ADAL" clId="{3B58858E-E85D-4A89-9075-5BC54CF9516B}" dt="2020-04-09T04:21:14.627" v="858"/>
        <pc:sldMkLst>
          <pc:docMk/>
          <pc:sldMk cId="2394120878" sldId="273"/>
        </pc:sldMkLst>
      </pc:sldChg>
      <pc:sldChg chg="add del">
        <pc:chgData name="CORONADO IRUEGAS ABEL ALEJANDRO" userId="6313cb25-e4b6-4b46-9ec4-1b8367c65e09" providerId="ADAL" clId="{3B58858E-E85D-4A89-9075-5BC54CF9516B}" dt="2020-04-09T04:21:12.487" v="857" actId="47"/>
        <pc:sldMkLst>
          <pc:docMk/>
          <pc:sldMk cId="2474750364" sldId="273"/>
        </pc:sldMkLst>
      </pc:sldChg>
    </pc:docChg>
  </pc:docChgLst>
  <pc:docChgLst>
    <pc:chgData name="JUAREZ CARRILLO OLIVIA JIMENA" userId="S::jimena.juarez@inegi.org.mx::ef3f946d-6bbf-43e7-a6d8-c1758269e178" providerId="AD" clId="Web-{F5482966-0289-E349-58B3-E35DFC043311}"/>
    <pc:docChg chg="modSld">
      <pc:chgData name="JUAREZ CARRILLO OLIVIA JIMENA" userId="S::jimena.juarez@inegi.org.mx::ef3f946d-6bbf-43e7-a6d8-c1758269e178" providerId="AD" clId="Web-{F5482966-0289-E349-58B3-E35DFC043311}" dt="2020-04-08T19:00:53.310" v="8" actId="20577"/>
      <pc:docMkLst>
        <pc:docMk/>
      </pc:docMkLst>
      <pc:sldChg chg="modSp">
        <pc:chgData name="JUAREZ CARRILLO OLIVIA JIMENA" userId="S::jimena.juarez@inegi.org.mx::ef3f946d-6bbf-43e7-a6d8-c1758269e178" providerId="AD" clId="Web-{F5482966-0289-E349-58B3-E35DFC043311}" dt="2020-04-08T19:00:53.310" v="7" actId="20577"/>
        <pc:sldMkLst>
          <pc:docMk/>
          <pc:sldMk cId="1044880860" sldId="258"/>
        </pc:sldMkLst>
        <pc:spChg chg="mod">
          <ac:chgData name="JUAREZ CARRILLO OLIVIA JIMENA" userId="S::jimena.juarez@inegi.org.mx::ef3f946d-6bbf-43e7-a6d8-c1758269e178" providerId="AD" clId="Web-{F5482966-0289-E349-58B3-E35DFC043311}" dt="2020-04-08T19:00:53.310" v="7" actId="20577"/>
          <ac:spMkLst>
            <pc:docMk/>
            <pc:sldMk cId="1044880860" sldId="258"/>
            <ac:spMk id="2" creationId="{58E26ADA-4C45-4DA9-8B7F-3169E2E4BABD}"/>
          </ac:spMkLst>
        </pc:spChg>
      </pc:sldChg>
    </pc:docChg>
  </pc:docChgLst>
  <pc:docChgLst>
    <pc:chgData name="JUAREZ CARRILLO OLIVIA JIMENA" userId="ef3f946d-6bbf-43e7-a6d8-c1758269e178" providerId="ADAL" clId="{0E965329-06CD-7E47-9AC4-BBC69B6E3061}"/>
    <pc:docChg chg="undo custSel mod addSld delSld modSld modMainMaster">
      <pc:chgData name="JUAREZ CARRILLO OLIVIA JIMENA" userId="ef3f946d-6bbf-43e7-a6d8-c1758269e178" providerId="ADAL" clId="{0E965329-06CD-7E47-9AC4-BBC69B6E3061}" dt="2020-04-09T04:30:22.573" v="2291" actId="20577"/>
      <pc:docMkLst>
        <pc:docMk/>
      </pc:docMkLst>
      <pc:sldChg chg="addSp delSp modSp mod modTransition setBg setClrOvrMap">
        <pc:chgData name="JUAREZ CARRILLO OLIVIA JIMENA" userId="ef3f946d-6bbf-43e7-a6d8-c1758269e178" providerId="ADAL" clId="{0E965329-06CD-7E47-9AC4-BBC69B6E3061}" dt="2020-04-09T04:29:41.336" v="2286"/>
        <pc:sldMkLst>
          <pc:docMk/>
          <pc:sldMk cId="2809807844" sldId="256"/>
        </pc:sldMkLst>
        <pc:spChg chg="mod">
          <ac:chgData name="JUAREZ CARRILLO OLIVIA JIMENA" userId="ef3f946d-6bbf-43e7-a6d8-c1758269e178" providerId="ADAL" clId="{0E965329-06CD-7E47-9AC4-BBC69B6E3061}" dt="2020-04-09T03:45:35.541" v="1901" actId="20577"/>
          <ac:spMkLst>
            <pc:docMk/>
            <pc:sldMk cId="2809807844" sldId="256"/>
            <ac:spMk id="2" creationId="{F8ACB03D-7333-704C-B2BF-C4698DCF0650}"/>
          </ac:spMkLst>
        </pc:spChg>
        <pc:spChg chg="mod">
          <ac:chgData name="JUAREZ CARRILLO OLIVIA JIMENA" userId="ef3f946d-6bbf-43e7-a6d8-c1758269e178" providerId="ADAL" clId="{0E965329-06CD-7E47-9AC4-BBC69B6E3061}" dt="2020-04-09T03:21:24.660" v="1593" actId="20577"/>
          <ac:spMkLst>
            <pc:docMk/>
            <pc:sldMk cId="2809807844" sldId="256"/>
            <ac:spMk id="3" creationId="{2FD3BCAE-BBC2-9742-852E-7E8DD82324DD}"/>
          </ac:spMkLst>
        </pc:spChg>
        <pc:spChg chg="add del">
          <ac:chgData name="JUAREZ CARRILLO OLIVIA JIMENA" userId="ef3f946d-6bbf-43e7-a6d8-c1758269e178" providerId="ADAL" clId="{0E965329-06CD-7E47-9AC4-BBC69B6E3061}" dt="2020-04-09T03:20:03.382" v="1584" actId="26606"/>
          <ac:spMkLst>
            <pc:docMk/>
            <pc:sldMk cId="2809807844" sldId="256"/>
            <ac:spMk id="8" creationId="{6E5BD17F-C95C-40ED-8D04-03295D46FD23}"/>
          </ac:spMkLst>
        </pc:spChg>
        <pc:spChg chg="add del">
          <ac:chgData name="JUAREZ CARRILLO OLIVIA JIMENA" userId="ef3f946d-6bbf-43e7-a6d8-c1758269e178" providerId="ADAL" clId="{0E965329-06CD-7E47-9AC4-BBC69B6E3061}" dt="2020-04-09T03:20:03.382" v="1584" actId="26606"/>
          <ac:spMkLst>
            <pc:docMk/>
            <pc:sldMk cId="2809807844" sldId="256"/>
            <ac:spMk id="10" creationId="{4203DEB5-0B19-4F8E-84E2-00F5861C96F9}"/>
          </ac:spMkLst>
        </pc:spChg>
        <pc:spChg chg="add">
          <ac:chgData name="JUAREZ CARRILLO OLIVIA JIMENA" userId="ef3f946d-6bbf-43e7-a6d8-c1758269e178" providerId="ADAL" clId="{0E965329-06CD-7E47-9AC4-BBC69B6E3061}" dt="2020-04-09T03:20:03.392" v="1585" actId="26606"/>
          <ac:spMkLst>
            <pc:docMk/>
            <pc:sldMk cId="2809807844" sldId="256"/>
            <ac:spMk id="12" creationId="{157A82F3-F6C4-4325-8C9C-7DF1AD06B2B5}"/>
          </ac:spMkLst>
        </pc:spChg>
      </pc:sldChg>
      <pc:sldChg chg="modTransition">
        <pc:chgData name="JUAREZ CARRILLO OLIVIA JIMENA" userId="ef3f946d-6bbf-43e7-a6d8-c1758269e178" providerId="ADAL" clId="{0E965329-06CD-7E47-9AC4-BBC69B6E3061}" dt="2020-04-09T04:29:41.336" v="2286"/>
        <pc:sldMkLst>
          <pc:docMk/>
          <pc:sldMk cId="3244454197" sldId="257"/>
        </pc:sldMkLst>
      </pc:sldChg>
      <pc:sldChg chg="addSp delSp modSp mod modTransition setBg setClrOvrMap">
        <pc:chgData name="JUAREZ CARRILLO OLIVIA JIMENA" userId="ef3f946d-6bbf-43e7-a6d8-c1758269e178" providerId="ADAL" clId="{0E965329-06CD-7E47-9AC4-BBC69B6E3061}" dt="2020-04-09T04:29:41.336" v="2286"/>
        <pc:sldMkLst>
          <pc:docMk/>
          <pc:sldMk cId="1044880860" sldId="258"/>
        </pc:sldMkLst>
        <pc:spChg chg="mod">
          <ac:chgData name="JUAREZ CARRILLO OLIVIA JIMENA" userId="ef3f946d-6bbf-43e7-a6d8-c1758269e178" providerId="ADAL" clId="{0E965329-06CD-7E47-9AC4-BBC69B6E3061}" dt="2020-04-09T03:45:48.020" v="1911" actId="20577"/>
          <ac:spMkLst>
            <pc:docMk/>
            <pc:sldMk cId="1044880860" sldId="258"/>
            <ac:spMk id="2" creationId="{58E26ADA-4C45-4DA9-8B7F-3169E2E4BABD}"/>
          </ac:spMkLst>
        </pc:spChg>
        <pc:spChg chg="mod">
          <ac:chgData name="JUAREZ CARRILLO OLIVIA JIMENA" userId="ef3f946d-6bbf-43e7-a6d8-c1758269e178" providerId="ADAL" clId="{0E965329-06CD-7E47-9AC4-BBC69B6E3061}" dt="2020-04-09T03:48:18.903" v="2026" actId="255"/>
          <ac:spMkLst>
            <pc:docMk/>
            <pc:sldMk cId="1044880860" sldId="258"/>
            <ac:spMk id="3" creationId="{56F0CAA3-D008-4FF8-A653-ACAE97AE917C}"/>
          </ac:spMkLst>
        </pc:spChg>
        <pc:spChg chg="add del">
          <ac:chgData name="JUAREZ CARRILLO OLIVIA JIMENA" userId="ef3f946d-6bbf-43e7-a6d8-c1758269e178" providerId="ADAL" clId="{0E965329-06CD-7E47-9AC4-BBC69B6E3061}" dt="2020-04-09T03:20:32.397" v="1587" actId="26606"/>
          <ac:spMkLst>
            <pc:docMk/>
            <pc:sldMk cId="1044880860" sldId="258"/>
            <ac:spMk id="5" creationId="{23530FE0-C542-45A1-BCD8-935787009C64}"/>
          </ac:spMkLst>
        </pc:spChg>
        <pc:spChg chg="add del">
          <ac:chgData name="JUAREZ CARRILLO OLIVIA JIMENA" userId="ef3f946d-6bbf-43e7-a6d8-c1758269e178" providerId="ADAL" clId="{0E965329-06CD-7E47-9AC4-BBC69B6E3061}" dt="2020-04-09T03:20:32.397" v="1587" actId="26606"/>
          <ac:spMkLst>
            <pc:docMk/>
            <pc:sldMk cId="1044880860" sldId="258"/>
            <ac:spMk id="6" creationId="{F2A658D9-F185-44F1-BA33-D50320D1D078}"/>
          </ac:spMkLst>
        </pc:spChg>
        <pc:spChg chg="add del">
          <ac:chgData name="JUAREZ CARRILLO OLIVIA JIMENA" userId="ef3f946d-6bbf-43e7-a6d8-c1758269e178" providerId="ADAL" clId="{0E965329-06CD-7E47-9AC4-BBC69B6E3061}" dt="2020-04-09T03:20:32.397" v="1587" actId="26606"/>
          <ac:spMkLst>
            <pc:docMk/>
            <pc:sldMk cId="1044880860" sldId="258"/>
            <ac:spMk id="7" creationId="{BAC87F6E-526A-49B5-995D-42DB656594C9}"/>
          </ac:spMkLst>
        </pc:spChg>
        <pc:spChg chg="add del">
          <ac:chgData name="JUAREZ CARRILLO OLIVIA JIMENA" userId="ef3f946d-6bbf-43e7-a6d8-c1758269e178" providerId="ADAL" clId="{0E965329-06CD-7E47-9AC4-BBC69B6E3061}" dt="2020-04-09T03:07:42.113" v="1475" actId="26606"/>
          <ac:spMkLst>
            <pc:docMk/>
            <pc:sldMk cId="1044880860" sldId="258"/>
            <ac:spMk id="8" creationId="{310A4E0E-502E-444B-B37E-40557A266237}"/>
          </ac:spMkLst>
        </pc:spChg>
        <pc:spChg chg="add del">
          <ac:chgData name="JUAREZ CARRILLO OLIVIA JIMENA" userId="ef3f946d-6bbf-43e7-a6d8-c1758269e178" providerId="ADAL" clId="{0E965329-06CD-7E47-9AC4-BBC69B6E3061}" dt="2020-04-09T03:20:35.364" v="1589" actId="26606"/>
          <ac:spMkLst>
            <pc:docMk/>
            <pc:sldMk cId="1044880860" sldId="258"/>
            <ac:spMk id="9" creationId="{D2D2ED89-5AE9-4E9E-B74C-07803A862DB0}"/>
          </ac:spMkLst>
        </pc:spChg>
        <pc:spChg chg="add del">
          <ac:chgData name="JUAREZ CARRILLO OLIVIA JIMENA" userId="ef3f946d-6bbf-43e7-a6d8-c1758269e178" providerId="ADAL" clId="{0E965329-06CD-7E47-9AC4-BBC69B6E3061}" dt="2020-04-09T03:07:42.113" v="1475" actId="26606"/>
          <ac:spMkLst>
            <pc:docMk/>
            <pc:sldMk cId="1044880860" sldId="258"/>
            <ac:spMk id="10" creationId="{0BA68F03-D88C-4F27-AD65-034133F1A840}"/>
          </ac:spMkLst>
        </pc:spChg>
        <pc:spChg chg="add del">
          <ac:chgData name="JUAREZ CARRILLO OLIVIA JIMENA" userId="ef3f946d-6bbf-43e7-a6d8-c1758269e178" providerId="ADAL" clId="{0E965329-06CD-7E47-9AC4-BBC69B6E3061}" dt="2020-04-09T03:20:42.789" v="1591" actId="26606"/>
          <ac:spMkLst>
            <pc:docMk/>
            <pc:sldMk cId="1044880860" sldId="258"/>
            <ac:spMk id="11" creationId="{2AEFFFF2-9EB4-4B6C-B9F8-2BA3EF89A21C}"/>
          </ac:spMkLst>
        </pc:spChg>
        <pc:spChg chg="add del">
          <ac:chgData name="JUAREZ CARRILLO OLIVIA JIMENA" userId="ef3f946d-6bbf-43e7-a6d8-c1758269e178" providerId="ADAL" clId="{0E965329-06CD-7E47-9AC4-BBC69B6E3061}" dt="2020-04-09T03:07:42.113" v="1475" actId="26606"/>
          <ac:spMkLst>
            <pc:docMk/>
            <pc:sldMk cId="1044880860" sldId="258"/>
            <ac:spMk id="12" creationId="{B4DB13C2-D61D-4A8D-B973-BE6546C7BEBE}"/>
          </ac:spMkLst>
        </pc:spChg>
        <pc:spChg chg="add del">
          <ac:chgData name="JUAREZ CARRILLO OLIVIA JIMENA" userId="ef3f946d-6bbf-43e7-a6d8-c1758269e178" providerId="ADAL" clId="{0E965329-06CD-7E47-9AC4-BBC69B6E3061}" dt="2020-04-09T03:20:42.789" v="1591" actId="26606"/>
          <ac:spMkLst>
            <pc:docMk/>
            <pc:sldMk cId="1044880860" sldId="258"/>
            <ac:spMk id="13" creationId="{0D65299F-028F-4AFC-B46A-8DB33E20FE4A}"/>
          </ac:spMkLst>
        </pc:spChg>
        <pc:spChg chg="add del">
          <ac:chgData name="JUAREZ CARRILLO OLIVIA JIMENA" userId="ef3f946d-6bbf-43e7-a6d8-c1758269e178" providerId="ADAL" clId="{0E965329-06CD-7E47-9AC4-BBC69B6E3061}" dt="2020-04-09T03:07:44.827" v="1477" actId="26606"/>
          <ac:spMkLst>
            <pc:docMk/>
            <pc:sldMk cId="1044880860" sldId="258"/>
            <ac:spMk id="14" creationId="{2F8F1390-D5DD-4C83-BA9C-F361A33FC6ED}"/>
          </ac:spMkLst>
        </pc:spChg>
        <pc:spChg chg="add del">
          <ac:chgData name="JUAREZ CARRILLO OLIVIA JIMENA" userId="ef3f946d-6bbf-43e7-a6d8-c1758269e178" providerId="ADAL" clId="{0E965329-06CD-7E47-9AC4-BBC69B6E3061}" dt="2020-04-09T03:07:44.827" v="1477" actId="26606"/>
          <ac:spMkLst>
            <pc:docMk/>
            <pc:sldMk cId="1044880860" sldId="258"/>
            <ac:spMk id="15" creationId="{F6C26729-DDBB-4A09-8789-01DEDF5BBF33}"/>
          </ac:spMkLst>
        </pc:spChg>
        <pc:spChg chg="add del">
          <ac:chgData name="JUAREZ CARRILLO OLIVIA JIMENA" userId="ef3f946d-6bbf-43e7-a6d8-c1758269e178" providerId="ADAL" clId="{0E965329-06CD-7E47-9AC4-BBC69B6E3061}" dt="2020-04-09T03:20:42.789" v="1591" actId="26606"/>
          <ac:spMkLst>
            <pc:docMk/>
            <pc:sldMk cId="1044880860" sldId="258"/>
            <ac:spMk id="16" creationId="{BAC87F6E-526A-49B5-995D-42DB656594C9}"/>
          </ac:spMkLst>
        </pc:spChg>
        <pc:spChg chg="add del">
          <ac:chgData name="JUAREZ CARRILLO OLIVIA JIMENA" userId="ef3f946d-6bbf-43e7-a6d8-c1758269e178" providerId="ADAL" clId="{0E965329-06CD-7E47-9AC4-BBC69B6E3061}" dt="2020-04-09T03:08:40.336" v="1502" actId="26606"/>
          <ac:spMkLst>
            <pc:docMk/>
            <pc:sldMk cId="1044880860" sldId="258"/>
            <ac:spMk id="17" creationId="{CFC012A5-170D-4B0F-A916-A8EE2C6CE94A}"/>
          </ac:spMkLst>
        </pc:spChg>
        <pc:spChg chg="add del">
          <ac:chgData name="JUAREZ CARRILLO OLIVIA JIMENA" userId="ef3f946d-6bbf-43e7-a6d8-c1758269e178" providerId="ADAL" clId="{0E965329-06CD-7E47-9AC4-BBC69B6E3061}" dt="2020-04-09T03:08:40.336" v="1502" actId="26606"/>
          <ac:spMkLst>
            <pc:docMk/>
            <pc:sldMk cId="1044880860" sldId="258"/>
            <ac:spMk id="18" creationId="{37F40654-5E8C-468A-9596-50927AF198AB}"/>
          </ac:spMkLst>
        </pc:spChg>
        <pc:spChg chg="add del">
          <ac:chgData name="JUAREZ CARRILLO OLIVIA JIMENA" userId="ef3f946d-6bbf-43e7-a6d8-c1758269e178" providerId="ADAL" clId="{0E965329-06CD-7E47-9AC4-BBC69B6E3061}" dt="2020-04-09T03:08:40.336" v="1502" actId="26606"/>
          <ac:spMkLst>
            <pc:docMk/>
            <pc:sldMk cId="1044880860" sldId="258"/>
            <ac:spMk id="19" creationId="{50B1BD4A-8DE6-4266-9C27-59260F938ED8}"/>
          </ac:spMkLst>
        </pc:spChg>
        <pc:spChg chg="add del">
          <ac:chgData name="JUAREZ CARRILLO OLIVIA JIMENA" userId="ef3f946d-6bbf-43e7-a6d8-c1758269e178" providerId="ADAL" clId="{0E965329-06CD-7E47-9AC4-BBC69B6E3061}" dt="2020-04-09T03:21:51.745" v="1594" actId="26606"/>
          <ac:spMkLst>
            <pc:docMk/>
            <pc:sldMk cId="1044880860" sldId="258"/>
            <ac:spMk id="20" creationId="{E560C344-B70C-4892-A50B-18A14E39E843}"/>
          </ac:spMkLst>
        </pc:spChg>
        <pc:spChg chg="add del">
          <ac:chgData name="JUAREZ CARRILLO OLIVIA JIMENA" userId="ef3f946d-6bbf-43e7-a6d8-c1758269e178" providerId="ADAL" clId="{0E965329-06CD-7E47-9AC4-BBC69B6E3061}" dt="2020-04-09T03:21:51.745" v="1594" actId="26606"/>
          <ac:spMkLst>
            <pc:docMk/>
            <pc:sldMk cId="1044880860" sldId="258"/>
            <ac:spMk id="21" creationId="{D353CA6F-E2A3-48F3-AD20-D80C44380069}"/>
          </ac:spMkLst>
        </pc:spChg>
        <pc:spChg chg="add">
          <ac:chgData name="JUAREZ CARRILLO OLIVIA JIMENA" userId="ef3f946d-6bbf-43e7-a6d8-c1758269e178" providerId="ADAL" clId="{0E965329-06CD-7E47-9AC4-BBC69B6E3061}" dt="2020-04-09T03:21:51.745" v="1594" actId="26606"/>
          <ac:spMkLst>
            <pc:docMk/>
            <pc:sldMk cId="1044880860" sldId="258"/>
            <ac:spMk id="26" creationId="{9A3764AE-D7B7-4CB5-A0E1-2885E4598A09}"/>
          </ac:spMkLst>
        </pc:spChg>
        <pc:spChg chg="add">
          <ac:chgData name="JUAREZ CARRILLO OLIVIA JIMENA" userId="ef3f946d-6bbf-43e7-a6d8-c1758269e178" providerId="ADAL" clId="{0E965329-06CD-7E47-9AC4-BBC69B6E3061}" dt="2020-04-09T03:21:51.745" v="1594" actId="26606"/>
          <ac:spMkLst>
            <pc:docMk/>
            <pc:sldMk cId="1044880860" sldId="258"/>
            <ac:spMk id="28" creationId="{329C095C-3AB6-49D8-9436-3672566FEEDB}"/>
          </ac:spMkLst>
        </pc:spChg>
      </pc:sldChg>
      <pc:sldChg chg="addSp delSp modSp add mod modTransition setBg setClrOvrMap">
        <pc:chgData name="JUAREZ CARRILLO OLIVIA JIMENA" userId="ef3f946d-6bbf-43e7-a6d8-c1758269e178" providerId="ADAL" clId="{0E965329-06CD-7E47-9AC4-BBC69B6E3061}" dt="2020-04-09T04:29:41.336" v="2286"/>
        <pc:sldMkLst>
          <pc:docMk/>
          <pc:sldMk cId="1856133733" sldId="259"/>
        </pc:sldMkLst>
        <pc:spChg chg="mod">
          <ac:chgData name="JUAREZ CARRILLO OLIVIA JIMENA" userId="ef3f946d-6bbf-43e7-a6d8-c1758269e178" providerId="ADAL" clId="{0E965329-06CD-7E47-9AC4-BBC69B6E3061}" dt="2020-04-09T03:46:12.772" v="1951" actId="20577"/>
          <ac:spMkLst>
            <pc:docMk/>
            <pc:sldMk cId="1856133733" sldId="259"/>
            <ac:spMk id="2" creationId="{58E26ADA-4C45-4DA9-8B7F-3169E2E4BABD}"/>
          </ac:spMkLst>
        </pc:spChg>
        <pc:spChg chg="mod">
          <ac:chgData name="JUAREZ CARRILLO OLIVIA JIMENA" userId="ef3f946d-6bbf-43e7-a6d8-c1758269e178" providerId="ADAL" clId="{0E965329-06CD-7E47-9AC4-BBC69B6E3061}" dt="2020-04-09T03:48:10.717" v="2025" actId="255"/>
          <ac:spMkLst>
            <pc:docMk/>
            <pc:sldMk cId="1856133733" sldId="259"/>
            <ac:spMk id="3" creationId="{56F0CAA3-D008-4FF8-A653-ACAE97AE917C}"/>
          </ac:spMkLst>
        </pc:spChg>
        <pc:spChg chg="add">
          <ac:chgData name="JUAREZ CARRILLO OLIVIA JIMENA" userId="ef3f946d-6bbf-43e7-a6d8-c1758269e178" providerId="ADAL" clId="{0E965329-06CD-7E47-9AC4-BBC69B6E3061}" dt="2020-04-09T03:22:01.122" v="1596" actId="26606"/>
          <ac:spMkLst>
            <pc:docMk/>
            <pc:sldMk cId="1856133733" sldId="259"/>
            <ac:spMk id="5" creationId="{9A3764AE-D7B7-4CB5-A0E1-2885E4598A09}"/>
          </ac:spMkLst>
        </pc:spChg>
        <pc:spChg chg="add">
          <ac:chgData name="JUAREZ CARRILLO OLIVIA JIMENA" userId="ef3f946d-6bbf-43e7-a6d8-c1758269e178" providerId="ADAL" clId="{0E965329-06CD-7E47-9AC4-BBC69B6E3061}" dt="2020-04-09T03:22:01.122" v="1596" actId="26606"/>
          <ac:spMkLst>
            <pc:docMk/>
            <pc:sldMk cId="1856133733" sldId="259"/>
            <ac:spMk id="6" creationId="{329C095C-3AB6-49D8-9436-3672566FEEDB}"/>
          </ac:spMkLst>
        </pc:spChg>
        <pc:spChg chg="add del">
          <ac:chgData name="JUAREZ CARRILLO OLIVIA JIMENA" userId="ef3f946d-6bbf-43e7-a6d8-c1758269e178" providerId="ADAL" clId="{0E965329-06CD-7E47-9AC4-BBC69B6E3061}" dt="2020-04-09T03:08:38.433" v="1500" actId="26606"/>
          <ac:spMkLst>
            <pc:docMk/>
            <pc:sldMk cId="1856133733" sldId="259"/>
            <ac:spMk id="8" creationId="{CFC012A5-170D-4B0F-A916-A8EE2C6CE94A}"/>
          </ac:spMkLst>
        </pc:spChg>
        <pc:spChg chg="add del">
          <ac:chgData name="JUAREZ CARRILLO OLIVIA JIMENA" userId="ef3f946d-6bbf-43e7-a6d8-c1758269e178" providerId="ADAL" clId="{0E965329-06CD-7E47-9AC4-BBC69B6E3061}" dt="2020-04-09T03:08:38.433" v="1500" actId="26606"/>
          <ac:spMkLst>
            <pc:docMk/>
            <pc:sldMk cId="1856133733" sldId="259"/>
            <ac:spMk id="10" creationId="{37F40654-5E8C-468A-9596-50927AF198AB}"/>
          </ac:spMkLst>
        </pc:spChg>
        <pc:spChg chg="add del">
          <ac:chgData name="JUAREZ CARRILLO OLIVIA JIMENA" userId="ef3f946d-6bbf-43e7-a6d8-c1758269e178" providerId="ADAL" clId="{0E965329-06CD-7E47-9AC4-BBC69B6E3061}" dt="2020-04-09T03:08:38.433" v="1500" actId="26606"/>
          <ac:spMkLst>
            <pc:docMk/>
            <pc:sldMk cId="1856133733" sldId="259"/>
            <ac:spMk id="12" creationId="{50B1BD4A-8DE6-4266-9C27-59260F938ED8}"/>
          </ac:spMkLst>
        </pc:spChg>
      </pc:sldChg>
      <pc:sldChg chg="addSp delSp modSp mod modTransition setBg setClrOvrMap">
        <pc:chgData name="JUAREZ CARRILLO OLIVIA JIMENA" userId="ef3f946d-6bbf-43e7-a6d8-c1758269e178" providerId="ADAL" clId="{0E965329-06CD-7E47-9AC4-BBC69B6E3061}" dt="2020-04-09T04:29:41.336" v="2286"/>
        <pc:sldMkLst>
          <pc:docMk/>
          <pc:sldMk cId="1135327260" sldId="260"/>
        </pc:sldMkLst>
        <pc:spChg chg="mod">
          <ac:chgData name="JUAREZ CARRILLO OLIVIA JIMENA" userId="ef3f946d-6bbf-43e7-a6d8-c1758269e178" providerId="ADAL" clId="{0E965329-06CD-7E47-9AC4-BBC69B6E3061}" dt="2020-04-09T03:46:27.274" v="1967" actId="20577"/>
          <ac:spMkLst>
            <pc:docMk/>
            <pc:sldMk cId="1135327260" sldId="260"/>
            <ac:spMk id="2" creationId="{FB97EBE4-1FE8-469E-9CD5-C5B27F19C2A2}"/>
          </ac:spMkLst>
        </pc:spChg>
        <pc:spChg chg="mod">
          <ac:chgData name="JUAREZ CARRILLO OLIVIA JIMENA" userId="ef3f946d-6bbf-43e7-a6d8-c1758269e178" providerId="ADAL" clId="{0E965329-06CD-7E47-9AC4-BBC69B6E3061}" dt="2020-04-09T03:48:36.350" v="2029" actId="255"/>
          <ac:spMkLst>
            <pc:docMk/>
            <pc:sldMk cId="1135327260" sldId="260"/>
            <ac:spMk id="3" creationId="{E2921DAA-EB32-4A29-A540-249284414828}"/>
          </ac:spMkLst>
        </pc:spChg>
        <pc:spChg chg="add">
          <ac:chgData name="JUAREZ CARRILLO OLIVIA JIMENA" userId="ef3f946d-6bbf-43e7-a6d8-c1758269e178" providerId="ADAL" clId="{0E965329-06CD-7E47-9AC4-BBC69B6E3061}" dt="2020-04-09T03:22:05.822" v="1597" actId="26606"/>
          <ac:spMkLst>
            <pc:docMk/>
            <pc:sldMk cId="1135327260" sldId="260"/>
            <ac:spMk id="5" creationId="{9A3764AE-D7B7-4CB5-A0E1-2885E4598A09}"/>
          </ac:spMkLst>
        </pc:spChg>
        <pc:spChg chg="add">
          <ac:chgData name="JUAREZ CARRILLO OLIVIA JIMENA" userId="ef3f946d-6bbf-43e7-a6d8-c1758269e178" providerId="ADAL" clId="{0E965329-06CD-7E47-9AC4-BBC69B6E3061}" dt="2020-04-09T03:22:05.822" v="1597" actId="26606"/>
          <ac:spMkLst>
            <pc:docMk/>
            <pc:sldMk cId="1135327260" sldId="260"/>
            <ac:spMk id="6" creationId="{329C095C-3AB6-49D8-9436-3672566FEEDB}"/>
          </ac:spMkLst>
        </pc:spChg>
        <pc:spChg chg="add del">
          <ac:chgData name="JUAREZ CARRILLO OLIVIA JIMENA" userId="ef3f946d-6bbf-43e7-a6d8-c1758269e178" providerId="ADAL" clId="{0E965329-06CD-7E47-9AC4-BBC69B6E3061}" dt="2020-04-09T03:08:37.854" v="1499" actId="26606"/>
          <ac:spMkLst>
            <pc:docMk/>
            <pc:sldMk cId="1135327260" sldId="260"/>
            <ac:spMk id="8" creationId="{CFC012A5-170D-4B0F-A916-A8EE2C6CE94A}"/>
          </ac:spMkLst>
        </pc:spChg>
        <pc:spChg chg="add del">
          <ac:chgData name="JUAREZ CARRILLO OLIVIA JIMENA" userId="ef3f946d-6bbf-43e7-a6d8-c1758269e178" providerId="ADAL" clId="{0E965329-06CD-7E47-9AC4-BBC69B6E3061}" dt="2020-04-09T03:08:37.854" v="1499" actId="26606"/>
          <ac:spMkLst>
            <pc:docMk/>
            <pc:sldMk cId="1135327260" sldId="260"/>
            <ac:spMk id="10" creationId="{37F40654-5E8C-468A-9596-50927AF198AB}"/>
          </ac:spMkLst>
        </pc:spChg>
        <pc:spChg chg="add del">
          <ac:chgData name="JUAREZ CARRILLO OLIVIA JIMENA" userId="ef3f946d-6bbf-43e7-a6d8-c1758269e178" providerId="ADAL" clId="{0E965329-06CD-7E47-9AC4-BBC69B6E3061}" dt="2020-04-09T03:08:37.854" v="1499" actId="26606"/>
          <ac:spMkLst>
            <pc:docMk/>
            <pc:sldMk cId="1135327260" sldId="260"/>
            <ac:spMk id="12" creationId="{50B1BD4A-8DE6-4266-9C27-59260F938ED8}"/>
          </ac:spMkLst>
        </pc:spChg>
      </pc:sldChg>
      <pc:sldChg chg="addSp delSp modSp mod modTransition setBg setClrOvrMap delDesignElem">
        <pc:chgData name="JUAREZ CARRILLO OLIVIA JIMENA" userId="ef3f946d-6bbf-43e7-a6d8-c1758269e178" providerId="ADAL" clId="{0E965329-06CD-7E47-9AC4-BBC69B6E3061}" dt="2020-04-09T04:29:41.336" v="2286"/>
        <pc:sldMkLst>
          <pc:docMk/>
          <pc:sldMk cId="26361224" sldId="261"/>
        </pc:sldMkLst>
        <pc:spChg chg="mod">
          <ac:chgData name="JUAREZ CARRILLO OLIVIA JIMENA" userId="ef3f946d-6bbf-43e7-a6d8-c1758269e178" providerId="ADAL" clId="{0E965329-06CD-7E47-9AC4-BBC69B6E3061}" dt="2020-04-09T03:46:44.624" v="2010" actId="20577"/>
          <ac:spMkLst>
            <pc:docMk/>
            <pc:sldMk cId="26361224" sldId="261"/>
            <ac:spMk id="2" creationId="{CD4E3276-9FD5-4845-B422-AC9D7AC91BFB}"/>
          </ac:spMkLst>
        </pc:spChg>
        <pc:spChg chg="mod">
          <ac:chgData name="JUAREZ CARRILLO OLIVIA JIMENA" userId="ef3f946d-6bbf-43e7-a6d8-c1758269e178" providerId="ADAL" clId="{0E965329-06CD-7E47-9AC4-BBC69B6E3061}" dt="2020-04-09T03:48:45.573" v="2031" actId="255"/>
          <ac:spMkLst>
            <pc:docMk/>
            <pc:sldMk cId="26361224" sldId="261"/>
            <ac:spMk id="3" creationId="{B56D70E8-270E-4C8E-9198-1AFE03B0E41F}"/>
          </ac:spMkLst>
        </pc:spChg>
        <pc:spChg chg="add del mod">
          <ac:chgData name="JUAREZ CARRILLO OLIVIA JIMENA" userId="ef3f946d-6bbf-43e7-a6d8-c1758269e178" providerId="ADAL" clId="{0E965329-06CD-7E47-9AC4-BBC69B6E3061}" dt="2020-04-08T19:57:16.639" v="832"/>
          <ac:spMkLst>
            <pc:docMk/>
            <pc:sldMk cId="26361224" sldId="261"/>
            <ac:spMk id="4" creationId="{59EFF374-227F-764D-8B0C-215B8095183C}"/>
          </ac:spMkLst>
        </pc:spChg>
        <pc:spChg chg="add del">
          <ac:chgData name="JUAREZ CARRILLO OLIVIA JIMENA" userId="ef3f946d-6bbf-43e7-a6d8-c1758269e178" providerId="ADAL" clId="{0E965329-06CD-7E47-9AC4-BBC69B6E3061}" dt="2020-04-09T03:04:00.166" v="1443"/>
          <ac:spMkLst>
            <pc:docMk/>
            <pc:sldMk cId="26361224" sldId="261"/>
            <ac:spMk id="6" creationId="{F88A5712-2FE0-4DD4-BDC6-099EA378A050}"/>
          </ac:spMkLst>
        </pc:spChg>
        <pc:spChg chg="add del">
          <ac:chgData name="JUAREZ CARRILLO OLIVIA JIMENA" userId="ef3f946d-6bbf-43e7-a6d8-c1758269e178" providerId="ADAL" clId="{0E965329-06CD-7E47-9AC4-BBC69B6E3061}" dt="2020-04-09T03:04:00.166" v="1443"/>
          <ac:spMkLst>
            <pc:docMk/>
            <pc:sldMk cId="26361224" sldId="261"/>
            <ac:spMk id="7" creationId="{448E5503-E0F8-4B94-81A3-B1FA57623E0F}"/>
          </ac:spMkLst>
        </pc:spChg>
        <pc:spChg chg="add del">
          <ac:chgData name="JUAREZ CARRILLO OLIVIA JIMENA" userId="ef3f946d-6bbf-43e7-a6d8-c1758269e178" providerId="ADAL" clId="{0E965329-06CD-7E47-9AC4-BBC69B6E3061}" dt="2020-04-09T03:04:00.166" v="1443"/>
          <ac:spMkLst>
            <pc:docMk/>
            <pc:sldMk cId="26361224" sldId="261"/>
            <ac:spMk id="9" creationId="{CE54F896-85E7-4403-9E37-1B004731F8C9}"/>
          </ac:spMkLst>
        </pc:spChg>
        <pc:spChg chg="add del">
          <ac:chgData name="JUAREZ CARRILLO OLIVIA JIMENA" userId="ef3f946d-6bbf-43e7-a6d8-c1758269e178" providerId="ADAL" clId="{0E965329-06CD-7E47-9AC4-BBC69B6E3061}" dt="2020-04-09T03:03:43.433" v="1440"/>
          <ac:spMkLst>
            <pc:docMk/>
            <pc:sldMk cId="26361224" sldId="261"/>
            <ac:spMk id="10" creationId="{1DABCD50-2A43-4A08-8C91-7149DE056855}"/>
          </ac:spMkLst>
        </pc:spChg>
        <pc:spChg chg="add del">
          <ac:chgData name="JUAREZ CARRILLO OLIVIA JIMENA" userId="ef3f946d-6bbf-43e7-a6d8-c1758269e178" providerId="ADAL" clId="{0E965329-06CD-7E47-9AC4-BBC69B6E3061}" dt="2020-04-09T03:08:37.417" v="1498" actId="26606"/>
          <ac:spMkLst>
            <pc:docMk/>
            <pc:sldMk cId="26361224" sldId="261"/>
            <ac:spMk id="11" creationId="{CFC012A5-170D-4B0F-A916-A8EE2C6CE94A}"/>
          </ac:spMkLst>
        </pc:spChg>
        <pc:spChg chg="add del">
          <ac:chgData name="JUAREZ CARRILLO OLIVIA JIMENA" userId="ef3f946d-6bbf-43e7-a6d8-c1758269e178" providerId="ADAL" clId="{0E965329-06CD-7E47-9AC4-BBC69B6E3061}" dt="2020-04-09T03:03:43.433" v="1440"/>
          <ac:spMkLst>
            <pc:docMk/>
            <pc:sldMk cId="26361224" sldId="261"/>
            <ac:spMk id="12" creationId="{0B66C21B-84DF-40D9-824D-29F01DB1711A}"/>
          </ac:spMkLst>
        </pc:spChg>
        <pc:spChg chg="add del">
          <ac:chgData name="JUAREZ CARRILLO OLIVIA JIMENA" userId="ef3f946d-6bbf-43e7-a6d8-c1758269e178" providerId="ADAL" clId="{0E965329-06CD-7E47-9AC4-BBC69B6E3061}" dt="2020-04-09T03:08:37.417" v="1498" actId="26606"/>
          <ac:spMkLst>
            <pc:docMk/>
            <pc:sldMk cId="26361224" sldId="261"/>
            <ac:spMk id="13" creationId="{37F40654-5E8C-468A-9596-50927AF198AB}"/>
          </ac:spMkLst>
        </pc:spChg>
        <pc:spChg chg="add del">
          <ac:chgData name="JUAREZ CARRILLO OLIVIA JIMENA" userId="ef3f946d-6bbf-43e7-a6d8-c1758269e178" providerId="ADAL" clId="{0E965329-06CD-7E47-9AC4-BBC69B6E3061}" dt="2020-04-09T03:03:43.433" v="1440"/>
          <ac:spMkLst>
            <pc:docMk/>
            <pc:sldMk cId="26361224" sldId="261"/>
            <ac:spMk id="14" creationId="{4607EC9A-1A49-428D-BC58-912B66DEC2B7}"/>
          </ac:spMkLst>
        </pc:spChg>
        <pc:spChg chg="add del">
          <ac:chgData name="JUAREZ CARRILLO OLIVIA JIMENA" userId="ef3f946d-6bbf-43e7-a6d8-c1758269e178" providerId="ADAL" clId="{0E965329-06CD-7E47-9AC4-BBC69B6E3061}" dt="2020-04-09T03:08:37.417" v="1498" actId="26606"/>
          <ac:spMkLst>
            <pc:docMk/>
            <pc:sldMk cId="26361224" sldId="261"/>
            <ac:spMk id="15" creationId="{50B1BD4A-8DE6-4266-9C27-59260F938ED8}"/>
          </ac:spMkLst>
        </pc:spChg>
        <pc:spChg chg="add">
          <ac:chgData name="JUAREZ CARRILLO OLIVIA JIMENA" userId="ef3f946d-6bbf-43e7-a6d8-c1758269e178" providerId="ADAL" clId="{0E965329-06CD-7E47-9AC4-BBC69B6E3061}" dt="2020-04-09T03:22:11.297" v="1598" actId="26606"/>
          <ac:spMkLst>
            <pc:docMk/>
            <pc:sldMk cId="26361224" sldId="261"/>
            <ac:spMk id="16" creationId="{9A3764AE-D7B7-4CB5-A0E1-2885E4598A09}"/>
          </ac:spMkLst>
        </pc:spChg>
        <pc:spChg chg="add">
          <ac:chgData name="JUAREZ CARRILLO OLIVIA JIMENA" userId="ef3f946d-6bbf-43e7-a6d8-c1758269e178" providerId="ADAL" clId="{0E965329-06CD-7E47-9AC4-BBC69B6E3061}" dt="2020-04-09T03:22:11.297" v="1598" actId="26606"/>
          <ac:spMkLst>
            <pc:docMk/>
            <pc:sldMk cId="26361224" sldId="261"/>
            <ac:spMk id="17" creationId="{329C095C-3AB6-49D8-9436-3672566FEEDB}"/>
          </ac:spMkLst>
        </pc:spChg>
        <pc:picChg chg="add del">
          <ac:chgData name="JUAREZ CARRILLO OLIVIA JIMENA" userId="ef3f946d-6bbf-43e7-a6d8-c1758269e178" providerId="ADAL" clId="{0E965329-06CD-7E47-9AC4-BBC69B6E3061}" dt="2020-04-09T03:04:00.166" v="1443"/>
          <ac:picMkLst>
            <pc:docMk/>
            <pc:sldMk cId="26361224" sldId="261"/>
            <ac:picMk id="5" creationId="{90A9C49B-76D8-4E9B-B430-D1ADF40F1CF8}"/>
          </ac:picMkLst>
        </pc:picChg>
        <pc:picChg chg="add del">
          <ac:chgData name="JUAREZ CARRILLO OLIVIA JIMENA" userId="ef3f946d-6bbf-43e7-a6d8-c1758269e178" providerId="ADAL" clId="{0E965329-06CD-7E47-9AC4-BBC69B6E3061}" dt="2020-04-09T03:03:43.433" v="1440"/>
          <ac:picMkLst>
            <pc:docMk/>
            <pc:sldMk cId="26361224" sldId="261"/>
            <ac:picMk id="8" creationId="{1C9D2FF5-C78D-4D0F-A2C2-55D9A33B0AD6}"/>
          </ac:picMkLst>
        </pc:picChg>
      </pc:sldChg>
      <pc:sldChg chg="addSp delSp modSp mod modTransition setBg setClrOvrMap">
        <pc:chgData name="JUAREZ CARRILLO OLIVIA JIMENA" userId="ef3f946d-6bbf-43e7-a6d8-c1758269e178" providerId="ADAL" clId="{0E965329-06CD-7E47-9AC4-BBC69B6E3061}" dt="2020-04-09T04:29:41.336" v="2286"/>
        <pc:sldMkLst>
          <pc:docMk/>
          <pc:sldMk cId="1452573844" sldId="262"/>
        </pc:sldMkLst>
        <pc:spChg chg="mod">
          <ac:chgData name="JUAREZ CARRILLO OLIVIA JIMENA" userId="ef3f946d-6bbf-43e7-a6d8-c1758269e178" providerId="ADAL" clId="{0E965329-06CD-7E47-9AC4-BBC69B6E3061}" dt="2020-04-09T03:46:02.852" v="1938" actId="20577"/>
          <ac:spMkLst>
            <pc:docMk/>
            <pc:sldMk cId="1452573844" sldId="262"/>
            <ac:spMk id="2" creationId="{7FB6087C-7805-4F85-965E-A757602EED96}"/>
          </ac:spMkLst>
        </pc:spChg>
        <pc:spChg chg="mod">
          <ac:chgData name="JUAREZ CARRILLO OLIVIA JIMENA" userId="ef3f946d-6bbf-43e7-a6d8-c1758269e178" providerId="ADAL" clId="{0E965329-06CD-7E47-9AC4-BBC69B6E3061}" dt="2020-04-09T03:48:25.983" v="2027" actId="255"/>
          <ac:spMkLst>
            <pc:docMk/>
            <pc:sldMk cId="1452573844" sldId="262"/>
            <ac:spMk id="3" creationId="{B9E3398D-8FEE-4473-95CE-6F81DDD57FDD}"/>
          </ac:spMkLst>
        </pc:spChg>
        <pc:spChg chg="add">
          <ac:chgData name="JUAREZ CARRILLO OLIVIA JIMENA" userId="ef3f946d-6bbf-43e7-a6d8-c1758269e178" providerId="ADAL" clId="{0E965329-06CD-7E47-9AC4-BBC69B6E3061}" dt="2020-04-09T03:21:56.385" v="1595" actId="26606"/>
          <ac:spMkLst>
            <pc:docMk/>
            <pc:sldMk cId="1452573844" sldId="262"/>
            <ac:spMk id="5" creationId="{9A3764AE-D7B7-4CB5-A0E1-2885E4598A09}"/>
          </ac:spMkLst>
        </pc:spChg>
        <pc:spChg chg="add">
          <ac:chgData name="JUAREZ CARRILLO OLIVIA JIMENA" userId="ef3f946d-6bbf-43e7-a6d8-c1758269e178" providerId="ADAL" clId="{0E965329-06CD-7E47-9AC4-BBC69B6E3061}" dt="2020-04-09T03:21:56.385" v="1595" actId="26606"/>
          <ac:spMkLst>
            <pc:docMk/>
            <pc:sldMk cId="1452573844" sldId="262"/>
            <ac:spMk id="6" creationId="{329C095C-3AB6-49D8-9436-3672566FEEDB}"/>
          </ac:spMkLst>
        </pc:spChg>
        <pc:spChg chg="add del">
          <ac:chgData name="JUAREZ CARRILLO OLIVIA JIMENA" userId="ef3f946d-6bbf-43e7-a6d8-c1758269e178" providerId="ADAL" clId="{0E965329-06CD-7E47-9AC4-BBC69B6E3061}" dt="2020-04-09T03:08:39.276" v="1501" actId="26606"/>
          <ac:spMkLst>
            <pc:docMk/>
            <pc:sldMk cId="1452573844" sldId="262"/>
            <ac:spMk id="8" creationId="{CFC012A5-170D-4B0F-A916-A8EE2C6CE94A}"/>
          </ac:spMkLst>
        </pc:spChg>
        <pc:spChg chg="add del">
          <ac:chgData name="JUAREZ CARRILLO OLIVIA JIMENA" userId="ef3f946d-6bbf-43e7-a6d8-c1758269e178" providerId="ADAL" clId="{0E965329-06CD-7E47-9AC4-BBC69B6E3061}" dt="2020-04-09T03:08:39.276" v="1501" actId="26606"/>
          <ac:spMkLst>
            <pc:docMk/>
            <pc:sldMk cId="1452573844" sldId="262"/>
            <ac:spMk id="10" creationId="{37F40654-5E8C-468A-9596-50927AF198AB}"/>
          </ac:spMkLst>
        </pc:spChg>
        <pc:spChg chg="add del">
          <ac:chgData name="JUAREZ CARRILLO OLIVIA JIMENA" userId="ef3f946d-6bbf-43e7-a6d8-c1758269e178" providerId="ADAL" clId="{0E965329-06CD-7E47-9AC4-BBC69B6E3061}" dt="2020-04-09T03:08:39.276" v="1501" actId="26606"/>
          <ac:spMkLst>
            <pc:docMk/>
            <pc:sldMk cId="1452573844" sldId="262"/>
            <ac:spMk id="12" creationId="{50B1BD4A-8DE6-4266-9C27-59260F938ED8}"/>
          </ac:spMkLst>
        </pc:spChg>
      </pc:sldChg>
      <pc:sldChg chg="addSp delSp modSp mod modTransition setBg setClrOvrMap delDesignElem">
        <pc:chgData name="JUAREZ CARRILLO OLIVIA JIMENA" userId="ef3f946d-6bbf-43e7-a6d8-c1758269e178" providerId="ADAL" clId="{0E965329-06CD-7E47-9AC4-BBC69B6E3061}" dt="2020-04-09T04:30:22.573" v="2291" actId="20577"/>
        <pc:sldMkLst>
          <pc:docMk/>
          <pc:sldMk cId="1986900515" sldId="263"/>
        </pc:sldMkLst>
        <pc:spChg chg="mod">
          <ac:chgData name="JUAREZ CARRILLO OLIVIA JIMENA" userId="ef3f946d-6bbf-43e7-a6d8-c1758269e178" providerId="ADAL" clId="{0E965329-06CD-7E47-9AC4-BBC69B6E3061}" dt="2020-04-09T03:36:31.587" v="1733" actId="26606"/>
          <ac:spMkLst>
            <pc:docMk/>
            <pc:sldMk cId="1986900515" sldId="263"/>
            <ac:spMk id="2" creationId="{511933FA-4B05-4220-890C-46A7A885DE20}"/>
          </ac:spMkLst>
        </pc:spChg>
        <pc:spChg chg="add del">
          <ac:chgData name="JUAREZ CARRILLO OLIVIA JIMENA" userId="ef3f946d-6bbf-43e7-a6d8-c1758269e178" providerId="ADAL" clId="{0E965329-06CD-7E47-9AC4-BBC69B6E3061}" dt="2020-04-09T03:15:12.782" v="1547" actId="26606"/>
          <ac:spMkLst>
            <pc:docMk/>
            <pc:sldMk cId="1986900515" sldId="263"/>
            <ac:spMk id="9" creationId="{8CE5580C-F5AF-4B27-BFE3-ABFAF159DF18}"/>
          </ac:spMkLst>
        </pc:spChg>
        <pc:spChg chg="add del">
          <ac:chgData name="JUAREZ CARRILLO OLIVIA JIMENA" userId="ef3f946d-6bbf-43e7-a6d8-c1758269e178" providerId="ADAL" clId="{0E965329-06CD-7E47-9AC4-BBC69B6E3061}" dt="2020-04-09T03:15:12.782" v="1547" actId="26606"/>
          <ac:spMkLst>
            <pc:docMk/>
            <pc:sldMk cId="1986900515" sldId="263"/>
            <ac:spMk id="12" creationId="{E862BE82-D00D-42C1-BF16-93AA37870C32}"/>
          </ac:spMkLst>
        </pc:spChg>
        <pc:spChg chg="add del">
          <ac:chgData name="JUAREZ CARRILLO OLIVIA JIMENA" userId="ef3f946d-6bbf-43e7-a6d8-c1758269e178" providerId="ADAL" clId="{0E965329-06CD-7E47-9AC4-BBC69B6E3061}" dt="2020-04-09T03:15:12.782" v="1547" actId="26606"/>
          <ac:spMkLst>
            <pc:docMk/>
            <pc:sldMk cId="1986900515" sldId="263"/>
            <ac:spMk id="14" creationId="{F6D92C2D-1D3D-4974-918C-06579FB354A9}"/>
          </ac:spMkLst>
        </pc:spChg>
        <pc:spChg chg="add del">
          <ac:chgData name="JUAREZ CARRILLO OLIVIA JIMENA" userId="ef3f946d-6bbf-43e7-a6d8-c1758269e178" providerId="ADAL" clId="{0E965329-06CD-7E47-9AC4-BBC69B6E3061}" dt="2020-04-09T03:15:27.760" v="1553"/>
          <ac:spMkLst>
            <pc:docMk/>
            <pc:sldMk cId="1986900515" sldId="263"/>
            <ac:spMk id="16" creationId="{823AC064-BC96-4F32-8AE1-B2FD38754823}"/>
          </ac:spMkLst>
        </pc:spChg>
        <pc:spChg chg="add del">
          <ac:chgData name="JUAREZ CARRILLO OLIVIA JIMENA" userId="ef3f946d-6bbf-43e7-a6d8-c1758269e178" providerId="ADAL" clId="{0E965329-06CD-7E47-9AC4-BBC69B6E3061}" dt="2020-04-09T03:36:51.396" v="1736" actId="26606"/>
          <ac:spMkLst>
            <pc:docMk/>
            <pc:sldMk cId="1986900515" sldId="263"/>
            <ac:spMk id="19" creationId="{34B53BE1-D2E2-4E46-987E-211A9D50027C}"/>
          </ac:spMkLst>
        </pc:spChg>
        <pc:spChg chg="add del">
          <ac:chgData name="JUAREZ CARRILLO OLIVIA JIMENA" userId="ef3f946d-6bbf-43e7-a6d8-c1758269e178" providerId="ADAL" clId="{0E965329-06CD-7E47-9AC4-BBC69B6E3061}" dt="2020-04-09T03:36:51.396" v="1736" actId="26606"/>
          <ac:spMkLst>
            <pc:docMk/>
            <pc:sldMk cId="1986900515" sldId="263"/>
            <ac:spMk id="20" creationId="{FFB9713E-9F53-4A50-BDAA-CEB2A263BF55}"/>
          </ac:spMkLst>
        </pc:spChg>
        <pc:spChg chg="add del">
          <ac:chgData name="JUAREZ CARRILLO OLIVIA JIMENA" userId="ef3f946d-6bbf-43e7-a6d8-c1758269e178" providerId="ADAL" clId="{0E965329-06CD-7E47-9AC4-BBC69B6E3061}" dt="2020-04-09T03:17:45.418" v="1566" actId="26606"/>
          <ac:spMkLst>
            <pc:docMk/>
            <pc:sldMk cId="1986900515" sldId="263"/>
            <ac:spMk id="22" creationId="{C3A694C2-50DA-401D-9E8A-3621EBF0C75C}"/>
          </ac:spMkLst>
        </pc:spChg>
        <pc:spChg chg="add">
          <ac:chgData name="JUAREZ CARRILLO OLIVIA JIMENA" userId="ef3f946d-6bbf-43e7-a6d8-c1758269e178" providerId="ADAL" clId="{0E965329-06CD-7E47-9AC4-BBC69B6E3061}" dt="2020-04-09T03:36:51.396" v="1736" actId="26606"/>
          <ac:spMkLst>
            <pc:docMk/>
            <pc:sldMk cId="1986900515" sldId="263"/>
            <ac:spMk id="23" creationId="{FFB9713E-9F53-4A50-BDAA-CEB2A263BF55}"/>
          </ac:spMkLst>
        </pc:spChg>
        <pc:spChg chg="add del">
          <ac:chgData name="JUAREZ CARRILLO OLIVIA JIMENA" userId="ef3f946d-6bbf-43e7-a6d8-c1758269e178" providerId="ADAL" clId="{0E965329-06CD-7E47-9AC4-BBC69B6E3061}" dt="2020-04-09T03:17:47.297" v="1568" actId="26606"/>
          <ac:spMkLst>
            <pc:docMk/>
            <pc:sldMk cId="1986900515" sldId="263"/>
            <ac:spMk id="24" creationId="{C3A694C2-50DA-401D-9E8A-3621EBF0C75C}"/>
          </ac:spMkLst>
        </pc:spChg>
        <pc:spChg chg="add">
          <ac:chgData name="JUAREZ CARRILLO OLIVIA JIMENA" userId="ef3f946d-6bbf-43e7-a6d8-c1758269e178" providerId="ADAL" clId="{0E965329-06CD-7E47-9AC4-BBC69B6E3061}" dt="2020-04-09T03:36:51.396" v="1736" actId="26606"/>
          <ac:spMkLst>
            <pc:docMk/>
            <pc:sldMk cId="1986900515" sldId="263"/>
            <ac:spMk id="25" creationId="{34B53BE1-D2E2-4E46-987E-211A9D50027C}"/>
          </ac:spMkLst>
        </pc:spChg>
        <pc:spChg chg="add del">
          <ac:chgData name="JUAREZ CARRILLO OLIVIA JIMENA" userId="ef3f946d-6bbf-43e7-a6d8-c1758269e178" providerId="ADAL" clId="{0E965329-06CD-7E47-9AC4-BBC69B6E3061}" dt="2020-04-09T03:17:51.633" v="1570" actId="26606"/>
          <ac:spMkLst>
            <pc:docMk/>
            <pc:sldMk cId="1986900515" sldId="263"/>
            <ac:spMk id="26" creationId="{29D79F51-F048-4043-978D-55E2F86DE1DF}"/>
          </ac:spMkLst>
        </pc:spChg>
        <pc:spChg chg="add del">
          <ac:chgData name="JUAREZ CARRILLO OLIVIA JIMENA" userId="ef3f946d-6bbf-43e7-a6d8-c1758269e178" providerId="ADAL" clId="{0E965329-06CD-7E47-9AC4-BBC69B6E3061}" dt="2020-04-09T03:17:51.633" v="1570" actId="26606"/>
          <ac:spMkLst>
            <pc:docMk/>
            <pc:sldMk cId="1986900515" sldId="263"/>
            <ac:spMk id="27" creationId="{3DD4274B-061B-4412-BE8A-253EBB0E8264}"/>
          </ac:spMkLst>
        </pc:spChg>
        <pc:graphicFrameChg chg="add del">
          <ac:chgData name="JUAREZ CARRILLO OLIVIA JIMENA" userId="ef3f946d-6bbf-43e7-a6d8-c1758269e178" providerId="ADAL" clId="{0E965329-06CD-7E47-9AC4-BBC69B6E3061}" dt="2020-04-09T03:15:12.797" v="1548" actId="26606"/>
          <ac:graphicFrameMkLst>
            <pc:docMk/>
            <pc:sldMk cId="1986900515" sldId="263"/>
            <ac:graphicFrameMk id="4" creationId="{172A24A4-AAAA-4152-AFE9-B3BBE8931EDE}"/>
          </ac:graphicFrameMkLst>
        </pc:graphicFrameChg>
        <pc:graphicFrameChg chg="add del">
          <ac:chgData name="JUAREZ CARRILLO OLIVIA JIMENA" userId="ef3f946d-6bbf-43e7-a6d8-c1758269e178" providerId="ADAL" clId="{0E965329-06CD-7E47-9AC4-BBC69B6E3061}" dt="2020-04-09T03:15:12.782" v="1547" actId="26606"/>
          <ac:graphicFrameMkLst>
            <pc:docMk/>
            <pc:sldMk cId="1986900515" sldId="263"/>
            <ac:graphicFrameMk id="7" creationId="{172A24A4-AAAA-4152-AFE9-B3BBE8931EDE}"/>
          </ac:graphicFrameMkLst>
        </pc:graphicFrameChg>
        <pc:graphicFrameChg chg="add mod modGraphic">
          <ac:chgData name="JUAREZ CARRILLO OLIVIA JIMENA" userId="ef3f946d-6bbf-43e7-a6d8-c1758269e178" providerId="ADAL" clId="{0E965329-06CD-7E47-9AC4-BBC69B6E3061}" dt="2020-04-09T04:30:22.573" v="2291" actId="20577"/>
          <ac:graphicFrameMkLst>
            <pc:docMk/>
            <pc:sldMk cId="1986900515" sldId="263"/>
            <ac:graphicFrameMk id="17" creationId="{172A24A4-AAAA-4152-AFE9-B3BBE8931EDE}"/>
          </ac:graphicFrameMkLst>
        </pc:graphicFrameChg>
        <pc:cxnChg chg="add del">
          <ac:chgData name="JUAREZ CARRILLO OLIVIA JIMENA" userId="ef3f946d-6bbf-43e7-a6d8-c1758269e178" providerId="ADAL" clId="{0E965329-06CD-7E47-9AC4-BBC69B6E3061}" dt="2020-04-09T03:15:27.760" v="1553"/>
          <ac:cxnSpMkLst>
            <pc:docMk/>
            <pc:sldMk cId="1986900515" sldId="263"/>
            <ac:cxnSpMk id="11" creationId="{7E7C77BC-7138-40B1-A15B-20F57A494629}"/>
          </ac:cxnSpMkLst>
        </pc:cxnChg>
      </pc:sldChg>
      <pc:sldChg chg="addSp delSp modSp mod modTransition setBg setClrOvrMap delDesignElem">
        <pc:chgData name="JUAREZ CARRILLO OLIVIA JIMENA" userId="ef3f946d-6bbf-43e7-a6d8-c1758269e178" providerId="ADAL" clId="{0E965329-06CD-7E47-9AC4-BBC69B6E3061}" dt="2020-04-09T04:29:41.336" v="2286"/>
        <pc:sldMkLst>
          <pc:docMk/>
          <pc:sldMk cId="564765065" sldId="264"/>
        </pc:sldMkLst>
        <pc:spChg chg="add del mod">
          <ac:chgData name="JUAREZ CARRILLO OLIVIA JIMENA" userId="ef3f946d-6bbf-43e7-a6d8-c1758269e178" providerId="ADAL" clId="{0E965329-06CD-7E47-9AC4-BBC69B6E3061}" dt="2020-04-09T03:32:28.309" v="1695" actId="478"/>
          <ac:spMkLst>
            <pc:docMk/>
            <pc:sldMk cId="564765065" sldId="264"/>
            <ac:spMk id="2" creationId="{0EED52ED-2891-4942-A211-367D83379911}"/>
          </ac:spMkLst>
        </pc:spChg>
        <pc:spChg chg="mod">
          <ac:chgData name="JUAREZ CARRILLO OLIVIA JIMENA" userId="ef3f946d-6bbf-43e7-a6d8-c1758269e178" providerId="ADAL" clId="{0E965329-06CD-7E47-9AC4-BBC69B6E3061}" dt="2020-04-09T03:17:21.856" v="1561" actId="26606"/>
          <ac:spMkLst>
            <pc:docMk/>
            <pc:sldMk cId="564765065" sldId="264"/>
            <ac:spMk id="4" creationId="{16ACC89B-C068-4CF5-9304-6B814FAA2125}"/>
          </ac:spMkLst>
        </pc:spChg>
        <pc:spChg chg="del mod">
          <ac:chgData name="JUAREZ CARRILLO OLIVIA JIMENA" userId="ef3f946d-6bbf-43e7-a6d8-c1758269e178" providerId="ADAL" clId="{0E965329-06CD-7E47-9AC4-BBC69B6E3061}" dt="2020-04-09T03:59:40.750" v="2222" actId="478"/>
          <ac:spMkLst>
            <pc:docMk/>
            <pc:sldMk cId="564765065" sldId="264"/>
            <ac:spMk id="5" creationId="{70A428AD-7A8A-4089-A401-598FE9B3FBBB}"/>
          </ac:spMkLst>
        </pc:spChg>
        <pc:spChg chg="add del">
          <ac:chgData name="JUAREZ CARRILLO OLIVIA JIMENA" userId="ef3f946d-6bbf-43e7-a6d8-c1758269e178" providerId="ADAL" clId="{0E965329-06CD-7E47-9AC4-BBC69B6E3061}" dt="2020-04-09T03:06:22.901" v="1464"/>
          <ac:spMkLst>
            <pc:docMk/>
            <pc:sldMk cId="564765065" sldId="264"/>
            <ac:spMk id="8" creationId="{7520F84D-966A-41CD-B818-16BF32EF1E9D}"/>
          </ac:spMkLst>
        </pc:spChg>
        <pc:spChg chg="add del">
          <ac:chgData name="JUAREZ CARRILLO OLIVIA JIMENA" userId="ef3f946d-6bbf-43e7-a6d8-c1758269e178" providerId="ADAL" clId="{0E965329-06CD-7E47-9AC4-BBC69B6E3061}" dt="2020-04-09T03:06:22.901" v="1464"/>
          <ac:spMkLst>
            <pc:docMk/>
            <pc:sldMk cId="564765065" sldId="264"/>
            <ac:spMk id="9" creationId="{57510D23-E323-4577-A8EA-12C6C6019BA1}"/>
          </ac:spMkLst>
        </pc:spChg>
        <pc:spChg chg="add del">
          <ac:chgData name="JUAREZ CARRILLO OLIVIA JIMENA" userId="ef3f946d-6bbf-43e7-a6d8-c1758269e178" providerId="ADAL" clId="{0E965329-06CD-7E47-9AC4-BBC69B6E3061}" dt="2020-04-09T03:04:11.436" v="1448"/>
          <ac:spMkLst>
            <pc:docMk/>
            <pc:sldMk cId="564765065" sldId="264"/>
            <ac:spMk id="10" creationId="{168D508C-A317-451C-AB61-8A699E3570F1}"/>
          </ac:spMkLst>
        </pc:spChg>
        <pc:spChg chg="add del">
          <ac:chgData name="JUAREZ CARRILLO OLIVIA JIMENA" userId="ef3f946d-6bbf-43e7-a6d8-c1758269e178" providerId="ADAL" clId="{0E965329-06CD-7E47-9AC4-BBC69B6E3061}" dt="2020-04-09T03:06:22.901" v="1464"/>
          <ac:spMkLst>
            <pc:docMk/>
            <pc:sldMk cId="564765065" sldId="264"/>
            <ac:spMk id="11" creationId="{15384613-A493-4A01-873E-5BD3769D1AE8}"/>
          </ac:spMkLst>
        </pc:spChg>
        <pc:spChg chg="add del">
          <ac:chgData name="JUAREZ CARRILLO OLIVIA JIMENA" userId="ef3f946d-6bbf-43e7-a6d8-c1758269e178" providerId="ADAL" clId="{0E965329-06CD-7E47-9AC4-BBC69B6E3061}" dt="2020-04-09T03:06:22.901" v="1464"/>
          <ac:spMkLst>
            <pc:docMk/>
            <pc:sldMk cId="564765065" sldId="264"/>
            <ac:spMk id="13" creationId="{34336F18-80E9-4DFA-9C2E-3F85614720EA}"/>
          </ac:spMkLst>
        </pc:spChg>
        <pc:spChg chg="add del">
          <ac:chgData name="JUAREZ CARRILLO OLIVIA JIMENA" userId="ef3f946d-6bbf-43e7-a6d8-c1758269e178" providerId="ADAL" clId="{0E965329-06CD-7E47-9AC4-BBC69B6E3061}" dt="2020-04-09T03:04:30.616" v="1453"/>
          <ac:spMkLst>
            <pc:docMk/>
            <pc:sldMk cId="564765065" sldId="264"/>
            <ac:spMk id="14" creationId="{7BA5DE79-30D1-4A10-8DB9-0A6E523A9723}"/>
          </ac:spMkLst>
        </pc:spChg>
        <pc:spChg chg="add del">
          <ac:chgData name="JUAREZ CARRILLO OLIVIA JIMENA" userId="ef3f946d-6bbf-43e7-a6d8-c1758269e178" providerId="ADAL" clId="{0E965329-06CD-7E47-9AC4-BBC69B6E3061}" dt="2020-04-09T03:06:22.901" v="1464"/>
          <ac:spMkLst>
            <pc:docMk/>
            <pc:sldMk cId="564765065" sldId="264"/>
            <ac:spMk id="15" creationId="{9D293054-EC89-4CF2-AAEF-B38981E92343}"/>
          </ac:spMkLst>
        </pc:spChg>
        <pc:spChg chg="add del">
          <ac:chgData name="JUAREZ CARRILLO OLIVIA JIMENA" userId="ef3f946d-6bbf-43e7-a6d8-c1758269e178" providerId="ADAL" clId="{0E965329-06CD-7E47-9AC4-BBC69B6E3061}" dt="2020-04-09T03:04:30.616" v="1453"/>
          <ac:spMkLst>
            <pc:docMk/>
            <pc:sldMk cId="564765065" sldId="264"/>
            <ac:spMk id="16" creationId="{9ABD0D63-D23F-4AE7-8270-4185EF9C1C25}"/>
          </ac:spMkLst>
        </pc:spChg>
        <pc:spChg chg="add del">
          <ac:chgData name="JUAREZ CARRILLO OLIVIA JIMENA" userId="ef3f946d-6bbf-43e7-a6d8-c1758269e178" providerId="ADAL" clId="{0E965329-06CD-7E47-9AC4-BBC69B6E3061}" dt="2020-04-09T03:09:10.077" v="1504" actId="26606"/>
          <ac:spMkLst>
            <pc:docMk/>
            <pc:sldMk cId="564765065" sldId="264"/>
            <ac:spMk id="17" creationId="{7520F84D-966A-41CD-B818-16BF32EF1E9D}"/>
          </ac:spMkLst>
        </pc:spChg>
        <pc:spChg chg="add del">
          <ac:chgData name="JUAREZ CARRILLO OLIVIA JIMENA" userId="ef3f946d-6bbf-43e7-a6d8-c1758269e178" providerId="ADAL" clId="{0E965329-06CD-7E47-9AC4-BBC69B6E3061}" dt="2020-04-09T03:04:30.616" v="1453"/>
          <ac:spMkLst>
            <pc:docMk/>
            <pc:sldMk cId="564765065" sldId="264"/>
            <ac:spMk id="18" creationId="{72168E9E-94E9-4BE3-B88C-C8A468117753}"/>
          </ac:spMkLst>
        </pc:spChg>
        <pc:spChg chg="add del">
          <ac:chgData name="JUAREZ CARRILLO OLIVIA JIMENA" userId="ef3f946d-6bbf-43e7-a6d8-c1758269e178" providerId="ADAL" clId="{0E965329-06CD-7E47-9AC4-BBC69B6E3061}" dt="2020-04-09T03:09:10.077" v="1504" actId="26606"/>
          <ac:spMkLst>
            <pc:docMk/>
            <pc:sldMk cId="564765065" sldId="264"/>
            <ac:spMk id="19" creationId="{57510D23-E323-4577-A8EA-12C6C6019BA1}"/>
          </ac:spMkLst>
        </pc:spChg>
        <pc:spChg chg="add del">
          <ac:chgData name="JUAREZ CARRILLO OLIVIA JIMENA" userId="ef3f946d-6bbf-43e7-a6d8-c1758269e178" providerId="ADAL" clId="{0E965329-06CD-7E47-9AC4-BBC69B6E3061}" dt="2020-04-09T03:04:30.616" v="1453"/>
          <ac:spMkLst>
            <pc:docMk/>
            <pc:sldMk cId="564765065" sldId="264"/>
            <ac:spMk id="20" creationId="{12107AC1-AA0D-4097-B03D-FD3C632AB886}"/>
          </ac:spMkLst>
        </pc:spChg>
        <pc:spChg chg="add del">
          <ac:chgData name="JUAREZ CARRILLO OLIVIA JIMENA" userId="ef3f946d-6bbf-43e7-a6d8-c1758269e178" providerId="ADAL" clId="{0E965329-06CD-7E47-9AC4-BBC69B6E3061}" dt="2020-04-09T03:09:10.077" v="1504" actId="26606"/>
          <ac:spMkLst>
            <pc:docMk/>
            <pc:sldMk cId="564765065" sldId="264"/>
            <ac:spMk id="21" creationId="{15384613-A493-4A01-873E-5BD3769D1AE8}"/>
          </ac:spMkLst>
        </pc:spChg>
        <pc:spChg chg="add del">
          <ac:chgData name="JUAREZ CARRILLO OLIVIA JIMENA" userId="ef3f946d-6bbf-43e7-a6d8-c1758269e178" providerId="ADAL" clId="{0E965329-06CD-7E47-9AC4-BBC69B6E3061}" dt="2020-04-09T03:04:30.616" v="1453"/>
          <ac:spMkLst>
            <pc:docMk/>
            <pc:sldMk cId="564765065" sldId="264"/>
            <ac:spMk id="22" creationId="{7C8D231A-EC46-4736-B00F-76D307082204}"/>
          </ac:spMkLst>
        </pc:spChg>
        <pc:spChg chg="add del">
          <ac:chgData name="JUAREZ CARRILLO OLIVIA JIMENA" userId="ef3f946d-6bbf-43e7-a6d8-c1758269e178" providerId="ADAL" clId="{0E965329-06CD-7E47-9AC4-BBC69B6E3061}" dt="2020-04-09T03:09:10.077" v="1504" actId="26606"/>
          <ac:spMkLst>
            <pc:docMk/>
            <pc:sldMk cId="564765065" sldId="264"/>
            <ac:spMk id="23" creationId="{34336F18-80E9-4DFA-9C2E-3F85614720EA}"/>
          </ac:spMkLst>
        </pc:spChg>
        <pc:spChg chg="add del">
          <ac:chgData name="JUAREZ CARRILLO OLIVIA JIMENA" userId="ef3f946d-6bbf-43e7-a6d8-c1758269e178" providerId="ADAL" clId="{0E965329-06CD-7E47-9AC4-BBC69B6E3061}" dt="2020-04-09T03:04:30.616" v="1453"/>
          <ac:spMkLst>
            <pc:docMk/>
            <pc:sldMk cId="564765065" sldId="264"/>
            <ac:spMk id="24" creationId="{8F3CF990-ACB8-443A-BB74-D36EC8A00B02}"/>
          </ac:spMkLst>
        </pc:spChg>
        <pc:spChg chg="add del">
          <ac:chgData name="JUAREZ CARRILLO OLIVIA JIMENA" userId="ef3f946d-6bbf-43e7-a6d8-c1758269e178" providerId="ADAL" clId="{0E965329-06CD-7E47-9AC4-BBC69B6E3061}" dt="2020-04-09T03:09:10.077" v="1504" actId="26606"/>
          <ac:spMkLst>
            <pc:docMk/>
            <pc:sldMk cId="564765065" sldId="264"/>
            <ac:spMk id="25" creationId="{9D293054-EC89-4CF2-AAEF-B38981E92343}"/>
          </ac:spMkLst>
        </pc:spChg>
        <pc:spChg chg="add del">
          <ac:chgData name="JUAREZ CARRILLO OLIVIA JIMENA" userId="ef3f946d-6bbf-43e7-a6d8-c1758269e178" providerId="ADAL" clId="{0E965329-06CD-7E47-9AC4-BBC69B6E3061}" dt="2020-04-09T03:09:49.912" v="1515"/>
          <ac:spMkLst>
            <pc:docMk/>
            <pc:sldMk cId="564765065" sldId="264"/>
            <ac:spMk id="27" creationId="{7520F84D-966A-41CD-B818-16BF32EF1E9D}"/>
          </ac:spMkLst>
        </pc:spChg>
        <pc:spChg chg="add del">
          <ac:chgData name="JUAREZ CARRILLO OLIVIA JIMENA" userId="ef3f946d-6bbf-43e7-a6d8-c1758269e178" providerId="ADAL" clId="{0E965329-06CD-7E47-9AC4-BBC69B6E3061}" dt="2020-04-09T03:04:30.616" v="1453"/>
          <ac:spMkLst>
            <pc:docMk/>
            <pc:sldMk cId="564765065" sldId="264"/>
            <ac:spMk id="28" creationId="{65F94F98-3A57-49AA-838E-91AAF600B6EE}"/>
          </ac:spMkLst>
        </pc:spChg>
        <pc:spChg chg="add del">
          <ac:chgData name="JUAREZ CARRILLO OLIVIA JIMENA" userId="ef3f946d-6bbf-43e7-a6d8-c1758269e178" providerId="ADAL" clId="{0E965329-06CD-7E47-9AC4-BBC69B6E3061}" dt="2020-04-09T03:09:49.912" v="1515"/>
          <ac:spMkLst>
            <pc:docMk/>
            <pc:sldMk cId="564765065" sldId="264"/>
            <ac:spMk id="29" creationId="{57510D23-E323-4577-A8EA-12C6C6019BA1}"/>
          </ac:spMkLst>
        </pc:spChg>
        <pc:spChg chg="add del">
          <ac:chgData name="JUAREZ CARRILLO OLIVIA JIMENA" userId="ef3f946d-6bbf-43e7-a6d8-c1758269e178" providerId="ADAL" clId="{0E965329-06CD-7E47-9AC4-BBC69B6E3061}" dt="2020-04-09T03:09:49.912" v="1515"/>
          <ac:spMkLst>
            <pc:docMk/>
            <pc:sldMk cId="564765065" sldId="264"/>
            <ac:spMk id="31" creationId="{8A25BF79-9ED2-4290-8C48-1AB107B674E3}"/>
          </ac:spMkLst>
        </pc:spChg>
        <pc:spChg chg="add del">
          <ac:chgData name="JUAREZ CARRILLO OLIVIA JIMENA" userId="ef3f946d-6bbf-43e7-a6d8-c1758269e178" providerId="ADAL" clId="{0E965329-06CD-7E47-9AC4-BBC69B6E3061}" dt="2020-04-09T03:04:30.616" v="1453"/>
          <ac:spMkLst>
            <pc:docMk/>
            <pc:sldMk cId="564765065" sldId="264"/>
            <ac:spMk id="32" creationId="{A0B5529D-5CAA-4BF2-B5C9-34705E7661F9}"/>
          </ac:spMkLst>
        </pc:spChg>
        <pc:spChg chg="add del">
          <ac:chgData name="JUAREZ CARRILLO OLIVIA JIMENA" userId="ef3f946d-6bbf-43e7-a6d8-c1758269e178" providerId="ADAL" clId="{0E965329-06CD-7E47-9AC4-BBC69B6E3061}" dt="2020-04-09T03:09:49.912" v="1515"/>
          <ac:spMkLst>
            <pc:docMk/>
            <pc:sldMk cId="564765065" sldId="264"/>
            <ac:spMk id="33" creationId="{FA0B0DB9-9592-477A-88BB-5A1139A94F64}"/>
          </ac:spMkLst>
        </pc:spChg>
        <pc:spChg chg="add del">
          <ac:chgData name="JUAREZ CARRILLO OLIVIA JIMENA" userId="ef3f946d-6bbf-43e7-a6d8-c1758269e178" providerId="ADAL" clId="{0E965329-06CD-7E47-9AC4-BBC69B6E3061}" dt="2020-04-09T03:04:30.616" v="1453"/>
          <ac:spMkLst>
            <pc:docMk/>
            <pc:sldMk cId="564765065" sldId="264"/>
            <ac:spMk id="34" creationId="{FBD68200-BC03-4015-860B-CD5C30CD76B8}"/>
          </ac:spMkLst>
        </pc:spChg>
        <pc:spChg chg="add del">
          <ac:chgData name="JUAREZ CARRILLO OLIVIA JIMENA" userId="ef3f946d-6bbf-43e7-a6d8-c1758269e178" providerId="ADAL" clId="{0E965329-06CD-7E47-9AC4-BBC69B6E3061}" dt="2020-04-09T03:09:49.912" v="1515"/>
          <ac:spMkLst>
            <pc:docMk/>
            <pc:sldMk cId="564765065" sldId="264"/>
            <ac:spMk id="35" creationId="{6159C197-C92F-4EEC-9821-4C2CAABD6DB2}"/>
          </ac:spMkLst>
        </pc:spChg>
        <pc:spChg chg="add del">
          <ac:chgData name="JUAREZ CARRILLO OLIVIA JIMENA" userId="ef3f946d-6bbf-43e7-a6d8-c1758269e178" providerId="ADAL" clId="{0E965329-06CD-7E47-9AC4-BBC69B6E3061}" dt="2020-04-09T03:04:30.616" v="1453"/>
          <ac:spMkLst>
            <pc:docMk/>
            <pc:sldMk cId="564765065" sldId="264"/>
            <ac:spMk id="36" creationId="{332A6F87-AC28-4AA8-B8A6-AEBC67BD0D64}"/>
          </ac:spMkLst>
        </pc:spChg>
        <pc:spChg chg="add del">
          <ac:chgData name="JUAREZ CARRILLO OLIVIA JIMENA" userId="ef3f946d-6bbf-43e7-a6d8-c1758269e178" providerId="ADAL" clId="{0E965329-06CD-7E47-9AC4-BBC69B6E3061}" dt="2020-04-09T03:09:49.912" v="1515"/>
          <ac:spMkLst>
            <pc:docMk/>
            <pc:sldMk cId="564765065" sldId="264"/>
            <ac:spMk id="37" creationId="{F318D58F-96AE-499D-AB10-312690101B34}"/>
          </ac:spMkLst>
        </pc:spChg>
        <pc:spChg chg="add del">
          <ac:chgData name="JUAREZ CARRILLO OLIVIA JIMENA" userId="ef3f946d-6bbf-43e7-a6d8-c1758269e178" providerId="ADAL" clId="{0E965329-06CD-7E47-9AC4-BBC69B6E3061}" dt="2020-04-09T03:14:00.989" v="1543"/>
          <ac:spMkLst>
            <pc:docMk/>
            <pc:sldMk cId="564765065" sldId="264"/>
            <ac:spMk id="42" creationId="{053FB2EE-284F-4C87-AB3D-BBF87A9FAB97}"/>
          </ac:spMkLst>
        </pc:spChg>
        <pc:spChg chg="add del">
          <ac:chgData name="JUAREZ CARRILLO OLIVIA JIMENA" userId="ef3f946d-6bbf-43e7-a6d8-c1758269e178" providerId="ADAL" clId="{0E965329-06CD-7E47-9AC4-BBC69B6E3061}" dt="2020-04-09T03:15:27.760" v="1553"/>
          <ac:spMkLst>
            <pc:docMk/>
            <pc:sldMk cId="564765065" sldId="264"/>
            <ac:spMk id="47" creationId="{053FB2EE-284F-4C87-AB3D-BBF87A9FAB97}"/>
          </ac:spMkLst>
        </pc:spChg>
        <pc:spChg chg="add">
          <ac:chgData name="JUAREZ CARRILLO OLIVIA JIMENA" userId="ef3f946d-6bbf-43e7-a6d8-c1758269e178" providerId="ADAL" clId="{0E965329-06CD-7E47-9AC4-BBC69B6E3061}" dt="2020-04-09T03:17:21.856" v="1561" actId="26606"/>
          <ac:spMkLst>
            <pc:docMk/>
            <pc:sldMk cId="564765065" sldId="264"/>
            <ac:spMk id="48" creationId="{6E5BD17F-C95C-40ED-8D04-03295D46FD23}"/>
          </ac:spMkLst>
        </pc:spChg>
        <pc:spChg chg="add">
          <ac:chgData name="JUAREZ CARRILLO OLIVIA JIMENA" userId="ef3f946d-6bbf-43e7-a6d8-c1758269e178" providerId="ADAL" clId="{0E965329-06CD-7E47-9AC4-BBC69B6E3061}" dt="2020-04-09T03:17:21.856" v="1561" actId="26606"/>
          <ac:spMkLst>
            <pc:docMk/>
            <pc:sldMk cId="564765065" sldId="264"/>
            <ac:spMk id="49" creationId="{4203DEB5-0B19-4F8E-84E2-00F5861C96F9}"/>
          </ac:spMkLst>
        </pc:spChg>
        <pc:spChg chg="add del mod">
          <ac:chgData name="JUAREZ CARRILLO OLIVIA JIMENA" userId="ef3f946d-6bbf-43e7-a6d8-c1758269e178" providerId="ADAL" clId="{0E965329-06CD-7E47-9AC4-BBC69B6E3061}" dt="2020-04-09T03:34:19.244" v="1714" actId="478"/>
          <ac:spMkLst>
            <pc:docMk/>
            <pc:sldMk cId="564765065" sldId="264"/>
            <ac:spMk id="50" creationId="{BBC0F175-873B-4045-B585-827B00F53999}"/>
          </ac:spMkLst>
        </pc:spChg>
        <pc:grpChg chg="add del">
          <ac:chgData name="JUAREZ CARRILLO OLIVIA JIMENA" userId="ef3f946d-6bbf-43e7-a6d8-c1758269e178" providerId="ADAL" clId="{0E965329-06CD-7E47-9AC4-BBC69B6E3061}" dt="2020-04-09T03:14:00.989" v="1543"/>
          <ac:grpSpMkLst>
            <pc:docMk/>
            <pc:sldMk cId="564765065" sldId="264"/>
            <ac:grpSpMk id="38" creationId="{D2C4BFA1-2075-4901-9E24-E41D1FDD51FD}"/>
          </ac:grpSpMkLst>
        </pc:grpChg>
        <pc:grpChg chg="add del">
          <ac:chgData name="JUAREZ CARRILLO OLIVIA JIMENA" userId="ef3f946d-6bbf-43e7-a6d8-c1758269e178" providerId="ADAL" clId="{0E965329-06CD-7E47-9AC4-BBC69B6E3061}" dt="2020-04-09T03:15:27.760" v="1553"/>
          <ac:grpSpMkLst>
            <pc:docMk/>
            <pc:sldMk cId="564765065" sldId="264"/>
            <ac:grpSpMk id="43" creationId="{D2C4BFA1-2075-4901-9E24-E41D1FDD51FD}"/>
          </ac:grpSpMkLst>
        </pc:grpChg>
        <pc:picChg chg="add del">
          <ac:chgData name="JUAREZ CARRILLO OLIVIA JIMENA" userId="ef3f946d-6bbf-43e7-a6d8-c1758269e178" providerId="ADAL" clId="{0E965329-06CD-7E47-9AC4-BBC69B6E3061}" dt="2020-04-09T03:04:30.616" v="1453"/>
          <ac:picMkLst>
            <pc:docMk/>
            <pc:sldMk cId="564765065" sldId="264"/>
            <ac:picMk id="7" creationId="{3DBBA26C-89C3-411F-9753-606A413F89AF}"/>
          </ac:picMkLst>
        </pc:picChg>
        <pc:picChg chg="add del">
          <ac:chgData name="JUAREZ CARRILLO OLIVIA JIMENA" userId="ef3f946d-6bbf-43e7-a6d8-c1758269e178" providerId="ADAL" clId="{0E965329-06CD-7E47-9AC4-BBC69B6E3061}" dt="2020-04-09T03:04:30.616" v="1453"/>
          <ac:picMkLst>
            <pc:docMk/>
            <pc:sldMk cId="564765065" sldId="264"/>
            <ac:picMk id="12" creationId="{EEAD2215-6311-4D1C-B6B5-F57CB6BFCBCA}"/>
          </ac:picMkLst>
        </pc:picChg>
        <pc:picChg chg="add del">
          <ac:chgData name="JUAREZ CARRILLO OLIVIA JIMENA" userId="ef3f946d-6bbf-43e7-a6d8-c1758269e178" providerId="ADAL" clId="{0E965329-06CD-7E47-9AC4-BBC69B6E3061}" dt="2020-04-09T03:04:30.616" v="1453"/>
          <ac:picMkLst>
            <pc:docMk/>
            <pc:sldMk cId="564765065" sldId="264"/>
            <ac:picMk id="26" creationId="{00B98862-BEE1-44FB-A335-A1B9106B445E}"/>
          </ac:picMkLst>
        </pc:picChg>
        <pc:picChg chg="add del">
          <ac:chgData name="JUAREZ CARRILLO OLIVIA JIMENA" userId="ef3f946d-6bbf-43e7-a6d8-c1758269e178" providerId="ADAL" clId="{0E965329-06CD-7E47-9AC4-BBC69B6E3061}" dt="2020-04-09T03:04:30.616" v="1453"/>
          <ac:picMkLst>
            <pc:docMk/>
            <pc:sldMk cId="564765065" sldId="264"/>
            <ac:picMk id="30" creationId="{7185CF21-0594-48C0-9F3E-254D6BCE9D9B}"/>
          </ac:picMkLst>
        </pc:picChg>
      </pc:sldChg>
      <pc:sldChg chg="addSp delSp modSp mod modTransition setBg delDesignElem">
        <pc:chgData name="JUAREZ CARRILLO OLIVIA JIMENA" userId="ef3f946d-6bbf-43e7-a6d8-c1758269e178" providerId="ADAL" clId="{0E965329-06CD-7E47-9AC4-BBC69B6E3061}" dt="2020-04-09T04:29:41.336" v="2286"/>
        <pc:sldMkLst>
          <pc:docMk/>
          <pc:sldMk cId="4293012932" sldId="265"/>
        </pc:sldMkLst>
        <pc:spChg chg="mod">
          <ac:chgData name="JUAREZ CARRILLO OLIVIA JIMENA" userId="ef3f946d-6bbf-43e7-a6d8-c1758269e178" providerId="ADAL" clId="{0E965329-06CD-7E47-9AC4-BBC69B6E3061}" dt="2020-04-09T04:22:06.137" v="2247" actId="26606"/>
          <ac:spMkLst>
            <pc:docMk/>
            <pc:sldMk cId="4293012932" sldId="265"/>
            <ac:spMk id="2" creationId="{5BE5FB3A-7782-44E3-B531-13126CABB295}"/>
          </ac:spMkLst>
        </pc:spChg>
        <pc:spChg chg="add del">
          <ac:chgData name="JUAREZ CARRILLO OLIVIA JIMENA" userId="ef3f946d-6bbf-43e7-a6d8-c1758269e178" providerId="ADAL" clId="{0E965329-06CD-7E47-9AC4-BBC69B6E3061}" dt="2020-04-09T03:09:34.085" v="1508" actId="26606"/>
          <ac:spMkLst>
            <pc:docMk/>
            <pc:sldMk cId="4293012932" sldId="265"/>
            <ac:spMk id="3" creationId="{9AB887E8-D459-4FAD-B92C-ED6DC7C6A4EC}"/>
          </ac:spMkLst>
        </pc:spChg>
        <pc:spChg chg="add del">
          <ac:chgData name="JUAREZ CARRILLO OLIVIA JIMENA" userId="ef3f946d-6bbf-43e7-a6d8-c1758269e178" providerId="ADAL" clId="{0E965329-06CD-7E47-9AC4-BBC69B6E3061}" dt="2020-04-09T03:09:34.049" v="1507" actId="26606"/>
          <ac:spMkLst>
            <pc:docMk/>
            <pc:sldMk cId="4293012932" sldId="265"/>
            <ac:spMk id="10" creationId="{0C425D3D-91F1-446E-8EE7-EE0ADA0F7FD3}"/>
          </ac:spMkLst>
        </pc:spChg>
        <pc:spChg chg="add del">
          <ac:chgData name="JUAREZ CARRILLO OLIVIA JIMENA" userId="ef3f946d-6bbf-43e7-a6d8-c1758269e178" providerId="ADAL" clId="{0E965329-06CD-7E47-9AC4-BBC69B6E3061}" dt="2020-04-09T03:09:34.049" v="1507" actId="26606"/>
          <ac:spMkLst>
            <pc:docMk/>
            <pc:sldMk cId="4293012932" sldId="265"/>
            <ac:spMk id="12" creationId="{D194A91F-C5F2-4B0D-935D-7B236F91DC74}"/>
          </ac:spMkLst>
        </pc:spChg>
        <pc:spChg chg="add del">
          <ac:chgData name="JUAREZ CARRILLO OLIVIA JIMENA" userId="ef3f946d-6bbf-43e7-a6d8-c1758269e178" providerId="ADAL" clId="{0E965329-06CD-7E47-9AC4-BBC69B6E3061}" dt="2020-04-09T03:09:34.049" v="1507" actId="26606"/>
          <ac:spMkLst>
            <pc:docMk/>
            <pc:sldMk cId="4293012932" sldId="265"/>
            <ac:spMk id="14" creationId="{8D6E7E86-4868-45F4-9B7A-203830F93BF3}"/>
          </ac:spMkLst>
        </pc:spChg>
        <pc:spChg chg="add del">
          <ac:chgData name="JUAREZ CARRILLO OLIVIA JIMENA" userId="ef3f946d-6bbf-43e7-a6d8-c1758269e178" providerId="ADAL" clId="{0E965329-06CD-7E47-9AC4-BBC69B6E3061}" dt="2020-04-09T03:11:35.455" v="1529"/>
          <ac:spMkLst>
            <pc:docMk/>
            <pc:sldMk cId="4293012932" sldId="265"/>
            <ac:spMk id="18" creationId="{517DEC0E-3D97-4709-8A61-FB947261A7E9}"/>
          </ac:spMkLst>
        </pc:spChg>
        <pc:spChg chg="add del">
          <ac:chgData name="JUAREZ CARRILLO OLIVIA JIMENA" userId="ef3f946d-6bbf-43e7-a6d8-c1758269e178" providerId="ADAL" clId="{0E965329-06CD-7E47-9AC4-BBC69B6E3061}" dt="2020-04-09T03:11:15.430" v="1526"/>
          <ac:spMkLst>
            <pc:docMk/>
            <pc:sldMk cId="4293012932" sldId="265"/>
            <ac:spMk id="23" creationId="{F88A5712-2FE0-4DD4-BDC6-099EA378A050}"/>
          </ac:spMkLst>
        </pc:spChg>
        <pc:spChg chg="add del">
          <ac:chgData name="JUAREZ CARRILLO OLIVIA JIMENA" userId="ef3f946d-6bbf-43e7-a6d8-c1758269e178" providerId="ADAL" clId="{0E965329-06CD-7E47-9AC4-BBC69B6E3061}" dt="2020-04-09T03:11:15.430" v="1526"/>
          <ac:spMkLst>
            <pc:docMk/>
            <pc:sldMk cId="4293012932" sldId="265"/>
            <ac:spMk id="25" creationId="{448E5503-E0F8-4B94-81A3-B1FA57623E0F}"/>
          </ac:spMkLst>
        </pc:spChg>
        <pc:spChg chg="add del">
          <ac:chgData name="JUAREZ CARRILLO OLIVIA JIMENA" userId="ef3f946d-6bbf-43e7-a6d8-c1758269e178" providerId="ADAL" clId="{0E965329-06CD-7E47-9AC4-BBC69B6E3061}" dt="2020-04-09T03:11:15.430" v="1526"/>
          <ac:spMkLst>
            <pc:docMk/>
            <pc:sldMk cId="4293012932" sldId="265"/>
            <ac:spMk id="27" creationId="{CE54F896-85E7-4403-9E37-1B004731F8C9}"/>
          </ac:spMkLst>
        </pc:spChg>
        <pc:graphicFrameChg chg="add del">
          <ac:chgData name="JUAREZ CARRILLO OLIVIA JIMENA" userId="ef3f946d-6bbf-43e7-a6d8-c1758269e178" providerId="ADAL" clId="{0E965329-06CD-7E47-9AC4-BBC69B6E3061}" dt="2020-04-09T03:09:34.049" v="1507" actId="26606"/>
          <ac:graphicFrameMkLst>
            <pc:docMk/>
            <pc:sldMk cId="4293012932" sldId="265"/>
            <ac:graphicFrameMk id="5" creationId="{0CF3DBAF-C81E-48FB-B687-B4184F53040A}"/>
          </ac:graphicFrameMkLst>
        </pc:graphicFrameChg>
        <pc:graphicFrameChg chg="add mod modGraphic">
          <ac:chgData name="JUAREZ CARRILLO OLIVIA JIMENA" userId="ef3f946d-6bbf-43e7-a6d8-c1758269e178" providerId="ADAL" clId="{0E965329-06CD-7E47-9AC4-BBC69B6E3061}" dt="2020-04-09T04:28:10.366" v="2285"/>
          <ac:graphicFrameMkLst>
            <pc:docMk/>
            <pc:sldMk cId="4293012932" sldId="265"/>
            <ac:graphicFrameMk id="16" creationId="{72F4E5FB-5F01-498E-92A3-55F2D63A8690}"/>
          </ac:graphicFrameMkLst>
        </pc:graphicFrameChg>
        <pc:picChg chg="add del">
          <ac:chgData name="JUAREZ CARRILLO OLIVIA JIMENA" userId="ef3f946d-6bbf-43e7-a6d8-c1758269e178" providerId="ADAL" clId="{0E965329-06CD-7E47-9AC4-BBC69B6E3061}" dt="2020-04-09T03:11:15.430" v="1526"/>
          <ac:picMkLst>
            <pc:docMk/>
            <pc:sldMk cId="4293012932" sldId="265"/>
            <ac:picMk id="21" creationId="{90A9C49B-76D8-4E9B-B430-D1ADF40F1CF8}"/>
          </ac:picMkLst>
        </pc:picChg>
      </pc:sldChg>
      <pc:sldChg chg="addSp delSp modSp mod modTransition setBg setClrOvrMap delDesignElem">
        <pc:chgData name="JUAREZ CARRILLO OLIVIA JIMENA" userId="ef3f946d-6bbf-43e7-a6d8-c1758269e178" providerId="ADAL" clId="{0E965329-06CD-7E47-9AC4-BBC69B6E3061}" dt="2020-04-09T04:29:41.336" v="2286"/>
        <pc:sldMkLst>
          <pc:docMk/>
          <pc:sldMk cId="2328401580" sldId="266"/>
        </pc:sldMkLst>
        <pc:spChg chg="mod">
          <ac:chgData name="JUAREZ CARRILLO OLIVIA JIMENA" userId="ef3f946d-6bbf-43e7-a6d8-c1758269e178" providerId="ADAL" clId="{0E965329-06CD-7E47-9AC4-BBC69B6E3061}" dt="2020-04-09T03:19:28.113" v="1577" actId="26606"/>
          <ac:spMkLst>
            <pc:docMk/>
            <pc:sldMk cId="2328401580" sldId="266"/>
            <ac:spMk id="4" creationId="{6262CCDD-4A07-4A60-B45A-EEE903D24F22}"/>
          </ac:spMkLst>
        </pc:spChg>
        <pc:spChg chg="mod">
          <ac:chgData name="JUAREZ CARRILLO OLIVIA JIMENA" userId="ef3f946d-6bbf-43e7-a6d8-c1758269e178" providerId="ADAL" clId="{0E965329-06CD-7E47-9AC4-BBC69B6E3061}" dt="2020-04-09T03:45:14.518" v="1896" actId="20577"/>
          <ac:spMkLst>
            <pc:docMk/>
            <pc:sldMk cId="2328401580" sldId="266"/>
            <ac:spMk id="5" creationId="{2A0A6256-08D6-4F7B-A768-488ADF8866AD}"/>
          </ac:spMkLst>
        </pc:spChg>
        <pc:spChg chg="add del">
          <ac:chgData name="JUAREZ CARRILLO OLIVIA JIMENA" userId="ef3f946d-6bbf-43e7-a6d8-c1758269e178" providerId="ADAL" clId="{0E965329-06CD-7E47-9AC4-BBC69B6E3061}" dt="2020-04-09T03:06:32.454" v="1466" actId="26606"/>
          <ac:spMkLst>
            <pc:docMk/>
            <pc:sldMk cId="2328401580" sldId="266"/>
            <ac:spMk id="7" creationId="{8A25BF79-9ED2-4290-8C48-1AB107B674E3}"/>
          </ac:spMkLst>
        </pc:spChg>
        <pc:spChg chg="add del">
          <ac:chgData name="JUAREZ CARRILLO OLIVIA JIMENA" userId="ef3f946d-6bbf-43e7-a6d8-c1758269e178" providerId="ADAL" clId="{0E965329-06CD-7E47-9AC4-BBC69B6E3061}" dt="2020-04-09T03:06:32.454" v="1466" actId="26606"/>
          <ac:spMkLst>
            <pc:docMk/>
            <pc:sldMk cId="2328401580" sldId="266"/>
            <ac:spMk id="8" creationId="{6159C197-C92F-4EEC-9821-4C2CAABD6DB2}"/>
          </ac:spMkLst>
        </pc:spChg>
        <pc:spChg chg="add del">
          <ac:chgData name="JUAREZ CARRILLO OLIVIA JIMENA" userId="ef3f946d-6bbf-43e7-a6d8-c1758269e178" providerId="ADAL" clId="{0E965329-06CD-7E47-9AC4-BBC69B6E3061}" dt="2020-04-09T03:06:32.454" v="1466" actId="26606"/>
          <ac:spMkLst>
            <pc:docMk/>
            <pc:sldMk cId="2328401580" sldId="266"/>
            <ac:spMk id="9" creationId="{A863A539-3C09-4E46-97FB-DF20B3586E29}"/>
          </ac:spMkLst>
        </pc:spChg>
        <pc:spChg chg="add del">
          <ac:chgData name="JUAREZ CARRILLO OLIVIA JIMENA" userId="ef3f946d-6bbf-43e7-a6d8-c1758269e178" providerId="ADAL" clId="{0E965329-06CD-7E47-9AC4-BBC69B6E3061}" dt="2020-04-09T03:06:22.901" v="1464"/>
          <ac:spMkLst>
            <pc:docMk/>
            <pc:sldMk cId="2328401580" sldId="266"/>
            <ac:spMk id="10" creationId="{8A25BF79-9ED2-4290-8C48-1AB107B674E3}"/>
          </ac:spMkLst>
        </pc:spChg>
        <pc:spChg chg="add del">
          <ac:chgData name="JUAREZ CARRILLO OLIVIA JIMENA" userId="ef3f946d-6bbf-43e7-a6d8-c1758269e178" providerId="ADAL" clId="{0E965329-06CD-7E47-9AC4-BBC69B6E3061}" dt="2020-04-09T03:09:49.912" v="1515"/>
          <ac:spMkLst>
            <pc:docMk/>
            <pc:sldMk cId="2328401580" sldId="266"/>
            <ac:spMk id="11" creationId="{73AECD97-688D-4AE7-9838-6166202007E2}"/>
          </ac:spMkLst>
        </pc:spChg>
        <pc:spChg chg="add del">
          <ac:chgData name="JUAREZ CARRILLO OLIVIA JIMENA" userId="ef3f946d-6bbf-43e7-a6d8-c1758269e178" providerId="ADAL" clId="{0E965329-06CD-7E47-9AC4-BBC69B6E3061}" dt="2020-04-09T03:06:22.901" v="1464"/>
          <ac:spMkLst>
            <pc:docMk/>
            <pc:sldMk cId="2328401580" sldId="266"/>
            <ac:spMk id="12" creationId="{6159C197-C92F-4EEC-9821-4C2CAABD6DB2}"/>
          </ac:spMkLst>
        </pc:spChg>
        <pc:spChg chg="add del">
          <ac:chgData name="JUAREZ CARRILLO OLIVIA JIMENA" userId="ef3f946d-6bbf-43e7-a6d8-c1758269e178" providerId="ADAL" clId="{0E965329-06CD-7E47-9AC4-BBC69B6E3061}" dt="2020-04-09T03:09:49.912" v="1515"/>
          <ac:spMkLst>
            <pc:docMk/>
            <pc:sldMk cId="2328401580" sldId="266"/>
            <ac:spMk id="13" creationId="{0047FB3A-C0F9-4DD9-A4E0-B203F96AA292}"/>
          </ac:spMkLst>
        </pc:spChg>
        <pc:spChg chg="add del">
          <ac:chgData name="JUAREZ CARRILLO OLIVIA JIMENA" userId="ef3f946d-6bbf-43e7-a6d8-c1758269e178" providerId="ADAL" clId="{0E965329-06CD-7E47-9AC4-BBC69B6E3061}" dt="2020-04-09T03:06:22.901" v="1464"/>
          <ac:spMkLst>
            <pc:docMk/>
            <pc:sldMk cId="2328401580" sldId="266"/>
            <ac:spMk id="14" creationId="{F318D58F-96AE-499D-AB10-312690101B34}"/>
          </ac:spMkLst>
        </pc:spChg>
        <pc:spChg chg="add del">
          <ac:chgData name="JUAREZ CARRILLO OLIVIA JIMENA" userId="ef3f946d-6bbf-43e7-a6d8-c1758269e178" providerId="ADAL" clId="{0E965329-06CD-7E47-9AC4-BBC69B6E3061}" dt="2020-04-09T03:09:49.912" v="1515"/>
          <ac:spMkLst>
            <pc:docMk/>
            <pc:sldMk cId="2328401580" sldId="266"/>
            <ac:spMk id="15" creationId="{E5FCFD1D-1E9C-4E30-A7D3-F7C247FDC608}"/>
          </ac:spMkLst>
        </pc:spChg>
        <pc:spChg chg="add del">
          <ac:chgData name="JUAREZ CARRILLO OLIVIA JIMENA" userId="ef3f946d-6bbf-43e7-a6d8-c1758269e178" providerId="ADAL" clId="{0E965329-06CD-7E47-9AC4-BBC69B6E3061}" dt="2020-04-09T03:15:27.760" v="1553"/>
          <ac:spMkLst>
            <pc:docMk/>
            <pc:sldMk cId="2328401580" sldId="266"/>
            <ac:spMk id="16" creationId="{0006CBFD-ADA0-43D1-9332-9C34CA1C76ED}"/>
          </ac:spMkLst>
        </pc:spChg>
        <pc:spChg chg="add del">
          <ac:chgData name="JUAREZ CARRILLO OLIVIA JIMENA" userId="ef3f946d-6bbf-43e7-a6d8-c1758269e178" providerId="ADAL" clId="{0E965329-06CD-7E47-9AC4-BBC69B6E3061}" dt="2020-04-09T03:15:27.760" v="1553"/>
          <ac:spMkLst>
            <pc:docMk/>
            <pc:sldMk cId="2328401580" sldId="266"/>
            <ac:spMk id="17" creationId="{C66F2F30-5DC0-44A0-BFA6-E12F46ED16DA}"/>
          </ac:spMkLst>
        </pc:spChg>
        <pc:spChg chg="add del">
          <ac:chgData name="JUAREZ CARRILLO OLIVIA JIMENA" userId="ef3f946d-6bbf-43e7-a6d8-c1758269e178" providerId="ADAL" clId="{0E965329-06CD-7E47-9AC4-BBC69B6E3061}" dt="2020-04-09T03:15:27.760" v="1553"/>
          <ac:spMkLst>
            <pc:docMk/>
            <pc:sldMk cId="2328401580" sldId="266"/>
            <ac:spMk id="18" creationId="{2B931666-F28F-45F3-A074-66D2272D580B}"/>
          </ac:spMkLst>
        </pc:spChg>
        <pc:spChg chg="add del">
          <ac:chgData name="JUAREZ CARRILLO OLIVIA JIMENA" userId="ef3f946d-6bbf-43e7-a6d8-c1758269e178" providerId="ADAL" clId="{0E965329-06CD-7E47-9AC4-BBC69B6E3061}" dt="2020-04-09T03:15:27.760" v="1553"/>
          <ac:spMkLst>
            <pc:docMk/>
            <pc:sldMk cId="2328401580" sldId="266"/>
            <ac:spMk id="19" creationId="{85872F57-7F42-4F97-8391-DDC8D0054C03}"/>
          </ac:spMkLst>
        </pc:spChg>
        <pc:spChg chg="add del">
          <ac:chgData name="JUAREZ CARRILLO OLIVIA JIMENA" userId="ef3f946d-6bbf-43e7-a6d8-c1758269e178" providerId="ADAL" clId="{0E965329-06CD-7E47-9AC4-BBC69B6E3061}" dt="2020-04-09T03:15:27.760" v="1553"/>
          <ac:spMkLst>
            <pc:docMk/>
            <pc:sldMk cId="2328401580" sldId="266"/>
            <ac:spMk id="20" creationId="{04DC2037-48A0-4F22-B9D4-8EAEBC780AB4}"/>
          </ac:spMkLst>
        </pc:spChg>
        <pc:spChg chg="add del">
          <ac:chgData name="JUAREZ CARRILLO OLIVIA JIMENA" userId="ef3f946d-6bbf-43e7-a6d8-c1758269e178" providerId="ADAL" clId="{0E965329-06CD-7E47-9AC4-BBC69B6E3061}" dt="2020-04-09T03:19:28.113" v="1577" actId="26606"/>
          <ac:spMkLst>
            <pc:docMk/>
            <pc:sldMk cId="2328401580" sldId="266"/>
            <ac:spMk id="21" creationId="{C3A694C2-50DA-401D-9E8A-3621EBF0C75C}"/>
          </ac:spMkLst>
        </pc:spChg>
        <pc:spChg chg="add">
          <ac:chgData name="JUAREZ CARRILLO OLIVIA JIMENA" userId="ef3f946d-6bbf-43e7-a6d8-c1758269e178" providerId="ADAL" clId="{0E965329-06CD-7E47-9AC4-BBC69B6E3061}" dt="2020-04-09T03:19:28.113" v="1577" actId="26606"/>
          <ac:spMkLst>
            <pc:docMk/>
            <pc:sldMk cId="2328401580" sldId="266"/>
            <ac:spMk id="26" creationId="{54C2DAE2-218D-4A25-B87E-0D127537D988}"/>
          </ac:spMkLst>
        </pc:spChg>
        <pc:spChg chg="add">
          <ac:chgData name="JUAREZ CARRILLO OLIVIA JIMENA" userId="ef3f946d-6bbf-43e7-a6d8-c1758269e178" providerId="ADAL" clId="{0E965329-06CD-7E47-9AC4-BBC69B6E3061}" dt="2020-04-09T03:19:28.113" v="1577" actId="26606"/>
          <ac:spMkLst>
            <pc:docMk/>
            <pc:sldMk cId="2328401580" sldId="266"/>
            <ac:spMk id="28" creationId="{0ACAC028-8D8C-4611-B62E-B9FFDA14DE39}"/>
          </ac:spMkLst>
        </pc:spChg>
        <pc:picChg chg="add del">
          <ac:chgData name="JUAREZ CARRILLO OLIVIA JIMENA" userId="ef3f946d-6bbf-43e7-a6d8-c1758269e178" providerId="ADAL" clId="{0E965329-06CD-7E47-9AC4-BBC69B6E3061}" dt="2020-04-09T03:19:23.724" v="1576" actId="478"/>
          <ac:picMkLst>
            <pc:docMk/>
            <pc:sldMk cId="2328401580" sldId="266"/>
            <ac:picMk id="22" creationId="{DC22B84D-E9E7-4523-9DF3-7F2CF711A4C7}"/>
          </ac:picMkLst>
        </pc:picChg>
      </pc:sldChg>
      <pc:sldChg chg="addSp delSp modSp mod modTransition setBg delDesignElem">
        <pc:chgData name="JUAREZ CARRILLO OLIVIA JIMENA" userId="ef3f946d-6bbf-43e7-a6d8-c1758269e178" providerId="ADAL" clId="{0E965329-06CD-7E47-9AC4-BBC69B6E3061}" dt="2020-04-09T04:29:41.336" v="2286"/>
        <pc:sldMkLst>
          <pc:docMk/>
          <pc:sldMk cId="1861094610" sldId="267"/>
        </pc:sldMkLst>
        <pc:spChg chg="mod">
          <ac:chgData name="JUAREZ CARRILLO OLIVIA JIMENA" userId="ef3f946d-6bbf-43e7-a6d8-c1758269e178" providerId="ADAL" clId="{0E965329-06CD-7E47-9AC4-BBC69B6E3061}" dt="2020-04-09T03:18:40.097" v="1574" actId="26606"/>
          <ac:spMkLst>
            <pc:docMk/>
            <pc:sldMk cId="1861094610" sldId="267"/>
            <ac:spMk id="4" creationId="{65B5DC12-CF69-4FFB-8AAF-A2717F04894C}"/>
          </ac:spMkLst>
        </pc:spChg>
        <pc:spChg chg="mod">
          <ac:chgData name="JUAREZ CARRILLO OLIVIA JIMENA" userId="ef3f946d-6bbf-43e7-a6d8-c1758269e178" providerId="ADAL" clId="{0E965329-06CD-7E47-9AC4-BBC69B6E3061}" dt="2020-04-09T03:18:40.097" v="1574" actId="26606"/>
          <ac:spMkLst>
            <pc:docMk/>
            <pc:sldMk cId="1861094610" sldId="267"/>
            <ac:spMk id="5" creationId="{DF05BFB7-C9E8-471E-8F60-87400D1B5B1D}"/>
          </ac:spMkLst>
        </pc:spChg>
        <pc:spChg chg="add">
          <ac:chgData name="JUAREZ CARRILLO OLIVIA JIMENA" userId="ef3f946d-6bbf-43e7-a6d8-c1758269e178" providerId="ADAL" clId="{0E965329-06CD-7E47-9AC4-BBC69B6E3061}" dt="2020-04-09T03:18:40.097" v="1574" actId="26606"/>
          <ac:spMkLst>
            <pc:docMk/>
            <pc:sldMk cId="1861094610" sldId="267"/>
            <ac:spMk id="7" creationId="{54C2DAE2-218D-4A25-B87E-0D127537D988}"/>
          </ac:spMkLst>
        </pc:spChg>
        <pc:spChg chg="add">
          <ac:chgData name="JUAREZ CARRILLO OLIVIA JIMENA" userId="ef3f946d-6bbf-43e7-a6d8-c1758269e178" providerId="ADAL" clId="{0E965329-06CD-7E47-9AC4-BBC69B6E3061}" dt="2020-04-09T03:18:40.097" v="1574" actId="26606"/>
          <ac:spMkLst>
            <pc:docMk/>
            <pc:sldMk cId="1861094610" sldId="267"/>
            <ac:spMk id="8" creationId="{0ACAC028-8D8C-4611-B62E-B9FFDA14DE39}"/>
          </ac:spMkLst>
        </pc:spChg>
        <pc:spChg chg="add del">
          <ac:chgData name="JUAREZ CARRILLO OLIVIA JIMENA" userId="ef3f946d-6bbf-43e7-a6d8-c1758269e178" providerId="ADAL" clId="{0E965329-06CD-7E47-9AC4-BBC69B6E3061}" dt="2020-04-09T03:09:49.912" v="1515"/>
          <ac:spMkLst>
            <pc:docMk/>
            <pc:sldMk cId="1861094610" sldId="267"/>
            <ac:spMk id="10" creationId="{73AECD97-688D-4AE7-9838-6166202007E2}"/>
          </ac:spMkLst>
        </pc:spChg>
        <pc:spChg chg="add del">
          <ac:chgData name="JUAREZ CARRILLO OLIVIA JIMENA" userId="ef3f946d-6bbf-43e7-a6d8-c1758269e178" providerId="ADAL" clId="{0E965329-06CD-7E47-9AC4-BBC69B6E3061}" dt="2020-04-09T03:09:49.912" v="1515"/>
          <ac:spMkLst>
            <pc:docMk/>
            <pc:sldMk cId="1861094610" sldId="267"/>
            <ac:spMk id="12" creationId="{0047FB3A-C0F9-4DD9-A4E0-B203F96AA292}"/>
          </ac:spMkLst>
        </pc:spChg>
        <pc:spChg chg="add del">
          <ac:chgData name="JUAREZ CARRILLO OLIVIA JIMENA" userId="ef3f946d-6bbf-43e7-a6d8-c1758269e178" providerId="ADAL" clId="{0E965329-06CD-7E47-9AC4-BBC69B6E3061}" dt="2020-04-09T03:09:49.912" v="1515"/>
          <ac:spMkLst>
            <pc:docMk/>
            <pc:sldMk cId="1861094610" sldId="267"/>
            <ac:spMk id="14" creationId="{E5FCFD1D-1E9C-4E30-A7D3-F7C247FDC608}"/>
          </ac:spMkLst>
        </pc:spChg>
      </pc:sldChg>
      <pc:sldChg chg="addSp delSp modSp mod modTransition setBg delDesignElem">
        <pc:chgData name="JUAREZ CARRILLO OLIVIA JIMENA" userId="ef3f946d-6bbf-43e7-a6d8-c1758269e178" providerId="ADAL" clId="{0E965329-06CD-7E47-9AC4-BBC69B6E3061}" dt="2020-04-09T04:29:41.336" v="2286"/>
        <pc:sldMkLst>
          <pc:docMk/>
          <pc:sldMk cId="655125889" sldId="268"/>
        </pc:sldMkLst>
        <pc:spChg chg="mod">
          <ac:chgData name="JUAREZ CARRILLO OLIVIA JIMENA" userId="ef3f946d-6bbf-43e7-a6d8-c1758269e178" providerId="ADAL" clId="{0E965329-06CD-7E47-9AC4-BBC69B6E3061}" dt="2020-04-09T03:19:17.149" v="1575" actId="26606"/>
          <ac:spMkLst>
            <pc:docMk/>
            <pc:sldMk cId="655125889" sldId="268"/>
            <ac:spMk id="4" creationId="{1A6A4956-E145-4EC3-A6A0-29539DD4C6B9}"/>
          </ac:spMkLst>
        </pc:spChg>
        <pc:spChg chg="mod">
          <ac:chgData name="JUAREZ CARRILLO OLIVIA JIMENA" userId="ef3f946d-6bbf-43e7-a6d8-c1758269e178" providerId="ADAL" clId="{0E965329-06CD-7E47-9AC4-BBC69B6E3061}" dt="2020-04-09T03:19:17.149" v="1575" actId="26606"/>
          <ac:spMkLst>
            <pc:docMk/>
            <pc:sldMk cId="655125889" sldId="268"/>
            <ac:spMk id="5" creationId="{91A7FEFB-C699-4892-A5FA-E03895FDFACD}"/>
          </ac:spMkLst>
        </pc:spChg>
        <pc:spChg chg="add">
          <ac:chgData name="JUAREZ CARRILLO OLIVIA JIMENA" userId="ef3f946d-6bbf-43e7-a6d8-c1758269e178" providerId="ADAL" clId="{0E965329-06CD-7E47-9AC4-BBC69B6E3061}" dt="2020-04-09T03:19:17.149" v="1575" actId="26606"/>
          <ac:spMkLst>
            <pc:docMk/>
            <pc:sldMk cId="655125889" sldId="268"/>
            <ac:spMk id="7" creationId="{54C2DAE2-218D-4A25-B87E-0D127537D988}"/>
          </ac:spMkLst>
        </pc:spChg>
        <pc:spChg chg="add">
          <ac:chgData name="JUAREZ CARRILLO OLIVIA JIMENA" userId="ef3f946d-6bbf-43e7-a6d8-c1758269e178" providerId="ADAL" clId="{0E965329-06CD-7E47-9AC4-BBC69B6E3061}" dt="2020-04-09T03:19:17.149" v="1575" actId="26606"/>
          <ac:spMkLst>
            <pc:docMk/>
            <pc:sldMk cId="655125889" sldId="268"/>
            <ac:spMk id="8" creationId="{0ACAC028-8D8C-4611-B62E-B9FFDA14DE39}"/>
          </ac:spMkLst>
        </pc:spChg>
        <pc:spChg chg="add del">
          <ac:chgData name="JUAREZ CARRILLO OLIVIA JIMENA" userId="ef3f946d-6bbf-43e7-a6d8-c1758269e178" providerId="ADAL" clId="{0E965329-06CD-7E47-9AC4-BBC69B6E3061}" dt="2020-04-09T03:09:49.912" v="1515"/>
          <ac:spMkLst>
            <pc:docMk/>
            <pc:sldMk cId="655125889" sldId="268"/>
            <ac:spMk id="10" creationId="{73AECD97-688D-4AE7-9838-6166202007E2}"/>
          </ac:spMkLst>
        </pc:spChg>
        <pc:spChg chg="add del">
          <ac:chgData name="JUAREZ CARRILLO OLIVIA JIMENA" userId="ef3f946d-6bbf-43e7-a6d8-c1758269e178" providerId="ADAL" clId="{0E965329-06CD-7E47-9AC4-BBC69B6E3061}" dt="2020-04-09T03:09:49.912" v="1515"/>
          <ac:spMkLst>
            <pc:docMk/>
            <pc:sldMk cId="655125889" sldId="268"/>
            <ac:spMk id="12" creationId="{0047FB3A-C0F9-4DD9-A4E0-B203F96AA292}"/>
          </ac:spMkLst>
        </pc:spChg>
        <pc:spChg chg="add del">
          <ac:chgData name="JUAREZ CARRILLO OLIVIA JIMENA" userId="ef3f946d-6bbf-43e7-a6d8-c1758269e178" providerId="ADAL" clId="{0E965329-06CD-7E47-9AC4-BBC69B6E3061}" dt="2020-04-09T03:09:49.912" v="1515"/>
          <ac:spMkLst>
            <pc:docMk/>
            <pc:sldMk cId="655125889" sldId="268"/>
            <ac:spMk id="14" creationId="{E5FCFD1D-1E9C-4E30-A7D3-F7C247FDC608}"/>
          </ac:spMkLst>
        </pc:spChg>
      </pc:sldChg>
      <pc:sldChg chg="addSp delSp modSp mod modTransition setBg delDesignElem">
        <pc:chgData name="JUAREZ CARRILLO OLIVIA JIMENA" userId="ef3f946d-6bbf-43e7-a6d8-c1758269e178" providerId="ADAL" clId="{0E965329-06CD-7E47-9AC4-BBC69B6E3061}" dt="2020-04-09T04:29:41.336" v="2286"/>
        <pc:sldMkLst>
          <pc:docMk/>
          <pc:sldMk cId="1109359095" sldId="269"/>
        </pc:sldMkLst>
        <pc:spChg chg="mod">
          <ac:chgData name="JUAREZ CARRILLO OLIVIA JIMENA" userId="ef3f946d-6bbf-43e7-a6d8-c1758269e178" providerId="ADAL" clId="{0E965329-06CD-7E47-9AC4-BBC69B6E3061}" dt="2020-04-09T03:19:34.859" v="1580" actId="20577"/>
          <ac:spMkLst>
            <pc:docMk/>
            <pc:sldMk cId="1109359095" sldId="269"/>
            <ac:spMk id="4" creationId="{4FA228EC-0FFC-4A8A-AE6B-33F2F11D91E1}"/>
          </ac:spMkLst>
        </pc:spChg>
        <pc:spChg chg="mod">
          <ac:chgData name="JUAREZ CARRILLO OLIVIA JIMENA" userId="ef3f946d-6bbf-43e7-a6d8-c1758269e178" providerId="ADAL" clId="{0E965329-06CD-7E47-9AC4-BBC69B6E3061}" dt="2020-04-09T03:19:31.942" v="1578" actId="26606"/>
          <ac:spMkLst>
            <pc:docMk/>
            <pc:sldMk cId="1109359095" sldId="269"/>
            <ac:spMk id="5" creationId="{D48AAD76-F37E-49FA-9BA6-75DA6764EE0D}"/>
          </ac:spMkLst>
        </pc:spChg>
        <pc:spChg chg="add">
          <ac:chgData name="JUAREZ CARRILLO OLIVIA JIMENA" userId="ef3f946d-6bbf-43e7-a6d8-c1758269e178" providerId="ADAL" clId="{0E965329-06CD-7E47-9AC4-BBC69B6E3061}" dt="2020-04-09T03:19:31.942" v="1578" actId="26606"/>
          <ac:spMkLst>
            <pc:docMk/>
            <pc:sldMk cId="1109359095" sldId="269"/>
            <ac:spMk id="7" creationId="{54C2DAE2-218D-4A25-B87E-0D127537D988}"/>
          </ac:spMkLst>
        </pc:spChg>
        <pc:spChg chg="add">
          <ac:chgData name="JUAREZ CARRILLO OLIVIA JIMENA" userId="ef3f946d-6bbf-43e7-a6d8-c1758269e178" providerId="ADAL" clId="{0E965329-06CD-7E47-9AC4-BBC69B6E3061}" dt="2020-04-09T03:19:31.942" v="1578" actId="26606"/>
          <ac:spMkLst>
            <pc:docMk/>
            <pc:sldMk cId="1109359095" sldId="269"/>
            <ac:spMk id="8" creationId="{0ACAC028-8D8C-4611-B62E-B9FFDA14DE39}"/>
          </ac:spMkLst>
        </pc:spChg>
        <pc:spChg chg="add del">
          <ac:chgData name="JUAREZ CARRILLO OLIVIA JIMENA" userId="ef3f946d-6bbf-43e7-a6d8-c1758269e178" providerId="ADAL" clId="{0E965329-06CD-7E47-9AC4-BBC69B6E3061}" dt="2020-04-09T03:09:49.912" v="1515"/>
          <ac:spMkLst>
            <pc:docMk/>
            <pc:sldMk cId="1109359095" sldId="269"/>
            <ac:spMk id="10" creationId="{73AECD97-688D-4AE7-9838-6166202007E2}"/>
          </ac:spMkLst>
        </pc:spChg>
        <pc:spChg chg="add del">
          <ac:chgData name="JUAREZ CARRILLO OLIVIA JIMENA" userId="ef3f946d-6bbf-43e7-a6d8-c1758269e178" providerId="ADAL" clId="{0E965329-06CD-7E47-9AC4-BBC69B6E3061}" dt="2020-04-09T03:09:49.912" v="1515"/>
          <ac:spMkLst>
            <pc:docMk/>
            <pc:sldMk cId="1109359095" sldId="269"/>
            <ac:spMk id="12" creationId="{0047FB3A-C0F9-4DD9-A4E0-B203F96AA292}"/>
          </ac:spMkLst>
        </pc:spChg>
        <pc:spChg chg="add del">
          <ac:chgData name="JUAREZ CARRILLO OLIVIA JIMENA" userId="ef3f946d-6bbf-43e7-a6d8-c1758269e178" providerId="ADAL" clId="{0E965329-06CD-7E47-9AC4-BBC69B6E3061}" dt="2020-04-09T03:09:49.912" v="1515"/>
          <ac:spMkLst>
            <pc:docMk/>
            <pc:sldMk cId="1109359095" sldId="269"/>
            <ac:spMk id="14" creationId="{E5FCFD1D-1E9C-4E30-A7D3-F7C247FDC608}"/>
          </ac:spMkLst>
        </pc:spChg>
      </pc:sldChg>
      <pc:sldChg chg="addSp delSp modSp mod modTransition setBg setClrOvrMap delDesignElem">
        <pc:chgData name="JUAREZ CARRILLO OLIVIA JIMENA" userId="ef3f946d-6bbf-43e7-a6d8-c1758269e178" providerId="ADAL" clId="{0E965329-06CD-7E47-9AC4-BBC69B6E3061}" dt="2020-04-09T04:29:41.336" v="2286"/>
        <pc:sldMkLst>
          <pc:docMk/>
          <pc:sldMk cId="2384469268" sldId="270"/>
        </pc:sldMkLst>
        <pc:spChg chg="mod">
          <ac:chgData name="JUAREZ CARRILLO OLIVIA JIMENA" userId="ef3f946d-6bbf-43e7-a6d8-c1758269e178" providerId="ADAL" clId="{0E965329-06CD-7E47-9AC4-BBC69B6E3061}" dt="2020-04-09T04:25:05.463" v="2277" actId="27636"/>
          <ac:spMkLst>
            <pc:docMk/>
            <pc:sldMk cId="2384469268" sldId="270"/>
            <ac:spMk id="4" creationId="{FE487353-1AD1-40CA-9999-A86626FD08DA}"/>
          </ac:spMkLst>
        </pc:spChg>
        <pc:spChg chg="mod">
          <ac:chgData name="JUAREZ CARRILLO OLIVIA JIMENA" userId="ef3f946d-6bbf-43e7-a6d8-c1758269e178" providerId="ADAL" clId="{0E965329-06CD-7E47-9AC4-BBC69B6E3061}" dt="2020-04-09T03:59:59.055" v="2225" actId="20577"/>
          <ac:spMkLst>
            <pc:docMk/>
            <pc:sldMk cId="2384469268" sldId="270"/>
            <ac:spMk id="5" creationId="{A9155B46-6C33-4C31-B7F3-93E50D2BA798}"/>
          </ac:spMkLst>
        </pc:spChg>
        <pc:spChg chg="add">
          <ac:chgData name="JUAREZ CARRILLO OLIVIA JIMENA" userId="ef3f946d-6bbf-43e7-a6d8-c1758269e178" providerId="ADAL" clId="{0E965329-06CD-7E47-9AC4-BBC69B6E3061}" dt="2020-04-09T03:19:42.534" v="1581" actId="26606"/>
          <ac:spMkLst>
            <pc:docMk/>
            <pc:sldMk cId="2384469268" sldId="270"/>
            <ac:spMk id="7" creationId="{157A82F3-F6C4-4325-8C9C-7DF1AD06B2B5}"/>
          </ac:spMkLst>
        </pc:spChg>
        <pc:spChg chg="add del">
          <ac:chgData name="JUAREZ CARRILLO OLIVIA JIMENA" userId="ef3f946d-6bbf-43e7-a6d8-c1758269e178" providerId="ADAL" clId="{0E965329-06CD-7E47-9AC4-BBC69B6E3061}" dt="2020-04-09T03:07:16.072" v="1472" actId="26606"/>
          <ac:spMkLst>
            <pc:docMk/>
            <pc:sldMk cId="2384469268" sldId="270"/>
            <ac:spMk id="10" creationId="{8A25BF79-9ED2-4290-8C48-1AB107B674E3}"/>
          </ac:spMkLst>
        </pc:spChg>
        <pc:spChg chg="add del">
          <ac:chgData name="JUAREZ CARRILLO OLIVIA JIMENA" userId="ef3f946d-6bbf-43e7-a6d8-c1758269e178" providerId="ADAL" clId="{0E965329-06CD-7E47-9AC4-BBC69B6E3061}" dt="2020-04-09T03:07:16.072" v="1472" actId="26606"/>
          <ac:spMkLst>
            <pc:docMk/>
            <pc:sldMk cId="2384469268" sldId="270"/>
            <ac:spMk id="12" creationId="{FA0B0DB9-9592-477A-88BB-5A1139A94F64}"/>
          </ac:spMkLst>
        </pc:spChg>
        <pc:spChg chg="add del">
          <ac:chgData name="JUAREZ CARRILLO OLIVIA JIMENA" userId="ef3f946d-6bbf-43e7-a6d8-c1758269e178" providerId="ADAL" clId="{0E965329-06CD-7E47-9AC4-BBC69B6E3061}" dt="2020-04-09T03:07:16.072" v="1472" actId="26606"/>
          <ac:spMkLst>
            <pc:docMk/>
            <pc:sldMk cId="2384469268" sldId="270"/>
            <ac:spMk id="14" creationId="{6159C197-C92F-4EEC-9821-4C2CAABD6DB2}"/>
          </ac:spMkLst>
        </pc:spChg>
        <pc:spChg chg="add del">
          <ac:chgData name="JUAREZ CARRILLO OLIVIA JIMENA" userId="ef3f946d-6bbf-43e7-a6d8-c1758269e178" providerId="ADAL" clId="{0E965329-06CD-7E47-9AC4-BBC69B6E3061}" dt="2020-04-09T03:07:16.072" v="1472" actId="26606"/>
          <ac:spMkLst>
            <pc:docMk/>
            <pc:sldMk cId="2384469268" sldId="270"/>
            <ac:spMk id="16" creationId="{F318D58F-96AE-499D-AB10-312690101B34}"/>
          </ac:spMkLst>
        </pc:spChg>
        <pc:spChg chg="add del">
          <ac:chgData name="JUAREZ CARRILLO OLIVIA JIMENA" userId="ef3f946d-6bbf-43e7-a6d8-c1758269e178" providerId="ADAL" clId="{0E965329-06CD-7E47-9AC4-BBC69B6E3061}" dt="2020-04-09T03:09:49.912" v="1515"/>
          <ac:spMkLst>
            <pc:docMk/>
            <pc:sldMk cId="2384469268" sldId="270"/>
            <ac:spMk id="18" creationId="{8AACE35A-DD26-4C0E-81A5-8C18F739057F}"/>
          </ac:spMkLst>
        </pc:spChg>
        <pc:spChg chg="add del">
          <ac:chgData name="JUAREZ CARRILLO OLIVIA JIMENA" userId="ef3f946d-6bbf-43e7-a6d8-c1758269e178" providerId="ADAL" clId="{0E965329-06CD-7E47-9AC4-BBC69B6E3061}" dt="2020-04-09T03:09:49.912" v="1515"/>
          <ac:spMkLst>
            <pc:docMk/>
            <pc:sldMk cId="2384469268" sldId="270"/>
            <ac:spMk id="20" creationId="{18DAE5F6-55D5-4FC2-B1F3-AE114251F38B}"/>
          </ac:spMkLst>
        </pc:spChg>
        <pc:cxnChg chg="add del">
          <ac:chgData name="JUAREZ CARRILLO OLIVIA JIMENA" userId="ef3f946d-6bbf-43e7-a6d8-c1758269e178" providerId="ADAL" clId="{0E965329-06CD-7E47-9AC4-BBC69B6E3061}" dt="2020-04-09T03:09:49.912" v="1515"/>
          <ac:cxnSpMkLst>
            <pc:docMk/>
            <pc:sldMk cId="2384469268" sldId="270"/>
            <ac:cxnSpMk id="19" creationId="{E905CB15-2F46-4D9D-AEA4-3619C520C854}"/>
          </ac:cxnSpMkLst>
        </pc:cxnChg>
      </pc:sldChg>
      <pc:sldChg chg="addSp delSp modSp add mod modTransition setBg delDesignElem">
        <pc:chgData name="JUAREZ CARRILLO OLIVIA JIMENA" userId="ef3f946d-6bbf-43e7-a6d8-c1758269e178" providerId="ADAL" clId="{0E965329-06CD-7E47-9AC4-BBC69B6E3061}" dt="2020-04-09T04:29:41.336" v="2286"/>
        <pc:sldMkLst>
          <pc:docMk/>
          <pc:sldMk cId="1317063223" sldId="271"/>
        </pc:sldMkLst>
        <pc:spChg chg="mod">
          <ac:chgData name="JUAREZ CARRILLO OLIVIA JIMENA" userId="ef3f946d-6bbf-43e7-a6d8-c1758269e178" providerId="ADAL" clId="{0E965329-06CD-7E47-9AC4-BBC69B6E3061}" dt="2020-04-09T03:55:39.041" v="2139" actId="20577"/>
          <ac:spMkLst>
            <pc:docMk/>
            <pc:sldMk cId="1317063223" sldId="271"/>
            <ac:spMk id="4" creationId="{16ACC89B-C068-4CF5-9304-6B814FAA2125}"/>
          </ac:spMkLst>
        </pc:spChg>
        <pc:spChg chg="mod">
          <ac:chgData name="JUAREZ CARRILLO OLIVIA JIMENA" userId="ef3f946d-6bbf-43e7-a6d8-c1758269e178" providerId="ADAL" clId="{0E965329-06CD-7E47-9AC4-BBC69B6E3061}" dt="2020-04-09T03:56:32.853" v="2173" actId="20577"/>
          <ac:spMkLst>
            <pc:docMk/>
            <pc:sldMk cId="1317063223" sldId="271"/>
            <ac:spMk id="5" creationId="{70A428AD-7A8A-4089-A401-598FE9B3FBBB}"/>
          </ac:spMkLst>
        </pc:spChg>
        <pc:spChg chg="add del mod">
          <ac:chgData name="JUAREZ CARRILLO OLIVIA JIMENA" userId="ef3f946d-6bbf-43e7-a6d8-c1758269e178" providerId="ADAL" clId="{0E965329-06CD-7E47-9AC4-BBC69B6E3061}" dt="2020-04-09T04:27:48.752" v="2284"/>
          <ac:spMkLst>
            <pc:docMk/>
            <pc:sldMk cId="1317063223" sldId="271"/>
            <ac:spMk id="8" creationId="{04A2F12C-4ADB-EB4B-BDE8-ED1FB798725F}"/>
          </ac:spMkLst>
        </pc:spChg>
        <pc:spChg chg="add del">
          <ac:chgData name="JUAREZ CARRILLO OLIVIA JIMENA" userId="ef3f946d-6bbf-43e7-a6d8-c1758269e178" providerId="ADAL" clId="{0E965329-06CD-7E47-9AC4-BBC69B6E3061}" dt="2020-04-09T03:51:40.907" v="2124" actId="26606"/>
          <ac:spMkLst>
            <pc:docMk/>
            <pc:sldMk cId="1317063223" sldId="271"/>
            <ac:spMk id="12" creationId="{ED6F0A31-5407-4EFA-9DFA-67E942682962}"/>
          </ac:spMkLst>
        </pc:spChg>
        <pc:spChg chg="add del mod">
          <ac:chgData name="JUAREZ CARRILLO OLIVIA JIMENA" userId="ef3f946d-6bbf-43e7-a6d8-c1758269e178" providerId="ADAL" clId="{0E965329-06CD-7E47-9AC4-BBC69B6E3061}" dt="2020-04-09T03:56:10.101" v="2160" actId="478"/>
          <ac:spMkLst>
            <pc:docMk/>
            <pc:sldMk cId="1317063223" sldId="271"/>
            <ac:spMk id="16" creationId="{D097C265-C6A9-BE4F-9599-2B82EE2ACAF6}"/>
          </ac:spMkLst>
        </pc:spChg>
        <pc:spChg chg="add del">
          <ac:chgData name="JUAREZ CARRILLO OLIVIA JIMENA" userId="ef3f946d-6bbf-43e7-a6d8-c1758269e178" providerId="ADAL" clId="{0E965329-06CD-7E47-9AC4-BBC69B6E3061}" dt="2020-04-09T03:54:07.111" v="2127" actId="26606"/>
          <ac:spMkLst>
            <pc:docMk/>
            <pc:sldMk cId="1317063223" sldId="271"/>
            <ac:spMk id="17" creationId="{3FEECDF0-8CEF-4E73-8645-863EBE497FEF}"/>
          </ac:spMkLst>
        </pc:spChg>
        <pc:spChg chg="add del">
          <ac:chgData name="JUAREZ CARRILLO OLIVIA JIMENA" userId="ef3f946d-6bbf-43e7-a6d8-c1758269e178" providerId="ADAL" clId="{0E965329-06CD-7E47-9AC4-BBC69B6E3061}" dt="2020-04-09T03:55:04.411" v="2129" actId="26606"/>
          <ac:spMkLst>
            <pc:docMk/>
            <pc:sldMk cId="1317063223" sldId="271"/>
            <ac:spMk id="22" creationId="{2C25DD4D-AF7C-475A-A237-1E6041A9406B}"/>
          </ac:spMkLst>
        </pc:spChg>
        <pc:spChg chg="add del">
          <ac:chgData name="JUAREZ CARRILLO OLIVIA JIMENA" userId="ef3f946d-6bbf-43e7-a6d8-c1758269e178" providerId="ADAL" clId="{0E965329-06CD-7E47-9AC4-BBC69B6E3061}" dt="2020-04-09T03:55:16.088" v="2131" actId="26606"/>
          <ac:spMkLst>
            <pc:docMk/>
            <pc:sldMk cId="1317063223" sldId="271"/>
            <ac:spMk id="27" creationId="{DCAEEBFB-10D3-45FF-A6CA-75470DDB5CAD}"/>
          </ac:spMkLst>
        </pc:spChg>
        <pc:spChg chg="add">
          <ac:chgData name="JUAREZ CARRILLO OLIVIA JIMENA" userId="ef3f946d-6bbf-43e7-a6d8-c1758269e178" providerId="ADAL" clId="{0E965329-06CD-7E47-9AC4-BBC69B6E3061}" dt="2020-04-09T03:55:16.088" v="2131" actId="26606"/>
          <ac:spMkLst>
            <pc:docMk/>
            <pc:sldMk cId="1317063223" sldId="271"/>
            <ac:spMk id="32" creationId="{AFC58823-8FAD-4453-9176-BC2C180CC191}"/>
          </ac:spMkLst>
        </pc:spChg>
        <pc:spChg chg="del">
          <ac:chgData name="JUAREZ CARRILLO OLIVIA JIMENA" userId="ef3f946d-6bbf-43e7-a6d8-c1758269e178" providerId="ADAL" clId="{0E965329-06CD-7E47-9AC4-BBC69B6E3061}" dt="2020-04-09T03:50:02.790" v="2033"/>
          <ac:spMkLst>
            <pc:docMk/>
            <pc:sldMk cId="1317063223" sldId="271"/>
            <ac:spMk id="48" creationId="{6E5BD17F-C95C-40ED-8D04-03295D46FD23}"/>
          </ac:spMkLst>
        </pc:spChg>
        <pc:spChg chg="del">
          <ac:chgData name="JUAREZ CARRILLO OLIVIA JIMENA" userId="ef3f946d-6bbf-43e7-a6d8-c1758269e178" providerId="ADAL" clId="{0E965329-06CD-7E47-9AC4-BBC69B6E3061}" dt="2020-04-09T03:50:02.790" v="2033"/>
          <ac:spMkLst>
            <pc:docMk/>
            <pc:sldMk cId="1317063223" sldId="271"/>
            <ac:spMk id="49" creationId="{4203DEB5-0B19-4F8E-84E2-00F5861C96F9}"/>
          </ac:spMkLst>
        </pc:spChg>
        <pc:picChg chg="add mod">
          <ac:chgData name="JUAREZ CARRILLO OLIVIA JIMENA" userId="ef3f946d-6bbf-43e7-a6d8-c1758269e178" providerId="ADAL" clId="{0E965329-06CD-7E47-9AC4-BBC69B6E3061}" dt="2020-04-09T03:59:07.497" v="2211" actId="1076"/>
          <ac:picMkLst>
            <pc:docMk/>
            <pc:sldMk cId="1317063223" sldId="271"/>
            <ac:picMk id="3" creationId="{BF31A025-0873-0B48-941B-31218BB98EB0}"/>
          </ac:picMkLst>
        </pc:picChg>
        <pc:picChg chg="add mod">
          <ac:chgData name="JUAREZ CARRILLO OLIVIA JIMENA" userId="ef3f946d-6bbf-43e7-a6d8-c1758269e178" providerId="ADAL" clId="{0E965329-06CD-7E47-9AC4-BBC69B6E3061}" dt="2020-04-09T03:59:07.497" v="2211" actId="1076"/>
          <ac:picMkLst>
            <pc:docMk/>
            <pc:sldMk cId="1317063223" sldId="271"/>
            <ac:picMk id="7" creationId="{F867E086-8E5A-BA48-8412-054D19360E23}"/>
          </ac:picMkLst>
        </pc:picChg>
        <pc:picChg chg="add del mod">
          <ac:chgData name="JUAREZ CARRILLO OLIVIA JIMENA" userId="ef3f946d-6bbf-43e7-a6d8-c1758269e178" providerId="ADAL" clId="{0E965329-06CD-7E47-9AC4-BBC69B6E3061}" dt="2020-04-09T03:55:09.099" v="2130" actId="478"/>
          <ac:picMkLst>
            <pc:docMk/>
            <pc:sldMk cId="1317063223" sldId="271"/>
            <ac:picMk id="9" creationId="{EF42552E-70E0-432F-8CA3-3AA158E507E8}"/>
          </ac:picMkLst>
        </pc:picChg>
      </pc:sldChg>
      <pc:sldChg chg="addSp delSp modSp add mod modTransition setBg setClrOvrMap delDesignElem">
        <pc:chgData name="JUAREZ CARRILLO OLIVIA JIMENA" userId="ef3f946d-6bbf-43e7-a6d8-c1758269e178" providerId="ADAL" clId="{0E965329-06CD-7E47-9AC4-BBC69B6E3061}" dt="2020-04-09T04:29:41.336" v="2286"/>
        <pc:sldMkLst>
          <pc:docMk/>
          <pc:sldMk cId="3340094538" sldId="272"/>
        </pc:sldMkLst>
        <pc:spChg chg="mod">
          <ac:chgData name="JUAREZ CARRILLO OLIVIA JIMENA" userId="ef3f946d-6bbf-43e7-a6d8-c1758269e178" providerId="ADAL" clId="{0E965329-06CD-7E47-9AC4-BBC69B6E3061}" dt="2020-04-09T04:01:48.332" v="2246" actId="20577"/>
          <ac:spMkLst>
            <pc:docMk/>
            <pc:sldMk cId="3340094538" sldId="272"/>
            <ac:spMk id="4" creationId="{16ACC89B-C068-4CF5-9304-6B814FAA2125}"/>
          </ac:spMkLst>
        </pc:spChg>
        <pc:spChg chg="del">
          <ac:chgData name="JUAREZ CARRILLO OLIVIA JIMENA" userId="ef3f946d-6bbf-43e7-a6d8-c1758269e178" providerId="ADAL" clId="{0E965329-06CD-7E47-9AC4-BBC69B6E3061}" dt="2020-04-09T04:01:13.249" v="2230" actId="478"/>
          <ac:spMkLst>
            <pc:docMk/>
            <pc:sldMk cId="3340094538" sldId="272"/>
            <ac:spMk id="5" creationId="{70A428AD-7A8A-4089-A401-598FE9B3FBBB}"/>
          </ac:spMkLst>
        </pc:spChg>
        <pc:spChg chg="add del mod">
          <ac:chgData name="JUAREZ CARRILLO OLIVIA JIMENA" userId="ef3f946d-6bbf-43e7-a6d8-c1758269e178" providerId="ADAL" clId="{0E965329-06CD-7E47-9AC4-BBC69B6E3061}" dt="2020-04-09T04:01:20.868" v="2231" actId="478"/>
          <ac:spMkLst>
            <pc:docMk/>
            <pc:sldMk cId="3340094538" sldId="272"/>
            <ac:spMk id="6" creationId="{0FC3B6A2-167D-AE44-BEB7-95B50F26CA09}"/>
          </ac:spMkLst>
        </pc:spChg>
        <pc:spChg chg="add">
          <ac:chgData name="JUAREZ CARRILLO OLIVIA JIMENA" userId="ef3f946d-6bbf-43e7-a6d8-c1758269e178" providerId="ADAL" clId="{0E965329-06CD-7E47-9AC4-BBC69B6E3061}" dt="2020-04-09T04:01:35.928" v="2232" actId="26606"/>
          <ac:spMkLst>
            <pc:docMk/>
            <pc:sldMk cId="3340094538" sldId="272"/>
            <ac:spMk id="9" creationId="{6E5BD17F-C95C-40ED-8D04-03295D46FD23}"/>
          </ac:spMkLst>
        </pc:spChg>
        <pc:spChg chg="add">
          <ac:chgData name="JUAREZ CARRILLO OLIVIA JIMENA" userId="ef3f946d-6bbf-43e7-a6d8-c1758269e178" providerId="ADAL" clId="{0E965329-06CD-7E47-9AC4-BBC69B6E3061}" dt="2020-04-09T04:01:35.928" v="2232" actId="26606"/>
          <ac:spMkLst>
            <pc:docMk/>
            <pc:sldMk cId="3340094538" sldId="272"/>
            <ac:spMk id="11" creationId="{4203DEB5-0B19-4F8E-84E2-00F5861C96F9}"/>
          </ac:spMkLst>
        </pc:spChg>
        <pc:spChg chg="del">
          <ac:chgData name="JUAREZ CARRILLO OLIVIA JIMENA" userId="ef3f946d-6bbf-43e7-a6d8-c1758269e178" providerId="ADAL" clId="{0E965329-06CD-7E47-9AC4-BBC69B6E3061}" dt="2020-04-09T04:00:46.061" v="2227"/>
          <ac:spMkLst>
            <pc:docMk/>
            <pc:sldMk cId="3340094538" sldId="272"/>
            <ac:spMk id="32" creationId="{AFC58823-8FAD-4453-9176-BC2C180CC191}"/>
          </ac:spMkLst>
        </pc:spChg>
        <pc:picChg chg="del">
          <ac:chgData name="JUAREZ CARRILLO OLIVIA JIMENA" userId="ef3f946d-6bbf-43e7-a6d8-c1758269e178" providerId="ADAL" clId="{0E965329-06CD-7E47-9AC4-BBC69B6E3061}" dt="2020-04-09T04:00:55.068" v="2228" actId="478"/>
          <ac:picMkLst>
            <pc:docMk/>
            <pc:sldMk cId="3340094538" sldId="272"/>
            <ac:picMk id="3" creationId="{BF31A025-0873-0B48-941B-31218BB98EB0}"/>
          </ac:picMkLst>
        </pc:picChg>
        <pc:picChg chg="del">
          <ac:chgData name="JUAREZ CARRILLO OLIVIA JIMENA" userId="ef3f946d-6bbf-43e7-a6d8-c1758269e178" providerId="ADAL" clId="{0E965329-06CD-7E47-9AC4-BBC69B6E3061}" dt="2020-04-09T04:00:57.262" v="2229" actId="478"/>
          <ac:picMkLst>
            <pc:docMk/>
            <pc:sldMk cId="3340094538" sldId="272"/>
            <ac:picMk id="7" creationId="{F867E086-8E5A-BA48-8412-054D19360E23}"/>
          </ac:picMkLst>
        </pc:picChg>
      </pc:sldChg>
      <pc:sldChg chg="del">
        <pc:chgData name="JUAREZ CARRILLO OLIVIA JIMENA" userId="ef3f946d-6bbf-43e7-a6d8-c1758269e178" providerId="ADAL" clId="{0E965329-06CD-7E47-9AC4-BBC69B6E3061}" dt="2020-04-09T04:24:39.771" v="2270" actId="2696"/>
        <pc:sldMkLst>
          <pc:docMk/>
          <pc:sldMk cId="2394120878" sldId="273"/>
        </pc:sldMkLst>
      </pc:sldChg>
      <pc:sldMasterChg chg="modSldLayout">
        <pc:chgData name="JUAREZ CARRILLO OLIVIA JIMENA" userId="ef3f946d-6bbf-43e7-a6d8-c1758269e178" providerId="ADAL" clId="{0E965329-06CD-7E47-9AC4-BBC69B6E3061}" dt="2020-04-09T03:05:22.747" v="1457"/>
        <pc:sldMasterMkLst>
          <pc:docMk/>
          <pc:sldMasterMk cId="387086003" sldId="2147483849"/>
        </pc:sldMasterMkLst>
        <pc:sldLayoutChg chg="delSp">
          <pc:chgData name="JUAREZ CARRILLO OLIVIA JIMENA" userId="ef3f946d-6bbf-43e7-a6d8-c1758269e178" providerId="ADAL" clId="{0E965329-06CD-7E47-9AC4-BBC69B6E3061}" dt="2020-04-09T03:05:22.747" v="1457"/>
          <pc:sldLayoutMkLst>
            <pc:docMk/>
            <pc:sldMasterMk cId="387086003" sldId="2147483849"/>
            <pc:sldLayoutMk cId="1118058891" sldId="2147483867"/>
          </pc:sldLayoutMkLst>
          <pc:cxnChg chg="del">
            <ac:chgData name="JUAREZ CARRILLO OLIVIA JIMENA" userId="ef3f946d-6bbf-43e7-a6d8-c1758269e178" providerId="ADAL" clId="{0E965329-06CD-7E47-9AC4-BBC69B6E3061}" dt="2020-04-09T03:05:22.747" v="1457"/>
            <ac:cxnSpMkLst>
              <pc:docMk/>
              <pc:sldMasterMk cId="387086003" sldId="2147483849"/>
              <pc:sldLayoutMk cId="1118058891" sldId="2147483867"/>
              <ac:cxnSpMk id="33" creationId="{00000000-0000-0000-0000-000000000000}"/>
            </ac:cxnSpMkLst>
          </pc:cxnChg>
        </pc:sldLayoutChg>
      </pc:sldMasterChg>
      <pc:sldMasterChg chg="modSldLayout">
        <pc:chgData name="JUAREZ CARRILLO OLIVIA JIMENA" userId="ef3f946d-6bbf-43e7-a6d8-c1758269e178" providerId="ADAL" clId="{0E965329-06CD-7E47-9AC4-BBC69B6E3061}" dt="2020-04-09T03:11:04.611" v="1522"/>
        <pc:sldMasterMkLst>
          <pc:docMk/>
          <pc:sldMasterMk cId="1872702594" sldId="2147484030"/>
        </pc:sldMasterMkLst>
        <pc:sldLayoutChg chg="delSp">
          <pc:chgData name="JUAREZ CARRILLO OLIVIA JIMENA" userId="ef3f946d-6bbf-43e7-a6d8-c1758269e178" providerId="ADAL" clId="{0E965329-06CD-7E47-9AC4-BBC69B6E3061}" dt="2020-04-09T03:11:04.611" v="1522"/>
          <pc:sldLayoutMkLst>
            <pc:docMk/>
            <pc:sldMasterMk cId="1872702594" sldId="2147484030"/>
            <pc:sldLayoutMk cId="3599402059" sldId="2147484048"/>
          </pc:sldLayoutMkLst>
          <pc:spChg chg="del">
            <ac:chgData name="JUAREZ CARRILLO OLIVIA JIMENA" userId="ef3f946d-6bbf-43e7-a6d8-c1758269e178" providerId="ADAL" clId="{0E965329-06CD-7E47-9AC4-BBC69B6E3061}" dt="2020-04-09T03:11:04.611" v="1522"/>
            <ac:spMkLst>
              <pc:docMk/>
              <pc:sldMasterMk cId="1872702594" sldId="2147484030"/>
              <pc:sldLayoutMk cId="3599402059" sldId="2147484048"/>
              <ac:spMk id="7" creationId="{00000000-0000-0000-0000-000000000000}"/>
            </ac:spMkLst>
          </pc:spChg>
          <pc:spChg chg="del">
            <ac:chgData name="JUAREZ CARRILLO OLIVIA JIMENA" userId="ef3f946d-6bbf-43e7-a6d8-c1758269e178" providerId="ADAL" clId="{0E965329-06CD-7E47-9AC4-BBC69B6E3061}" dt="2020-04-09T03:11:04.611" v="1522"/>
            <ac:spMkLst>
              <pc:docMk/>
              <pc:sldMasterMk cId="1872702594" sldId="2147484030"/>
              <pc:sldLayoutMk cId="3599402059" sldId="2147484048"/>
              <ac:spMk id="9" creationId="{00000000-0000-0000-0000-000000000000}"/>
            </ac:spMkLst>
          </pc:spChg>
          <pc:spChg chg="del">
            <ac:chgData name="JUAREZ CARRILLO OLIVIA JIMENA" userId="ef3f946d-6bbf-43e7-a6d8-c1758269e178" providerId="ADAL" clId="{0E965329-06CD-7E47-9AC4-BBC69B6E3061}" dt="2020-04-09T03:11:04.611" v="1522"/>
            <ac:spMkLst>
              <pc:docMk/>
              <pc:sldMasterMk cId="1872702594" sldId="2147484030"/>
              <pc:sldLayoutMk cId="3599402059" sldId="2147484048"/>
              <ac:spMk id="29" creationId="{00000000-0000-0000-0000-000000000000}"/>
            </ac:spMkLst>
          </pc:spChg>
        </pc:sldLayoutChg>
      </pc:sldMasterChg>
    </pc:docChg>
  </pc:docChgLst>
</pc:chgInfo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svg"/><Relationship Id="rId1" Type="http://schemas.openxmlformats.org/officeDocument/2006/relationships/image" Target="../media/image1.png"/><Relationship Id="rId4" Type="http://schemas.openxmlformats.org/officeDocument/2006/relationships/image" Target="../media/image4.sv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svg"/><Relationship Id="rId1" Type="http://schemas.openxmlformats.org/officeDocument/2006/relationships/image" Target="../media/image1.png"/><Relationship Id="rId4" Type="http://schemas.openxmlformats.org/officeDocument/2006/relationships/image" Target="../media/image4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18/5/colors/Iconchunking_neutralbg_accent3_2">
  <dgm:title val=""/>
  <dgm:desc val=""/>
  <dgm:catLst>
    <dgm:cat type="accent3" pri="13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bg1">
        <a:lumMod val="95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2BB773F-F53C-491B-898F-73B32E4E466E}" type="doc">
      <dgm:prSet loTypeId="urn:microsoft.com/office/officeart/2018/5/layout/IconLeafLabelList" loCatId="icon" qsTypeId="urn:microsoft.com/office/officeart/2005/8/quickstyle/simple1" qsCatId="simple" csTypeId="urn:microsoft.com/office/officeart/2018/5/colors/Iconchunking_neutralbg_accent3_2" csCatId="accent3" phldr="1"/>
      <dgm:spPr/>
      <dgm:t>
        <a:bodyPr/>
        <a:lstStyle/>
        <a:p>
          <a:endParaRPr lang="en-US"/>
        </a:p>
      </dgm:t>
    </dgm:pt>
    <dgm:pt modelId="{C976EF69-2855-4343-AAC1-89A6C1900F64}">
      <dgm:prSet custT="1"/>
      <dgm:spPr/>
      <dgm:t>
        <a:bodyPr/>
        <a:lstStyle/>
        <a:p>
          <a:pPr>
            <a:defRPr cap="all"/>
          </a:pPr>
          <a:r>
            <a:rPr lang="en-US" sz="1600"/>
            <a:t>Share the key aspects of the Imagery Pipeline and the key aspects of our Pilot Study Reports</a:t>
          </a:r>
        </a:p>
      </dgm:t>
    </dgm:pt>
    <dgm:pt modelId="{7C90E92C-9C26-4F0B-9DC3-729CF616E29B}" type="parTrans" cxnId="{02180D20-53C4-4799-98AF-5DC705F80233}">
      <dgm:prSet/>
      <dgm:spPr/>
      <dgm:t>
        <a:bodyPr/>
        <a:lstStyle/>
        <a:p>
          <a:endParaRPr lang="en-US"/>
        </a:p>
      </dgm:t>
    </dgm:pt>
    <dgm:pt modelId="{D0927F04-780A-40AF-928C-EBEDCC0FDE03}" type="sibTrans" cxnId="{02180D20-53C4-4799-98AF-5DC705F80233}">
      <dgm:prSet/>
      <dgm:spPr/>
      <dgm:t>
        <a:bodyPr/>
        <a:lstStyle/>
        <a:p>
          <a:endParaRPr lang="en-US"/>
        </a:p>
      </dgm:t>
    </dgm:pt>
    <dgm:pt modelId="{D261B0D0-7724-4DF3-BEAE-6778C85384EB}">
      <dgm:prSet custT="1"/>
      <dgm:spPr/>
      <dgm:t>
        <a:bodyPr/>
        <a:lstStyle/>
        <a:p>
          <a:pPr>
            <a:defRPr cap="all"/>
          </a:pPr>
          <a:r>
            <a:rPr lang="en-US" sz="1600"/>
            <a:t>Move forward with ideas for the Imagery Theme Report Through SOME questions that we prepared</a:t>
          </a:r>
        </a:p>
      </dgm:t>
    </dgm:pt>
    <dgm:pt modelId="{8A6D9F68-9C14-41CF-B280-CA0508B1A2A5}" type="parTrans" cxnId="{5FD5AC04-03C0-47B1-8C5B-59354A84C774}">
      <dgm:prSet/>
      <dgm:spPr/>
      <dgm:t>
        <a:bodyPr/>
        <a:lstStyle/>
        <a:p>
          <a:endParaRPr lang="en-US"/>
        </a:p>
      </dgm:t>
    </dgm:pt>
    <dgm:pt modelId="{9CC7F141-7B17-491C-95F0-35D6A51F24FA}" type="sibTrans" cxnId="{5FD5AC04-03C0-47B1-8C5B-59354A84C774}">
      <dgm:prSet/>
      <dgm:spPr/>
      <dgm:t>
        <a:bodyPr/>
        <a:lstStyle/>
        <a:p>
          <a:endParaRPr lang="en-US"/>
        </a:p>
      </dgm:t>
    </dgm:pt>
    <dgm:pt modelId="{6BA06A74-8AAC-4509-B1EC-4C10FEE7109F}" type="pres">
      <dgm:prSet presAssocID="{B2BB773F-F53C-491B-898F-73B32E4E466E}" presName="root" presStyleCnt="0">
        <dgm:presLayoutVars>
          <dgm:dir/>
          <dgm:resizeHandles val="exact"/>
        </dgm:presLayoutVars>
      </dgm:prSet>
      <dgm:spPr/>
    </dgm:pt>
    <dgm:pt modelId="{9243FC5B-FB32-487E-8BA4-FC163809A819}" type="pres">
      <dgm:prSet presAssocID="{C976EF69-2855-4343-AAC1-89A6C1900F64}" presName="compNode" presStyleCnt="0"/>
      <dgm:spPr/>
    </dgm:pt>
    <dgm:pt modelId="{CFD4BCA6-F577-4AA1-8CB0-4BB5F33F75C7}" type="pres">
      <dgm:prSet presAssocID="{C976EF69-2855-4343-AAC1-89A6C1900F64}" presName="iconBgRect" presStyleLbl="bgShp" presStyleIdx="0" presStyleCnt="2" custScaleX="122944" custScaleY="124801"/>
      <dgm:spPr>
        <a:prstGeom prst="round2DiagRect">
          <a:avLst>
            <a:gd name="adj1" fmla="val 29727"/>
            <a:gd name="adj2" fmla="val 0"/>
          </a:avLst>
        </a:prstGeom>
      </dgm:spPr>
    </dgm:pt>
    <dgm:pt modelId="{108A44EA-0D31-445D-A59D-B3B014272949}" type="pres">
      <dgm:prSet presAssocID="{C976EF69-2855-4343-AAC1-89A6C1900F64}" presName="iconRect" presStyleLbl="node1" presStyleIdx="0" presStyleCnt="2" custScaleX="233001" custScaleY="238008"/>
      <dgm:spPr>
        <a:blipFill>
          <a:blip xmlns:r="http://schemas.openxmlformats.org/officeDocument/2006/relationships" r:embed="rId1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Chateo"/>
        </a:ext>
      </dgm:extLst>
    </dgm:pt>
    <dgm:pt modelId="{DB1EE029-9798-453B-A3A1-A391DAC251A5}" type="pres">
      <dgm:prSet presAssocID="{C976EF69-2855-4343-AAC1-89A6C1900F64}" presName="spaceRect" presStyleCnt="0"/>
      <dgm:spPr/>
    </dgm:pt>
    <dgm:pt modelId="{3E2940C0-E2A3-4A2E-BA42-B9D6C9C9DFAE}" type="pres">
      <dgm:prSet presAssocID="{C976EF69-2855-4343-AAC1-89A6C1900F64}" presName="textRect" presStyleLbl="revTx" presStyleIdx="0" presStyleCnt="2" custScaleX="114159" custLinFactNeighborX="1393" custLinFactNeighborY="-39420">
        <dgm:presLayoutVars>
          <dgm:chMax val="1"/>
          <dgm:chPref val="1"/>
        </dgm:presLayoutVars>
      </dgm:prSet>
      <dgm:spPr/>
    </dgm:pt>
    <dgm:pt modelId="{EC803AEF-BF11-4C50-9762-9C8A58C0B334}" type="pres">
      <dgm:prSet presAssocID="{D0927F04-780A-40AF-928C-EBEDCC0FDE03}" presName="sibTrans" presStyleCnt="0"/>
      <dgm:spPr/>
    </dgm:pt>
    <dgm:pt modelId="{1393FB20-D7C1-4F98-9B19-5ABC75D4B7BF}" type="pres">
      <dgm:prSet presAssocID="{D261B0D0-7724-4DF3-BEAE-6778C85384EB}" presName="compNode" presStyleCnt="0"/>
      <dgm:spPr/>
    </dgm:pt>
    <dgm:pt modelId="{008E98BC-B775-4214-BE33-9EB43FEA9ACE}" type="pres">
      <dgm:prSet presAssocID="{D261B0D0-7724-4DF3-BEAE-6778C85384EB}" presName="iconBgRect" presStyleLbl="bgShp" presStyleIdx="1" presStyleCnt="2" custScaleX="126207" custScaleY="119030"/>
      <dgm:spPr>
        <a:prstGeom prst="round2DiagRect">
          <a:avLst>
            <a:gd name="adj1" fmla="val 29727"/>
            <a:gd name="adj2" fmla="val 0"/>
          </a:avLst>
        </a:prstGeom>
      </dgm:spPr>
    </dgm:pt>
    <dgm:pt modelId="{A3092BD4-89C2-452D-B5CE-A41EA21A2EB8}" type="pres">
      <dgm:prSet presAssocID="{D261B0D0-7724-4DF3-BEAE-6778C85384EB}" presName="iconRect" presStyleLbl="node1" presStyleIdx="1" presStyleCnt="2" custScaleX="247040" custScaleY="241990"/>
      <dgm:spPr>
        <a:blipFill>
          <a:blip xmlns:r="http://schemas.openxmlformats.org/officeDocument/2006/relationships"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Lluvia de ideas de grupo"/>
        </a:ext>
      </dgm:extLst>
    </dgm:pt>
    <dgm:pt modelId="{3D287F62-3BF0-4AFE-B720-0E4D4A64611B}" type="pres">
      <dgm:prSet presAssocID="{D261B0D0-7724-4DF3-BEAE-6778C85384EB}" presName="spaceRect" presStyleCnt="0"/>
      <dgm:spPr/>
    </dgm:pt>
    <dgm:pt modelId="{B32F172A-01C5-4ADA-8B69-61EA52EF3B45}" type="pres">
      <dgm:prSet presAssocID="{D261B0D0-7724-4DF3-BEAE-6778C85384EB}" presName="textRect" presStyleLbl="revTx" presStyleIdx="1" presStyleCnt="2" custScaleX="115564" custLinFactNeighborX="-1393" custLinFactNeighborY="-39420">
        <dgm:presLayoutVars>
          <dgm:chMax val="1"/>
          <dgm:chPref val="1"/>
        </dgm:presLayoutVars>
      </dgm:prSet>
      <dgm:spPr/>
    </dgm:pt>
  </dgm:ptLst>
  <dgm:cxnLst>
    <dgm:cxn modelId="{5FD5AC04-03C0-47B1-8C5B-59354A84C774}" srcId="{B2BB773F-F53C-491B-898F-73B32E4E466E}" destId="{D261B0D0-7724-4DF3-BEAE-6778C85384EB}" srcOrd="1" destOrd="0" parTransId="{8A6D9F68-9C14-41CF-B280-CA0508B1A2A5}" sibTransId="{9CC7F141-7B17-491C-95F0-35D6A51F24FA}"/>
    <dgm:cxn modelId="{144BF90A-A1F2-1541-82A1-8E2F03240107}" type="presOf" srcId="{B2BB773F-F53C-491B-898F-73B32E4E466E}" destId="{6BA06A74-8AAC-4509-B1EC-4C10FEE7109F}" srcOrd="0" destOrd="0" presId="urn:microsoft.com/office/officeart/2018/5/layout/IconLeafLabelList"/>
    <dgm:cxn modelId="{02180D20-53C4-4799-98AF-5DC705F80233}" srcId="{B2BB773F-F53C-491B-898F-73B32E4E466E}" destId="{C976EF69-2855-4343-AAC1-89A6C1900F64}" srcOrd="0" destOrd="0" parTransId="{7C90E92C-9C26-4F0B-9DC3-729CF616E29B}" sibTransId="{D0927F04-780A-40AF-928C-EBEDCC0FDE03}"/>
    <dgm:cxn modelId="{8D57ED31-2E6F-0144-84A4-E2CD3995193A}" type="presOf" srcId="{D261B0D0-7724-4DF3-BEAE-6778C85384EB}" destId="{B32F172A-01C5-4ADA-8B69-61EA52EF3B45}" srcOrd="0" destOrd="0" presId="urn:microsoft.com/office/officeart/2018/5/layout/IconLeafLabelList"/>
    <dgm:cxn modelId="{7FE12540-4EE2-8E4B-B6BB-CCDF20A9A9A6}" type="presOf" srcId="{C976EF69-2855-4343-AAC1-89A6C1900F64}" destId="{3E2940C0-E2A3-4A2E-BA42-B9D6C9C9DFAE}" srcOrd="0" destOrd="0" presId="urn:microsoft.com/office/officeart/2018/5/layout/IconLeafLabelList"/>
    <dgm:cxn modelId="{3180C004-987F-F549-90C5-4A4C3A314E96}" type="presParOf" srcId="{6BA06A74-8AAC-4509-B1EC-4C10FEE7109F}" destId="{9243FC5B-FB32-487E-8BA4-FC163809A819}" srcOrd="0" destOrd="0" presId="urn:microsoft.com/office/officeart/2018/5/layout/IconLeafLabelList"/>
    <dgm:cxn modelId="{751380A1-0DD0-7F48-BDD2-688968FF88C0}" type="presParOf" srcId="{9243FC5B-FB32-487E-8BA4-FC163809A819}" destId="{CFD4BCA6-F577-4AA1-8CB0-4BB5F33F75C7}" srcOrd="0" destOrd="0" presId="urn:microsoft.com/office/officeart/2018/5/layout/IconLeafLabelList"/>
    <dgm:cxn modelId="{E1D2BCF5-CC86-D74D-9D2A-76D9A9CE3852}" type="presParOf" srcId="{9243FC5B-FB32-487E-8BA4-FC163809A819}" destId="{108A44EA-0D31-445D-A59D-B3B014272949}" srcOrd="1" destOrd="0" presId="urn:microsoft.com/office/officeart/2018/5/layout/IconLeafLabelList"/>
    <dgm:cxn modelId="{1168A687-E9AB-4C44-B3F4-88A6FB04EF7F}" type="presParOf" srcId="{9243FC5B-FB32-487E-8BA4-FC163809A819}" destId="{DB1EE029-9798-453B-A3A1-A391DAC251A5}" srcOrd="2" destOrd="0" presId="urn:microsoft.com/office/officeart/2018/5/layout/IconLeafLabelList"/>
    <dgm:cxn modelId="{B035D2BE-2ADB-5649-BFE5-849C658DC5CA}" type="presParOf" srcId="{9243FC5B-FB32-487E-8BA4-FC163809A819}" destId="{3E2940C0-E2A3-4A2E-BA42-B9D6C9C9DFAE}" srcOrd="3" destOrd="0" presId="urn:microsoft.com/office/officeart/2018/5/layout/IconLeafLabelList"/>
    <dgm:cxn modelId="{996E7A29-FDC3-8848-8ED3-0435B3D26517}" type="presParOf" srcId="{6BA06A74-8AAC-4509-B1EC-4C10FEE7109F}" destId="{EC803AEF-BF11-4C50-9762-9C8A58C0B334}" srcOrd="1" destOrd="0" presId="urn:microsoft.com/office/officeart/2018/5/layout/IconLeafLabelList"/>
    <dgm:cxn modelId="{DF3CA695-126D-934A-ACD3-DF2A3CA9C482}" type="presParOf" srcId="{6BA06A74-8AAC-4509-B1EC-4C10FEE7109F}" destId="{1393FB20-D7C1-4F98-9B19-5ABC75D4B7BF}" srcOrd="2" destOrd="0" presId="urn:microsoft.com/office/officeart/2018/5/layout/IconLeafLabelList"/>
    <dgm:cxn modelId="{15051C73-7FD9-6242-B5B0-4F20F2677B10}" type="presParOf" srcId="{1393FB20-D7C1-4F98-9B19-5ABC75D4B7BF}" destId="{008E98BC-B775-4214-BE33-9EB43FEA9ACE}" srcOrd="0" destOrd="0" presId="urn:microsoft.com/office/officeart/2018/5/layout/IconLeafLabelList"/>
    <dgm:cxn modelId="{92B621A8-C6B1-EA4C-A52B-90A538A21170}" type="presParOf" srcId="{1393FB20-D7C1-4F98-9B19-5ABC75D4B7BF}" destId="{A3092BD4-89C2-452D-B5CE-A41EA21A2EB8}" srcOrd="1" destOrd="0" presId="urn:microsoft.com/office/officeart/2018/5/layout/IconLeafLabelList"/>
    <dgm:cxn modelId="{E5163DC8-6EE2-9649-8CD1-C9B1EFB1D13B}" type="presParOf" srcId="{1393FB20-D7C1-4F98-9B19-5ABC75D4B7BF}" destId="{3D287F62-3BF0-4AFE-B720-0E4D4A64611B}" srcOrd="2" destOrd="0" presId="urn:microsoft.com/office/officeart/2018/5/layout/IconLeafLabelList"/>
    <dgm:cxn modelId="{7F61F5F2-9423-4745-85F9-AD24101CF8B0}" type="presParOf" srcId="{1393FB20-D7C1-4F98-9B19-5ABC75D4B7BF}" destId="{B32F172A-01C5-4ADA-8B69-61EA52EF3B45}" srcOrd="3" destOrd="0" presId="urn:microsoft.com/office/officeart/2018/5/layout/IconLeafLabel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FD4BCA6-F577-4AA1-8CB0-4BB5F33F75C7}">
      <dsp:nvSpPr>
        <dsp:cNvPr id="0" name=""/>
        <dsp:cNvSpPr/>
      </dsp:nvSpPr>
      <dsp:spPr>
        <a:xfrm>
          <a:off x="2409439" y="247898"/>
          <a:ext cx="2657665" cy="2697807"/>
        </a:xfrm>
        <a:prstGeom prst="round2DiagRect">
          <a:avLst>
            <a:gd name="adj1" fmla="val 29727"/>
            <a:gd name="adj2" fmla="val 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08A44EA-0D31-445D-A59D-B3B014272949}">
      <dsp:nvSpPr>
        <dsp:cNvPr id="0" name=""/>
        <dsp:cNvSpPr/>
      </dsp:nvSpPr>
      <dsp:spPr>
        <a:xfrm>
          <a:off x="2293301" y="120780"/>
          <a:ext cx="2889940" cy="2952042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  <a:ln w="127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E2940C0-E2A3-4A2E-BA42-B9D6C9C9DFAE}">
      <dsp:nvSpPr>
        <dsp:cNvPr id="0" name=""/>
        <dsp:cNvSpPr/>
      </dsp:nvSpPr>
      <dsp:spPr>
        <a:xfrm>
          <a:off x="1764881" y="3056161"/>
          <a:ext cx="4045509" cy="74783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1600" kern="1200"/>
            <a:t>Share the key aspects of the Imagery Pipeline and the key aspects of our Pilot Study Reports</a:t>
          </a:r>
        </a:p>
      </dsp:txBody>
      <dsp:txXfrm>
        <a:off x="1764881" y="3056161"/>
        <a:ext cx="4045509" cy="747835"/>
      </dsp:txXfrm>
    </dsp:sp>
    <dsp:sp modelId="{008E98BC-B775-4214-BE33-9EB43FEA9ACE}">
      <dsp:nvSpPr>
        <dsp:cNvPr id="0" name=""/>
        <dsp:cNvSpPr/>
      </dsp:nvSpPr>
      <dsp:spPr>
        <a:xfrm>
          <a:off x="7064732" y="322621"/>
          <a:ext cx="2728200" cy="2573056"/>
        </a:xfrm>
        <a:prstGeom prst="round2DiagRect">
          <a:avLst>
            <a:gd name="adj1" fmla="val 29727"/>
            <a:gd name="adj2" fmla="val 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3092BD4-89C2-452D-B5CE-A41EA21A2EB8}">
      <dsp:nvSpPr>
        <dsp:cNvPr id="0" name=""/>
        <dsp:cNvSpPr/>
      </dsp:nvSpPr>
      <dsp:spPr>
        <a:xfrm>
          <a:off x="6896798" y="108433"/>
          <a:ext cx="3064067" cy="3001432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  <a:ln w="127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32F172A-01C5-4ADA-8B69-61EA52EF3B45}">
      <dsp:nvSpPr>
        <dsp:cNvPr id="0" name=""/>
        <dsp:cNvSpPr/>
      </dsp:nvSpPr>
      <dsp:spPr>
        <a:xfrm>
          <a:off x="6331818" y="3068508"/>
          <a:ext cx="4095299" cy="74783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1600" kern="1200"/>
            <a:t>Move forward with ideas for the Imagery Theme Report Through SOME questions that we prepared</a:t>
          </a:r>
        </a:p>
      </dsp:txBody>
      <dsp:txXfrm>
        <a:off x="6331818" y="3068508"/>
        <a:ext cx="4095299" cy="74783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5/layout/IconLeafLabelList">
  <dgm:title val="Icon Leaf Label List"/>
  <dgm:desc val="Use to show non-sequential or grouped chunks of information accompanied by a related visuals. Works best with icons or small pictures with short text ca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2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4"/>
          <dgm:constr type="h" for="des" forName="compNode" op="equ"/>
          <dgm:constr type="h" for="des" forName="textRect" op="equ"/>
        </dgm:constrLst>
      </dgm:if>
      <dgm:if name="Name5" axis="ch" ptType="node" func="cnt" op="lte" val="3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0"/>
          <dgm:constr type="h" for="des" forName="compNode" op="equ"/>
          <dgm:constr type="h" for="des" forName="textRect" op="equ"/>
        </dgm:constrLst>
      </dgm:if>
      <dgm:if name="Name6" axis="ch" ptType="node" func="cnt" op="lte" val="4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32"/>
          <dgm:constr type="h" for="des" forName="compNode" op="equ"/>
          <dgm:constr type="h" for="des" forName="textRect" op="equ"/>
        </dgm:constrLst>
      </dgm:if>
      <dgm:else name="Name7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24"/>
          <dgm:constr type="h" for="des" forName="compNode" op="equ"/>
          <dgm:constr type="h" for="des" forName="textRect" op="equ"/>
        </dgm:constrLst>
      </dgm:else>
    </dgm:choose>
    <dgm:ruleLst>
      <dgm:rule type="w" for="ch" forName="compNode" val="5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BgRect" refType="w" fact="0.61"/>
          <dgm:constr type="h" for="ch" forName="iconBgRect" refType="w" refFor="ch" refForName="iconBgRect"/>
          <dgm:constr type="t" for="ch" forName="iconBgRect"/>
          <dgm:constr type="ctrX" for="ch" forName="iconBgRect" refType="w" fact="0.5"/>
          <dgm:constr type="w" for="ch" forName="iconRect" refType="w" fact="0.35"/>
          <dgm:constr type="h" for="ch" forName="iconRect" refType="w" refFor="ch" refForName="iconRect"/>
          <dgm:constr type="ctrX" for="ch" forName="iconRect" refType="ctrX" refFor="ch" refForName="iconBgRect"/>
          <dgm:constr type="ctrY" for="ch" forName="iconRect" refType="ctrY" refFor="ch" refForName="iconBgRect"/>
          <dgm:constr type="h" for="ch" forName="spaceRect" refType="w" fact="0.19"/>
          <dgm:constr type="w" for="ch" forName="spaceRect" refType="w"/>
          <dgm:constr type="l" for="ch" forName="spaceRect"/>
          <dgm:constr type="t" for="ch" forName="spaceRect" refType="b" refFor="ch" refForName="iconBgRect"/>
          <dgm:constr type="h" for="ch" forName="textRect" val="20"/>
          <dgm:constr type="w" for="ch" forName="textRect" refType="w"/>
          <dgm:constr type="l" for="ch" forName="textRect"/>
          <dgm:constr type="t" for="ch" forName="textRect" refType="b" refFor="ch" refForName="spaceRect"/>
        </dgm:constrLst>
        <dgm:ruleLst>
          <dgm:rule type="h" val="INF" fact="NaN" max="NaN"/>
        </dgm:ruleLst>
        <dgm:layoutNode name="iconBgRect" styleLbl="bgShp">
          <dgm:alg type="sp"/>
          <dgm:shape xmlns:r="http://schemas.openxmlformats.org/officeDocument/2006/relationships" type="round2DiagRect" r:blip="">
            <dgm:adjLst/>
            <dgm:extLst>
              <a:ext uri="{B698B0E9-8C71-41B9-8309-B3DCBF30829C}">
                <dgm1612:spPr xmlns:dgm1612="http://schemas.microsoft.com/office/drawing/2016/12/diagram">
                  <a:prstGeom prst="round2DiagRect">
                    <a:avLst>
                      <a:gd name="adj1" fmla="val 29727"/>
                      <a:gd name="adj2" fmla="val 0"/>
                    </a:avLst>
                  </a:prstGeom>
                </dgm1612:spPr>
              </a:ext>
            </dgm:ext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textRect" styleLbl="revTx">
          <dgm:varLst>
            <dgm:chMax val="1"/>
            <dgm:chPref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1" fact="NaN" max="NaN"/>
            <dgm:rule type="h" val="INF" fact="NaN" max="NaN"/>
          </dgm:ruleLst>
        </dgm:layoutNode>
      </dgm:layoutNode>
      <dgm:forEach name="Name9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  <a:defRPr cap="all"/>
        </a:lvl1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 algn="ctr">
              <a:defRPr sz="3800">
                <a:solidFill>
                  <a:srgbClr val="262626"/>
                </a:solidFill>
              </a:defRPr>
            </a:lvl1pPr>
          </a:lstStyle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5194" y="4352544"/>
            <a:ext cx="6801612" cy="1239894"/>
          </a:xfrm>
          <a:noFill/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MX"/>
              <a:t>Haz clic para editar el estilo de subtítulo del patrón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26167C-D966-9D48-919C-600403CC03B9}" type="datetimeFigureOut">
              <a:rPr lang="es-MX" smtClean="0"/>
              <a:t>08/04/2020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51FED0-E75F-F84A-A5B9-92BF37758C5D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12908050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26167C-D966-9D48-919C-600403CC03B9}" type="datetimeFigureOut">
              <a:rPr lang="es-MX" smtClean="0"/>
              <a:t>08/04/2020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51FED0-E75F-F84A-A5B9-92BF37758C5D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4526133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3112" y="937260"/>
            <a:ext cx="1298608" cy="4983480"/>
          </a:xfrm>
        </p:spPr>
        <p:txBody>
          <a:bodyPr vert="eaVert"/>
          <a:lstStyle/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31136" y="937260"/>
            <a:ext cx="6198489" cy="4983480"/>
          </a:xfrm>
        </p:spPr>
        <p:txBody>
          <a:bodyPr vert="eaVert"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26167C-D966-9D48-919C-600403CC03B9}" type="datetimeFigureOut">
              <a:rPr lang="es-MX" smtClean="0"/>
              <a:t>08/04/2020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51FED0-E75F-F84A-A5B9-92BF37758C5D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6104022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26167C-D966-9D48-919C-600403CC03B9}" type="datetimeFigureOut">
              <a:rPr lang="es-MX" smtClean="0"/>
              <a:t>08/04/2020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51FED0-E75F-F84A-A5B9-92BF37758C5D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5453880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>
              <a:defRPr sz="3800">
                <a:solidFill>
                  <a:srgbClr val="262626"/>
                </a:solidFill>
              </a:defRPr>
            </a:lvl1pPr>
          </a:lstStyle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95194" y="4352465"/>
            <a:ext cx="6801612" cy="1265082"/>
          </a:xfrm>
        </p:spPr>
        <p:txBody>
          <a:bodyPr anchor="t" anchorCtr="1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26167C-D966-9D48-919C-600403CC03B9}" type="datetimeFigureOut">
              <a:rPr lang="es-MX" smtClean="0"/>
              <a:t>08/04/2020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51FED0-E75F-F84A-A5B9-92BF37758C5D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80159063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81912" y="2638044"/>
            <a:ext cx="4271771" cy="3101982"/>
          </a:xfr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38315" y="2638044"/>
            <a:ext cx="4270247" cy="3101982"/>
          </a:xfr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26167C-D966-9D48-919C-600403CC03B9}" type="datetimeFigureOut">
              <a:rPr lang="es-MX" smtClean="0"/>
              <a:t>08/04/2020</a:t>
            </a:fld>
            <a:endParaRPr lang="es-MX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51FED0-E75F-F84A-A5B9-92BF37758C5D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2631044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8343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83436" y="3143250"/>
            <a:ext cx="4270248" cy="2596776"/>
          </a:xfr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38316" y="3143250"/>
            <a:ext cx="4253484" cy="2596776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633831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26167C-D966-9D48-919C-600403CC03B9}" type="datetimeFigureOut">
              <a:rPr lang="es-MX" smtClean="0"/>
              <a:t>08/04/2020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51FED0-E75F-F84A-A5B9-92BF37758C5D}" type="slidenum">
              <a:rPr lang="es-MX" smtClean="0"/>
              <a:t>‹Nº›</a:t>
            </a:fld>
            <a:endParaRPr lang="es-MX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32864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26167C-D966-9D48-919C-600403CC03B9}" type="datetimeFigureOut">
              <a:rPr lang="es-MX" smtClean="0"/>
              <a:t>08/04/2020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51FED0-E75F-F84A-A5B9-92BF37758C5D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343229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26167C-D966-9D48-919C-600403CC03B9}" type="datetimeFigureOut">
              <a:rPr lang="es-MX" smtClean="0"/>
              <a:t>08/04/2020</a:t>
            </a:fld>
            <a:endParaRPr lang="es-MX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51FED0-E75F-F84A-A5B9-92BF37758C5D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6676749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4672" y="2243828"/>
            <a:ext cx="4486656" cy="1141497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rm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36080" y="804672"/>
            <a:ext cx="4815840" cy="5248656"/>
          </a:xfrm>
        </p:spPr>
        <p:txBody>
          <a:bodyPr>
            <a:normAutofit/>
          </a:bodyPr>
          <a:lstStyle>
            <a:lvl1pPr>
              <a:defRPr sz="19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6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6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26167C-D966-9D48-919C-600403CC03B9}" type="datetimeFigureOut">
              <a:rPr lang="es-MX" smtClean="0"/>
              <a:t>08/04/2020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67503" cy="320040"/>
          </a:xfrm>
        </p:spPr>
        <p:txBody>
          <a:bodyPr/>
          <a:lstStyle>
            <a:lvl1pPr>
              <a:defRPr>
                <a:solidFill>
                  <a:srgbClr val="FFFFFF">
                    <a:alpha val="69804"/>
                  </a:srgbClr>
                </a:solidFill>
              </a:defRPr>
            </a:lvl1pPr>
          </a:lstStyle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51FED0-E75F-F84A-A5B9-92BF37758C5D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5235153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0" y="0"/>
            <a:ext cx="6095999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8523" y="2243828"/>
            <a:ext cx="4494998" cy="1134640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9" y="0"/>
            <a:ext cx="6102097" cy="6858000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3200">
                <a:solidFill>
                  <a:schemeClr val="tx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MX"/>
              <a:t>Haz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7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90000"/>
                  </a:srgbClr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</a:defRPr>
            </a:lvl1pPr>
          </a:lstStyle>
          <a:p>
            <a:fld id="{AF26167C-D966-9D48-919C-600403CC03B9}" type="datetimeFigureOut">
              <a:rPr lang="es-MX" smtClean="0"/>
              <a:t>08/04/2020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8523" y="6236208"/>
            <a:ext cx="5103729" cy="32004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51FED0-E75F-F84A-A5B9-92BF37758C5D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189062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231136" y="964692"/>
            <a:ext cx="7729728" cy="1188720"/>
          </a:xfrm>
          <a:prstGeom prst="rect">
            <a:avLst/>
          </a:prstGeom>
          <a:solidFill>
            <a:schemeClr val="bg1"/>
          </a:solidFill>
          <a:ln w="31750" cap="sq">
            <a:solidFill>
              <a:schemeClr val="tx1">
                <a:lumMod val="75000"/>
                <a:lumOff val="25000"/>
              </a:schemeClr>
            </a:solidFill>
            <a:miter lim="800000"/>
          </a:ln>
        </p:spPr>
        <p:txBody>
          <a:bodyPr vert="horz" lIns="182880" tIns="182880" rIns="182880" bIns="182880" rtlCol="0" anchor="ctr">
            <a:normAutofit/>
          </a:bodyPr>
          <a:lstStyle/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31136" y="2638044"/>
            <a:ext cx="7729728" cy="31019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821429" y="6238816"/>
            <a:ext cx="2753746" cy="3239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fld id="{AF26167C-D966-9D48-919C-600403CC03B9}" type="datetimeFigureOut">
              <a:rPr lang="es-MX" smtClean="0"/>
              <a:t>08/04/2020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600200" y="6236208"/>
            <a:ext cx="5901189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58922" y="6217920"/>
            <a:ext cx="365760" cy="365760"/>
          </a:xfrm>
          <a:prstGeom prst="ellipse">
            <a:avLst/>
          </a:prstGeom>
          <a:solidFill>
            <a:srgbClr val="1D1D1D">
              <a:alpha val="70000"/>
            </a:srgbClr>
          </a:solidFill>
        </p:spPr>
        <p:txBody>
          <a:bodyPr vert="horz" lIns="18288" tIns="45720" rIns="18288" bIns="45720" rtlCol="0" anchor="ctr">
            <a:noAutofit/>
          </a:bodyPr>
          <a:lstStyle>
            <a:lvl1pPr algn="ctr">
              <a:defRPr sz="1100" spc="0" baseline="0">
                <a:solidFill>
                  <a:srgbClr val="FFFFFF"/>
                </a:solidFill>
              </a:defRPr>
            </a:lvl1pPr>
          </a:lstStyle>
          <a:p>
            <a:fld id="{2451FED0-E75F-F84A-A5B9-92BF37758C5D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2253872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447" r:id="rId1"/>
    <p:sldLayoutId id="2147484448" r:id="rId2"/>
    <p:sldLayoutId id="2147484449" r:id="rId3"/>
    <p:sldLayoutId id="2147484450" r:id="rId4"/>
    <p:sldLayoutId id="2147484451" r:id="rId5"/>
    <p:sldLayoutId id="2147484452" r:id="rId6"/>
    <p:sldLayoutId id="2147484453" r:id="rId7"/>
    <p:sldLayoutId id="2147484454" r:id="rId8"/>
    <p:sldLayoutId id="2147484455" r:id="rId9"/>
    <p:sldLayoutId id="2147484456" r:id="rId10"/>
    <p:sldLayoutId id="2147484457" r:id="rId11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2800" kern="1200" cap="all" spc="200" baseline="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31286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48431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65735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882775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8.svg"/><Relationship Id="rId4" Type="http://schemas.openxmlformats.org/officeDocument/2006/relationships/image" Target="../media/image7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>
            <a:extLst>
              <a:ext uri="{FF2B5EF4-FFF2-40B4-BE49-F238E27FC236}">
                <a16:creationId xmlns:a16="http://schemas.microsoft.com/office/drawing/2014/main" id="{16ACC89B-C068-4CF5-9304-6B814FAA21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98590" y="988741"/>
            <a:ext cx="5888754" cy="4880518"/>
          </a:xfrm>
          <a:noFill/>
          <a:ln>
            <a:noFill/>
          </a:ln>
        </p:spPr>
        <p:txBody>
          <a:bodyPr vert="horz" wrap="square" lIns="274320" tIns="182880" rIns="274320" bIns="182880" rtlCol="0" anchor="ctr" anchorCtr="1">
            <a:normAutofit/>
          </a:bodyPr>
          <a:lstStyle/>
          <a:p>
            <a:pPr algn="l"/>
            <a:r>
              <a:rPr lang="en-US" sz="4800">
                <a:solidFill>
                  <a:schemeClr val="bg1"/>
                </a:solidFill>
              </a:rPr>
              <a:t>WP1 Imagery Session</a:t>
            </a:r>
          </a:p>
        </p:txBody>
      </p:sp>
      <p:sp>
        <p:nvSpPr>
          <p:cNvPr id="48" name="Rectangle 9">
            <a:extLst>
              <a:ext uri="{FF2B5EF4-FFF2-40B4-BE49-F238E27FC236}">
                <a16:creationId xmlns:a16="http://schemas.microsoft.com/office/drawing/2014/main" id="{6E5BD17F-C95C-40ED-8D04-03295D46FD2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438656" cy="6858000"/>
          </a:xfrm>
          <a:prstGeom prst="rect">
            <a:avLst/>
          </a:prstGeom>
          <a:solidFill>
            <a:schemeClr val="bg2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003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2"/>
              </a:solidFill>
            </a:endParaRPr>
          </a:p>
        </p:txBody>
      </p:sp>
      <p:sp>
        <p:nvSpPr>
          <p:cNvPr id="49" name="Rectangle 11">
            <a:extLst>
              <a:ext uri="{FF2B5EF4-FFF2-40B4-BE49-F238E27FC236}">
                <a16:creationId xmlns:a16="http://schemas.microsoft.com/office/drawing/2014/main" id="{4203DEB5-0B19-4F8E-84E2-00F5861C96F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438656" y="0"/>
            <a:ext cx="321564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476506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a 3">
            <a:extLst>
              <a:ext uri="{FF2B5EF4-FFF2-40B4-BE49-F238E27FC236}">
                <a16:creationId xmlns:a16="http://schemas.microsoft.com/office/drawing/2014/main" id="{572E35D4-512E-0A4E-8F23-CC009C653FD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1136715"/>
              </p:ext>
            </p:extLst>
          </p:nvPr>
        </p:nvGraphicFramePr>
        <p:xfrm>
          <a:off x="47296" y="108233"/>
          <a:ext cx="12097408" cy="6309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14249">
                  <a:extLst>
                    <a:ext uri="{9D8B030D-6E8A-4147-A177-3AD203B41FA5}">
                      <a16:colId xmlns:a16="http://schemas.microsoft.com/office/drawing/2014/main" val="4172996876"/>
                    </a:ext>
                  </a:extLst>
                </a:gridCol>
                <a:gridCol w="1713186">
                  <a:extLst>
                    <a:ext uri="{9D8B030D-6E8A-4147-A177-3AD203B41FA5}">
                      <a16:colId xmlns:a16="http://schemas.microsoft.com/office/drawing/2014/main" val="3300448495"/>
                    </a:ext>
                  </a:extLst>
                </a:gridCol>
                <a:gridCol w="1229710">
                  <a:extLst>
                    <a:ext uri="{9D8B030D-6E8A-4147-A177-3AD203B41FA5}">
                      <a16:colId xmlns:a16="http://schemas.microsoft.com/office/drawing/2014/main" val="3609931498"/>
                    </a:ext>
                  </a:extLst>
                </a:gridCol>
                <a:gridCol w="1082566">
                  <a:extLst>
                    <a:ext uri="{9D8B030D-6E8A-4147-A177-3AD203B41FA5}">
                      <a16:colId xmlns:a16="http://schemas.microsoft.com/office/drawing/2014/main" val="1639935517"/>
                    </a:ext>
                  </a:extLst>
                </a:gridCol>
                <a:gridCol w="1786759">
                  <a:extLst>
                    <a:ext uri="{9D8B030D-6E8A-4147-A177-3AD203B41FA5}">
                      <a16:colId xmlns:a16="http://schemas.microsoft.com/office/drawing/2014/main" val="1689768283"/>
                    </a:ext>
                  </a:extLst>
                </a:gridCol>
                <a:gridCol w="2186151">
                  <a:extLst>
                    <a:ext uri="{9D8B030D-6E8A-4147-A177-3AD203B41FA5}">
                      <a16:colId xmlns:a16="http://schemas.microsoft.com/office/drawing/2014/main" val="558518428"/>
                    </a:ext>
                  </a:extLst>
                </a:gridCol>
                <a:gridCol w="1681655">
                  <a:extLst>
                    <a:ext uri="{9D8B030D-6E8A-4147-A177-3AD203B41FA5}">
                      <a16:colId xmlns:a16="http://schemas.microsoft.com/office/drawing/2014/main" val="2137221607"/>
                    </a:ext>
                  </a:extLst>
                </a:gridCol>
                <a:gridCol w="1403132">
                  <a:extLst>
                    <a:ext uri="{9D8B030D-6E8A-4147-A177-3AD203B41FA5}">
                      <a16:colId xmlns:a16="http://schemas.microsoft.com/office/drawing/2014/main" val="1888829884"/>
                    </a:ext>
                  </a:extLst>
                </a:gridCol>
              </a:tblGrid>
              <a:tr h="396299">
                <a:tc>
                  <a:txBody>
                    <a:bodyPr/>
                    <a:lstStyle/>
                    <a:p>
                      <a:pPr algn="ctr"/>
                      <a:r>
                        <a:rPr lang="es-MX" sz="1600" dirty="0"/>
                        <a:t>Country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/>
                        <a:t>Backgroung</a:t>
                      </a:r>
                    </a:p>
                    <a:p>
                      <a:pPr algn="ctr"/>
                      <a:r>
                        <a:rPr lang="es-MX" sz="1600" dirty="0"/>
                        <a:t>Organisational Context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/>
                        <a:t>Data Context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/>
                        <a:t>Report ML Solutions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/>
                        <a:t>Results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/>
                        <a:t>Outcomes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/>
                        <a:t>Going beyond of the proof of concept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/>
                        <a:t>Conclussions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92569891"/>
                  </a:ext>
                </a:extLst>
              </a:tr>
              <a:tr h="396299">
                <a:tc>
                  <a:txBody>
                    <a:bodyPr/>
                    <a:lstStyle/>
                    <a:p>
                      <a:endParaRPr lang="es-MX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200" dirty="0"/>
                        <a:t>Motivation of the use of Imagery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200" dirty="0"/>
                        <a:t>Type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200" dirty="0"/>
                        <a:t>Solutions Tested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200" dirty="0"/>
                        <a:t>What have the Pilot Study demostrated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200" dirty="0"/>
                        <a:t>What Pilot Studies Brought to the Organisation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200" dirty="0"/>
                        <a:t>How start implementing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200" dirty="0"/>
                        <a:t>Does the application of ML add value to the organisation?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71601534"/>
                  </a:ext>
                </a:extLst>
              </a:tr>
              <a:tr h="396299">
                <a:tc>
                  <a:txBody>
                    <a:bodyPr/>
                    <a:lstStyle/>
                    <a:p>
                      <a:endParaRPr lang="es-MX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200" dirty="0"/>
                        <a:t>What is the organizational entity that initiated and conduct the Pilot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200" dirty="0"/>
                        <a:t>Source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200" dirty="0"/>
                        <a:t>Common and Experimental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200" dirty="0"/>
                        <a:t>Value Added to your organisation in the production of official statistics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200" dirty="0"/>
                        <a:t>What is doable which was not doable before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200" dirty="0"/>
                        <a:t>The solution will replace, assist or accompany a current process?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200" dirty="0"/>
                        <a:t>Context in where or what ML adds value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47908677"/>
                  </a:ext>
                </a:extLst>
              </a:tr>
              <a:tr h="396299">
                <a:tc>
                  <a:txBody>
                    <a:bodyPr/>
                    <a:lstStyle/>
                    <a:p>
                      <a:endParaRPr lang="es-MX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200" dirty="0"/>
                        <a:t>Exist a baseline process in place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200" dirty="0"/>
                        <a:t>Size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200" dirty="0"/>
                        <a:t>Proportion in training and test dataset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200" dirty="0"/>
                        <a:t>Cost Reduction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200" dirty="0"/>
                        <a:t>Have the studies gained interest and support  within the the organization along the way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200" dirty="0"/>
                        <a:t>How assure and improve the quality, performance and robustnes of the ML solution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200" dirty="0"/>
                        <a:t>Where could it further add value with more research, development or fine-tunning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22230886"/>
                  </a:ext>
                </a:extLst>
              </a:tr>
              <a:tr h="396299">
                <a:tc>
                  <a:txBody>
                    <a:bodyPr/>
                    <a:lstStyle/>
                    <a:p>
                      <a:endParaRPr lang="es-MX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200" dirty="0"/>
                        <a:t>Expectations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200" dirty="0"/>
                        <a:t>Cost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200" dirty="0"/>
                        <a:t>Test Metric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200" dirty="0"/>
                        <a:t>Timely process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200" dirty="0"/>
                        <a:t>More stakeholders consulted or involved along the way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200"/>
                        <a:t>How succed in convincing stakeholders</a:t>
                      </a:r>
                      <a:endParaRPr lang="es-MX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200"/>
                        <a:t>Risk using or not using ML</a:t>
                      </a:r>
                      <a:endParaRPr lang="es-MX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5587270"/>
                  </a:ext>
                </a:extLst>
              </a:tr>
              <a:tr h="396299">
                <a:tc>
                  <a:txBody>
                    <a:bodyPr/>
                    <a:lstStyle/>
                    <a:p>
                      <a:endParaRPr lang="es-MX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200" dirty="0"/>
                        <a:t>Sample selection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200" dirty="0"/>
                        <a:t>Baseline Metric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200" dirty="0"/>
                        <a:t>Other improvements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200" dirty="0"/>
                        <a:t>The project generate collaboration with other NSI, Universities, etc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200" dirty="0"/>
                        <a:t>Exist a fall back plan?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9363302"/>
                  </a:ext>
                </a:extLst>
              </a:tr>
              <a:tr h="396299">
                <a:tc>
                  <a:txBody>
                    <a:bodyPr/>
                    <a:lstStyle/>
                    <a:p>
                      <a:endParaRPr lang="es-MX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200" dirty="0"/>
                        <a:t>Training dataset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200" dirty="0"/>
                        <a:t>Computing Power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200" dirty="0"/>
                        <a:t>There are ML solutions that works better in Imagery projects.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200" dirty="0"/>
                        <a:t>The ML solutions have they evolved since the beginning of the project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200" dirty="0"/>
                        <a:t>There is a road map to implementation?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17671211"/>
                  </a:ext>
                </a:extLst>
              </a:tr>
              <a:tr h="396299">
                <a:tc>
                  <a:txBody>
                    <a:bodyPr/>
                    <a:lstStyle/>
                    <a:p>
                      <a:endParaRPr lang="es-MX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200" dirty="0"/>
                        <a:t>Preparation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200" dirty="0"/>
                        <a:t>Compare results between Pilot Studies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200" dirty="0"/>
                        <a:t>Obstacles and facilitators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85188516"/>
                  </a:ext>
                </a:extLst>
              </a:tr>
              <a:tr h="396299">
                <a:tc>
                  <a:txBody>
                    <a:bodyPr/>
                    <a:lstStyle/>
                    <a:p>
                      <a:endParaRPr lang="es-MX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200" dirty="0"/>
                        <a:t>Feature Selection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78972734"/>
                  </a:ext>
                </a:extLst>
              </a:tr>
            </a:tbl>
          </a:graphicData>
        </a:graphic>
      </p:graphicFrame>
      <p:sp>
        <p:nvSpPr>
          <p:cNvPr id="5" name="CuadroTexto 4">
            <a:extLst>
              <a:ext uri="{FF2B5EF4-FFF2-40B4-BE49-F238E27FC236}">
                <a16:creationId xmlns:a16="http://schemas.microsoft.com/office/drawing/2014/main" id="{A027C1FC-55E8-2C4B-BDD0-78EC0784C16F}"/>
              </a:ext>
            </a:extLst>
          </p:cNvPr>
          <p:cNvSpPr txBox="1"/>
          <p:nvPr/>
        </p:nvSpPr>
        <p:spPr>
          <a:xfrm>
            <a:off x="47296" y="5934670"/>
            <a:ext cx="99257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b="1" dirty="0">
                <a:solidFill>
                  <a:srgbClr val="00B050"/>
                </a:solidFill>
              </a:rPr>
              <a:t>High</a:t>
            </a:r>
          </a:p>
          <a:p>
            <a:r>
              <a:rPr lang="es-MX" b="1" dirty="0">
                <a:solidFill>
                  <a:schemeClr val="accent2"/>
                </a:solidFill>
              </a:rPr>
              <a:t>Medium</a:t>
            </a:r>
          </a:p>
          <a:p>
            <a:r>
              <a:rPr lang="es-MX" b="1" dirty="0">
                <a:solidFill>
                  <a:schemeClr val="accent1">
                    <a:lumMod val="75000"/>
                  </a:schemeClr>
                </a:solidFill>
              </a:rPr>
              <a:t>Low</a:t>
            </a:r>
          </a:p>
        </p:txBody>
      </p:sp>
    </p:spTree>
    <p:extLst>
      <p:ext uri="{BB962C8B-B14F-4D97-AF65-F5344CB8AC3E}">
        <p14:creationId xmlns:p14="http://schemas.microsoft.com/office/powerpoint/2010/main" val="3244454197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>
            <a:extLst>
              <a:ext uri="{FF2B5EF4-FFF2-40B4-BE49-F238E27FC236}">
                <a16:creationId xmlns:a16="http://schemas.microsoft.com/office/drawing/2014/main" id="{9A3764AE-D7B7-4CB5-A0E1-2885E4598A0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4654296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58E26ADA-4C45-4DA9-8B7F-3169E2E4BA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7563" y="2900210"/>
            <a:ext cx="3610691" cy="1071062"/>
          </a:xfrm>
          <a:noFill/>
          <a:ln>
            <a:solidFill>
              <a:schemeClr val="tx1">
                <a:lumMod val="85000"/>
                <a:lumOff val="15000"/>
              </a:schemeClr>
            </a:solidFill>
          </a:ln>
        </p:spPr>
        <p:txBody>
          <a:bodyPr>
            <a:normAutofit/>
          </a:bodyPr>
          <a:lstStyle/>
          <a:p>
            <a:r>
              <a:rPr lang="es-MX"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BACKGROUND</a:t>
            </a:r>
          </a:p>
        </p:txBody>
      </p:sp>
      <p:sp useBgFill="1">
        <p:nvSpPr>
          <p:cNvPr id="28" name="Rectangle 27">
            <a:extLst>
              <a:ext uri="{FF2B5EF4-FFF2-40B4-BE49-F238E27FC236}">
                <a16:creationId xmlns:a16="http://schemas.microsoft.com/office/drawing/2014/main" id="{329C095C-3AB6-49D8-9436-3672566FEED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654296" y="0"/>
            <a:ext cx="7537704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6F0CAA3-D008-4FF8-A653-ACAE97AE91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97763" y="973600"/>
            <a:ext cx="5826919" cy="4924280"/>
          </a:xfrm>
        </p:spPr>
        <p:txBody>
          <a:bodyPr anchor="ctr">
            <a:normAutofit/>
          </a:bodyPr>
          <a:lstStyle/>
          <a:p>
            <a:pPr lvl="1"/>
            <a:r>
              <a:rPr lang="es-MX" sz="22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What is the problem to solve?</a:t>
            </a:r>
          </a:p>
          <a:p>
            <a:pPr lvl="1"/>
            <a:r>
              <a:rPr lang="es-MX" sz="22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Is the project’s motivation derived from the need to reduce costs (time and money) or to make up for unavailable/unreliable national datasets ?</a:t>
            </a:r>
          </a:p>
          <a:p>
            <a:pPr lvl="1"/>
            <a:r>
              <a:rPr lang="es-MX" sz="22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Is the project an improvement or the creation of a new process? If it is an improvement, how is it assessed?</a:t>
            </a:r>
          </a:p>
        </p:txBody>
      </p:sp>
    </p:spTree>
    <p:extLst>
      <p:ext uri="{BB962C8B-B14F-4D97-AF65-F5344CB8AC3E}">
        <p14:creationId xmlns:p14="http://schemas.microsoft.com/office/powerpoint/2010/main" val="104488086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>
            <a:extLst>
              <a:ext uri="{FF2B5EF4-FFF2-40B4-BE49-F238E27FC236}">
                <a16:creationId xmlns:a16="http://schemas.microsoft.com/office/drawing/2014/main" id="{9A3764AE-D7B7-4CB5-A0E1-2885E4598A0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4654296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7FB6087C-7805-4F85-965E-A757602EED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7563" y="2900210"/>
            <a:ext cx="3610691" cy="1071062"/>
          </a:xfrm>
          <a:noFill/>
          <a:ln>
            <a:solidFill>
              <a:schemeClr val="tx1">
                <a:lumMod val="85000"/>
                <a:lumOff val="15000"/>
              </a:schemeClr>
            </a:solidFill>
          </a:ln>
        </p:spPr>
        <p:txBody>
          <a:bodyPr>
            <a:normAutofit/>
          </a:bodyPr>
          <a:lstStyle/>
          <a:p>
            <a:r>
              <a:rPr lang="es-MX"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ORGANISATIONAL CONTEXT</a:t>
            </a:r>
          </a:p>
        </p:txBody>
      </p:sp>
      <p:sp useBgFill="1">
        <p:nvSpPr>
          <p:cNvPr id="6" name="Rectangle 9">
            <a:extLst>
              <a:ext uri="{FF2B5EF4-FFF2-40B4-BE49-F238E27FC236}">
                <a16:creationId xmlns:a16="http://schemas.microsoft.com/office/drawing/2014/main" id="{329C095C-3AB6-49D8-9436-3672566FEED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654296" y="0"/>
            <a:ext cx="7537704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B9E3398D-8FEE-4473-95CE-6F81DDD57FD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97763" y="973600"/>
            <a:ext cx="5826919" cy="4924280"/>
          </a:xfrm>
        </p:spPr>
        <p:txBody>
          <a:bodyPr anchor="ctr">
            <a:normAutofit/>
          </a:bodyPr>
          <a:lstStyle/>
          <a:p>
            <a:pPr lvl="1"/>
            <a:r>
              <a:rPr lang="es-MX" sz="22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What is the relevance of this problem for the objectives of your Institution?</a:t>
            </a:r>
          </a:p>
          <a:p>
            <a:pPr lvl="1"/>
            <a:r>
              <a:rPr lang="es-MX" sz="22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Who are the stake-holders involved?</a:t>
            </a:r>
          </a:p>
          <a:p>
            <a:pPr lvl="1"/>
            <a:r>
              <a:rPr lang="es-MX" sz="22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What is the relevance for the main stake-holders?</a:t>
            </a:r>
          </a:p>
          <a:p>
            <a:pPr lvl="1"/>
            <a:r>
              <a:rPr lang="es-MX" sz="22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Are there expectations to go beyond the demonstration phase? Is there an roadmap?</a:t>
            </a:r>
          </a:p>
        </p:txBody>
      </p:sp>
    </p:spTree>
    <p:extLst>
      <p:ext uri="{BB962C8B-B14F-4D97-AF65-F5344CB8AC3E}">
        <p14:creationId xmlns:p14="http://schemas.microsoft.com/office/powerpoint/2010/main" val="145257384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>
            <a:extLst>
              <a:ext uri="{FF2B5EF4-FFF2-40B4-BE49-F238E27FC236}">
                <a16:creationId xmlns:a16="http://schemas.microsoft.com/office/drawing/2014/main" id="{9A3764AE-D7B7-4CB5-A0E1-2885E4598A0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4654296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58E26ADA-4C45-4DA9-8B7F-3169E2E4BA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7563" y="2900210"/>
            <a:ext cx="3610691" cy="1071062"/>
          </a:xfrm>
          <a:noFill/>
          <a:ln>
            <a:solidFill>
              <a:schemeClr val="tx1">
                <a:lumMod val="85000"/>
                <a:lumOff val="15000"/>
              </a:schemeClr>
            </a:solidFill>
          </a:ln>
        </p:spPr>
        <p:txBody>
          <a:bodyPr>
            <a:normAutofit/>
          </a:bodyPr>
          <a:lstStyle/>
          <a:p>
            <a:r>
              <a:rPr lang="es-MX"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DATA CONTEXT</a:t>
            </a:r>
          </a:p>
        </p:txBody>
      </p:sp>
      <p:sp useBgFill="1">
        <p:nvSpPr>
          <p:cNvPr id="6" name="Rectangle 9">
            <a:extLst>
              <a:ext uri="{FF2B5EF4-FFF2-40B4-BE49-F238E27FC236}">
                <a16:creationId xmlns:a16="http://schemas.microsoft.com/office/drawing/2014/main" id="{329C095C-3AB6-49D8-9436-3672566FEED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654296" y="0"/>
            <a:ext cx="7537704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6F0CAA3-D008-4FF8-A653-ACAE97AE91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97763" y="973600"/>
            <a:ext cx="5826919" cy="4924280"/>
          </a:xfrm>
        </p:spPr>
        <p:txBody>
          <a:bodyPr anchor="ctr">
            <a:normAutofit/>
          </a:bodyPr>
          <a:lstStyle/>
          <a:p>
            <a:pPr lvl="1"/>
            <a:r>
              <a:rPr lang="es-MX" sz="22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How did you decide to use these datasources? What variables were considered? Were there other datasets available?</a:t>
            </a:r>
          </a:p>
          <a:p>
            <a:pPr lvl="1"/>
            <a:r>
              <a:rPr lang="es-MX" sz="22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What kinds of preparation processes were applied to the datasets?</a:t>
            </a:r>
          </a:p>
          <a:p>
            <a:endParaRPr lang="es-MX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613373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>
            <a:extLst>
              <a:ext uri="{FF2B5EF4-FFF2-40B4-BE49-F238E27FC236}">
                <a16:creationId xmlns:a16="http://schemas.microsoft.com/office/drawing/2014/main" id="{9A3764AE-D7B7-4CB5-A0E1-2885E4598A0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4654296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FB97EBE4-1FE8-469E-9CD5-C5B27F19C2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7563" y="2900210"/>
            <a:ext cx="3610691" cy="1071062"/>
          </a:xfrm>
          <a:noFill/>
          <a:ln>
            <a:solidFill>
              <a:schemeClr val="tx1">
                <a:lumMod val="85000"/>
                <a:lumOff val="15000"/>
              </a:schemeClr>
            </a:solidFill>
          </a:ln>
        </p:spPr>
        <p:txBody>
          <a:bodyPr>
            <a:normAutofit/>
          </a:bodyPr>
          <a:lstStyle/>
          <a:p>
            <a:r>
              <a:rPr lang="es-MX"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ML SOLUTIONS</a:t>
            </a:r>
          </a:p>
        </p:txBody>
      </p:sp>
      <p:sp useBgFill="1">
        <p:nvSpPr>
          <p:cNvPr id="6" name="Rectangle 9">
            <a:extLst>
              <a:ext uri="{FF2B5EF4-FFF2-40B4-BE49-F238E27FC236}">
                <a16:creationId xmlns:a16="http://schemas.microsoft.com/office/drawing/2014/main" id="{329C095C-3AB6-49D8-9436-3672566FEED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654296" y="0"/>
            <a:ext cx="7537704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E2921DAA-EB32-4A29-A540-24928441482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97763" y="973600"/>
            <a:ext cx="5826919" cy="4924280"/>
          </a:xfrm>
        </p:spPr>
        <p:txBody>
          <a:bodyPr anchor="ctr">
            <a:normAutofit/>
          </a:bodyPr>
          <a:lstStyle/>
          <a:p>
            <a:pPr lvl="1"/>
            <a:r>
              <a:rPr lang="es-MX" sz="22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What ML did you try and why?</a:t>
            </a:r>
          </a:p>
          <a:p>
            <a:pPr lvl="1"/>
            <a:r>
              <a:rPr lang="es-MX" sz="22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Do you consider your solution common or experimental?</a:t>
            </a:r>
          </a:p>
          <a:p>
            <a:pPr lvl="1"/>
            <a:r>
              <a:rPr lang="es-MX" sz="22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How does this decision relate to the initial motivation or this project (reducing costs or to making up for unavailable datasets)?</a:t>
            </a:r>
          </a:p>
        </p:txBody>
      </p:sp>
    </p:spTree>
    <p:extLst>
      <p:ext uri="{BB962C8B-B14F-4D97-AF65-F5344CB8AC3E}">
        <p14:creationId xmlns:p14="http://schemas.microsoft.com/office/powerpoint/2010/main" val="113532726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7">
            <a:extLst>
              <a:ext uri="{FF2B5EF4-FFF2-40B4-BE49-F238E27FC236}">
                <a16:creationId xmlns:a16="http://schemas.microsoft.com/office/drawing/2014/main" id="{9A3764AE-D7B7-4CB5-A0E1-2885E4598A0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4654296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CD4E3276-9FD5-4845-B422-AC9D7AC91B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7563" y="2900210"/>
            <a:ext cx="3610691" cy="1071062"/>
          </a:xfrm>
          <a:noFill/>
          <a:ln>
            <a:solidFill>
              <a:schemeClr val="tx1">
                <a:lumMod val="85000"/>
                <a:lumOff val="15000"/>
              </a:schemeClr>
            </a:solidFill>
          </a:ln>
        </p:spPr>
        <p:txBody>
          <a:bodyPr>
            <a:normAutofit fontScale="90000"/>
          </a:bodyPr>
          <a:lstStyle/>
          <a:p>
            <a:r>
              <a:rPr lang="es-MX"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RESULTS, OUTCOMES &amp; GOING BEYOND</a:t>
            </a:r>
          </a:p>
        </p:txBody>
      </p:sp>
      <p:sp useBgFill="1">
        <p:nvSpPr>
          <p:cNvPr id="17" name="Rectangle 9">
            <a:extLst>
              <a:ext uri="{FF2B5EF4-FFF2-40B4-BE49-F238E27FC236}">
                <a16:creationId xmlns:a16="http://schemas.microsoft.com/office/drawing/2014/main" id="{329C095C-3AB6-49D8-9436-3672566FEED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654296" y="0"/>
            <a:ext cx="7537704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B56D70E8-270E-4C8E-9198-1AFE03B0E41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97763" y="973600"/>
            <a:ext cx="5826919" cy="4924280"/>
          </a:xfrm>
        </p:spPr>
        <p:txBody>
          <a:bodyPr anchor="ctr">
            <a:normAutofit/>
          </a:bodyPr>
          <a:lstStyle/>
          <a:p>
            <a:pPr lvl="1"/>
            <a:r>
              <a:rPr lang="es-MX" sz="22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To what extent was the initial problem solved?</a:t>
            </a:r>
          </a:p>
          <a:p>
            <a:pPr lvl="1"/>
            <a:r>
              <a:rPr lang="es-MX" sz="22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If there is a expectation to go beyond a demonstration phase, how far down the roadmap is the project?</a:t>
            </a:r>
          </a:p>
          <a:p>
            <a:pPr lvl="1"/>
            <a:r>
              <a:rPr lang="es-MX" sz="22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What were the main challenges faced?</a:t>
            </a:r>
          </a:p>
          <a:p>
            <a:pPr lvl="1"/>
            <a:r>
              <a:rPr lang="es-MX" sz="22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What were the main gains obtained?</a:t>
            </a:r>
          </a:p>
          <a:p>
            <a:pPr lvl="1"/>
            <a:r>
              <a:rPr lang="es-MX" sz="22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What do you consider the added value is?</a:t>
            </a:r>
          </a:p>
          <a:p>
            <a:pPr lvl="1"/>
            <a:endParaRPr lang="es-MX" dirty="0">
              <a:solidFill>
                <a:schemeClr val="tx1"/>
              </a:solidFill>
            </a:endParaRPr>
          </a:p>
          <a:p>
            <a:pPr lvl="1"/>
            <a:endParaRPr lang="es-MX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6122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>
            <a:extLst>
              <a:ext uri="{FF2B5EF4-FFF2-40B4-BE49-F238E27FC236}">
                <a16:creationId xmlns:a16="http://schemas.microsoft.com/office/drawing/2014/main" id="{16ACC89B-C068-4CF5-9304-6B814FAA21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4672" y="2386744"/>
            <a:ext cx="4486656" cy="1645920"/>
          </a:xfrm>
        </p:spPr>
        <p:txBody>
          <a:bodyPr vert="horz" lIns="274320" tIns="182880" rIns="274320" bIns="182880" rtlCol="0" anchor="ctr" anchorCtr="1">
            <a:normAutofit/>
          </a:bodyPr>
          <a:lstStyle/>
          <a:p>
            <a:r>
              <a:rPr lang="en-US" sz="3200" dirty="0"/>
              <a:t>MEETING Wrap-up</a:t>
            </a:r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70A428AD-7A8A-4089-A401-598FE9B3FBB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148615" y="4352544"/>
            <a:ext cx="3798770" cy="1239894"/>
          </a:xfrm>
        </p:spPr>
        <p:txBody>
          <a:bodyPr vert="horz" lIns="91440" tIns="45720" rIns="91440" bIns="45720" rtlCol="0">
            <a:normAutofit/>
          </a:bodyPr>
          <a:lstStyle/>
          <a:p>
            <a:pPr algn="ctr"/>
            <a:r>
              <a:rPr lang="en-US" sz="1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Outcomes and future action-items</a:t>
            </a:r>
          </a:p>
          <a:p>
            <a:pPr algn="ctr"/>
            <a:r>
              <a:rPr lang="en-US" sz="1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Claude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AFC58823-8FAD-4453-9176-BC2C180CC19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096000" y="0"/>
            <a:ext cx="6095999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Gráfico 2" descr="Lista de comprobación RTL">
            <a:extLst>
              <a:ext uri="{FF2B5EF4-FFF2-40B4-BE49-F238E27FC236}">
                <a16:creationId xmlns:a16="http://schemas.microsoft.com/office/drawing/2014/main" id="{BF31A025-0873-0B48-941B-31218BB98EB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658214" y="1385202"/>
            <a:ext cx="2544223" cy="2544223"/>
          </a:xfrm>
          <a:prstGeom prst="rect">
            <a:avLst/>
          </a:prstGeom>
        </p:spPr>
      </p:pic>
      <p:pic>
        <p:nvPicPr>
          <p:cNvPr id="7" name="Gráfico 6" descr="Calendario mensual">
            <a:extLst>
              <a:ext uri="{FF2B5EF4-FFF2-40B4-BE49-F238E27FC236}">
                <a16:creationId xmlns:a16="http://schemas.microsoft.com/office/drawing/2014/main" id="{F867E086-8E5A-BA48-8412-054D19360E2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8705061" y="3568077"/>
            <a:ext cx="2338324" cy="23383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7063223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>
            <a:extLst>
              <a:ext uri="{FF2B5EF4-FFF2-40B4-BE49-F238E27FC236}">
                <a16:creationId xmlns:a16="http://schemas.microsoft.com/office/drawing/2014/main" id="{16ACC89B-C068-4CF5-9304-6B814FAA21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98590" y="988741"/>
            <a:ext cx="5888754" cy="4880518"/>
          </a:xfrm>
          <a:noFill/>
          <a:ln>
            <a:noFill/>
          </a:ln>
        </p:spPr>
        <p:txBody>
          <a:bodyPr vert="horz" wrap="square" lIns="274320" tIns="182880" rIns="274320" bIns="182880" rtlCol="0" anchor="ctr" anchorCtr="1">
            <a:normAutofit/>
          </a:bodyPr>
          <a:lstStyle/>
          <a:p>
            <a:pPr algn="l"/>
            <a:r>
              <a:rPr lang="en-US" sz="4800" dirty="0">
                <a:solidFill>
                  <a:schemeClr val="bg1"/>
                </a:solidFill>
              </a:rPr>
              <a:t>END OF MEETING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6E5BD17F-C95C-40ED-8D04-03295D46FD2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438656" cy="6858000"/>
          </a:xfrm>
          <a:prstGeom prst="rect">
            <a:avLst/>
          </a:prstGeom>
          <a:solidFill>
            <a:schemeClr val="bg2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003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2"/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4203DEB5-0B19-4F8E-84E2-00F5861C96F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438656" y="0"/>
            <a:ext cx="321564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009453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BE5FB3A-7782-44E3-B531-13126CABB2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31136" y="964692"/>
            <a:ext cx="7729728" cy="1188720"/>
          </a:xfrm>
        </p:spPr>
        <p:txBody>
          <a:bodyPr>
            <a:normAutofit/>
          </a:bodyPr>
          <a:lstStyle/>
          <a:p>
            <a:r>
              <a:rPr lang="es-MX"/>
              <a:t>Goals of the Meeting</a:t>
            </a:r>
          </a:p>
        </p:txBody>
      </p:sp>
      <p:graphicFrame>
        <p:nvGraphicFramePr>
          <p:cNvPr id="16" name="Marcador de contenido 2">
            <a:extLst>
              <a:ext uri="{FF2B5EF4-FFF2-40B4-BE49-F238E27FC236}">
                <a16:creationId xmlns:a16="http://schemas.microsoft.com/office/drawing/2014/main" id="{72F4E5FB-5F01-498E-92A3-55F2D63A869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86815037"/>
              </p:ext>
            </p:extLst>
          </p:nvPr>
        </p:nvGraphicFramePr>
        <p:xfrm>
          <a:off x="0" y="2343456"/>
          <a:ext cx="12192000" cy="42195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293012932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>
            <a:extLst>
              <a:ext uri="{FF2B5EF4-FFF2-40B4-BE49-F238E27FC236}">
                <a16:creationId xmlns:a16="http://schemas.microsoft.com/office/drawing/2014/main" id="{34B53BE1-D2E2-4E46-987E-211A9D50027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4738255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511933FA-4B05-4220-890C-46A7A885DE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0080" y="2530227"/>
            <a:ext cx="3401568" cy="1495794"/>
          </a:xfrm>
          <a:noFill/>
          <a:ln>
            <a:solidFill>
              <a:srgbClr val="FFFFFF"/>
            </a:solidFill>
          </a:ln>
        </p:spPr>
        <p:txBody>
          <a:bodyPr vert="horz" lIns="91440" tIns="45720" rIns="91440" bIns="45720" rtlCol="0">
            <a:normAutofit/>
          </a:bodyPr>
          <a:lstStyle/>
          <a:p>
            <a:r>
              <a:rPr lang="en-US" kern="120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Agenda</a:t>
            </a:r>
          </a:p>
        </p:txBody>
      </p:sp>
      <p:sp useBgFill="1">
        <p:nvSpPr>
          <p:cNvPr id="23" name="Rectangle 26">
            <a:extLst>
              <a:ext uri="{FF2B5EF4-FFF2-40B4-BE49-F238E27FC236}">
                <a16:creationId xmlns:a16="http://schemas.microsoft.com/office/drawing/2014/main" id="{FFB9713E-9F53-4A50-BDAA-CEB2A263BF5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53278" y="0"/>
            <a:ext cx="7438722" cy="685799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7" name="Marcador de contenido 3">
            <a:extLst>
              <a:ext uri="{FF2B5EF4-FFF2-40B4-BE49-F238E27FC236}">
                <a16:creationId xmlns:a16="http://schemas.microsoft.com/office/drawing/2014/main" id="{172A24A4-AAAA-4152-AFE9-B3BBE8931ED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549621"/>
              </p:ext>
            </p:extLst>
          </p:nvPr>
        </p:nvGraphicFramePr>
        <p:xfrm>
          <a:off x="4738255" y="613970"/>
          <a:ext cx="7438722" cy="5889600"/>
        </p:xfrm>
        <a:graphic>
          <a:graphicData uri="http://schemas.openxmlformats.org/drawingml/2006/table">
            <a:tbl>
              <a:tblPr firstCol="1" bandRow="1">
                <a:tableStyleId>{2D5ABB26-0587-4C30-8999-92F81FD0307C}</a:tableStyleId>
              </a:tblPr>
              <a:tblGrid>
                <a:gridCol w="1352280">
                  <a:extLst>
                    <a:ext uri="{9D8B030D-6E8A-4147-A177-3AD203B41FA5}">
                      <a16:colId xmlns:a16="http://schemas.microsoft.com/office/drawing/2014/main" val="2982016161"/>
                    </a:ext>
                  </a:extLst>
                </a:gridCol>
                <a:gridCol w="2079797">
                  <a:extLst>
                    <a:ext uri="{9D8B030D-6E8A-4147-A177-3AD203B41FA5}">
                      <a16:colId xmlns:a16="http://schemas.microsoft.com/office/drawing/2014/main" val="1413876595"/>
                    </a:ext>
                  </a:extLst>
                </a:gridCol>
                <a:gridCol w="4006645">
                  <a:extLst>
                    <a:ext uri="{9D8B030D-6E8A-4147-A177-3AD203B41FA5}">
                      <a16:colId xmlns:a16="http://schemas.microsoft.com/office/drawing/2014/main" val="3777412769"/>
                    </a:ext>
                  </a:extLst>
                </a:gridCol>
              </a:tblGrid>
              <a:tr h="63970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600" dirty="0">
                          <a:effectLst/>
                        </a:rPr>
                        <a:t>5:30 – 5:40</a:t>
                      </a:r>
                    </a:p>
                    <a:p>
                      <a:pPr fontAlgn="base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s-MX" sz="16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46014" marR="109511" marT="73007" marB="73007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600" dirty="0">
                          <a:effectLst/>
                        </a:rPr>
                        <a:t>Abel &amp; Jimena</a:t>
                      </a:r>
                    </a:p>
                    <a:p>
                      <a:pPr fontAlgn="base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s-MX" sz="16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46014" marR="109511" marT="73007" marB="73007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600" dirty="0">
                          <a:effectLst/>
                        </a:rPr>
                        <a:t>Welcome words </a:t>
                      </a:r>
                    </a:p>
                    <a:p>
                      <a:pPr fontAlgn="base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s-MX" sz="16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46014" marR="109511" marT="73007" marB="73007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96630469"/>
                  </a:ext>
                </a:extLst>
              </a:tr>
              <a:tr h="63970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600" dirty="0">
                          <a:effectLst/>
                        </a:rPr>
                        <a:t>5:40 – 5:55</a:t>
                      </a:r>
                    </a:p>
                    <a:p>
                      <a:pPr fontAlgn="base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s-MX" sz="16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46014" marR="109511" marT="73007" marB="73007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600" dirty="0">
                          <a:effectLst/>
                        </a:rPr>
                        <a:t>InKyung Choi</a:t>
                      </a:r>
                    </a:p>
                    <a:p>
                      <a:pPr fontAlgn="base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s-MX" sz="16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46014" marR="109511" marT="73007" marB="73007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600" dirty="0">
                          <a:effectLst/>
                        </a:rPr>
                        <a:t>Imagery Pipeline (10 min) + Q&amp;A (5 min) </a:t>
                      </a:r>
                    </a:p>
                    <a:p>
                      <a:pPr fontAlgn="base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s-MX" sz="16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46014" marR="109511" marT="73007" marB="73007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06844201"/>
                  </a:ext>
                </a:extLst>
              </a:tr>
              <a:tr h="63970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600" dirty="0">
                          <a:effectLst/>
                        </a:rPr>
                        <a:t>5:55– 6:10</a:t>
                      </a:r>
                    </a:p>
                    <a:p>
                      <a:pPr fontAlgn="base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s-MX" sz="16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46014" marR="109511" marT="73007" marB="73007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600">
                          <a:effectLst/>
                        </a:rPr>
                        <a:t>Daniel Merkas</a:t>
                      </a:r>
                    </a:p>
                    <a:p>
                      <a:pPr fontAlgn="base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s-MX" sz="1600" b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46014" marR="109511" marT="73007" marB="73007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600" dirty="0">
                          <a:effectLst/>
                        </a:rPr>
                        <a:t>Australia (10 min) + Q&amp;A (5 min)</a:t>
                      </a:r>
                    </a:p>
                    <a:p>
                      <a:pPr fontAlgn="base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s-MX" sz="16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46014" marR="109511" marT="73007" marB="73007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57392207"/>
                  </a:ext>
                </a:extLst>
              </a:tr>
              <a:tr h="63970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600" dirty="0">
                          <a:effectLst/>
                        </a:rPr>
                        <a:t>6:10 – 6:25</a:t>
                      </a:r>
                    </a:p>
                    <a:p>
                      <a:pPr fontAlgn="base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s-MX" sz="16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46014" marR="109511" marT="73007" marB="73007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600">
                          <a:effectLst/>
                        </a:rPr>
                        <a:t>Joep Burger</a:t>
                      </a:r>
                    </a:p>
                    <a:p>
                      <a:pPr fontAlgn="base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s-MX" sz="1600" b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46014" marR="109511" marT="73007" marB="73007">
                    <a:lnL>
                      <a:noFill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600" dirty="0">
                          <a:effectLst/>
                        </a:rPr>
                        <a:t>Netherlands (10 min) + Q&amp;A (5 min)</a:t>
                      </a:r>
                    </a:p>
                    <a:p>
                      <a:pPr fontAlgn="base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s-MX" sz="16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46014" marR="109511" marT="73007" marB="73007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65594272"/>
                  </a:ext>
                </a:extLst>
              </a:tr>
              <a:tr h="63970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600" dirty="0">
                          <a:effectLst/>
                        </a:rPr>
                        <a:t>6:25 – 6:40</a:t>
                      </a:r>
                    </a:p>
                    <a:p>
                      <a:pPr fontAlgn="base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s-MX" sz="16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46014" marR="109511" marT="73007" marB="73007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600">
                          <a:effectLst/>
                        </a:rPr>
                        <a:t>Abel Coronado</a:t>
                      </a:r>
                    </a:p>
                    <a:p>
                      <a:pPr fontAlgn="base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s-MX" sz="1600" b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46014" marR="109511" marT="73007" marB="73007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600" dirty="0">
                          <a:effectLst/>
                        </a:rPr>
                        <a:t>Mexico (10 min) + Q&amp;A (5 min)</a:t>
                      </a:r>
                    </a:p>
                    <a:p>
                      <a:pPr fontAlgn="base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s-MX" sz="16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46014" marR="109511" marT="73007" marB="73007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59291732"/>
                  </a:ext>
                </a:extLst>
              </a:tr>
              <a:tr h="63970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600" dirty="0">
                          <a:effectLst/>
                        </a:rPr>
                        <a:t>6:40 – 7:00</a:t>
                      </a:r>
                    </a:p>
                  </a:txBody>
                  <a:tcPr marL="146014" marR="109511" marT="73007" marB="73007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600">
                          <a:effectLst/>
                        </a:rPr>
                        <a:t>Claude &amp; Abel</a:t>
                      </a:r>
                    </a:p>
                    <a:p>
                      <a:pPr fontAlgn="base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s-MX" sz="1600" b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46014" marR="109511" marT="73007" marB="73007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600" dirty="0">
                          <a:effectLst/>
                        </a:rPr>
                        <a:t>Comments –Pilot Study Reports</a:t>
                      </a:r>
                    </a:p>
                    <a:p>
                      <a:pPr fontAlgn="base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s-MX" sz="16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46014" marR="109511" marT="73007" marB="73007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74951924"/>
                  </a:ext>
                </a:extLst>
              </a:tr>
              <a:tr h="63970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600" dirty="0">
                          <a:effectLst/>
                        </a:rPr>
                        <a:t>7:00 – 8:00</a:t>
                      </a:r>
                    </a:p>
                    <a:p>
                      <a:pPr fontAlgn="base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s-MX" sz="16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46014" marR="109511" marT="73007" marB="73007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600">
                          <a:effectLst/>
                        </a:rPr>
                        <a:t>Jimena</a:t>
                      </a:r>
                      <a:endParaRPr lang="es-MX" sz="1600" b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46014" marR="109511" marT="73007" marB="73007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600" dirty="0">
                          <a:effectLst/>
                        </a:rPr>
                        <a:t>Theme Report Questions</a:t>
                      </a:r>
                      <a:endParaRPr lang="es-MX" sz="16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46014" marR="109511" marT="73007" marB="73007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3698236"/>
                  </a:ext>
                </a:extLst>
              </a:tr>
              <a:tr h="639704">
                <a:tc>
                  <a:txBody>
                    <a:bodyPr/>
                    <a:lstStyle/>
                    <a:p>
                      <a:pPr fontAlgn="base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600" dirty="0">
                          <a:effectLst/>
                        </a:rPr>
                        <a:t>8:00 – 8:05</a:t>
                      </a:r>
                      <a:endParaRPr lang="es-MX" sz="16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46014" marR="109511" marT="73007" marB="73007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600" dirty="0">
                          <a:effectLst/>
                        </a:rPr>
                        <a:t>Claude</a:t>
                      </a:r>
                      <a:endParaRPr lang="es-MX" sz="16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46014" marR="109511" marT="73007" marB="73007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600" dirty="0">
                          <a:effectLst/>
                        </a:rPr>
                        <a:t>Meeting wrap-up</a:t>
                      </a:r>
                    </a:p>
                    <a:p>
                      <a:pPr fontAlgn="base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s-MX" sz="16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46014" marR="109511" marT="73007" marB="73007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12612072"/>
                  </a:ext>
                </a:extLst>
              </a:tr>
              <a:tr h="639704">
                <a:tc>
                  <a:txBody>
                    <a:bodyPr/>
                    <a:lstStyle/>
                    <a:p>
                      <a:pPr fontAlgn="base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600" dirty="0">
                          <a:effectLst/>
                        </a:rPr>
                        <a:t>8:05 – 8:15</a:t>
                      </a:r>
                      <a:endParaRPr lang="es-MX" sz="16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46014" marR="109511" marT="73007" marB="73007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600" dirty="0">
                          <a:effectLst/>
                        </a:rPr>
                        <a:t>Claude, Jimena &amp; Abel</a:t>
                      </a:r>
                      <a:endParaRPr lang="es-MX" sz="16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46014" marR="109511" marT="73007" marB="73007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600" dirty="0">
                          <a:effectLst/>
                        </a:rPr>
                        <a:t>Final Words</a:t>
                      </a:r>
                    </a:p>
                  </a:txBody>
                  <a:tcPr marL="146014" marR="109511" marT="73007" marB="73007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7019139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8690051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>
            <a:extLst>
              <a:ext uri="{FF2B5EF4-FFF2-40B4-BE49-F238E27FC236}">
                <a16:creationId xmlns:a16="http://schemas.microsoft.com/office/drawing/2014/main" id="{6262CCDD-4A07-4A60-B45A-EEE903D24F2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894072" y="988741"/>
            <a:ext cx="4493272" cy="4880518"/>
          </a:xfrm>
          <a:noFill/>
          <a:ln>
            <a:noFill/>
          </a:ln>
        </p:spPr>
        <p:txBody>
          <a:bodyPr wrap="square">
            <a:normAutofit/>
          </a:bodyPr>
          <a:lstStyle/>
          <a:p>
            <a:pPr algn="l"/>
            <a:r>
              <a:rPr lang="es-MX" sz="4000">
                <a:solidFill>
                  <a:schemeClr val="tx1"/>
                </a:solidFill>
              </a:rPr>
              <a:t>Imagery Pipeline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54C2DAE2-218D-4A25-B87E-0D127537D98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438656" cy="6858000"/>
          </a:xfrm>
          <a:prstGeom prst="rect">
            <a:avLst/>
          </a:prstGeom>
          <a:solidFill>
            <a:schemeClr val="tx1">
              <a:lumMod val="65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003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2"/>
              </a:solidFill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0ACAC028-8D8C-4611-B62E-B9FFDA14DE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438656" y="0"/>
            <a:ext cx="4653776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ubtítulo 4">
            <a:extLst>
              <a:ext uri="{FF2B5EF4-FFF2-40B4-BE49-F238E27FC236}">
                <a16:creationId xmlns:a16="http://schemas.microsoft.com/office/drawing/2014/main" id="{2A0A6256-08D6-4F7B-A768-488ADF8866A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919633" y="2998114"/>
            <a:ext cx="3701883" cy="861774"/>
          </a:xfrm>
          <a:ln w="25400" cap="sq">
            <a:solidFill>
              <a:srgbClr val="FFFFFF"/>
            </a:solidFill>
            <a:miter lim="800000"/>
          </a:ln>
        </p:spPr>
        <p:txBody>
          <a:bodyPr anchor="ctr">
            <a:normAutofit/>
          </a:bodyPr>
          <a:lstStyle/>
          <a:p>
            <a:r>
              <a:rPr lang="es-MX" dirty="0">
                <a:solidFill>
                  <a:srgbClr val="FFFFFF"/>
                </a:solidFill>
              </a:rPr>
              <a:t>InKyung Choi</a:t>
            </a:r>
            <a:endParaRPr lang="es-MX" dirty="0">
              <a:solidFill>
                <a:srgbClr val="FFFFFF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28401580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>
            <a:extLst>
              <a:ext uri="{FF2B5EF4-FFF2-40B4-BE49-F238E27FC236}">
                <a16:creationId xmlns:a16="http://schemas.microsoft.com/office/drawing/2014/main" id="{65B5DC12-CF69-4FFB-8AAF-A2717F04894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894072" y="988741"/>
            <a:ext cx="4493272" cy="4880518"/>
          </a:xfrm>
          <a:noFill/>
          <a:ln>
            <a:noFill/>
          </a:ln>
        </p:spPr>
        <p:txBody>
          <a:bodyPr wrap="square">
            <a:normAutofit/>
          </a:bodyPr>
          <a:lstStyle/>
          <a:p>
            <a:pPr algn="l"/>
            <a:r>
              <a:rPr lang="es-MX" sz="4000">
                <a:solidFill>
                  <a:schemeClr val="tx1"/>
                </a:solidFill>
              </a:rPr>
              <a:t>Australia Pilot Study</a:t>
            </a:r>
          </a:p>
        </p:txBody>
      </p:sp>
      <p:sp>
        <p:nvSpPr>
          <p:cNvPr id="7" name="Rectangle 9">
            <a:extLst>
              <a:ext uri="{FF2B5EF4-FFF2-40B4-BE49-F238E27FC236}">
                <a16:creationId xmlns:a16="http://schemas.microsoft.com/office/drawing/2014/main" id="{54C2DAE2-218D-4A25-B87E-0D127537D98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438656" cy="6858000"/>
          </a:xfrm>
          <a:prstGeom prst="rect">
            <a:avLst/>
          </a:prstGeom>
          <a:solidFill>
            <a:schemeClr val="tx1">
              <a:lumMod val="65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003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2"/>
              </a:solidFill>
            </a:endParaRPr>
          </a:p>
        </p:txBody>
      </p:sp>
      <p:sp>
        <p:nvSpPr>
          <p:cNvPr id="8" name="Rectangle 11">
            <a:extLst>
              <a:ext uri="{FF2B5EF4-FFF2-40B4-BE49-F238E27FC236}">
                <a16:creationId xmlns:a16="http://schemas.microsoft.com/office/drawing/2014/main" id="{0ACAC028-8D8C-4611-B62E-B9FFDA14DE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438656" y="0"/>
            <a:ext cx="4653776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ubtítulo 4">
            <a:extLst>
              <a:ext uri="{FF2B5EF4-FFF2-40B4-BE49-F238E27FC236}">
                <a16:creationId xmlns:a16="http://schemas.microsoft.com/office/drawing/2014/main" id="{DF05BFB7-C9E8-471E-8F60-87400D1B5B1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919633" y="2998114"/>
            <a:ext cx="3701883" cy="861774"/>
          </a:xfrm>
          <a:ln w="25400" cap="sq">
            <a:solidFill>
              <a:srgbClr val="FFFFFF"/>
            </a:solidFill>
            <a:miter lim="800000"/>
          </a:ln>
        </p:spPr>
        <p:txBody>
          <a:bodyPr anchor="ctr">
            <a:normAutofit/>
          </a:bodyPr>
          <a:lstStyle/>
          <a:p>
            <a:r>
              <a:rPr lang="es-MX">
                <a:solidFill>
                  <a:srgbClr val="FFFFFF"/>
                </a:solidFill>
              </a:rPr>
              <a:t>Daniel Merkas</a:t>
            </a:r>
            <a:endParaRPr lang="es-MX">
              <a:solidFill>
                <a:srgbClr val="FFFFFF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1094610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>
            <a:extLst>
              <a:ext uri="{FF2B5EF4-FFF2-40B4-BE49-F238E27FC236}">
                <a16:creationId xmlns:a16="http://schemas.microsoft.com/office/drawing/2014/main" id="{1A6A4956-E145-4EC3-A6A0-29539DD4C6B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894072" y="988741"/>
            <a:ext cx="4493272" cy="4880518"/>
          </a:xfrm>
          <a:noFill/>
          <a:ln>
            <a:noFill/>
          </a:ln>
        </p:spPr>
        <p:txBody>
          <a:bodyPr wrap="square">
            <a:normAutofit/>
          </a:bodyPr>
          <a:lstStyle/>
          <a:p>
            <a:pPr algn="l"/>
            <a:r>
              <a:rPr lang="es-MX" sz="4000">
                <a:solidFill>
                  <a:schemeClr val="tx1"/>
                </a:solidFill>
              </a:rPr>
              <a:t>Netherlands Pilot Study</a:t>
            </a:r>
          </a:p>
        </p:txBody>
      </p:sp>
      <p:sp>
        <p:nvSpPr>
          <p:cNvPr id="7" name="Rectangle 9">
            <a:extLst>
              <a:ext uri="{FF2B5EF4-FFF2-40B4-BE49-F238E27FC236}">
                <a16:creationId xmlns:a16="http://schemas.microsoft.com/office/drawing/2014/main" id="{54C2DAE2-218D-4A25-B87E-0D127537D98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438656" cy="6858000"/>
          </a:xfrm>
          <a:prstGeom prst="rect">
            <a:avLst/>
          </a:prstGeom>
          <a:solidFill>
            <a:schemeClr val="tx1">
              <a:lumMod val="65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003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2"/>
              </a:solidFill>
            </a:endParaRPr>
          </a:p>
        </p:txBody>
      </p:sp>
      <p:sp>
        <p:nvSpPr>
          <p:cNvPr id="8" name="Rectangle 11">
            <a:extLst>
              <a:ext uri="{FF2B5EF4-FFF2-40B4-BE49-F238E27FC236}">
                <a16:creationId xmlns:a16="http://schemas.microsoft.com/office/drawing/2014/main" id="{0ACAC028-8D8C-4611-B62E-B9FFDA14DE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438656" y="0"/>
            <a:ext cx="4653776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ubtítulo 4">
            <a:extLst>
              <a:ext uri="{FF2B5EF4-FFF2-40B4-BE49-F238E27FC236}">
                <a16:creationId xmlns:a16="http://schemas.microsoft.com/office/drawing/2014/main" id="{91A7FEFB-C699-4892-A5FA-E03895FDFAC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919633" y="2998114"/>
            <a:ext cx="3701883" cy="861774"/>
          </a:xfrm>
          <a:ln w="25400" cap="sq">
            <a:solidFill>
              <a:srgbClr val="FFFFFF"/>
            </a:solidFill>
            <a:miter lim="800000"/>
          </a:ln>
        </p:spPr>
        <p:txBody>
          <a:bodyPr anchor="ctr">
            <a:normAutofit/>
          </a:bodyPr>
          <a:lstStyle/>
          <a:p>
            <a:r>
              <a:rPr lang="es-MX">
                <a:solidFill>
                  <a:srgbClr val="FFFFFF"/>
                </a:solidFill>
              </a:rPr>
              <a:t>Joep Burger</a:t>
            </a:r>
          </a:p>
        </p:txBody>
      </p:sp>
    </p:spTree>
    <p:extLst>
      <p:ext uri="{BB962C8B-B14F-4D97-AF65-F5344CB8AC3E}">
        <p14:creationId xmlns:p14="http://schemas.microsoft.com/office/powerpoint/2010/main" val="655125889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>
            <a:extLst>
              <a:ext uri="{FF2B5EF4-FFF2-40B4-BE49-F238E27FC236}">
                <a16:creationId xmlns:a16="http://schemas.microsoft.com/office/drawing/2014/main" id="{4FA228EC-0FFC-4A8A-AE6B-33F2F11D91E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894072" y="988741"/>
            <a:ext cx="4493272" cy="4880518"/>
          </a:xfrm>
          <a:noFill/>
          <a:ln>
            <a:noFill/>
          </a:ln>
        </p:spPr>
        <p:txBody>
          <a:bodyPr wrap="square">
            <a:normAutofit/>
          </a:bodyPr>
          <a:lstStyle/>
          <a:p>
            <a:pPr algn="l"/>
            <a:r>
              <a:rPr lang="es-MX" sz="4000" dirty="0">
                <a:solidFill>
                  <a:schemeClr val="tx1"/>
                </a:solidFill>
              </a:rPr>
              <a:t>MExico Pilot Study</a:t>
            </a:r>
          </a:p>
        </p:txBody>
      </p:sp>
      <p:sp>
        <p:nvSpPr>
          <p:cNvPr id="7" name="Rectangle 9">
            <a:extLst>
              <a:ext uri="{FF2B5EF4-FFF2-40B4-BE49-F238E27FC236}">
                <a16:creationId xmlns:a16="http://schemas.microsoft.com/office/drawing/2014/main" id="{54C2DAE2-218D-4A25-B87E-0D127537D98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438656" cy="6858000"/>
          </a:xfrm>
          <a:prstGeom prst="rect">
            <a:avLst/>
          </a:prstGeom>
          <a:solidFill>
            <a:schemeClr val="tx1">
              <a:lumMod val="65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003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2"/>
              </a:solidFill>
            </a:endParaRPr>
          </a:p>
        </p:txBody>
      </p:sp>
      <p:sp>
        <p:nvSpPr>
          <p:cNvPr id="8" name="Rectangle 11">
            <a:extLst>
              <a:ext uri="{FF2B5EF4-FFF2-40B4-BE49-F238E27FC236}">
                <a16:creationId xmlns:a16="http://schemas.microsoft.com/office/drawing/2014/main" id="{0ACAC028-8D8C-4611-B62E-B9FFDA14DE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438656" y="0"/>
            <a:ext cx="4653776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ubtítulo 4">
            <a:extLst>
              <a:ext uri="{FF2B5EF4-FFF2-40B4-BE49-F238E27FC236}">
                <a16:creationId xmlns:a16="http://schemas.microsoft.com/office/drawing/2014/main" id="{D48AAD76-F37E-49FA-9BA6-75DA6764EE0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919633" y="2998114"/>
            <a:ext cx="3701883" cy="861774"/>
          </a:xfrm>
          <a:ln w="25400" cap="sq">
            <a:solidFill>
              <a:srgbClr val="FFFFFF"/>
            </a:solidFill>
            <a:miter lim="800000"/>
          </a:ln>
        </p:spPr>
        <p:txBody>
          <a:bodyPr anchor="ctr">
            <a:normAutofit/>
          </a:bodyPr>
          <a:lstStyle/>
          <a:p>
            <a:r>
              <a:rPr lang="es-MX">
                <a:solidFill>
                  <a:srgbClr val="FFFFFF"/>
                </a:solidFill>
              </a:rPr>
              <a:t>Abel Coronado</a:t>
            </a:r>
          </a:p>
        </p:txBody>
      </p:sp>
    </p:spTree>
    <p:extLst>
      <p:ext uri="{BB962C8B-B14F-4D97-AF65-F5344CB8AC3E}">
        <p14:creationId xmlns:p14="http://schemas.microsoft.com/office/powerpoint/2010/main" val="1109359095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>
            <a:extLst>
              <a:ext uri="{FF2B5EF4-FFF2-40B4-BE49-F238E27FC236}">
                <a16:creationId xmlns:a16="http://schemas.microsoft.com/office/drawing/2014/main" id="{FE487353-1AD1-40CA-9999-A86626FD08D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65198" y="2474895"/>
            <a:ext cx="6212764" cy="1908215"/>
          </a:xfrm>
          <a:noFill/>
          <a:ln>
            <a:solidFill>
              <a:schemeClr val="tx1"/>
            </a:solidFill>
          </a:ln>
        </p:spPr>
        <p:txBody>
          <a:bodyPr wrap="square">
            <a:normAutofit fontScale="90000"/>
          </a:bodyPr>
          <a:lstStyle/>
          <a:p>
            <a:r>
              <a:rPr lang="es-MX" sz="4000" dirty="0">
                <a:solidFill>
                  <a:schemeClr val="tx1"/>
                </a:solidFill>
              </a:rPr>
              <a:t>Comments</a:t>
            </a:r>
            <a:br>
              <a:rPr lang="es-MX" sz="4000" dirty="0">
                <a:solidFill>
                  <a:schemeClr val="tx1"/>
                </a:solidFill>
              </a:rPr>
            </a:br>
            <a:r>
              <a:rPr lang="es-MX" sz="4000" dirty="0">
                <a:solidFill>
                  <a:schemeClr val="tx1"/>
                </a:solidFill>
              </a:rPr>
              <a:t>Pilot Study Reports </a:t>
            </a:r>
          </a:p>
        </p:txBody>
      </p:sp>
      <p:sp>
        <p:nvSpPr>
          <p:cNvPr id="7" name="Rectangle 9">
            <a:extLst>
              <a:ext uri="{FF2B5EF4-FFF2-40B4-BE49-F238E27FC236}">
                <a16:creationId xmlns:a16="http://schemas.microsoft.com/office/drawing/2014/main" id="{157A82F3-F6C4-4325-8C9C-7DF1AD06B2B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129872" y="0"/>
            <a:ext cx="4062128" cy="6858000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ubtítulo 4">
            <a:extLst>
              <a:ext uri="{FF2B5EF4-FFF2-40B4-BE49-F238E27FC236}">
                <a16:creationId xmlns:a16="http://schemas.microsoft.com/office/drawing/2014/main" id="{A9155B46-6C33-4C31-B7F3-93E50D2BA79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533732" y="2173266"/>
            <a:ext cx="3254408" cy="2511468"/>
          </a:xfrm>
        </p:spPr>
        <p:txBody>
          <a:bodyPr anchor="ctr">
            <a:normAutofit/>
          </a:bodyPr>
          <a:lstStyle/>
          <a:p>
            <a:r>
              <a:rPr lang="es-MX" sz="2400" dirty="0">
                <a:solidFill>
                  <a:schemeClr val="tx2">
                    <a:lumMod val="90000"/>
                  </a:schemeClr>
                </a:solidFill>
              </a:rPr>
              <a:t>Claude &amp;  Abel</a:t>
            </a:r>
          </a:p>
        </p:txBody>
      </p:sp>
    </p:spTree>
    <p:extLst>
      <p:ext uri="{BB962C8B-B14F-4D97-AF65-F5344CB8AC3E}">
        <p14:creationId xmlns:p14="http://schemas.microsoft.com/office/powerpoint/2010/main" val="2384469268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8ACB03D-7333-704C-B2BF-C4698DCF065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65198" y="2474895"/>
            <a:ext cx="6212764" cy="1908215"/>
          </a:xfrm>
          <a:noFill/>
          <a:ln>
            <a:solidFill>
              <a:schemeClr val="tx1"/>
            </a:solidFill>
          </a:ln>
        </p:spPr>
        <p:txBody>
          <a:bodyPr wrap="square">
            <a:normAutofit/>
          </a:bodyPr>
          <a:lstStyle/>
          <a:p>
            <a:r>
              <a:rPr lang="es-MX" sz="3700" dirty="0">
                <a:solidFill>
                  <a:schemeClr val="tx1"/>
                </a:solidFill>
              </a:rPr>
              <a:t>Theme Report Questions</a:t>
            </a:r>
          </a:p>
        </p:txBody>
      </p:sp>
      <p:sp>
        <p:nvSpPr>
          <p:cNvPr id="12" name="Rectangle 7">
            <a:extLst>
              <a:ext uri="{FF2B5EF4-FFF2-40B4-BE49-F238E27FC236}">
                <a16:creationId xmlns:a16="http://schemas.microsoft.com/office/drawing/2014/main" id="{157A82F3-F6C4-4325-8C9C-7DF1AD06B2B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129872" y="0"/>
            <a:ext cx="4062128" cy="6858000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2FD3BCAE-BBC2-9742-852E-7E8DD82324D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533732" y="2173266"/>
            <a:ext cx="3254408" cy="2511468"/>
          </a:xfrm>
        </p:spPr>
        <p:txBody>
          <a:bodyPr anchor="ctr">
            <a:normAutofit/>
          </a:bodyPr>
          <a:lstStyle/>
          <a:p>
            <a:r>
              <a:rPr lang="es-MX" sz="2400" dirty="0">
                <a:solidFill>
                  <a:schemeClr val="tx2">
                    <a:lumMod val="90000"/>
                  </a:schemeClr>
                </a:solidFill>
              </a:rPr>
              <a:t>Jimena</a:t>
            </a:r>
          </a:p>
        </p:txBody>
      </p:sp>
    </p:spTree>
    <p:extLst>
      <p:ext uri="{BB962C8B-B14F-4D97-AF65-F5344CB8AC3E}">
        <p14:creationId xmlns:p14="http://schemas.microsoft.com/office/powerpoint/2010/main" val="2809807844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Paquete">
  <a:themeElements>
    <a:clrScheme name="Paquete">
      <a:dk1>
        <a:srgbClr val="000000"/>
      </a:dk1>
      <a:lt1>
        <a:sysClr val="window" lastClr="FFFFFF"/>
      </a:lt1>
      <a:dk2>
        <a:srgbClr val="5E5E5E"/>
      </a:dk2>
      <a:lt2>
        <a:srgbClr val="DDDDDD"/>
      </a:lt2>
      <a:accent1>
        <a:srgbClr val="A6B727"/>
      </a:accent1>
      <a:accent2>
        <a:srgbClr val="418AB3"/>
      </a:accent2>
      <a:accent3>
        <a:srgbClr val="F69200"/>
      </a:accent3>
      <a:accent4>
        <a:srgbClr val="838383"/>
      </a:accent4>
      <a:accent5>
        <a:srgbClr val="FEC306"/>
      </a:accent5>
      <a:accent6>
        <a:srgbClr val="DF5327"/>
      </a:accent6>
      <a:hlink>
        <a:srgbClr val="F59E00"/>
      </a:hlink>
      <a:folHlink>
        <a:srgbClr val="B2B2B2"/>
      </a:folHlink>
    </a:clrScheme>
    <a:fontScheme name="Paquete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Paquete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107000"/>
                <a:lumMod val="103000"/>
              </a:schemeClr>
            </a:gs>
            <a:gs pos="100000">
              <a:schemeClr val="phClr">
                <a:tint val="82000"/>
                <a:satMod val="109000"/>
                <a:lumMod val="103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7000"/>
                <a:satMod val="100000"/>
                <a:lumMod val="102000"/>
              </a:schemeClr>
            </a:gs>
            <a:gs pos="50000">
              <a:schemeClr val="phClr">
                <a:shade val="100000"/>
                <a:satMod val="103000"/>
                <a:lumMod val="100000"/>
              </a:schemeClr>
            </a:gs>
            <a:gs pos="100000">
              <a:schemeClr val="phClr">
                <a:shade val="93000"/>
                <a:satMod val="11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5880" dist="1524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prstMaterial="dkEdge">
            <a:bevelT w="0" h="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7000"/>
                <a:shade val="100000"/>
                <a:satMod val="185000"/>
                <a:lumMod val="120000"/>
              </a:schemeClr>
            </a:gs>
            <a:gs pos="100000">
              <a:schemeClr val="phClr">
                <a:tint val="96000"/>
                <a:shade val="95000"/>
                <a:satMod val="215000"/>
                <a:lumMod val="80000"/>
              </a:schemeClr>
            </a:gs>
          </a:gsLst>
          <a:path path="circle">
            <a:fillToRect l="50000" t="55000" r="125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cel" id="{8BEC4385-4EB9-4D53-BFB5-0EA123736B6D}" vid="{A425FB89-E954-4A2A-81DC-D90804A94DB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698</Words>
  <Application>Microsoft Office PowerPoint</Application>
  <PresentationFormat>Panorámica</PresentationFormat>
  <Paragraphs>124</Paragraphs>
  <Slides>17</Slides>
  <Notes>0</Notes>
  <HiddenSlides>1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17</vt:i4>
      </vt:variant>
    </vt:vector>
  </HeadingPairs>
  <TitlesOfParts>
    <vt:vector size="21" baseType="lpstr">
      <vt:lpstr>Arial</vt:lpstr>
      <vt:lpstr>Calibri</vt:lpstr>
      <vt:lpstr>Gill Sans MT</vt:lpstr>
      <vt:lpstr>Paquete</vt:lpstr>
      <vt:lpstr>WP1 Imagery Session</vt:lpstr>
      <vt:lpstr>Goals of the Meeting</vt:lpstr>
      <vt:lpstr>Agenda</vt:lpstr>
      <vt:lpstr>Imagery Pipeline</vt:lpstr>
      <vt:lpstr>Australia Pilot Study</vt:lpstr>
      <vt:lpstr>Netherlands Pilot Study</vt:lpstr>
      <vt:lpstr>MExico Pilot Study</vt:lpstr>
      <vt:lpstr>Comments Pilot Study Reports </vt:lpstr>
      <vt:lpstr>Theme Report Questions</vt:lpstr>
      <vt:lpstr>Presentación de PowerPoint</vt:lpstr>
      <vt:lpstr>BACKGROUND</vt:lpstr>
      <vt:lpstr>ORGANISATIONAL CONTEXT</vt:lpstr>
      <vt:lpstr>DATA CONTEXT</vt:lpstr>
      <vt:lpstr>ML SOLUTIONS</vt:lpstr>
      <vt:lpstr>RESULTS, OUTCOMES &amp; GOING BEYOND</vt:lpstr>
      <vt:lpstr>MEETING Wrap-up</vt:lpstr>
      <vt:lpstr>END OF MEETING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WP1 Imagery Session</dc:title>
  <dc:creator>JUAREZ CARRILLO OLIVIA JIMENA</dc:creator>
  <cp:lastModifiedBy>CORONADO IRUEGAS ABEL ALEJANDRO</cp:lastModifiedBy>
  <cp:revision>1</cp:revision>
  <dcterms:created xsi:type="dcterms:W3CDTF">2020-04-09T04:22:06Z</dcterms:created>
  <dcterms:modified xsi:type="dcterms:W3CDTF">2020-04-09T04:30:33Z</dcterms:modified>
</cp:coreProperties>
</file>