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removePersonalInfoOnSave="1" saveSubsetFonts="1">
  <p:sldMasterIdLst>
    <p:sldMasterId id="2147483648" r:id="rId1"/>
    <p:sldMasterId id="2147483669" r:id="rId2"/>
  </p:sldMasterIdLst>
  <p:notesMasterIdLst>
    <p:notesMasterId r:id="rId18"/>
  </p:notesMasterIdLst>
  <p:handoutMasterIdLst>
    <p:handoutMasterId r:id="rId19"/>
  </p:handoutMasterIdLst>
  <p:sldIdLst>
    <p:sldId id="268" r:id="rId3"/>
    <p:sldId id="288" r:id="rId4"/>
    <p:sldId id="307" r:id="rId5"/>
    <p:sldId id="290" r:id="rId6"/>
    <p:sldId id="295" r:id="rId7"/>
    <p:sldId id="297" r:id="rId8"/>
    <p:sldId id="296" r:id="rId9"/>
    <p:sldId id="298" r:id="rId10"/>
    <p:sldId id="293" r:id="rId11"/>
    <p:sldId id="306" r:id="rId12"/>
    <p:sldId id="299" r:id="rId13"/>
    <p:sldId id="300" r:id="rId14"/>
    <p:sldId id="285" r:id="rId15"/>
    <p:sldId id="302" r:id="rId16"/>
    <p:sldId id="303" r:id="rId17"/>
  </p:sldIdLst>
  <p:sldSz cx="12192000" cy="6858000"/>
  <p:notesSz cx="6797675" cy="9926638"/>
  <p:defaultTextStyle>
    <a:defPPr algn="r" rtl="1"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00" autoAdjust="0"/>
    <p:restoredTop sz="94444" autoAdjust="0"/>
  </p:normalViewPr>
  <p:slideViewPr>
    <p:cSldViewPr snapToGrid="0">
      <p:cViewPr varScale="1">
        <p:scale>
          <a:sx n="70" d="100"/>
          <a:sy n="70" d="100"/>
        </p:scale>
        <p:origin x="738" y="7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29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46760" y="4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rtl="1">
              <a:defRPr sz="1200"/>
            </a:lvl1pPr>
          </a:lstStyle>
          <a:p>
            <a:pPr rtl="1"/>
            <a:endParaRPr lang="he-IL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quarter" idx="1"/>
          </p:nvPr>
        </p:nvSpPr>
        <p:spPr>
          <a:xfrm>
            <a:off x="3685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rtl="1">
              <a:defRPr sz="1200"/>
            </a:lvl1pPr>
          </a:lstStyle>
          <a:p>
            <a:pPr algn="l" rtl="1"/>
            <a:fld id="{E981EFAC-D30B-4CF3-BA65-7FE747B4D0FE}" type="datetime1">
              <a:rPr lang="he-IL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algn="l" rtl="1"/>
              <a:t>י"ח/אייר/תשע"ט</a:t>
            </a:fld>
            <a:endParaRPr lang="he-IL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2"/>
          </p:nvPr>
        </p:nvSpPr>
        <p:spPr>
          <a:xfrm>
            <a:off x="3846760" y="941704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rtl="1">
              <a:defRPr sz="1200"/>
            </a:lvl1pPr>
          </a:lstStyle>
          <a:p>
            <a:pPr rtl="1"/>
            <a:endParaRPr lang="he-IL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3"/>
          </p:nvPr>
        </p:nvSpPr>
        <p:spPr>
          <a:xfrm>
            <a:off x="3685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rtl="1">
              <a:defRPr sz="1200"/>
            </a:lvl1pPr>
          </a:lstStyle>
          <a:p>
            <a:pPr algn="l" rtl="1"/>
            <a:fld id="{7E6B3739-9081-478F-812E-AE7CE140632E}" type="slidenum">
              <a:rPr lang="he-IL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algn="l" rtl="1"/>
              <a:t>‹#›</a:t>
            </a:fld>
            <a:endParaRPr lang="he-IL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1049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46766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rtl="1"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he-IL" noProof="0" dirty="0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3684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rtl="1"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554FD734-06E3-4B55-AE54-A5CD25EA36C8}" type="datetime1">
              <a:rPr lang="he-IL" smtClean="0"/>
              <a:pPr/>
              <a:t>י"ח/אייר/תשע"ט</a:t>
            </a:fld>
            <a:endParaRPr lang="he-IL" dirty="0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rtl="1"/>
            <a:endParaRPr lang="he-IL" noProof="0" dirty="0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35024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 rtl="1"/>
            <a:r>
              <a:rPr lang="he-IL" noProof="0" dirty="0"/>
              <a:t>לחץ כדי לערוך סגנונות טקסט של תבנית בסיס</a:t>
            </a:r>
          </a:p>
          <a:p>
            <a:pPr lvl="1" rtl="1"/>
            <a:r>
              <a:rPr lang="he-IL" noProof="0" dirty="0"/>
              <a:t>רמה שניה</a:t>
            </a:r>
          </a:p>
          <a:p>
            <a:pPr lvl="2" rtl="1"/>
            <a:r>
              <a:rPr lang="he-IL" noProof="0" dirty="0"/>
              <a:t>רמה שלישית</a:t>
            </a:r>
          </a:p>
          <a:p>
            <a:pPr lvl="3" rtl="1"/>
            <a:r>
              <a:rPr lang="he-IL" noProof="0" dirty="0"/>
              <a:t>רמה רביעית</a:t>
            </a:r>
          </a:p>
          <a:p>
            <a:pPr lvl="4" rtl="1"/>
            <a:r>
              <a:rPr lang="he-IL" noProof="0" dirty="0"/>
              <a:t>רמה חמישית</a:t>
            </a:r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3846766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rtl="1"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he-IL" noProof="0" dirty="0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3684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 rtl="1"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560CF8BB-EBC7-4B8F-9632-A5A136FBB880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17036962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r" defTabSz="914400" rtl="1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Tahoma" panose="020B0604030504040204" pitchFamily="34" charset="0"/>
        <a:cs typeface="Tahoma" panose="020B0604030504040204" pitchFamily="34" charset="0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Tahoma" panose="020B0604030504040204" pitchFamily="34" charset="0"/>
        <a:cs typeface="Tahoma" panose="020B0604030504040204" pitchFamily="34" charset="0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Tahoma" panose="020B0604030504040204" pitchFamily="34" charset="0"/>
        <a:cs typeface="Tahoma" panose="020B0604030504040204" pitchFamily="34" charset="0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Tahoma" panose="020B0604030504040204" pitchFamily="34" charset="0"/>
        <a:cs typeface="Tahoma" panose="020B0604030504040204" pitchFamily="34" charset="0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Tahoma" panose="020B0604030504040204" pitchFamily="34" charset="0"/>
        <a:cs typeface="Tahoma" panose="020B0604030504040204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1"/>
            <a:fld id="{560CF8BB-EBC7-4B8F-9632-A5A136FBB880}" type="slidenum">
              <a:rPr lang="he-IL" smtClean="0"/>
              <a:t>1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1050815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CF8BB-EBC7-4B8F-9632-A5A136FBB880}" type="slidenum">
              <a:rPr lang="he-IL" smtClean="0"/>
              <a:pPr/>
              <a:t>10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942742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CF8BB-EBC7-4B8F-9632-A5A136FBB880}" type="slidenum">
              <a:rPr lang="he-IL" smtClean="0"/>
              <a:pPr/>
              <a:t>11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4363454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CF8BB-EBC7-4B8F-9632-A5A136FBB880}" type="slidenum">
              <a:rPr lang="he-IL" smtClean="0"/>
              <a:pPr/>
              <a:t>12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9233040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CF8BB-EBC7-4B8F-9632-A5A136FBB880}" type="slidenum">
              <a:rPr lang="he-IL" smtClean="0"/>
              <a:pPr/>
              <a:t>13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7658718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CF8BB-EBC7-4B8F-9632-A5A136FBB880}" type="slidenum">
              <a:rPr lang="he-IL" smtClean="0"/>
              <a:pPr/>
              <a:t>14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8878283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CF8BB-EBC7-4B8F-9632-A5A136FBB880}" type="slidenum">
              <a:rPr lang="he-IL" smtClean="0"/>
              <a:pPr/>
              <a:t>15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608841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CF8BB-EBC7-4B8F-9632-A5A136FBB880}" type="slidenum">
              <a:rPr lang="he-IL" smtClean="0"/>
              <a:pPr/>
              <a:t>2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7780875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CF8BB-EBC7-4B8F-9632-A5A136FBB880}" type="slidenum">
              <a:rPr lang="he-IL" smtClean="0"/>
              <a:pPr/>
              <a:t>3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352824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CF8BB-EBC7-4B8F-9632-A5A136FBB880}" type="slidenum">
              <a:rPr lang="he-IL" smtClean="0"/>
              <a:pPr/>
              <a:t>4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927614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CF8BB-EBC7-4B8F-9632-A5A136FBB880}" type="slidenum">
              <a:rPr lang="he-IL" smtClean="0"/>
              <a:pPr/>
              <a:t>5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42626297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CF8BB-EBC7-4B8F-9632-A5A136FBB880}" type="slidenum">
              <a:rPr lang="he-IL" smtClean="0"/>
              <a:pPr/>
              <a:t>6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0251372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CF8BB-EBC7-4B8F-9632-A5A136FBB880}" type="slidenum">
              <a:rPr lang="he-IL" smtClean="0"/>
              <a:pPr/>
              <a:t>7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0580472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CF8BB-EBC7-4B8F-9632-A5A136FBB880}" type="slidenum">
              <a:rPr lang="he-IL" smtClean="0"/>
              <a:pPr/>
              <a:t>8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42019183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CF8BB-EBC7-4B8F-9632-A5A136FBB880}" type="slidenum">
              <a:rPr lang="he-IL" smtClean="0"/>
              <a:pPr/>
              <a:t>9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790959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4724400" y="755780"/>
            <a:ext cx="6858000" cy="3200400"/>
          </a:xfrm>
        </p:spPr>
        <p:txBody>
          <a:bodyPr rtlCol="1" anchor="b">
            <a:noAutofit/>
          </a:bodyPr>
          <a:lstStyle>
            <a:lvl1pPr algn="r" rtl="1">
              <a:lnSpc>
                <a:spcPct val="75000"/>
              </a:lnSpc>
              <a:defRPr sz="7400">
                <a:solidFill>
                  <a:schemeClr val="bg1"/>
                </a:solidFill>
              </a:defRPr>
            </a:lvl1pPr>
          </a:lstStyle>
          <a:p>
            <a:pPr rtl="1"/>
            <a:r>
              <a:rPr lang="he-IL" noProof="0" smtClean="0"/>
              <a:t>לחץ כדי לערוך סגנון כותרת של תבנית בסיס</a:t>
            </a:r>
            <a:endParaRPr lang="he-IL" noProof="0" dirty="0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4724400" y="3956180"/>
            <a:ext cx="6858000" cy="1097280"/>
          </a:xfrm>
        </p:spPr>
        <p:txBody>
          <a:bodyPr rtlCol="1">
            <a:normAutofit/>
          </a:bodyPr>
          <a:lstStyle>
            <a:lvl1pPr marL="0" indent="0" algn="r" rtl="1">
              <a:spcBef>
                <a:spcPts val="0"/>
              </a:spcBef>
              <a:buNone/>
              <a:defRPr sz="2800"/>
            </a:lvl1pPr>
            <a:lvl2pPr marL="457200" indent="0" algn="ctr" rtl="1">
              <a:buNone/>
              <a:defRPr sz="2000"/>
            </a:lvl2pPr>
            <a:lvl3pPr marL="914400" indent="0" algn="ctr" rtl="1">
              <a:buNone/>
              <a:defRPr sz="1800"/>
            </a:lvl3pPr>
            <a:lvl4pPr marL="1371600" indent="0" algn="ctr" rtl="1">
              <a:buNone/>
              <a:defRPr sz="1600"/>
            </a:lvl4pPr>
            <a:lvl5pPr marL="1828800" indent="0" algn="ctr" rtl="1">
              <a:buNone/>
              <a:defRPr sz="1600"/>
            </a:lvl5pPr>
            <a:lvl6pPr marL="2286000" indent="0" algn="ctr" rtl="1">
              <a:buNone/>
              <a:defRPr sz="1600"/>
            </a:lvl6pPr>
            <a:lvl7pPr marL="2743200" indent="0" algn="ctr" rtl="1">
              <a:buNone/>
              <a:defRPr sz="1600"/>
            </a:lvl7pPr>
            <a:lvl8pPr marL="3200400" indent="0" algn="ctr" rtl="1">
              <a:buNone/>
              <a:defRPr sz="1600"/>
            </a:lvl8pPr>
            <a:lvl9pPr marL="3657600" indent="0" algn="ctr" rtl="1">
              <a:buNone/>
              <a:defRPr sz="1600"/>
            </a:lvl9pPr>
          </a:lstStyle>
          <a:p>
            <a:pPr rtl="1"/>
            <a:r>
              <a:rPr lang="he-IL" noProof="0" smtClean="0"/>
              <a:t>לחץ כדי לערוך סגנון כותרת משנה של תבנית בסיס</a:t>
            </a:r>
            <a:endParaRPr lang="he-IL" noProof="0" dirty="0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>
          <a:xfrm>
            <a:off x="279479" y="5586761"/>
            <a:ext cx="280731" cy="883759"/>
          </a:xfrm>
        </p:spPr>
        <p:txBody>
          <a:bodyPr rtlCol="1"/>
          <a:lstStyle>
            <a:lvl1pPr algn="r" rtl="1">
              <a:defRPr/>
            </a:lvl1pPr>
          </a:lstStyle>
          <a:p>
            <a:pPr rtl="1"/>
            <a:fld id="{16310EBD-9414-41D6-AF03-5DC986116809}" type="datetime1">
              <a:rPr lang="he-IL" noProof="0" smtClean="0"/>
              <a:t>י"ח/אייר/תשע"ט</a:t>
            </a:fld>
            <a:endParaRPr lang="he-IL" noProof="0" dirty="0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>
          <a:xfrm>
            <a:off x="279480" y="365125"/>
            <a:ext cx="280730" cy="5139936"/>
          </a:xfrm>
        </p:spPr>
        <p:txBody>
          <a:bodyPr rtlCol="1"/>
          <a:lstStyle>
            <a:lvl1pPr algn="r" rtl="1">
              <a:defRPr/>
            </a:lvl1pPr>
          </a:lstStyle>
          <a:p>
            <a:pPr rtl="1"/>
            <a:r>
              <a:rPr lang="he-IL" noProof="0" dirty="0"/>
              <a:t>הוסף כותרת תחתונה</a:t>
            </a:r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>
          <a:xfrm>
            <a:off x="11156302" y="6268940"/>
            <a:ext cx="722377" cy="201580"/>
          </a:xfrm>
        </p:spPr>
        <p:txBody>
          <a:bodyPr rtlCol="1"/>
          <a:lstStyle>
            <a:lvl1pPr algn="r" rtl="1">
              <a:defRPr/>
            </a:lvl1pPr>
          </a:lstStyle>
          <a:p>
            <a:pPr rtl="1"/>
            <a:fld id="{E31375A4-56A4-47D6-9801-1991572033F7}" type="slidenum">
              <a:rPr lang="he-IL" noProof="0" smtClean="0"/>
              <a:pPr/>
              <a:t>‹#›</a:t>
            </a:fld>
            <a:endParaRPr lang="he-IL" noProof="0" dirty="0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 rtlCol="1"/>
          <a:lstStyle/>
          <a:p>
            <a:pPr rtl="1"/>
            <a:r>
              <a:rPr lang="he-IL" noProof="0" smtClean="0"/>
              <a:t>לחץ כדי לערוך סגנון כותרת של תבנית בסיס</a:t>
            </a:r>
            <a:endParaRPr lang="he-IL" noProof="0" dirty="0"/>
          </a:p>
        </p:txBody>
      </p:sp>
      <p:sp>
        <p:nvSpPr>
          <p:cNvPr id="3" name="מציין מיקום טקסט אנכי 2"/>
          <p:cNvSpPr>
            <a:spLocks noGrp="1"/>
          </p:cNvSpPr>
          <p:nvPr>
            <p:ph type="body" orient="vert" idx="1"/>
          </p:nvPr>
        </p:nvSpPr>
        <p:spPr>
          <a:xfrm flipV="1">
            <a:off x="838200" y="1987419"/>
            <a:ext cx="9372600" cy="4483101"/>
          </a:xfrm>
        </p:spPr>
        <p:txBody>
          <a:bodyPr vert="eaVert" rtlCol="1"/>
          <a:lstStyle/>
          <a:p>
            <a:pPr lvl="0" rtl="1"/>
            <a:r>
              <a:rPr lang="he-IL" noProof="0" smtClean="0"/>
              <a:t>לחץ כדי לערוך סגנונות טקסט של תבנית בסיס</a:t>
            </a:r>
          </a:p>
          <a:p>
            <a:pPr lvl="1" rtl="1"/>
            <a:r>
              <a:rPr lang="he-IL" noProof="0" smtClean="0"/>
              <a:t>רמה שנייה</a:t>
            </a:r>
          </a:p>
          <a:p>
            <a:pPr lvl="2" rtl="1"/>
            <a:r>
              <a:rPr lang="he-IL" noProof="0" smtClean="0"/>
              <a:t>רמה שלישית</a:t>
            </a:r>
          </a:p>
          <a:p>
            <a:pPr lvl="3" rtl="1"/>
            <a:r>
              <a:rPr lang="he-IL" noProof="0" smtClean="0"/>
              <a:t>רמה רביעית</a:t>
            </a:r>
          </a:p>
          <a:p>
            <a:pPr lvl="4" rtl="1"/>
            <a:r>
              <a:rPr lang="he-IL" noProof="0" smtClean="0"/>
              <a:t>רמה חמישית</a:t>
            </a:r>
            <a:endParaRPr lang="he-IL" noProof="0" dirty="0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 rtlCol="1"/>
          <a:lstStyle/>
          <a:p>
            <a:pPr rtl="1"/>
            <a:fld id="{97B207A0-2A41-4ADC-A2E4-FFA6C3E72CC3}" type="datetime1">
              <a:rPr lang="he-IL" noProof="0" smtClean="0"/>
              <a:t>י"ח/אייר/תשע"ט</a:t>
            </a:fld>
            <a:endParaRPr lang="he-IL" noProof="0" dirty="0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 rtlCol="1"/>
          <a:lstStyle/>
          <a:p>
            <a:pPr rtl="1"/>
            <a:r>
              <a:rPr lang="he-IL" noProof="0" dirty="0"/>
              <a:t>הוסף כותרת תחתונה</a:t>
            </a:r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 rtlCol="1"/>
          <a:lstStyle/>
          <a:p>
            <a:pPr rtl="1"/>
            <a:fld id="{E31375A4-56A4-47D6-9801-1991572033F7}" type="slidenum">
              <a:rPr lang="he-IL" noProof="0" smtClean="0"/>
              <a:t>‹#›</a:t>
            </a:fld>
            <a:endParaRPr lang="he-IL" noProof="0" dirty="0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 flipV="1">
            <a:off x="841248" y="380999"/>
            <a:ext cx="2011680" cy="6096001"/>
          </a:xfrm>
        </p:spPr>
        <p:txBody>
          <a:bodyPr vert="eaVert" rtlCol="1"/>
          <a:lstStyle>
            <a:lvl1pPr algn="r" rtl="1">
              <a:defRPr/>
            </a:lvl1pPr>
          </a:lstStyle>
          <a:p>
            <a:pPr rtl="1"/>
            <a:r>
              <a:rPr lang="he-IL" noProof="0" smtClean="0"/>
              <a:t>לחץ כדי לערוך סגנון כותרת של תבנית בסיס</a:t>
            </a:r>
            <a:endParaRPr lang="he-IL" noProof="0" dirty="0"/>
          </a:p>
        </p:txBody>
      </p:sp>
      <p:sp>
        <p:nvSpPr>
          <p:cNvPr id="3" name="מציין מיקום טקסט אנכי 2"/>
          <p:cNvSpPr>
            <a:spLocks noGrp="1"/>
          </p:cNvSpPr>
          <p:nvPr>
            <p:ph type="body" orient="vert" idx="1"/>
          </p:nvPr>
        </p:nvSpPr>
        <p:spPr>
          <a:xfrm flipV="1">
            <a:off x="3173892" y="380999"/>
            <a:ext cx="7074859" cy="6096001"/>
          </a:xfrm>
        </p:spPr>
        <p:txBody>
          <a:bodyPr vert="eaVert" rtlCol="1"/>
          <a:lstStyle/>
          <a:p>
            <a:pPr lvl="0" rtl="1"/>
            <a:r>
              <a:rPr lang="he-IL" noProof="0" smtClean="0"/>
              <a:t>לחץ כדי לערוך סגנונות טקסט של תבנית בסיס</a:t>
            </a:r>
          </a:p>
          <a:p>
            <a:pPr lvl="1" rtl="1"/>
            <a:r>
              <a:rPr lang="he-IL" noProof="0" smtClean="0"/>
              <a:t>רמה שנייה</a:t>
            </a:r>
          </a:p>
          <a:p>
            <a:pPr lvl="2" rtl="1"/>
            <a:r>
              <a:rPr lang="he-IL" noProof="0" smtClean="0"/>
              <a:t>רמה שלישית</a:t>
            </a:r>
          </a:p>
          <a:p>
            <a:pPr lvl="3" rtl="1"/>
            <a:r>
              <a:rPr lang="he-IL" noProof="0" smtClean="0"/>
              <a:t>רמה רביעית</a:t>
            </a:r>
          </a:p>
          <a:p>
            <a:pPr lvl="4" rtl="1"/>
            <a:r>
              <a:rPr lang="he-IL" noProof="0" smtClean="0"/>
              <a:t>רמה חמישית</a:t>
            </a:r>
            <a:endParaRPr lang="he-IL" noProof="0" dirty="0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 rtlCol="1"/>
          <a:lstStyle/>
          <a:p>
            <a:pPr rtl="1"/>
            <a:fld id="{72BBE254-3CB3-461E-A96D-B06FEFC8CDCD}" type="datetime1">
              <a:rPr lang="he-IL" noProof="0" smtClean="0"/>
              <a:t>י"ח/אייר/תשע"ט</a:t>
            </a:fld>
            <a:endParaRPr lang="he-IL" noProof="0" dirty="0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 rtlCol="1"/>
          <a:lstStyle/>
          <a:p>
            <a:pPr rtl="1"/>
            <a:r>
              <a:rPr lang="he-IL" noProof="0" dirty="0"/>
              <a:t>הוסף כותרת תחתונה</a:t>
            </a:r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 rtlCol="1"/>
          <a:lstStyle/>
          <a:p>
            <a:pPr rtl="1"/>
            <a:fld id="{E31375A4-56A4-47D6-9801-1991572033F7}" type="slidenum">
              <a:rPr lang="he-IL" noProof="0" smtClean="0"/>
              <a:t>‹#›</a:t>
            </a:fld>
            <a:endParaRPr lang="he-IL" noProof="0" dirty="0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21E5-DDE3-4EAF-A300-FFB5C48198EC}" type="datetimeFigureOut">
              <a:rPr lang="he-IL" smtClean="0"/>
              <a:t>י"ח/אייר/תשע"ט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84C3-8BD3-4F27-9E80-F607877A89A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74873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21E5-DDE3-4EAF-A300-FFB5C48198EC}" type="datetimeFigureOut">
              <a:rPr lang="he-IL" smtClean="0"/>
              <a:t>י"ח/אייר/תשע"ט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84C3-8BD3-4F27-9E80-F607877A89A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2460003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21E5-DDE3-4EAF-A300-FFB5C48198EC}" type="datetimeFigureOut">
              <a:rPr lang="he-IL" smtClean="0"/>
              <a:t>י"ח/אייר/תשע"ט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84C3-8BD3-4F27-9E80-F607877A89A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6892706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21E5-DDE3-4EAF-A300-FFB5C48198EC}" type="datetimeFigureOut">
              <a:rPr lang="he-IL" smtClean="0"/>
              <a:t>י"ח/אייר/תשע"ט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84C3-8BD3-4F27-9E80-F607877A89A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9514898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21E5-DDE3-4EAF-A300-FFB5C48198EC}" type="datetimeFigureOut">
              <a:rPr lang="he-IL" smtClean="0"/>
              <a:t>י"ח/אייר/תשע"ט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84C3-8BD3-4F27-9E80-F607877A89A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799326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21E5-DDE3-4EAF-A300-FFB5C48198EC}" type="datetimeFigureOut">
              <a:rPr lang="he-IL" smtClean="0"/>
              <a:t>י"ח/אייר/תשע"ט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84C3-8BD3-4F27-9E80-F607877A89A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355927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21E5-DDE3-4EAF-A300-FFB5C48198EC}" type="datetimeFigureOut">
              <a:rPr lang="he-IL" smtClean="0"/>
              <a:t>י"ח/אייר/תשע"ט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84C3-8BD3-4F27-9E80-F607877A89A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7943096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21E5-DDE3-4EAF-A300-FFB5C48198EC}" type="datetimeFigureOut">
              <a:rPr lang="he-IL" smtClean="0"/>
              <a:t>י"ח/אייר/תשע"ט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84C3-8BD3-4F27-9E80-F607877A89A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988637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41248" y="381000"/>
            <a:ext cx="9372600" cy="1295400"/>
          </a:xfrm>
        </p:spPr>
        <p:txBody>
          <a:bodyPr rtlCol="1"/>
          <a:lstStyle>
            <a:lvl1pPr algn="r" rtl="1">
              <a:defRPr/>
            </a:lvl1pPr>
          </a:lstStyle>
          <a:p>
            <a:pPr rtl="1"/>
            <a:r>
              <a:rPr lang="he-IL" noProof="0" smtClean="0"/>
              <a:t>לחץ כדי לערוך סגנון כותרת של תבנית בסיס</a:t>
            </a:r>
            <a:endParaRPr lang="he-IL" noProof="0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841248" y="1987419"/>
            <a:ext cx="9372600" cy="4483101"/>
          </a:xfrm>
        </p:spPr>
        <p:txBody>
          <a:bodyPr rtlCol="1"/>
          <a:lstStyle>
            <a:lvl1pPr algn="r" rtl="1">
              <a:defRPr/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 rtl="1"/>
            <a:r>
              <a:rPr lang="he-IL" noProof="0" smtClean="0"/>
              <a:t>לחץ כדי לערוך סגנונות טקסט של תבנית בסיס</a:t>
            </a:r>
          </a:p>
          <a:p>
            <a:pPr lvl="1" rtl="1"/>
            <a:r>
              <a:rPr lang="he-IL" noProof="0" smtClean="0"/>
              <a:t>רמה שנייה</a:t>
            </a:r>
          </a:p>
          <a:p>
            <a:pPr lvl="2" rtl="1"/>
            <a:r>
              <a:rPr lang="he-IL" noProof="0" smtClean="0"/>
              <a:t>רמה שלישית</a:t>
            </a:r>
          </a:p>
          <a:p>
            <a:pPr lvl="3" rtl="1"/>
            <a:r>
              <a:rPr lang="he-IL" noProof="0" smtClean="0"/>
              <a:t>רמה רביעית</a:t>
            </a:r>
          </a:p>
          <a:p>
            <a:pPr lvl="4" rtl="1"/>
            <a:r>
              <a:rPr lang="he-IL" noProof="0" smtClean="0"/>
              <a:t>רמה חמישית</a:t>
            </a:r>
            <a:endParaRPr lang="he-IL" noProof="0" dirty="0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>
          <a:xfrm>
            <a:off x="283464" y="5586761"/>
            <a:ext cx="280731" cy="883759"/>
          </a:xfrm>
        </p:spPr>
        <p:txBody>
          <a:bodyPr rtlCol="1"/>
          <a:lstStyle>
            <a:lvl1pPr algn="r" rtl="1"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rtl="1"/>
            <a:fld id="{EBE2180B-B396-4A51-BA16-840522F43A87}" type="datetime1">
              <a:rPr lang="he-IL" noProof="0" smtClean="0"/>
              <a:t>י"ח/אייר/תשע"ט</a:t>
            </a:fld>
            <a:endParaRPr lang="he-IL" noProof="0" dirty="0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>
          <a:xfrm>
            <a:off x="283464" y="365125"/>
            <a:ext cx="280730" cy="5139936"/>
          </a:xfrm>
        </p:spPr>
        <p:txBody>
          <a:bodyPr rtlCol="1"/>
          <a:lstStyle>
            <a:lvl1pPr algn="r" rtl="1"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rtl="1"/>
            <a:r>
              <a:rPr lang="he-IL" noProof="0" dirty="0"/>
              <a:t>הוסף כותרת תחתונה</a:t>
            </a:r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>
          <a:xfrm>
            <a:off x="11155680" y="6268940"/>
            <a:ext cx="722377" cy="201580"/>
          </a:xfrm>
        </p:spPr>
        <p:txBody>
          <a:bodyPr rtlCol="1"/>
          <a:lstStyle>
            <a:lvl1pPr algn="r" rtl="1"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rtl="1"/>
            <a:fld id="{E31375A4-56A4-47D6-9801-1991572033F7}" type="slidenum">
              <a:rPr lang="he-IL" noProof="0" smtClean="0"/>
              <a:pPr/>
              <a:t>‹#›</a:t>
            </a:fld>
            <a:endParaRPr lang="he-IL" noProof="0" dirty="0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21E5-DDE3-4EAF-A300-FFB5C48198EC}" type="datetimeFigureOut">
              <a:rPr lang="he-IL" smtClean="0"/>
              <a:t>י"ח/אייר/תשע"ט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84C3-8BD3-4F27-9E80-F607877A89A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485644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21E5-DDE3-4EAF-A300-FFB5C48198EC}" type="datetimeFigureOut">
              <a:rPr lang="he-IL" smtClean="0"/>
              <a:t>י"ח/אייר/תשע"ט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84C3-8BD3-4F27-9E80-F607877A89A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930861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21E5-DDE3-4EAF-A300-FFB5C48198EC}" type="datetimeFigureOut">
              <a:rPr lang="he-IL" smtClean="0"/>
              <a:t>י"ח/אייר/תשע"ט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84C3-8BD3-4F27-9E80-F607877A89A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61049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כותרת מקטע עליונה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2895600" y="822960"/>
            <a:ext cx="8686800" cy="2011680"/>
          </a:xfrm>
        </p:spPr>
        <p:txBody>
          <a:bodyPr rtlCol="1" anchor="b">
            <a:normAutofit/>
          </a:bodyPr>
          <a:lstStyle>
            <a:lvl1pPr algn="r" rtl="1">
              <a:lnSpc>
                <a:spcPct val="70000"/>
              </a:lnSpc>
              <a:defRPr sz="6600"/>
            </a:lvl1pPr>
          </a:lstStyle>
          <a:p>
            <a:pPr rtl="1"/>
            <a:r>
              <a:rPr lang="he-IL" noProof="0" smtClean="0"/>
              <a:t>לחץ כדי לערוך סגנון כותרת של תבנית בסיס</a:t>
            </a:r>
            <a:endParaRPr lang="he-IL" noProof="0" dirty="0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2895600" y="2834640"/>
            <a:ext cx="8686800" cy="1097280"/>
          </a:xfrm>
        </p:spPr>
        <p:txBody>
          <a:bodyPr rtlCol="1">
            <a:normAutofit/>
          </a:bodyPr>
          <a:lstStyle>
            <a:lvl1pPr marL="0" indent="0" algn="r" rtl="1">
              <a:spcBef>
                <a:spcPts val="0"/>
              </a:spcBef>
              <a:buNone/>
              <a:defRPr sz="2800"/>
            </a:lvl1pPr>
            <a:lvl2pPr marL="457200" indent="0" algn="r" rtl="1">
              <a:buNone/>
              <a:defRPr sz="2000"/>
            </a:lvl2pPr>
            <a:lvl3pPr marL="914400" indent="0" algn="r" rtl="1">
              <a:buNone/>
              <a:defRPr sz="1800"/>
            </a:lvl3pPr>
            <a:lvl4pPr marL="1371600" indent="0" algn="r" rtl="1">
              <a:buNone/>
              <a:defRPr sz="1600"/>
            </a:lvl4pPr>
            <a:lvl5pPr marL="1828800" indent="0" algn="r" rtl="1">
              <a:buNone/>
              <a:defRPr sz="1600"/>
            </a:lvl5pPr>
            <a:lvl6pPr marL="2286000" indent="0" algn="r" rtl="1">
              <a:buNone/>
              <a:defRPr sz="1600"/>
            </a:lvl6pPr>
            <a:lvl7pPr marL="2743200" indent="0" algn="r" rtl="1">
              <a:buNone/>
              <a:defRPr sz="1600"/>
            </a:lvl7pPr>
            <a:lvl8pPr marL="3200400" indent="0" algn="r" rtl="1">
              <a:buNone/>
              <a:defRPr sz="1600"/>
            </a:lvl8pPr>
            <a:lvl9pPr marL="3657600" indent="0" algn="r" rtl="1">
              <a:buNone/>
              <a:defRPr sz="1600"/>
            </a:lvl9pPr>
          </a:lstStyle>
          <a:p>
            <a:pPr lvl="0" rtl="1"/>
            <a:r>
              <a:rPr lang="he-IL" noProof="0" smtClean="0"/>
              <a:t>לחץ כדי לערוך סגנונות טקסט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41248" y="381000"/>
            <a:ext cx="9372600" cy="1295400"/>
          </a:xfrm>
        </p:spPr>
        <p:txBody>
          <a:bodyPr rtlCol="1"/>
          <a:lstStyle>
            <a:lvl1pPr algn="r" rtl="1">
              <a:defRPr/>
            </a:lvl1pPr>
          </a:lstStyle>
          <a:p>
            <a:pPr rtl="1"/>
            <a:r>
              <a:rPr lang="he-IL" noProof="0" smtClean="0"/>
              <a:t>לחץ כדי לערוך סגנון כותרת של תבנית בסיס</a:t>
            </a:r>
            <a:endParaRPr lang="he-IL" noProof="0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841248" y="1981200"/>
            <a:ext cx="4572000" cy="4480560"/>
          </a:xfrm>
        </p:spPr>
        <p:txBody>
          <a:bodyPr rtlCol="1">
            <a:normAutofit/>
          </a:bodyPr>
          <a:lstStyle>
            <a:lvl1pPr algn="r" rtl="1">
              <a:defRPr sz="2400"/>
            </a:lvl1pPr>
            <a:lvl2pPr algn="r" rtl="1">
              <a:defRPr sz="2000"/>
            </a:lvl2pPr>
            <a:lvl3pPr algn="r" rtl="1">
              <a:defRPr sz="1800"/>
            </a:lvl3pPr>
            <a:lvl4pPr algn="r" rtl="1">
              <a:defRPr sz="1600"/>
            </a:lvl4pPr>
            <a:lvl5pPr algn="r" rtl="1">
              <a:defRPr sz="1600"/>
            </a:lvl5pPr>
            <a:lvl6pPr algn="r" rtl="1">
              <a:defRPr sz="1800"/>
            </a:lvl6pPr>
            <a:lvl7pPr algn="r" rtl="1">
              <a:defRPr sz="1800"/>
            </a:lvl7pPr>
            <a:lvl8pPr algn="r" rtl="1">
              <a:defRPr sz="1800"/>
            </a:lvl8pPr>
            <a:lvl9pPr algn="r" rtl="1">
              <a:defRPr sz="1800"/>
            </a:lvl9pPr>
          </a:lstStyle>
          <a:p>
            <a:pPr lvl="0" rtl="1"/>
            <a:r>
              <a:rPr lang="he-IL" noProof="0" smtClean="0"/>
              <a:t>לחץ כדי לערוך סגנונות טקסט של תבנית בסיס</a:t>
            </a:r>
          </a:p>
          <a:p>
            <a:pPr lvl="1" rtl="1"/>
            <a:r>
              <a:rPr lang="he-IL" noProof="0" smtClean="0"/>
              <a:t>רמה שנייה</a:t>
            </a:r>
          </a:p>
          <a:p>
            <a:pPr lvl="2" rtl="1"/>
            <a:r>
              <a:rPr lang="he-IL" noProof="0" smtClean="0"/>
              <a:t>רמה שלישית</a:t>
            </a:r>
          </a:p>
          <a:p>
            <a:pPr lvl="3" rtl="1"/>
            <a:r>
              <a:rPr lang="he-IL" noProof="0" smtClean="0"/>
              <a:t>רמה רביעית</a:t>
            </a:r>
          </a:p>
          <a:p>
            <a:pPr lvl="4" rtl="1"/>
            <a:r>
              <a:rPr lang="he-IL" noProof="0" smtClean="0"/>
              <a:t>רמה חמישית</a:t>
            </a:r>
            <a:endParaRPr lang="he-IL" noProof="0" dirty="0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5641848" y="1981200"/>
            <a:ext cx="4572000" cy="4480560"/>
          </a:xfrm>
        </p:spPr>
        <p:txBody>
          <a:bodyPr rtlCol="1">
            <a:normAutofit/>
          </a:bodyPr>
          <a:lstStyle>
            <a:lvl1pPr algn="r" rtl="1">
              <a:defRPr sz="2400"/>
            </a:lvl1pPr>
            <a:lvl2pPr algn="r" rtl="1">
              <a:defRPr sz="2000"/>
            </a:lvl2pPr>
            <a:lvl3pPr algn="r" rtl="1">
              <a:defRPr sz="1800"/>
            </a:lvl3pPr>
            <a:lvl4pPr algn="r" rtl="1">
              <a:defRPr sz="1600"/>
            </a:lvl4pPr>
            <a:lvl5pPr algn="r" rtl="1">
              <a:defRPr sz="1600"/>
            </a:lvl5pPr>
            <a:lvl6pPr algn="r" rtl="1">
              <a:defRPr sz="1800"/>
            </a:lvl6pPr>
            <a:lvl7pPr algn="r" rtl="1">
              <a:defRPr sz="1800"/>
            </a:lvl7pPr>
            <a:lvl8pPr algn="r" rtl="1">
              <a:defRPr sz="1800"/>
            </a:lvl8pPr>
            <a:lvl9pPr algn="r" rtl="1">
              <a:defRPr sz="1800"/>
            </a:lvl9pPr>
          </a:lstStyle>
          <a:p>
            <a:pPr lvl="0" rtl="1"/>
            <a:r>
              <a:rPr lang="he-IL" noProof="0" smtClean="0"/>
              <a:t>לחץ כדי לערוך סגנונות טקסט של תבנית בסיס</a:t>
            </a:r>
          </a:p>
          <a:p>
            <a:pPr lvl="1" rtl="1"/>
            <a:r>
              <a:rPr lang="he-IL" noProof="0" smtClean="0"/>
              <a:t>רמה שנייה</a:t>
            </a:r>
          </a:p>
          <a:p>
            <a:pPr lvl="2" rtl="1"/>
            <a:r>
              <a:rPr lang="he-IL" noProof="0" smtClean="0"/>
              <a:t>רמה שלישית</a:t>
            </a:r>
          </a:p>
          <a:p>
            <a:pPr lvl="3" rtl="1"/>
            <a:r>
              <a:rPr lang="he-IL" noProof="0" smtClean="0"/>
              <a:t>רמה רביעית</a:t>
            </a:r>
          </a:p>
          <a:p>
            <a:pPr lvl="4" rtl="1"/>
            <a:r>
              <a:rPr lang="he-IL" noProof="0" smtClean="0"/>
              <a:t>רמה חמישית</a:t>
            </a:r>
            <a:endParaRPr lang="he-IL" noProof="0" dirty="0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>
          <a:xfrm>
            <a:off x="283464" y="5586761"/>
            <a:ext cx="280731" cy="883759"/>
          </a:xfrm>
        </p:spPr>
        <p:txBody>
          <a:bodyPr rtlCol="1"/>
          <a:lstStyle>
            <a:lvl1pPr algn="r" rtl="1">
              <a:defRPr/>
            </a:lvl1pPr>
          </a:lstStyle>
          <a:p>
            <a:pPr rtl="1"/>
            <a:fld id="{3FEDF824-0A43-4D22-BFB6-A4616D9909F3}" type="datetime1">
              <a:rPr lang="he-IL" noProof="0" smtClean="0"/>
              <a:t>י"ח/אייר/תשע"ט</a:t>
            </a:fld>
            <a:endParaRPr lang="he-IL" noProof="0" dirty="0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>
          <a:xfrm>
            <a:off x="283464" y="365125"/>
            <a:ext cx="280730" cy="5139936"/>
          </a:xfrm>
        </p:spPr>
        <p:txBody>
          <a:bodyPr rtlCol="1"/>
          <a:lstStyle>
            <a:lvl1pPr algn="r" rtl="1">
              <a:defRPr/>
            </a:lvl1pPr>
          </a:lstStyle>
          <a:p>
            <a:pPr rtl="1"/>
            <a:r>
              <a:rPr lang="he-IL" noProof="0" dirty="0"/>
              <a:t>הוסף כותרת תחתונה</a:t>
            </a:r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>
          <a:xfrm>
            <a:off x="11155680" y="6268940"/>
            <a:ext cx="722377" cy="201580"/>
          </a:xfrm>
        </p:spPr>
        <p:txBody>
          <a:bodyPr rtlCol="1"/>
          <a:lstStyle>
            <a:lvl1pPr algn="r" rtl="1">
              <a:defRPr/>
            </a:lvl1pPr>
          </a:lstStyle>
          <a:p>
            <a:pPr rtl="1"/>
            <a:fld id="{E31375A4-56A4-47D6-9801-1991572033F7}" type="slidenum">
              <a:rPr lang="he-IL" noProof="0" smtClean="0"/>
              <a:pPr/>
              <a:t>‹#›</a:t>
            </a:fld>
            <a:endParaRPr lang="he-IL" noProof="0" dirty="0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9372600" cy="1295400"/>
          </a:xfrm>
        </p:spPr>
        <p:txBody>
          <a:bodyPr rtlCol="1"/>
          <a:lstStyle>
            <a:lvl1pPr algn="r" rtl="1">
              <a:defRPr/>
            </a:lvl1pPr>
          </a:lstStyle>
          <a:p>
            <a:pPr rtl="1"/>
            <a:r>
              <a:rPr lang="he-IL" noProof="0" smtClean="0"/>
              <a:t>לחץ כדי לערוך סגנון כותרת של תבנית בסיס</a:t>
            </a:r>
            <a:endParaRPr lang="he-IL" noProof="0" dirty="0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5638800" y="1679448"/>
            <a:ext cx="4572000" cy="830487"/>
          </a:xfrm>
        </p:spPr>
        <p:txBody>
          <a:bodyPr rtlCol="1" anchor="ctr"/>
          <a:lstStyle>
            <a:lvl1pPr marL="0" indent="0" algn="r" rtl="1">
              <a:spcBef>
                <a:spcPts val="0"/>
              </a:spcBef>
              <a:buNone/>
              <a:defRPr sz="2400" b="1"/>
            </a:lvl1pPr>
            <a:lvl2pPr marL="457200" indent="0" algn="r" rtl="1">
              <a:buNone/>
              <a:defRPr sz="2000" b="1"/>
            </a:lvl2pPr>
            <a:lvl3pPr marL="914400" indent="0" algn="r" rtl="1">
              <a:buNone/>
              <a:defRPr sz="1800" b="1"/>
            </a:lvl3pPr>
            <a:lvl4pPr marL="1371600" indent="0" algn="r" rtl="1">
              <a:buNone/>
              <a:defRPr sz="1600" b="1"/>
            </a:lvl4pPr>
            <a:lvl5pPr marL="1828800" indent="0" algn="r" rtl="1">
              <a:buNone/>
              <a:defRPr sz="1600" b="1"/>
            </a:lvl5pPr>
            <a:lvl6pPr marL="2286000" indent="0" algn="r" rtl="1">
              <a:buNone/>
              <a:defRPr sz="1600" b="1"/>
            </a:lvl6pPr>
            <a:lvl7pPr marL="2743200" indent="0" algn="r" rtl="1">
              <a:buNone/>
              <a:defRPr sz="1600" b="1"/>
            </a:lvl7pPr>
            <a:lvl8pPr marL="3200400" indent="0" algn="r" rtl="1">
              <a:buNone/>
              <a:defRPr sz="1600" b="1"/>
            </a:lvl8pPr>
            <a:lvl9pPr marL="3657600" indent="0" algn="r" rtl="1">
              <a:buNone/>
              <a:defRPr sz="1600" b="1"/>
            </a:lvl9pPr>
          </a:lstStyle>
          <a:p>
            <a:pPr lvl="0" rtl="1"/>
            <a:r>
              <a:rPr lang="he-IL" noProof="0" smtClean="0"/>
              <a:t>לחץ כדי לערוך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5638800" y="2509935"/>
            <a:ext cx="4572000" cy="3967065"/>
          </a:xfrm>
        </p:spPr>
        <p:txBody>
          <a:bodyPr rtlCol="1"/>
          <a:lstStyle>
            <a:lvl1pPr algn="r" rtl="1">
              <a:defRPr sz="2400"/>
            </a:lvl1pPr>
            <a:lvl2pPr algn="r" rtl="1">
              <a:defRPr sz="2000"/>
            </a:lvl2pPr>
            <a:lvl3pPr algn="r" rtl="1">
              <a:defRPr sz="1800"/>
            </a:lvl3pPr>
            <a:lvl4pPr algn="r" rtl="1">
              <a:defRPr sz="1600"/>
            </a:lvl4pPr>
            <a:lvl5pPr algn="r" rtl="1">
              <a:defRPr sz="1600"/>
            </a:lvl5pPr>
            <a:lvl6pPr algn="r" rtl="1">
              <a:defRPr sz="1600"/>
            </a:lvl6pPr>
            <a:lvl7pPr algn="r" rtl="1">
              <a:defRPr sz="1600"/>
            </a:lvl7pPr>
            <a:lvl8pPr algn="r" rtl="1">
              <a:defRPr sz="1600"/>
            </a:lvl8pPr>
            <a:lvl9pPr algn="r" rtl="1">
              <a:defRPr sz="1600"/>
            </a:lvl9pPr>
          </a:lstStyle>
          <a:p>
            <a:pPr lvl="0" rtl="1"/>
            <a:r>
              <a:rPr lang="he-IL" noProof="0" smtClean="0"/>
              <a:t>לחץ כדי לערוך סגנונות טקסט של תבנית בסיס</a:t>
            </a:r>
          </a:p>
          <a:p>
            <a:pPr lvl="1" rtl="1"/>
            <a:r>
              <a:rPr lang="he-IL" noProof="0" smtClean="0"/>
              <a:t>רמה שנייה</a:t>
            </a:r>
          </a:p>
          <a:p>
            <a:pPr lvl="2" rtl="1"/>
            <a:r>
              <a:rPr lang="he-IL" noProof="0" smtClean="0"/>
              <a:t>רמה שלישית</a:t>
            </a:r>
          </a:p>
          <a:p>
            <a:pPr lvl="3" rtl="1"/>
            <a:r>
              <a:rPr lang="he-IL" noProof="0" smtClean="0"/>
              <a:t>רמה רביעית</a:t>
            </a:r>
          </a:p>
          <a:p>
            <a:pPr lvl="4" rtl="1"/>
            <a:r>
              <a:rPr lang="he-IL" noProof="0" smtClean="0"/>
              <a:t>רמה חמישית</a:t>
            </a:r>
            <a:endParaRPr lang="he-IL" noProof="0" dirty="0"/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838200" y="1679448"/>
            <a:ext cx="4572000" cy="830487"/>
          </a:xfrm>
        </p:spPr>
        <p:txBody>
          <a:bodyPr rtlCol="1" anchor="ctr"/>
          <a:lstStyle>
            <a:lvl1pPr marL="0" indent="0" algn="r" rtl="1">
              <a:spcBef>
                <a:spcPts val="0"/>
              </a:spcBef>
              <a:buNone/>
              <a:defRPr sz="2400" b="1"/>
            </a:lvl1pPr>
            <a:lvl2pPr marL="457200" indent="0" algn="r" rtl="1">
              <a:buNone/>
              <a:defRPr sz="2000" b="1"/>
            </a:lvl2pPr>
            <a:lvl3pPr marL="914400" indent="0" algn="r" rtl="1">
              <a:buNone/>
              <a:defRPr sz="1800" b="1"/>
            </a:lvl3pPr>
            <a:lvl4pPr marL="1371600" indent="0" algn="r" rtl="1">
              <a:buNone/>
              <a:defRPr sz="1600" b="1"/>
            </a:lvl4pPr>
            <a:lvl5pPr marL="1828800" indent="0" algn="r" rtl="1">
              <a:buNone/>
              <a:defRPr sz="1600" b="1"/>
            </a:lvl5pPr>
            <a:lvl6pPr marL="2286000" indent="0" algn="r" rtl="1">
              <a:buNone/>
              <a:defRPr sz="1600" b="1"/>
            </a:lvl6pPr>
            <a:lvl7pPr marL="2743200" indent="0" algn="r" rtl="1">
              <a:buNone/>
              <a:defRPr sz="1600" b="1"/>
            </a:lvl7pPr>
            <a:lvl8pPr marL="3200400" indent="0" algn="r" rtl="1">
              <a:buNone/>
              <a:defRPr sz="1600" b="1"/>
            </a:lvl8pPr>
            <a:lvl9pPr marL="3657600" indent="0" algn="r" rtl="1">
              <a:buNone/>
              <a:defRPr sz="1600" b="1"/>
            </a:lvl9pPr>
          </a:lstStyle>
          <a:p>
            <a:pPr lvl="0" rtl="1"/>
            <a:r>
              <a:rPr lang="he-IL" noProof="0" smtClean="0"/>
              <a:t>לחץ כדי לערוך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838200" y="2509935"/>
            <a:ext cx="4572000" cy="3967065"/>
          </a:xfrm>
        </p:spPr>
        <p:txBody>
          <a:bodyPr rtlCol="1"/>
          <a:lstStyle>
            <a:lvl1pPr algn="r" rtl="1">
              <a:defRPr sz="2400"/>
            </a:lvl1pPr>
            <a:lvl2pPr algn="r" rtl="1">
              <a:defRPr sz="2000"/>
            </a:lvl2pPr>
            <a:lvl3pPr algn="r" rtl="1">
              <a:defRPr sz="1800"/>
            </a:lvl3pPr>
            <a:lvl4pPr algn="r" rtl="1">
              <a:defRPr sz="1600"/>
            </a:lvl4pPr>
            <a:lvl5pPr algn="r" rtl="1">
              <a:defRPr sz="1600"/>
            </a:lvl5pPr>
            <a:lvl6pPr algn="r" rtl="1">
              <a:defRPr sz="1600"/>
            </a:lvl6pPr>
            <a:lvl7pPr algn="r" rtl="1">
              <a:defRPr sz="1600"/>
            </a:lvl7pPr>
            <a:lvl8pPr algn="r" rtl="1">
              <a:defRPr sz="1600"/>
            </a:lvl8pPr>
            <a:lvl9pPr algn="r" rtl="1">
              <a:defRPr sz="1600"/>
            </a:lvl9pPr>
          </a:lstStyle>
          <a:p>
            <a:pPr lvl="0" rtl="1"/>
            <a:r>
              <a:rPr lang="he-IL" noProof="0" smtClean="0"/>
              <a:t>לחץ כדי לערוך סגנונות טקסט של תבנית בסיס</a:t>
            </a:r>
          </a:p>
          <a:p>
            <a:pPr lvl="1" rtl="1"/>
            <a:r>
              <a:rPr lang="he-IL" noProof="0" smtClean="0"/>
              <a:t>רמה שנייה</a:t>
            </a:r>
          </a:p>
          <a:p>
            <a:pPr lvl="2" rtl="1"/>
            <a:r>
              <a:rPr lang="he-IL" noProof="0" smtClean="0"/>
              <a:t>רמה שלישית</a:t>
            </a:r>
          </a:p>
          <a:p>
            <a:pPr lvl="3" rtl="1"/>
            <a:r>
              <a:rPr lang="he-IL" noProof="0" smtClean="0"/>
              <a:t>רמה רביעית</a:t>
            </a:r>
          </a:p>
          <a:p>
            <a:pPr lvl="4" rtl="1"/>
            <a:r>
              <a:rPr lang="he-IL" noProof="0" smtClean="0"/>
              <a:t>רמה חמישית</a:t>
            </a:r>
            <a:endParaRPr lang="he-IL" noProof="0" dirty="0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>
          <a:xfrm>
            <a:off x="279479" y="5586761"/>
            <a:ext cx="280731" cy="883759"/>
          </a:xfrm>
        </p:spPr>
        <p:txBody>
          <a:bodyPr rtlCol="1"/>
          <a:lstStyle>
            <a:lvl1pPr algn="r" rtl="1">
              <a:defRPr/>
            </a:lvl1pPr>
          </a:lstStyle>
          <a:p>
            <a:pPr rtl="1"/>
            <a:fld id="{D0B61847-C08A-4656-82ED-FE6F14A053BA}" type="datetime1">
              <a:rPr lang="he-IL" noProof="0" smtClean="0"/>
              <a:t>י"ח/אייר/תשע"ט</a:t>
            </a:fld>
            <a:endParaRPr lang="he-IL" noProof="0" dirty="0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>
          <a:xfrm>
            <a:off x="279480" y="365125"/>
            <a:ext cx="280730" cy="5139936"/>
          </a:xfrm>
        </p:spPr>
        <p:txBody>
          <a:bodyPr rtlCol="1"/>
          <a:lstStyle>
            <a:lvl1pPr algn="r" rtl="1">
              <a:defRPr/>
            </a:lvl1pPr>
          </a:lstStyle>
          <a:p>
            <a:pPr rtl="1"/>
            <a:r>
              <a:rPr lang="he-IL" noProof="0" dirty="0"/>
              <a:t>הוסף כותרת תחתונה</a:t>
            </a:r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>
          <a:xfrm>
            <a:off x="11156302" y="6268940"/>
            <a:ext cx="722377" cy="201580"/>
          </a:xfrm>
        </p:spPr>
        <p:txBody>
          <a:bodyPr rtlCol="1"/>
          <a:lstStyle>
            <a:lvl1pPr algn="r" rtl="1">
              <a:defRPr/>
            </a:lvl1pPr>
          </a:lstStyle>
          <a:p>
            <a:pPr rtl="1"/>
            <a:fld id="{E31375A4-56A4-47D6-9801-1991572033F7}" type="slidenum">
              <a:rPr lang="he-IL" noProof="0" smtClean="0"/>
              <a:pPr/>
              <a:t>‹#›</a:t>
            </a:fld>
            <a:endParaRPr lang="he-IL" noProof="0" dirty="0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9372600" cy="1295400"/>
          </a:xfrm>
        </p:spPr>
        <p:txBody>
          <a:bodyPr rtlCol="1"/>
          <a:lstStyle>
            <a:lvl1pPr algn="r" rtl="1">
              <a:defRPr/>
            </a:lvl1pPr>
          </a:lstStyle>
          <a:p>
            <a:pPr rtl="1"/>
            <a:r>
              <a:rPr lang="he-IL" noProof="0" smtClean="0"/>
              <a:t>לחץ כדי לערוך סגנון כותרת של תבנית בסיס</a:t>
            </a:r>
            <a:endParaRPr lang="he-IL" noProof="0" dirty="0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>
          <a:xfrm>
            <a:off x="279479" y="5586761"/>
            <a:ext cx="280731" cy="883759"/>
          </a:xfrm>
        </p:spPr>
        <p:txBody>
          <a:bodyPr rtlCol="1"/>
          <a:lstStyle>
            <a:lvl1pPr algn="r" rtl="1">
              <a:defRPr/>
            </a:lvl1pPr>
          </a:lstStyle>
          <a:p>
            <a:pPr rtl="1"/>
            <a:fld id="{FC1C8ADE-9D8A-4A0A-A877-99323BC6F1C8}" type="datetime1">
              <a:rPr lang="he-IL" noProof="0" smtClean="0"/>
              <a:t>י"ח/אייר/תשע"ט</a:t>
            </a:fld>
            <a:endParaRPr lang="he-IL" noProof="0" dirty="0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>
          <a:xfrm>
            <a:off x="279480" y="365125"/>
            <a:ext cx="280730" cy="5139936"/>
          </a:xfrm>
        </p:spPr>
        <p:txBody>
          <a:bodyPr rtlCol="1"/>
          <a:lstStyle>
            <a:lvl1pPr algn="r" rtl="1">
              <a:defRPr/>
            </a:lvl1pPr>
          </a:lstStyle>
          <a:p>
            <a:pPr rtl="1"/>
            <a:r>
              <a:rPr lang="he-IL" noProof="0" dirty="0"/>
              <a:t>הוסף כותרת תחתונה</a:t>
            </a:r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>
          <a:xfrm>
            <a:off x="11156302" y="6268940"/>
            <a:ext cx="722377" cy="201580"/>
          </a:xfrm>
        </p:spPr>
        <p:txBody>
          <a:bodyPr rtlCol="1"/>
          <a:lstStyle>
            <a:lvl1pPr algn="r" rtl="1">
              <a:defRPr/>
            </a:lvl1pPr>
          </a:lstStyle>
          <a:p>
            <a:pPr rtl="1"/>
            <a:fld id="{E31375A4-56A4-47D6-9801-1991572033F7}" type="slidenum">
              <a:rPr lang="he-IL" noProof="0" smtClean="0"/>
              <a:pPr/>
              <a:t>‹#›</a:t>
            </a:fld>
            <a:endParaRPr lang="he-IL" noProof="0" dirty="0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 rtlCol="1"/>
          <a:lstStyle/>
          <a:p>
            <a:pPr rtl="1"/>
            <a:fld id="{563C10CB-2D97-4BFD-B1F7-23240274BCB9}" type="datetime1">
              <a:rPr lang="he-IL" noProof="0" smtClean="0"/>
              <a:t>י"ח/אייר/תשע"ט</a:t>
            </a:fld>
            <a:endParaRPr lang="he-IL" noProof="0" dirty="0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 rtlCol="1"/>
          <a:lstStyle/>
          <a:p>
            <a:pPr rtl="1"/>
            <a:r>
              <a:rPr lang="he-IL" noProof="0" dirty="0"/>
              <a:t>הוסף כותרת תחתונה</a:t>
            </a:r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 rtlCol="1"/>
          <a:lstStyle/>
          <a:p>
            <a:pPr rtl="1"/>
            <a:fld id="{E31375A4-56A4-47D6-9801-1991572033F7}" type="slidenum">
              <a:rPr lang="he-IL" noProof="0" smtClean="0"/>
              <a:t>‹#›</a:t>
            </a:fld>
            <a:endParaRPr lang="he-IL" noProof="0" dirty="0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1643" y="408993"/>
            <a:ext cx="4800937" cy="1828800"/>
          </a:xfrm>
        </p:spPr>
        <p:txBody>
          <a:bodyPr rtlCol="1" anchor="b">
            <a:noAutofit/>
          </a:bodyPr>
          <a:lstStyle>
            <a:lvl1pPr algn="r" rtl="1">
              <a:defRPr sz="4400"/>
            </a:lvl1pPr>
          </a:lstStyle>
          <a:p>
            <a:pPr rtl="1"/>
            <a:r>
              <a:rPr lang="he-IL" noProof="0" smtClean="0"/>
              <a:t>לחץ כדי לערוך סגנון כותרת של תבנית בסיס</a:t>
            </a:r>
            <a:endParaRPr lang="he-IL" noProof="0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6095999" y="381000"/>
            <a:ext cx="5489510" cy="5791200"/>
          </a:xfrm>
        </p:spPr>
        <p:txBody>
          <a:bodyPr rtlCol="1">
            <a:normAutofit/>
          </a:bodyPr>
          <a:lstStyle>
            <a:lvl1pPr algn="r" rtl="1">
              <a:defRPr sz="2400"/>
            </a:lvl1pPr>
            <a:lvl2pPr algn="r" rtl="1">
              <a:defRPr sz="2000"/>
            </a:lvl2pPr>
            <a:lvl3pPr algn="r" rtl="1">
              <a:defRPr sz="1800"/>
            </a:lvl3pPr>
            <a:lvl4pPr algn="r" rtl="1">
              <a:defRPr sz="1600"/>
            </a:lvl4pPr>
            <a:lvl5pPr algn="r" rtl="1">
              <a:defRPr sz="1600"/>
            </a:lvl5pPr>
            <a:lvl6pPr algn="r" rtl="1">
              <a:defRPr sz="2000"/>
            </a:lvl6pPr>
            <a:lvl7pPr algn="r" rtl="1">
              <a:defRPr sz="2000"/>
            </a:lvl7pPr>
            <a:lvl8pPr algn="r" rtl="1">
              <a:defRPr sz="2000"/>
            </a:lvl8pPr>
            <a:lvl9pPr algn="r" rtl="1">
              <a:defRPr sz="2000"/>
            </a:lvl9pPr>
          </a:lstStyle>
          <a:p>
            <a:pPr lvl="0" rtl="1"/>
            <a:r>
              <a:rPr lang="he-IL" noProof="0" smtClean="0"/>
              <a:t>לחץ כדי לערוך סגנונות טקסט של תבנית בסיס</a:t>
            </a:r>
          </a:p>
          <a:p>
            <a:pPr lvl="1" rtl="1"/>
            <a:r>
              <a:rPr lang="he-IL" noProof="0" smtClean="0"/>
              <a:t>רמה שנייה</a:t>
            </a:r>
          </a:p>
          <a:p>
            <a:pPr lvl="2" rtl="1"/>
            <a:r>
              <a:rPr lang="he-IL" noProof="0" smtClean="0"/>
              <a:t>רמה שלישית</a:t>
            </a:r>
          </a:p>
          <a:p>
            <a:pPr lvl="3" rtl="1"/>
            <a:r>
              <a:rPr lang="he-IL" noProof="0" smtClean="0"/>
              <a:t>רמה רביעית</a:t>
            </a:r>
          </a:p>
          <a:p>
            <a:pPr lvl="4" rtl="1"/>
            <a:r>
              <a:rPr lang="he-IL" noProof="0" smtClean="0"/>
              <a:t>רמה חמישית</a:t>
            </a:r>
            <a:endParaRPr lang="he-IL" noProof="0" dirty="0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831643" y="2237793"/>
            <a:ext cx="4800937" cy="1828800"/>
          </a:xfrm>
        </p:spPr>
        <p:txBody>
          <a:bodyPr rtlCol="1">
            <a:normAutofit/>
          </a:bodyPr>
          <a:lstStyle>
            <a:lvl1pPr marL="0" indent="0" algn="r" rtl="1">
              <a:spcBef>
                <a:spcPts val="1200"/>
              </a:spcBef>
              <a:buNone/>
              <a:defRPr sz="2000"/>
            </a:lvl1pPr>
            <a:lvl2pPr marL="457200" indent="0" algn="r" rtl="1">
              <a:buNone/>
              <a:defRPr sz="1400"/>
            </a:lvl2pPr>
            <a:lvl3pPr marL="914400" indent="0" algn="r" rtl="1">
              <a:buNone/>
              <a:defRPr sz="1200"/>
            </a:lvl3pPr>
            <a:lvl4pPr marL="1371600" indent="0" algn="r" rtl="1">
              <a:buNone/>
              <a:defRPr sz="1000"/>
            </a:lvl4pPr>
            <a:lvl5pPr marL="1828800" indent="0" algn="r" rtl="1">
              <a:buNone/>
              <a:defRPr sz="1000"/>
            </a:lvl5pPr>
            <a:lvl6pPr marL="2286000" indent="0" algn="r" rtl="1">
              <a:buNone/>
              <a:defRPr sz="1000"/>
            </a:lvl6pPr>
            <a:lvl7pPr marL="2743200" indent="0" algn="r" rtl="1">
              <a:buNone/>
              <a:defRPr sz="1000"/>
            </a:lvl7pPr>
            <a:lvl8pPr marL="3200400" indent="0" algn="r" rtl="1">
              <a:buNone/>
              <a:defRPr sz="1000"/>
            </a:lvl8pPr>
            <a:lvl9pPr marL="3657600" indent="0" algn="r" rtl="1">
              <a:buNone/>
              <a:defRPr sz="1000"/>
            </a:lvl9pPr>
          </a:lstStyle>
          <a:p>
            <a:pPr lvl="0" rtl="1"/>
            <a:r>
              <a:rPr lang="he-IL" noProof="0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>
          <a:xfrm>
            <a:off x="279479" y="5586761"/>
            <a:ext cx="280731" cy="883759"/>
          </a:xfrm>
        </p:spPr>
        <p:txBody>
          <a:bodyPr rtlCol="1"/>
          <a:lstStyle>
            <a:lvl1pPr algn="r" rtl="1">
              <a:defRPr/>
            </a:lvl1pPr>
          </a:lstStyle>
          <a:p>
            <a:pPr rtl="1"/>
            <a:fld id="{78E13C10-11B9-472B-AB2C-E918F1472E90}" type="datetime1">
              <a:rPr lang="he-IL" noProof="0" smtClean="0"/>
              <a:t>י"ח/אייר/תשע"ט</a:t>
            </a:fld>
            <a:endParaRPr lang="he-IL" noProof="0" dirty="0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>
          <a:xfrm>
            <a:off x="279480" y="365125"/>
            <a:ext cx="280730" cy="5139936"/>
          </a:xfrm>
        </p:spPr>
        <p:txBody>
          <a:bodyPr rtlCol="1"/>
          <a:lstStyle>
            <a:lvl1pPr algn="r" rtl="1">
              <a:defRPr/>
            </a:lvl1pPr>
          </a:lstStyle>
          <a:p>
            <a:pPr rtl="1"/>
            <a:r>
              <a:rPr lang="he-IL" noProof="0" dirty="0"/>
              <a:t>הוסף כותרת תחתונה</a:t>
            </a:r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>
          <a:xfrm>
            <a:off x="11156302" y="6268940"/>
            <a:ext cx="722377" cy="201580"/>
          </a:xfrm>
        </p:spPr>
        <p:txBody>
          <a:bodyPr rtlCol="1"/>
          <a:lstStyle>
            <a:lvl1pPr algn="r" rtl="1">
              <a:defRPr/>
            </a:lvl1pPr>
          </a:lstStyle>
          <a:p>
            <a:pPr rtl="1"/>
            <a:fld id="{E31375A4-56A4-47D6-9801-1991572033F7}" type="slidenum">
              <a:rPr lang="he-IL" noProof="0" smtClean="0"/>
              <a:pPr/>
              <a:t>‹#›</a:t>
            </a:fld>
            <a:endParaRPr lang="he-IL" noProof="0" dirty="0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מלבן 7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he-IL" noProof="0" dirty="0"/>
          </a:p>
        </p:txBody>
      </p:sp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5152" y="384048"/>
            <a:ext cx="4800600" cy="1828800"/>
          </a:xfrm>
        </p:spPr>
        <p:txBody>
          <a:bodyPr rtlCol="1" anchor="b">
            <a:noAutofit/>
          </a:bodyPr>
          <a:lstStyle>
            <a:lvl1pPr algn="r" rtl="1">
              <a:defRPr sz="4400">
                <a:solidFill>
                  <a:schemeClr val="bg1"/>
                </a:solidFill>
              </a:defRPr>
            </a:lvl1pPr>
          </a:lstStyle>
          <a:p>
            <a:pPr rtl="1"/>
            <a:r>
              <a:rPr lang="he-IL" noProof="0" smtClean="0"/>
              <a:t>לחץ כדי לערוך סגנון כותרת של תבנית בסיס</a:t>
            </a:r>
            <a:endParaRPr lang="he-IL" noProof="0" dirty="0"/>
          </a:p>
        </p:txBody>
      </p:sp>
      <p:sp>
        <p:nvSpPr>
          <p:cNvPr id="3" name="מציין מיקום של תמונה 2" descr="מציין מיקום ריק להוספת תמונה. לחץ על מציין המיקום ובחר את התמונה שברצונך להוסיף"/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6000" cy="6858000"/>
          </a:xfrm>
          <a:ln>
            <a:noFill/>
          </a:ln>
        </p:spPr>
        <p:txBody>
          <a:bodyPr tIns="457200" rtlCol="1">
            <a:normAutofit/>
          </a:bodyPr>
          <a:lstStyle>
            <a:lvl1pPr marL="0" indent="0" algn="ctr" rtl="1">
              <a:buNone/>
              <a:defRPr sz="2400"/>
            </a:lvl1pPr>
            <a:lvl2pPr marL="457200" indent="0" algn="r" rtl="1">
              <a:buNone/>
              <a:defRPr sz="2800"/>
            </a:lvl2pPr>
            <a:lvl3pPr marL="914400" indent="0" algn="r" rtl="1">
              <a:buNone/>
              <a:defRPr sz="2400"/>
            </a:lvl3pPr>
            <a:lvl4pPr marL="1371600" indent="0" algn="r" rtl="1">
              <a:buNone/>
              <a:defRPr sz="2000"/>
            </a:lvl4pPr>
            <a:lvl5pPr marL="1828800" indent="0" algn="r" rtl="1">
              <a:buNone/>
              <a:defRPr sz="2000"/>
            </a:lvl5pPr>
            <a:lvl6pPr marL="2286000" indent="0" algn="r" rtl="1">
              <a:buNone/>
              <a:defRPr sz="2000"/>
            </a:lvl6pPr>
            <a:lvl7pPr marL="2743200" indent="0" algn="r" rtl="1">
              <a:buNone/>
              <a:defRPr sz="2000"/>
            </a:lvl7pPr>
            <a:lvl8pPr marL="3200400" indent="0" algn="r" rtl="1">
              <a:buNone/>
              <a:defRPr sz="2000"/>
            </a:lvl8pPr>
            <a:lvl9pPr marL="3657600" indent="0" algn="r" rtl="1">
              <a:buNone/>
              <a:defRPr sz="2000"/>
            </a:lvl9pPr>
          </a:lstStyle>
          <a:p>
            <a:pPr rtl="1"/>
            <a:r>
              <a:rPr lang="he-IL" noProof="0" smtClean="0"/>
              <a:t>לחץ על הסמל כדי להוסיף תמונה</a:t>
            </a:r>
            <a:endParaRPr lang="he-IL" noProof="0" dirty="0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836612" y="2240280"/>
            <a:ext cx="4799140" cy="1828800"/>
          </a:xfrm>
        </p:spPr>
        <p:txBody>
          <a:bodyPr rtlCol="1">
            <a:normAutofit/>
          </a:bodyPr>
          <a:lstStyle>
            <a:lvl1pPr marL="0" indent="0" algn="r" rtl="1">
              <a:spcBef>
                <a:spcPts val="1200"/>
              </a:spcBef>
              <a:buNone/>
              <a:defRPr sz="2000"/>
            </a:lvl1pPr>
            <a:lvl2pPr marL="457200" indent="0" algn="r" rtl="1">
              <a:buNone/>
              <a:defRPr sz="1400"/>
            </a:lvl2pPr>
            <a:lvl3pPr marL="914400" indent="0" algn="r" rtl="1">
              <a:buNone/>
              <a:defRPr sz="1200"/>
            </a:lvl3pPr>
            <a:lvl4pPr marL="1371600" indent="0" algn="r" rtl="1">
              <a:buNone/>
              <a:defRPr sz="1000"/>
            </a:lvl4pPr>
            <a:lvl5pPr marL="1828800" indent="0" algn="r" rtl="1">
              <a:buNone/>
              <a:defRPr sz="1000"/>
            </a:lvl5pPr>
            <a:lvl6pPr marL="2286000" indent="0" algn="r" rtl="1">
              <a:buNone/>
              <a:defRPr sz="1000"/>
            </a:lvl6pPr>
            <a:lvl7pPr marL="2743200" indent="0" algn="r" rtl="1">
              <a:buNone/>
              <a:defRPr sz="1000"/>
            </a:lvl7pPr>
            <a:lvl8pPr marL="3200400" indent="0" algn="r" rtl="1">
              <a:buNone/>
              <a:defRPr sz="1000"/>
            </a:lvl8pPr>
            <a:lvl9pPr marL="3657600" indent="0" algn="r" rtl="1">
              <a:buNone/>
              <a:defRPr sz="1000"/>
            </a:lvl9pPr>
          </a:lstStyle>
          <a:p>
            <a:pPr lvl="0" rtl="1"/>
            <a:r>
              <a:rPr lang="he-IL" noProof="0" smtClean="0"/>
              <a:t>לחץ כדי לערוך סגנונות טקסט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val="57120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9372600" cy="1295400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/>
          <a:p>
            <a:pPr rtl="1"/>
            <a:r>
              <a:rPr lang="he-IL" noProof="0" dirty="0"/>
              <a:t>לחץ כדי לערוך סגנון כותרת של תבנית בסיס</a:t>
            </a:r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838200" y="1987419"/>
            <a:ext cx="9372600" cy="4483101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 rtl="1"/>
            <a:r>
              <a:rPr lang="he-IL" noProof="0" dirty="0"/>
              <a:t>לחץ כדי לערוך סגנונות טקסט של תבנית בסיס</a:t>
            </a:r>
          </a:p>
          <a:p>
            <a:pPr lvl="1" rtl="1"/>
            <a:r>
              <a:rPr lang="he-IL" noProof="0" dirty="0"/>
              <a:t>רמה שניה</a:t>
            </a:r>
          </a:p>
          <a:p>
            <a:pPr lvl="2" rtl="1"/>
            <a:r>
              <a:rPr lang="he-IL" noProof="0" dirty="0"/>
              <a:t>רמה שלישית</a:t>
            </a:r>
          </a:p>
          <a:p>
            <a:pPr lvl="3" rtl="1"/>
            <a:r>
              <a:rPr lang="he-IL" noProof="0" dirty="0"/>
              <a:t>רמה רביעית</a:t>
            </a:r>
          </a:p>
          <a:p>
            <a:pPr lvl="4" rtl="1"/>
            <a:r>
              <a:rPr lang="he-IL" noProof="0" dirty="0"/>
              <a:t>רמה חמישית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279479" y="5586761"/>
            <a:ext cx="280731" cy="883759"/>
          </a:xfrm>
          <a:prstGeom prst="rect">
            <a:avLst/>
          </a:prstGeom>
        </p:spPr>
        <p:txBody>
          <a:bodyPr vert="vert270" lIns="91440" tIns="45720" rIns="91440" bIns="45720" rtlCol="1" anchor="ctr"/>
          <a:lstStyle>
            <a:lvl1pPr algn="r" rtl="1">
              <a:defRPr sz="900" spc="-10" baseline="0">
                <a:solidFill>
                  <a:schemeClr val="tx2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DD86013E-D67F-48E1-8DF3-8E470C3D22E2}" type="datetime1">
              <a:rPr lang="he-IL" smtClean="0"/>
              <a:pPr/>
              <a:t>י"ח/אייר/תשע"ט</a:t>
            </a:fld>
            <a:endParaRPr lang="he-IL" dirty="0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279480" y="365125"/>
            <a:ext cx="280730" cy="5139936"/>
          </a:xfrm>
          <a:prstGeom prst="rect">
            <a:avLst/>
          </a:prstGeom>
        </p:spPr>
        <p:txBody>
          <a:bodyPr vert="vert270" lIns="91440" tIns="45720" rIns="91440" bIns="45720" rtlCol="1" anchor="ctr"/>
          <a:lstStyle>
            <a:lvl1pPr algn="ctr" rtl="1">
              <a:defRPr sz="1200">
                <a:solidFill>
                  <a:schemeClr val="tx2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he-IL" noProof="0" dirty="0"/>
              <a:t>הוסף כותרת תחתונה</a:t>
            </a:r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11156302" y="6268940"/>
            <a:ext cx="722377" cy="201580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 rtl="1">
              <a:defRPr sz="1200">
                <a:solidFill>
                  <a:schemeClr val="tx2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E31375A4-56A4-47D6-9801-1991572033F7}" type="slidenum">
              <a:rPr lang="he-IL" noProof="0" smtClean="0"/>
              <a:pPr/>
              <a:t>‹#›</a:t>
            </a:fld>
            <a:endParaRPr lang="he-IL" noProof="0" dirty="0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r" defTabSz="914400" rtl="1" eaLnBrk="1" latinLnBrk="0" hangingPunct="1">
        <a:lnSpc>
          <a:spcPct val="85000"/>
        </a:lnSpc>
        <a:spcBef>
          <a:spcPct val="0"/>
        </a:spcBef>
        <a:buNone/>
        <a:defRPr sz="4400" kern="1200" cap="all" baseline="0">
          <a:solidFill>
            <a:schemeClr val="accent1">
              <a:lumMod val="50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74320" indent="-274320" algn="r" defTabSz="914400" rtl="1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685800" indent="-274320" algn="r" defTabSz="914400" rtl="1" eaLnBrk="1" latinLnBrk="0" hangingPunct="1">
        <a:lnSpc>
          <a:spcPct val="90000"/>
        </a:lnSpc>
        <a:spcBef>
          <a:spcPts val="1200"/>
        </a:spcBef>
        <a:buSzPct val="100000"/>
        <a:buFont typeface="Arial" pitchFamily="34" charset="0"/>
        <a:buChar char="▪"/>
        <a:defRPr sz="20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005840" indent="-228600" algn="r" defTabSz="914400" rtl="1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34440" indent="-182880" algn="r" defTabSz="914400" rtl="1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463040" indent="-182880" algn="r" defTabSz="914400" rtl="1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1691640" indent="-182880" algn="r" defTabSz="914400" rtl="1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182880" algn="r" defTabSz="914400" rtl="1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r" defTabSz="914400" rtl="1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r" defTabSz="914400" rtl="1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 smtClean="0"/>
              <a:t>ערוך סגנונות טקסט של תבנית בסיס</a:t>
            </a:r>
          </a:p>
          <a:p>
            <a:pPr lvl="1"/>
            <a:r>
              <a:rPr lang="he-IL" smtClean="0"/>
              <a:t>רמה שניה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B21E5-DDE3-4EAF-A300-FFB5C48198EC}" type="datetimeFigureOut">
              <a:rPr lang="he-IL" smtClean="0"/>
              <a:t>י"ח/אייר/תשע"ט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384C3-8BD3-4F27-9E80-F607877A89A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62841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12" Type="http://schemas.microsoft.com/office/2007/relationships/hdphoto" Target="../media/hdphoto4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2.wdp"/><Relationship Id="rId11" Type="http://schemas.openxmlformats.org/officeDocument/2006/relationships/image" Target="../media/image30.png"/><Relationship Id="rId5" Type="http://schemas.openxmlformats.org/officeDocument/2006/relationships/image" Target="../media/image26.png"/><Relationship Id="rId10" Type="http://schemas.microsoft.com/office/2007/relationships/hdphoto" Target="../media/hdphoto3.wdp"/><Relationship Id="rId4" Type="http://schemas.openxmlformats.org/officeDocument/2006/relationships/slide" Target="slide10.xml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0" y="755780"/>
            <a:ext cx="12026899" cy="3200400"/>
          </a:xfrm>
        </p:spPr>
        <p:txBody>
          <a:bodyPr rtlCol="1" anchor="t"/>
          <a:lstStyle/>
          <a:p>
            <a:pPr algn="l" rtl="0"/>
            <a:r>
              <a:rPr lang="en-US" sz="4000" b="1" dirty="0" smtClean="0">
                <a:solidFill>
                  <a:schemeClr val="accent6">
                    <a:lumMod val="50000"/>
                  </a:schemeClr>
                </a:solidFill>
              </a:rPr>
              <a:t>On the ROAD </a:t>
            </a: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</a:rPr>
              <a:t>TO Administrative </a:t>
            </a:r>
            <a:r>
              <a:rPr lang="en-US" sz="4000" b="1" dirty="0" smtClean="0">
                <a:solidFill>
                  <a:schemeClr val="accent6">
                    <a:lumMod val="50000"/>
                  </a:schemeClr>
                </a:solidFill>
              </a:rPr>
              <a:t>CENSUS:</a:t>
            </a:r>
            <a:r>
              <a:rPr lang="en-US" sz="44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sz="44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44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sz="44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PLACING INDIVIDUALS IN THEIR RESIDENTIAL Addresses </a:t>
            </a:r>
            <a:r>
              <a:rPr lang="en-US" sz="44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sz="4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4400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sz="44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  <a:t>INITIAL THOUGHTS AND CHALLENGES</a:t>
            </a:r>
            <a:endParaRPr lang="he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4724401" y="5188080"/>
            <a:ext cx="6858000" cy="1097280"/>
          </a:xfrm>
        </p:spPr>
        <p:txBody>
          <a:bodyPr rtlCol="1">
            <a:normAutofit fontScale="92500"/>
          </a:bodyPr>
          <a:lstStyle/>
          <a:p>
            <a:pPr algn="l" rtl="0"/>
            <a:r>
              <a:rPr lang="en-US" b="1" dirty="0" smtClean="0"/>
              <a:t>Yael Feinstein</a:t>
            </a:r>
          </a:p>
          <a:p>
            <a:pPr algn="l" rtl="0"/>
            <a:r>
              <a:rPr lang="en-US" dirty="0" smtClean="0"/>
              <a:t>ISRAELI CENTRAL BUREAU OF STATISTICS</a:t>
            </a:r>
            <a:endParaRPr lang="he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תמונה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902" y="4351966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25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/>
              <a:t>Machine learning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841248" y="1801440"/>
            <a:ext cx="9372600" cy="4483101"/>
          </a:xfrm>
        </p:spPr>
        <p:txBody>
          <a:bodyPr/>
          <a:lstStyle/>
          <a:p>
            <a:pPr algn="l" rtl="0"/>
            <a:r>
              <a:rPr lang="en-US" b="1" dirty="0"/>
              <a:t>Machine Learning</a:t>
            </a:r>
            <a:r>
              <a:rPr lang="en-US" dirty="0"/>
              <a:t> is the field of study that gives computers the capability to learn without being explicitly programmed </a:t>
            </a:r>
          </a:p>
          <a:p>
            <a:pPr algn="l" rtl="0"/>
            <a:r>
              <a:rPr lang="en-US" dirty="0" smtClean="0"/>
              <a:t>Different algorithms create predictions, data descriptions or desired actions</a:t>
            </a:r>
          </a:p>
          <a:p>
            <a:pPr algn="l" rtl="0"/>
            <a:r>
              <a:rPr lang="en-US" dirty="0" smtClean="0"/>
              <a:t>Supervised learning – train prediction model based on labeled data</a:t>
            </a:r>
          </a:p>
          <a:p>
            <a:pPr algn="l" rtl="0"/>
            <a:r>
              <a:rPr lang="en-US" dirty="0" smtClean="0"/>
              <a:t>In our application – labeled data are personal administrative records with the correct address marked</a:t>
            </a:r>
          </a:p>
          <a:p>
            <a:pPr algn="l" rtl="0"/>
            <a:r>
              <a:rPr lang="en-US" dirty="0" smtClean="0"/>
              <a:t>Training reduces an error measure</a:t>
            </a:r>
          </a:p>
          <a:p>
            <a:pPr algn="l" rtl="0"/>
            <a:endParaRPr lang="he-IL" dirty="0" smtClean="0"/>
          </a:p>
        </p:txBody>
      </p:sp>
      <p:sp>
        <p:nvSpPr>
          <p:cNvPr id="4" name="לחצן פעולה: אחורה או הקודם 3">
            <a:hlinkClick r:id="" action="ppaction://hlinkshowjump?jump=previousslide" highlightClick="1"/>
          </p:cNvPr>
          <p:cNvSpPr/>
          <p:nvPr/>
        </p:nvSpPr>
        <p:spPr>
          <a:xfrm>
            <a:off x="10421257" y="5776686"/>
            <a:ext cx="870857" cy="62411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19967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קבוצה 37"/>
          <p:cNvGrpSpPr/>
          <p:nvPr/>
        </p:nvGrpSpPr>
        <p:grpSpPr>
          <a:xfrm>
            <a:off x="1265831" y="1005458"/>
            <a:ext cx="9052365" cy="1059682"/>
            <a:chOff x="1265831" y="1005458"/>
            <a:chExt cx="9052365" cy="1059682"/>
          </a:xfrm>
        </p:grpSpPr>
        <p:pic>
          <p:nvPicPr>
            <p:cNvPr id="6" name="תמונה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336109" y="1161366"/>
              <a:ext cx="1536710" cy="903774"/>
            </a:xfrm>
            <a:prstGeom prst="rect">
              <a:avLst/>
            </a:prstGeom>
          </p:spPr>
        </p:pic>
        <p:pic>
          <p:nvPicPr>
            <p:cNvPr id="7" name="תמונה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74504" y="1161366"/>
              <a:ext cx="1065171" cy="865280"/>
            </a:xfrm>
            <a:prstGeom prst="rect">
              <a:avLst/>
            </a:prstGeom>
          </p:spPr>
        </p:pic>
        <p:pic>
          <p:nvPicPr>
            <p:cNvPr id="8" name="תמונה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00229" y="1268710"/>
              <a:ext cx="1421969" cy="650592"/>
            </a:xfrm>
            <a:prstGeom prst="rect">
              <a:avLst/>
            </a:prstGeom>
          </p:spPr>
        </p:pic>
        <p:pic>
          <p:nvPicPr>
            <p:cNvPr id="9" name="תמונה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22198" y="1005458"/>
              <a:ext cx="983611" cy="986763"/>
            </a:xfrm>
            <a:prstGeom prst="rect">
              <a:avLst/>
            </a:prstGeom>
          </p:spPr>
        </p:pic>
        <p:pic>
          <p:nvPicPr>
            <p:cNvPr id="10" name="תמונה 9"/>
            <p:cNvPicPr>
              <a:picLocks noChangeAspect="1"/>
            </p:cNvPicPr>
            <p:nvPr/>
          </p:nvPicPr>
          <p:blipFill rotWithShape="1">
            <a:blip r:embed="rId7"/>
            <a:srcRect r="33763"/>
            <a:stretch/>
          </p:blipFill>
          <p:spPr>
            <a:xfrm>
              <a:off x="7905809" y="1200405"/>
              <a:ext cx="1068374" cy="787201"/>
            </a:xfrm>
            <a:prstGeom prst="rect">
              <a:avLst/>
            </a:prstGeom>
          </p:spPr>
        </p:pic>
        <p:pic>
          <p:nvPicPr>
            <p:cNvPr id="11" name="תמונה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971577" y="1356371"/>
              <a:ext cx="1346619" cy="562931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1267829" y="1005458"/>
              <a:ext cx="509451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ID</a:t>
              </a:r>
              <a:endPara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043617" y="1005458"/>
              <a:ext cx="925198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Family</a:t>
              </a:r>
              <a:endPara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pic>
          <p:nvPicPr>
            <p:cNvPr id="34" name="תמונה 3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65831" y="1109945"/>
              <a:ext cx="635536" cy="777787"/>
            </a:xfrm>
            <a:prstGeom prst="rect">
              <a:avLst/>
            </a:prstGeom>
          </p:spPr>
        </p:pic>
      </p:grpSp>
      <p:sp>
        <p:nvSpPr>
          <p:cNvPr id="35" name="צלב 34"/>
          <p:cNvSpPr/>
          <p:nvPr/>
        </p:nvSpPr>
        <p:spPr>
          <a:xfrm>
            <a:off x="5316583" y="2677886"/>
            <a:ext cx="1397726" cy="1371600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46812" y="4441371"/>
            <a:ext cx="7537268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Features</a:t>
            </a:r>
            <a:endParaRPr kumimoji="0" lang="he-IL" sz="8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pic>
        <p:nvPicPr>
          <p:cNvPr id="39" name="תמונה 3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673" y="324347"/>
            <a:ext cx="3396895" cy="340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63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3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48148E-6 L -0.30339 -0.24514 L -0.29024 -0.23542 " pathEditMode="relative" ptsTypes="AAA">
                                      <p:cBhvr>
                                        <p:cTn id="2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87 0.01551 L -0.29037 -0.38056 " pathEditMode="relative" ptsTypes="AA">
                                      <p:cBhvr>
                                        <p:cTn id="2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8.67362E-19 L -0.03424 0.41389 L -0.46106 0.07824 " pathEditMode="relative" ptsTypes="AAA">
                                      <p:cBhvr>
                                        <p:cTn id="3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6" grpId="0"/>
      <p:bldP spid="36" grpId="1"/>
      <p:bldP spid="36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תמונה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1228" y="227758"/>
            <a:ext cx="2689412" cy="2689412"/>
          </a:xfrm>
          <a:prstGeom prst="rect">
            <a:avLst/>
          </a:prstGeom>
        </p:spPr>
      </p:pic>
      <p:pic>
        <p:nvPicPr>
          <p:cNvPr id="7" name="תמונה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2558" y="4002214"/>
            <a:ext cx="1586753" cy="1586753"/>
          </a:xfrm>
          <a:prstGeom prst="rect">
            <a:avLst/>
          </a:prstGeom>
        </p:spPr>
      </p:pic>
      <p:pic>
        <p:nvPicPr>
          <p:cNvPr id="16" name="תמונה 1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667" b="100000" l="0" r="9955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15540" y="814287"/>
            <a:ext cx="1516353" cy="151635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536915" y="112033"/>
            <a:ext cx="190948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Machine Learning different module</a:t>
            </a:r>
            <a:endParaRPr kumimoji="0" lang="he-IL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מלבן מעוגל 17"/>
          <p:cNvSpPr/>
          <p:nvPr/>
        </p:nvSpPr>
        <p:spPr>
          <a:xfrm>
            <a:off x="9184341" y="1199919"/>
            <a:ext cx="2635624" cy="7450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MODEL</a:t>
            </a:r>
            <a:endParaRPr kumimoji="0" lang="he-IL" sz="40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0" name="מחבר חץ ישר 19"/>
          <p:cNvCxnSpPr>
            <a:endCxn id="6" idx="1"/>
          </p:cNvCxnSpPr>
          <p:nvPr/>
        </p:nvCxnSpPr>
        <p:spPr>
          <a:xfrm flipV="1">
            <a:off x="3372892" y="1572464"/>
            <a:ext cx="328336" cy="28140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מחבר חץ ישר 22"/>
          <p:cNvCxnSpPr>
            <a:endCxn id="7" idx="1"/>
          </p:cNvCxnSpPr>
          <p:nvPr/>
        </p:nvCxnSpPr>
        <p:spPr>
          <a:xfrm>
            <a:off x="3372892" y="1853871"/>
            <a:ext cx="879666" cy="294172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מחבר חץ ישר 26"/>
          <p:cNvCxnSpPr>
            <a:stCxn id="6" idx="3"/>
            <a:endCxn id="16" idx="1"/>
          </p:cNvCxnSpPr>
          <p:nvPr/>
        </p:nvCxnSpPr>
        <p:spPr>
          <a:xfrm>
            <a:off x="6390640" y="1572464"/>
            <a:ext cx="52490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מחבר חץ ישר 30"/>
          <p:cNvCxnSpPr>
            <a:stCxn id="16" idx="3"/>
            <a:endCxn id="18" idx="1"/>
          </p:cNvCxnSpPr>
          <p:nvPr/>
        </p:nvCxnSpPr>
        <p:spPr>
          <a:xfrm flipV="1">
            <a:off x="8431893" y="1572463"/>
            <a:ext cx="752448" cy="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מחבר מעוקל 33"/>
          <p:cNvCxnSpPr>
            <a:stCxn id="18" idx="2"/>
            <a:endCxn id="7" idx="3"/>
          </p:cNvCxnSpPr>
          <p:nvPr/>
        </p:nvCxnSpPr>
        <p:spPr>
          <a:xfrm rot="5400000">
            <a:off x="6745440" y="1038877"/>
            <a:ext cx="2850585" cy="4662842"/>
          </a:xfrm>
          <a:prstGeom prst="curvedConnector2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תמונה 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4392" y="4391676"/>
            <a:ext cx="900397" cy="665811"/>
          </a:xfrm>
          <a:prstGeom prst="rect">
            <a:avLst/>
          </a:prstGeom>
        </p:spPr>
      </p:pic>
      <p:cxnSp>
        <p:nvCxnSpPr>
          <p:cNvPr id="42" name="מחבר מעוקל 41"/>
          <p:cNvCxnSpPr>
            <a:stCxn id="2" idx="0"/>
            <a:endCxn id="60" idx="2"/>
          </p:cNvCxnSpPr>
          <p:nvPr/>
        </p:nvCxnSpPr>
        <p:spPr>
          <a:xfrm rot="16200000" flipV="1">
            <a:off x="1667275" y="3526275"/>
            <a:ext cx="811141" cy="722963"/>
          </a:xfrm>
          <a:prstGeom prst="curved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מחבר מעוקל 44"/>
          <p:cNvCxnSpPr>
            <a:stCxn id="7" idx="1"/>
            <a:endCxn id="2" idx="3"/>
          </p:cNvCxnSpPr>
          <p:nvPr/>
        </p:nvCxnSpPr>
        <p:spPr>
          <a:xfrm rot="10800000">
            <a:off x="3079938" y="4776913"/>
            <a:ext cx="1172621" cy="18678"/>
          </a:xfrm>
          <a:prstGeom prst="curved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4091193" y="5556977"/>
            <a:ext cx="190948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Test data</a:t>
            </a:r>
            <a:endParaRPr kumimoji="0" lang="he-IL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pic>
        <p:nvPicPr>
          <p:cNvPr id="60" name="תמונה 5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31" y="74227"/>
            <a:ext cx="3401863" cy="3407959"/>
          </a:xfrm>
          <a:prstGeom prst="rect">
            <a:avLst/>
          </a:prstGeom>
        </p:spPr>
      </p:pic>
      <p:pic>
        <p:nvPicPr>
          <p:cNvPr id="2" name="תמונה 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31" b="100000" l="772" r="100000">
                        <a14:foregroundMark x1="84170" y1="31959" x2="84170" y2="31959"/>
                        <a14:foregroundMark x1="77220" y1="35052" x2="77220" y2="35052"/>
                        <a14:foregroundMark x1="70656" y1="34021" x2="70656" y2="340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88714" y="4293327"/>
            <a:ext cx="1291223" cy="967171"/>
          </a:xfrm>
          <a:prstGeom prst="rect">
            <a:avLst/>
          </a:prstGeom>
        </p:spPr>
      </p:pic>
      <p:pic>
        <p:nvPicPr>
          <p:cNvPr id="11" name="תמונה 10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556" b="89778" l="9778" r="100000">
                        <a14:backgroundMark x1="68889" y1="78222" x2="68889" y2="78222"/>
                        <a14:backgroundMark x1="53778" y1="83556" x2="53778" y2="83556"/>
                        <a14:backgroundMark x1="46667" y1="68889" x2="36889" y2="63111"/>
                        <a14:backgroundMark x1="35111" y1="63556" x2="35111" y2="63556"/>
                        <a14:backgroundMark x1="34667" y1="54667" x2="34667" y2="54667"/>
                        <a14:backgroundMark x1="37778" y1="47111" x2="37778" y2="47111"/>
                        <a14:backgroundMark x1="31556" y1="40444" x2="21778" y2="45333"/>
                        <a14:backgroundMark x1="20889" y1="50222" x2="29333" y2="73778"/>
                        <a14:backgroundMark x1="18222" y1="56889" x2="23111" y2="71111"/>
                        <a14:backgroundMark x1="33778" y1="76889" x2="59111" y2="83111"/>
                        <a14:backgroundMark x1="62222" y1="82667" x2="73333" y2="68444"/>
                        <a14:backgroundMark x1="72000" y1="64000" x2="64000" y2="49333"/>
                        <a14:backgroundMark x1="58667" y1="68444" x2="61333" y2="57778"/>
                        <a14:backgroundMark x1="52444" y1="71556" x2="33333" y2="63556"/>
                        <a14:backgroundMark x1="32444" y1="60000" x2="37333" y2="48000"/>
                        <a14:backgroundMark x1="40889" y1="47111" x2="48444" y2="48889"/>
                        <a14:backgroundMark x1="46222" y1="56000" x2="46222" y2="61333"/>
                        <a14:backgroundMark x1="47556" y1="62667" x2="50667" y2="58667"/>
                        <a14:backgroundMark x1="56444" y1="53333" x2="59111" y2="57333"/>
                        <a14:backgroundMark x1="35556" y1="40000" x2="49778" y2="422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19711">
            <a:off x="2045060" y="3881628"/>
            <a:ext cx="1373832" cy="137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63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/>
              <a:t>Challenges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Most files do not </a:t>
            </a:r>
            <a:r>
              <a:rPr lang="en-US" dirty="0" smtClean="0"/>
              <a:t>cover full population, Cover </a:t>
            </a:r>
            <a:r>
              <a:rPr lang="en-US" dirty="0"/>
              <a:t>subsets of </a:t>
            </a:r>
            <a:r>
              <a:rPr lang="en-US" dirty="0" smtClean="0"/>
              <a:t>population</a:t>
            </a:r>
            <a:r>
              <a:rPr lang="en-US" dirty="0"/>
              <a:t>:</a:t>
            </a:r>
          </a:p>
          <a:p>
            <a:pPr lvl="1" algn="l" rtl="0"/>
            <a:r>
              <a:rPr lang="en-US" dirty="0"/>
              <a:t>R</a:t>
            </a:r>
            <a:r>
              <a:rPr lang="en-US" dirty="0" smtClean="0"/>
              <a:t>epresentative </a:t>
            </a:r>
            <a:r>
              <a:rPr lang="en-US" dirty="0"/>
              <a:t>of a household</a:t>
            </a:r>
          </a:p>
          <a:p>
            <a:pPr lvl="1" algn="l" rtl="0"/>
            <a:r>
              <a:rPr lang="en-US" dirty="0"/>
              <a:t>Members of the workforce</a:t>
            </a:r>
          </a:p>
          <a:p>
            <a:pPr lvl="1" algn="l" rtl="0"/>
            <a:r>
              <a:rPr lang="en-US" dirty="0"/>
              <a:t>Children</a:t>
            </a:r>
          </a:p>
          <a:p>
            <a:pPr lvl="1" algn="l" rtl="0"/>
            <a:r>
              <a:rPr lang="en-US" dirty="0"/>
              <a:t>Etc</a:t>
            </a:r>
            <a:r>
              <a:rPr lang="en-US" dirty="0" smtClean="0"/>
              <a:t>.</a:t>
            </a:r>
          </a:p>
          <a:p>
            <a:pPr algn="l" rtl="0"/>
            <a:r>
              <a:rPr lang="en-US" dirty="0"/>
              <a:t>Family address </a:t>
            </a:r>
            <a:r>
              <a:rPr lang="en-US" dirty="0" smtClean="0"/>
              <a:t>magic circle</a:t>
            </a:r>
            <a:endParaRPr lang="en-US" dirty="0"/>
          </a:p>
          <a:p>
            <a:pPr algn="l" rtl="0"/>
            <a:r>
              <a:rPr lang="en-US" dirty="0"/>
              <a:t>Spatial anchoring </a:t>
            </a:r>
            <a:endParaRPr lang="he-IL" dirty="0"/>
          </a:p>
          <a:p>
            <a:pPr lvl="1"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74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/>
              <a:t>Lessons learned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841248" y="1801440"/>
            <a:ext cx="9372600" cy="4483101"/>
          </a:xfrm>
        </p:spPr>
        <p:txBody>
          <a:bodyPr/>
          <a:lstStyle/>
          <a:p>
            <a:pPr algn="l" rtl="0"/>
            <a:r>
              <a:rPr lang="en-US" dirty="0" smtClean="0"/>
              <a:t>Asking the right question is nontrivial</a:t>
            </a:r>
          </a:p>
          <a:p>
            <a:pPr algn="l" rtl="0"/>
            <a:r>
              <a:rPr lang="en-US" dirty="0" smtClean="0"/>
              <a:t>Should estimate potential improvement using true data</a:t>
            </a:r>
            <a:endParaRPr lang="en-US" dirty="0"/>
          </a:p>
          <a:p>
            <a:pPr algn="l" rtl="0"/>
            <a:r>
              <a:rPr lang="en-US" dirty="0" smtClean="0"/>
              <a:t>90% - building DB and features</a:t>
            </a:r>
          </a:p>
          <a:p>
            <a:pPr algn="l" rtl="0"/>
            <a:r>
              <a:rPr lang="en-US" dirty="0" smtClean="0"/>
              <a:t>Error analysis for better data and features</a:t>
            </a:r>
          </a:p>
          <a:p>
            <a:pPr algn="l" rtl="0"/>
            <a:r>
              <a:rPr lang="en-US" dirty="0" smtClean="0"/>
              <a:t>Diverse data sources improve results</a:t>
            </a:r>
          </a:p>
          <a:p>
            <a:pPr algn="l" rtl="0"/>
            <a:endParaRPr lang="en-US" dirty="0" smtClean="0"/>
          </a:p>
          <a:p>
            <a:pPr algn="l" rtl="0"/>
            <a:endParaRPr lang="he-IL" dirty="0" smtClean="0"/>
          </a:p>
        </p:txBody>
      </p:sp>
    </p:spTree>
    <p:extLst>
      <p:ext uri="{BB962C8B-B14F-4D97-AF65-F5344CB8AC3E}">
        <p14:creationId xmlns:p14="http://schemas.microsoft.com/office/powerpoint/2010/main" val="358870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תמונה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67" b="100000" l="0" r="9955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8980" y="494247"/>
            <a:ext cx="3478140" cy="34781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37360" y="4343400"/>
            <a:ext cx="7315200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8800" dirty="0" smtClean="0">
                <a:latin typeface="Freestyle Script" panose="030804020302050B0404" pitchFamily="66" charset="0"/>
              </a:rPr>
              <a:t>THANK YOU</a:t>
            </a:r>
            <a:endParaRPr lang="he-IL" sz="8800" dirty="0">
              <a:latin typeface="Freestyle Script" panose="030804020302050B0404" pitchFamily="66" charset="0"/>
            </a:endParaRPr>
          </a:p>
        </p:txBody>
      </p:sp>
      <p:pic>
        <p:nvPicPr>
          <p:cNvPr id="4" name="תמונה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548" y="4172533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81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/>
              <a:t>Background</a:t>
            </a:r>
            <a:endParaRPr lang="he-IL" dirty="0"/>
          </a:p>
        </p:txBody>
      </p:sp>
      <p:sp>
        <p:nvSpPr>
          <p:cNvPr id="4" name="TextBox 3"/>
          <p:cNvSpPr txBox="1"/>
          <p:nvPr/>
        </p:nvSpPr>
        <p:spPr>
          <a:xfrm>
            <a:off x="1041400" y="1981200"/>
            <a:ext cx="85344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4000" dirty="0" smtClean="0"/>
              <a:t>Census provides population snapshot</a:t>
            </a:r>
          </a:p>
        </p:txBody>
      </p:sp>
      <p:pic>
        <p:nvPicPr>
          <p:cNvPr id="1026" name="Picture 2" descr="https://mm.aiircdn.com/122/9723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499" y="2993886"/>
            <a:ext cx="5905500" cy="3695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773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/>
              <a:t>Background</a:t>
            </a:r>
            <a:endParaRPr lang="he-IL" dirty="0"/>
          </a:p>
        </p:txBody>
      </p:sp>
      <p:sp>
        <p:nvSpPr>
          <p:cNvPr id="4" name="TextBox 3"/>
          <p:cNvSpPr txBox="1"/>
          <p:nvPr/>
        </p:nvSpPr>
        <p:spPr>
          <a:xfrm>
            <a:off x="1041400" y="1981200"/>
            <a:ext cx="85344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4000" dirty="0" smtClean="0"/>
              <a:t>Census provides population snapshot</a:t>
            </a:r>
          </a:p>
        </p:txBody>
      </p:sp>
      <p:pic>
        <p:nvPicPr>
          <p:cNvPr id="2050" name="Picture 2" descr="https://blogs.bmc.com/wp-content/uploads/2016/06/database-blu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48" y="2993886"/>
            <a:ext cx="6667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439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89555" y="0"/>
            <a:ext cx="9372600" cy="1295400"/>
          </a:xfrm>
        </p:spPr>
        <p:txBody>
          <a:bodyPr/>
          <a:lstStyle/>
          <a:p>
            <a:pPr algn="l" rtl="0"/>
            <a:r>
              <a:rPr lang="en-US" dirty="0" err="1" smtClean="0"/>
              <a:t>BaseLINE</a:t>
            </a:r>
            <a:endParaRPr lang="he-IL" dirty="0"/>
          </a:p>
        </p:txBody>
      </p:sp>
      <p:sp>
        <p:nvSpPr>
          <p:cNvPr id="7" name="מלבן מעוגל 6"/>
          <p:cNvSpPr/>
          <p:nvPr/>
        </p:nvSpPr>
        <p:spPr>
          <a:xfrm>
            <a:off x="716280" y="5227320"/>
            <a:ext cx="6248400" cy="44196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489555" y="1424712"/>
            <a:ext cx="9372600" cy="4483101"/>
          </a:xfrm>
        </p:spPr>
        <p:txBody>
          <a:bodyPr>
            <a:normAutofit fontScale="92500" lnSpcReduction="20000"/>
          </a:bodyPr>
          <a:lstStyle/>
          <a:p>
            <a:pPr algn="l" rtl="0"/>
            <a:r>
              <a:rPr lang="en-US" sz="4000" dirty="0" smtClean="0"/>
              <a:t>Central population register (</a:t>
            </a:r>
            <a:r>
              <a:rPr lang="en-US" sz="4000" dirty="0" err="1" smtClean="0"/>
              <a:t>cpr</a:t>
            </a:r>
            <a:r>
              <a:rPr lang="en-US" sz="4000" dirty="0" smtClean="0"/>
              <a:t>)</a:t>
            </a:r>
          </a:p>
          <a:p>
            <a:pPr algn="l" rtl="0"/>
            <a:r>
              <a:rPr lang="en-US" altLang="he-IL" dirty="0" smtClean="0">
                <a:solidFill>
                  <a:srgbClr val="1D5723"/>
                </a:solidFill>
                <a:cs typeface="Times New Roman" panose="02020603050405020304" pitchFamily="18" charset="0"/>
              </a:rPr>
              <a:t>Unique </a:t>
            </a:r>
            <a:r>
              <a:rPr lang="en-US" altLang="he-IL" dirty="0">
                <a:solidFill>
                  <a:srgbClr val="1D5723"/>
                </a:solidFill>
                <a:cs typeface="Times New Roman" panose="02020603050405020304" pitchFamily="18" charset="0"/>
              </a:rPr>
              <a:t>PIN granted upon birth or immigration (universally used in the country)</a:t>
            </a:r>
          </a:p>
          <a:p>
            <a:pPr algn="l" rtl="0"/>
            <a:r>
              <a:rPr lang="en-US" altLang="he-IL" dirty="0">
                <a:solidFill>
                  <a:srgbClr val="1D5723"/>
                </a:solidFill>
                <a:cs typeface="Times New Roman" panose="02020603050405020304" pitchFamily="18" charset="0"/>
              </a:rPr>
              <a:t>Each record contains a link to records of father mother and spouse (using pin)</a:t>
            </a:r>
          </a:p>
          <a:p>
            <a:pPr algn="l" rtl="0"/>
            <a:r>
              <a:rPr lang="en-US" altLang="he-IL" dirty="0">
                <a:solidFill>
                  <a:srgbClr val="1D5723"/>
                </a:solidFill>
                <a:cs typeface="Times New Roman" panose="02020603050405020304" pitchFamily="18" charset="0"/>
              </a:rPr>
              <a:t>The CPR includes demographic variables.</a:t>
            </a:r>
          </a:p>
          <a:p>
            <a:pPr algn="just" rtl="0"/>
            <a:r>
              <a:rPr lang="en-US" altLang="he-IL" dirty="0">
                <a:solidFill>
                  <a:srgbClr val="1D5723"/>
                </a:solidFill>
                <a:cs typeface="Times New Roman" panose="02020603050405020304" pitchFamily="18" charset="0"/>
              </a:rPr>
              <a:t>The CPR carries inherent errors and incompatibilities with census definitions</a:t>
            </a:r>
          </a:p>
          <a:p>
            <a:pPr lvl="1" algn="just" rtl="0"/>
            <a:r>
              <a:rPr lang="en-US" altLang="he-IL" sz="2400" dirty="0">
                <a:solidFill>
                  <a:srgbClr val="1D5723"/>
                </a:solidFill>
                <a:cs typeface="Times New Roman" panose="02020603050405020304" pitchFamily="18" charset="0"/>
              </a:rPr>
              <a:t>Omission of residents (foreigners) </a:t>
            </a:r>
          </a:p>
          <a:p>
            <a:pPr lvl="1" algn="just" rtl="0"/>
            <a:r>
              <a:rPr lang="en-US" altLang="he-IL" sz="2400" dirty="0">
                <a:solidFill>
                  <a:srgbClr val="1D5723"/>
                </a:solidFill>
                <a:cs typeface="Times New Roman" panose="02020603050405020304" pitchFamily="18" charset="0"/>
              </a:rPr>
              <a:t>Inclusion of non-residents (emigrants)</a:t>
            </a:r>
          </a:p>
          <a:p>
            <a:pPr lvl="1" algn="just" rtl="0"/>
            <a:r>
              <a:rPr lang="en-US" altLang="he-IL" sz="2400" dirty="0">
                <a:solidFill>
                  <a:srgbClr val="1D5723"/>
                </a:solidFill>
                <a:cs typeface="Times New Roman" panose="02020603050405020304" pitchFamily="18" charset="0"/>
              </a:rPr>
              <a:t>Purposely incorrect  addresses </a:t>
            </a:r>
            <a:r>
              <a:rPr lang="en-US" altLang="he-IL" sz="2400" dirty="0" smtClean="0">
                <a:solidFill>
                  <a:srgbClr val="1D5723"/>
                </a:solidFill>
                <a:cs typeface="Times New Roman" panose="02020603050405020304" pitchFamily="18" charset="0"/>
              </a:rPr>
              <a:t>registration</a:t>
            </a:r>
            <a:endParaRPr lang="en-US" altLang="he-IL" sz="2400" dirty="0">
              <a:solidFill>
                <a:srgbClr val="1D5723"/>
              </a:solidFill>
              <a:cs typeface="Times New Roman" panose="02020603050405020304" pitchFamily="18" charset="0"/>
            </a:endParaRPr>
          </a:p>
        </p:txBody>
      </p:sp>
      <p:pic>
        <p:nvPicPr>
          <p:cNvPr id="8" name="תמונה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796" l="675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16280" y="4719471"/>
            <a:ext cx="2458403" cy="101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43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48148E-6 L 0.53177 1.48148E-6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89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6D2D813-4876-4B4D-8592-8B8ED8446CE8}" type="slidenum">
              <a:rPr lang="he-IL" altLang="en-US"/>
              <a:pPr eaLnBrk="1" hangingPunct="1"/>
              <a:t>5</a:t>
            </a:fld>
            <a:endParaRPr lang="en-US" altLang="en-US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84200" y="476251"/>
            <a:ext cx="11409680" cy="1325563"/>
          </a:xfrm>
        </p:spPr>
        <p:txBody>
          <a:bodyPr/>
          <a:lstStyle/>
          <a:p>
            <a:pPr algn="l" rtl="0">
              <a:defRPr/>
            </a:pPr>
            <a:r>
              <a:rPr lang="en-US" altLang="en-US" dirty="0" smtClean="0"/>
              <a:t>Administrative Potential </a:t>
            </a:r>
            <a:r>
              <a:rPr lang="en-US" altLang="en-US" dirty="0"/>
              <a:t>address </a:t>
            </a:r>
            <a:r>
              <a:rPr lang="en-US" altLang="en-US" dirty="0" smtClean="0"/>
              <a:t>Biases</a:t>
            </a:r>
          </a:p>
        </p:txBody>
      </p:sp>
      <p:sp>
        <p:nvSpPr>
          <p:cNvPr id="71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4960" y="2133599"/>
            <a:ext cx="9978240" cy="3688081"/>
          </a:xfrm>
        </p:spPr>
        <p:txBody>
          <a:bodyPr>
            <a:noAutofit/>
          </a:bodyPr>
          <a:lstStyle/>
          <a:p>
            <a:pPr algn="l" rtl="0" eaLnBrk="1" hangingPunct="1"/>
            <a:r>
              <a:rPr lang="en-US" altLang="en-US" sz="4000" dirty="0" smtClean="0"/>
              <a:t>Taxes </a:t>
            </a:r>
            <a:r>
              <a:rPr lang="en-US" altLang="en-US" sz="4000" dirty="0"/>
              <a:t>(peripheral localities) </a:t>
            </a:r>
          </a:p>
          <a:p>
            <a:pPr algn="l" rtl="0"/>
            <a:r>
              <a:rPr lang="en-US" altLang="en-US" sz="4000" dirty="0"/>
              <a:t> School enrolment (region preferences)</a:t>
            </a:r>
          </a:p>
          <a:p>
            <a:pPr algn="l" rtl="0"/>
            <a:r>
              <a:rPr lang="en-US" altLang="en-US" sz="4000" dirty="0"/>
              <a:t> Student (scholarships </a:t>
            </a:r>
            <a:r>
              <a:rPr lang="en-GB" altLang="en-US" sz="4000" dirty="0"/>
              <a:t>eligibility)</a:t>
            </a:r>
          </a:p>
          <a:p>
            <a:pPr algn="l" rtl="0"/>
            <a:r>
              <a:rPr lang="en-GB" altLang="en-US" sz="4000" dirty="0"/>
              <a:t> Workplace </a:t>
            </a:r>
          </a:p>
          <a:p>
            <a:pPr algn="l" rtl="0"/>
            <a:r>
              <a:rPr lang="en-GB" altLang="en-US" sz="4000" dirty="0"/>
              <a:t> Data </a:t>
            </a:r>
            <a:r>
              <a:rPr lang="en-GB" altLang="en-US" sz="4000" dirty="0" smtClean="0"/>
              <a:t>entry mistakes</a:t>
            </a:r>
          </a:p>
          <a:p>
            <a:pPr algn="l" rtl="0"/>
            <a:r>
              <a:rPr lang="en-GB" altLang="en-US" sz="4000" dirty="0" smtClean="0"/>
              <a:t> Delay in reporting</a:t>
            </a:r>
            <a:endParaRPr lang="en-GB" altLang="en-US" sz="4000" dirty="0"/>
          </a:p>
        </p:txBody>
      </p:sp>
      <p:sp>
        <p:nvSpPr>
          <p:cNvPr id="3" name="פיצוץ 2 2"/>
          <p:cNvSpPr/>
          <p:nvPr/>
        </p:nvSpPr>
        <p:spPr>
          <a:xfrm>
            <a:off x="8793480" y="2910840"/>
            <a:ext cx="2606040" cy="222504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b="1" dirty="0" smtClean="0"/>
              <a:t>20%</a:t>
            </a:r>
            <a:endParaRPr lang="he-IL" sz="4000" b="1" dirty="0"/>
          </a:p>
        </p:txBody>
      </p:sp>
      <p:sp>
        <p:nvSpPr>
          <p:cNvPr id="7" name="פיצוץ 2 6"/>
          <p:cNvSpPr/>
          <p:nvPr/>
        </p:nvSpPr>
        <p:spPr>
          <a:xfrm>
            <a:off x="9387840" y="4366260"/>
            <a:ext cx="2606040" cy="222504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b="1" dirty="0" smtClean="0"/>
              <a:t>8%</a:t>
            </a:r>
            <a:endParaRPr lang="he-IL" sz="4000" b="1" dirty="0"/>
          </a:p>
        </p:txBody>
      </p:sp>
    </p:spTree>
    <p:extLst>
      <p:ext uri="{BB962C8B-B14F-4D97-AF65-F5344CB8AC3E}">
        <p14:creationId xmlns:p14="http://schemas.microsoft.com/office/powerpoint/2010/main" val="275307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/>
              <a:t>Can we get a correct address?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4000" dirty="0" smtClean="0"/>
              <a:t>Individuals report addresses to different administrative sources</a:t>
            </a:r>
          </a:p>
          <a:p>
            <a:pPr algn="l" rtl="0"/>
            <a:r>
              <a:rPr lang="en-US" sz="4000" dirty="0" smtClean="0"/>
              <a:t>Premise: Every individual has administrative source with correct address.</a:t>
            </a:r>
          </a:p>
          <a:p>
            <a:pPr algn="l" rtl="0"/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439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/>
              <a:t>Goal</a:t>
            </a:r>
            <a:endParaRPr lang="he-IL" dirty="0"/>
          </a:p>
        </p:txBody>
      </p:sp>
      <p:sp>
        <p:nvSpPr>
          <p:cNvPr id="5" name="TextBox 4"/>
          <p:cNvSpPr txBox="1"/>
          <p:nvPr/>
        </p:nvSpPr>
        <p:spPr>
          <a:xfrm>
            <a:off x="480060" y="2057400"/>
            <a:ext cx="11292840" cy="41549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4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First challenge on the road to administrative </a:t>
            </a:r>
            <a:r>
              <a:rPr lang="en-US" sz="4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census:</a:t>
            </a:r>
            <a:endParaRPr lang="en-US" sz="4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 rtl="0"/>
            <a:r>
              <a:rPr lang="en-US" sz="4400" dirty="0" smtClean="0"/>
              <a:t>Place every individual at their residential address</a:t>
            </a:r>
          </a:p>
          <a:p>
            <a:pPr algn="l" rtl="0"/>
            <a:r>
              <a:rPr lang="en-US" sz="4400" dirty="0" smtClean="0"/>
              <a:t>In order to get good geo-demographic estimates</a:t>
            </a:r>
          </a:p>
          <a:p>
            <a:pPr algn="l" rtl="0"/>
            <a:endParaRPr lang="en-US" sz="4400" dirty="0"/>
          </a:p>
          <a:p>
            <a:pPr algn="l" rtl="0"/>
            <a:endParaRPr lang="he-IL" sz="4400" dirty="0"/>
          </a:p>
        </p:txBody>
      </p:sp>
    </p:spTree>
    <p:extLst>
      <p:ext uri="{BB962C8B-B14F-4D97-AF65-F5344CB8AC3E}">
        <p14:creationId xmlns:p14="http://schemas.microsoft.com/office/powerpoint/2010/main" val="185263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×ª××¦××ª ×ª××× × ×¢×××¨ âªtrueâ¬â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pic>
        <p:nvPicPr>
          <p:cNvPr id="5" name="תמונה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7983" y="2993918"/>
            <a:ext cx="2231708" cy="932559"/>
          </a:xfrm>
          <a:prstGeom prst="rect">
            <a:avLst/>
          </a:prstGeom>
        </p:spPr>
      </p:pic>
      <p:pic>
        <p:nvPicPr>
          <p:cNvPr id="6" name="תמונה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2621" y="1589487"/>
            <a:ext cx="3186733" cy="1870710"/>
          </a:xfrm>
          <a:prstGeom prst="rect">
            <a:avLst/>
          </a:prstGeom>
        </p:spPr>
      </p:pic>
      <p:pic>
        <p:nvPicPr>
          <p:cNvPr id="7" name="תמונה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7966" y="322762"/>
            <a:ext cx="2371725" cy="1924050"/>
          </a:xfrm>
          <a:prstGeom prst="rect">
            <a:avLst/>
          </a:prstGeom>
        </p:spPr>
      </p:pic>
      <p:pic>
        <p:nvPicPr>
          <p:cNvPr id="8" name="תמונה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21090" y="973511"/>
            <a:ext cx="3162300" cy="1447800"/>
          </a:xfrm>
          <a:prstGeom prst="rect">
            <a:avLst/>
          </a:prstGeom>
        </p:spPr>
      </p:pic>
      <p:pic>
        <p:nvPicPr>
          <p:cNvPr id="9" name="תמונה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40441" y="4601527"/>
            <a:ext cx="3057525" cy="1495425"/>
          </a:xfrm>
          <a:prstGeom prst="rect">
            <a:avLst/>
          </a:prstGeom>
        </p:spPr>
      </p:pic>
      <p:grpSp>
        <p:nvGrpSpPr>
          <p:cNvPr id="16" name="קבוצה 15"/>
          <p:cNvGrpSpPr/>
          <p:nvPr/>
        </p:nvGrpSpPr>
        <p:grpSpPr>
          <a:xfrm>
            <a:off x="8843555" y="3926477"/>
            <a:ext cx="2495006" cy="2386455"/>
            <a:chOff x="8843555" y="3926477"/>
            <a:chExt cx="2495006" cy="2386455"/>
          </a:xfrm>
        </p:grpSpPr>
        <p:pic>
          <p:nvPicPr>
            <p:cNvPr id="11" name="תמונה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374263" y="3926477"/>
              <a:ext cx="1905000" cy="190500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8843555" y="5943600"/>
              <a:ext cx="2495006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Israel Tax Authority</a:t>
              </a:r>
              <a:endParaRPr kumimoji="0" lang="he-IL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15" name="תמונה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5575" y="160338"/>
            <a:ext cx="21336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79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/>
              <a:t>The Method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11480" lvl="1" indent="0" algn="l" rtl="0">
              <a:buNone/>
            </a:pPr>
            <a:r>
              <a:rPr lang="en-US" sz="4000" dirty="0" smtClean="0"/>
              <a:t>To find the best address per individual</a:t>
            </a:r>
          </a:p>
          <a:p>
            <a:pPr marL="411480" lvl="1" indent="0" algn="l" rtl="0">
              <a:buNone/>
            </a:pPr>
            <a:endParaRPr lang="en-US" sz="3600" dirty="0"/>
          </a:p>
          <a:p>
            <a:pPr marL="411480" lvl="1" indent="0" algn="l" rtl="0">
              <a:buNone/>
            </a:pPr>
            <a:r>
              <a:rPr lang="en-US" sz="4000" dirty="0"/>
              <a:t>Alternatively, to fix CPR addresses without doing </a:t>
            </a:r>
            <a:r>
              <a:rPr lang="en-US" sz="4000" dirty="0" smtClean="0"/>
              <a:t>harm</a:t>
            </a:r>
          </a:p>
          <a:p>
            <a:pPr marL="411480" lvl="1" indent="0" algn="l" rtl="0">
              <a:buNone/>
            </a:pPr>
            <a:endParaRPr lang="en-US" sz="4000" dirty="0"/>
          </a:p>
          <a:p>
            <a:pPr marL="411480" lvl="1" indent="0" algn="l" rtl="0">
              <a:buNone/>
            </a:pPr>
            <a:r>
              <a:rPr lang="en-US" sz="4000" dirty="0" smtClean="0"/>
              <a:t>Will use Machine Learning</a:t>
            </a:r>
            <a:endParaRPr lang="en-US" sz="4000" dirty="0"/>
          </a:p>
          <a:p>
            <a:pPr lvl="1" algn="l" rtl="0"/>
            <a:endParaRPr lang="en-US" sz="3600" dirty="0" smtClean="0"/>
          </a:p>
          <a:p>
            <a:pPr lvl="1" algn="l" rtl="0"/>
            <a:endParaRPr lang="en-US" sz="3600" dirty="0" smtClean="0"/>
          </a:p>
          <a:p>
            <a:pPr algn="l" rtl="0"/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2160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בניין עשוי מסגרת תיל 16x9">
  <a:themeElements>
    <a:clrScheme name="WireframeBuilding">
      <a:dk1>
        <a:srgbClr val="404040"/>
      </a:dk1>
      <a:lt1>
        <a:sysClr val="window" lastClr="FFFFFF"/>
      </a:lt1>
      <a:dk2>
        <a:srgbClr val="000000"/>
      </a:dk2>
      <a:lt2>
        <a:srgbClr val="E4F9F9"/>
      </a:lt2>
      <a:accent1>
        <a:srgbClr val="1BDCFF"/>
      </a:accent1>
      <a:accent2>
        <a:srgbClr val="3AC673"/>
      </a:accent2>
      <a:accent3>
        <a:srgbClr val="F6BD1E"/>
      </a:accent3>
      <a:accent4>
        <a:srgbClr val="C74167"/>
      </a:accent4>
      <a:accent5>
        <a:srgbClr val="F17E1F"/>
      </a:accent5>
      <a:accent6>
        <a:srgbClr val="6681CC"/>
      </a:accent6>
      <a:hlink>
        <a:srgbClr val="F17E1F"/>
      </a:hlink>
      <a:folHlink>
        <a:srgbClr val="969696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3665637_TF03031027" id="{4C2C7551-1527-4634-B28D-DF259FF94845}" vid="{33AEF31B-A3FB-42CB-9920-3CB8E464CA1A}"/>
    </a:ext>
  </a:extLst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ערכת נושא של Office">
  <a:themeElements>
    <a:clrScheme name="WireframeBuilding">
      <a:dk1>
        <a:srgbClr val="404040"/>
      </a:dk1>
      <a:lt1>
        <a:sysClr val="window" lastClr="FFFFFF"/>
      </a:lt1>
      <a:dk2>
        <a:srgbClr val="000000"/>
      </a:dk2>
      <a:lt2>
        <a:srgbClr val="E4F9F9"/>
      </a:lt2>
      <a:accent1>
        <a:srgbClr val="1BDCFF"/>
      </a:accent1>
      <a:accent2>
        <a:srgbClr val="3AC673"/>
      </a:accent2>
      <a:accent3>
        <a:srgbClr val="F6BD1E"/>
      </a:accent3>
      <a:accent4>
        <a:srgbClr val="C74167"/>
      </a:accent4>
      <a:accent5>
        <a:srgbClr val="F17E1F"/>
      </a:accent5>
      <a:accent6>
        <a:srgbClr val="6681CC"/>
      </a:accent6>
      <a:hlink>
        <a:srgbClr val="F17E1F"/>
      </a:hlink>
      <a:folHlink>
        <a:srgbClr val="9696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ערכת נושא של Office">
  <a:themeElements>
    <a:clrScheme name="WireframeBuilding">
      <a:dk1>
        <a:srgbClr val="404040"/>
      </a:dk1>
      <a:lt1>
        <a:sysClr val="window" lastClr="FFFFFF"/>
      </a:lt1>
      <a:dk2>
        <a:srgbClr val="000000"/>
      </a:dk2>
      <a:lt2>
        <a:srgbClr val="E4F9F9"/>
      </a:lt2>
      <a:accent1>
        <a:srgbClr val="1BDCFF"/>
      </a:accent1>
      <a:accent2>
        <a:srgbClr val="3AC673"/>
      </a:accent2>
      <a:accent3>
        <a:srgbClr val="F6BD1E"/>
      </a:accent3>
      <a:accent4>
        <a:srgbClr val="C74167"/>
      </a:accent4>
      <a:accent5>
        <a:srgbClr val="F17E1F"/>
      </a:accent5>
      <a:accent6>
        <a:srgbClr val="6681CC"/>
      </a:accent6>
      <a:hlink>
        <a:srgbClr val="F17E1F"/>
      </a:hlink>
      <a:folHlink>
        <a:srgbClr val="9696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מצגת עסקית של בניין עם מסגרת תיל (מסך רחב)</Template>
  <TotalTime>0</TotalTime>
  <Words>300</Words>
  <Application>Microsoft Office PowerPoint</Application>
  <PresentationFormat>מסך רחב</PresentationFormat>
  <Paragraphs>83</Paragraphs>
  <Slides>15</Slides>
  <Notes>15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7</vt:i4>
      </vt:variant>
      <vt:variant>
        <vt:lpstr>ערכת נושא</vt:lpstr>
      </vt:variant>
      <vt:variant>
        <vt:i4>2</vt:i4>
      </vt:variant>
      <vt:variant>
        <vt:lpstr>כותרות שקופיות</vt:lpstr>
      </vt:variant>
      <vt:variant>
        <vt:i4>15</vt:i4>
      </vt:variant>
    </vt:vector>
  </HeadingPairs>
  <TitlesOfParts>
    <vt:vector size="24" baseType="lpstr">
      <vt:lpstr>Arial</vt:lpstr>
      <vt:lpstr>Calibri</vt:lpstr>
      <vt:lpstr>Calibri Light</vt:lpstr>
      <vt:lpstr>Freestyle Script</vt:lpstr>
      <vt:lpstr>Gisha</vt:lpstr>
      <vt:lpstr>Tahoma</vt:lpstr>
      <vt:lpstr>Times New Roman</vt:lpstr>
      <vt:lpstr>בניין עשוי מסגרת תיל 16x9</vt:lpstr>
      <vt:lpstr>ערכת נושא Office</vt:lpstr>
      <vt:lpstr>On the ROAD TO Administrative CENSUS:  PLACING INDIVIDUALS IN THEIR RESIDENTIAL Addresses   INITIAL THOUGHTS AND CHALLENGES</vt:lpstr>
      <vt:lpstr>Background</vt:lpstr>
      <vt:lpstr>Background</vt:lpstr>
      <vt:lpstr>BaseLINE</vt:lpstr>
      <vt:lpstr>Administrative Potential address Biases</vt:lpstr>
      <vt:lpstr>Can we get a correct address?</vt:lpstr>
      <vt:lpstr>Goal</vt:lpstr>
      <vt:lpstr>מצגת של PowerPoint</vt:lpstr>
      <vt:lpstr>The Method</vt:lpstr>
      <vt:lpstr>Machine learning</vt:lpstr>
      <vt:lpstr>מצגת של PowerPoint</vt:lpstr>
      <vt:lpstr>מצגת של PowerPoint</vt:lpstr>
      <vt:lpstr>Challenges</vt:lpstr>
      <vt:lpstr>Lessons learned</vt:lpstr>
      <vt:lpstr>מצגת של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2019-05-23T05:15:43Z</dcterms:created>
  <dcterms:modified xsi:type="dcterms:W3CDTF">2019-05-23T05:16:57Z</dcterms:modified>
</cp:coreProperties>
</file>