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3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2" r:id="rId4"/>
  </p:sldMasterIdLst>
  <p:notesMasterIdLst>
    <p:notesMasterId r:id="rId21"/>
  </p:notesMasterIdLst>
  <p:sldIdLst>
    <p:sldId id="256" r:id="rId5"/>
    <p:sldId id="257" r:id="rId6"/>
    <p:sldId id="258" r:id="rId7"/>
    <p:sldId id="259" r:id="rId8"/>
    <p:sldId id="271" r:id="rId9"/>
    <p:sldId id="261" r:id="rId10"/>
    <p:sldId id="260" r:id="rId11"/>
    <p:sldId id="263" r:id="rId12"/>
    <p:sldId id="274" r:id="rId13"/>
    <p:sldId id="264" r:id="rId14"/>
    <p:sldId id="275" r:id="rId15"/>
    <p:sldId id="265" r:id="rId16"/>
    <p:sldId id="266" r:id="rId17"/>
    <p:sldId id="267" r:id="rId18"/>
    <p:sldId id="273" r:id="rId19"/>
    <p:sldId id="276" r:id="rId20"/>
  </p:sldIdLst>
  <p:sldSz cx="9144000" cy="6858000" type="screen4x3"/>
  <p:notesSz cx="6858000" cy="9144000"/>
  <p:defaultTextStyle>
    <a:defPPr>
      <a:defRPr lang="fi-F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457" autoAdjust="0"/>
    <p:restoredTop sz="94660"/>
  </p:normalViewPr>
  <p:slideViewPr>
    <p:cSldViewPr snapToGrid="0">
      <p:cViewPr varScale="1">
        <p:scale>
          <a:sx n="73" d="100"/>
          <a:sy n="73" d="100"/>
        </p:scale>
        <p:origin x="133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presProps" Target="presProps.xml"/></Relationships>
</file>

<file path=ppt/diagrams/_rels/data2.xml.rels><?xml version="1.0" encoding="UTF-8" standalone="yes"?>
<Relationships xmlns="http://schemas.openxmlformats.org/package/2006/relationships"><Relationship Id="rId1" Type="http://schemas.openxmlformats.org/officeDocument/2006/relationships/slide" Target="../slides/slide4.xml"/></Relationships>
</file>

<file path=ppt/diagrams/_rels/data3.xml.rels><?xml version="1.0" encoding="UTF-8" standalone="yes"?>
<Relationships xmlns="http://schemas.openxmlformats.org/package/2006/relationships"><Relationship Id="rId1" Type="http://schemas.openxmlformats.org/officeDocument/2006/relationships/slide" Target="../slides/slide4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7AC80EE-BCE0-4F04-BF08-9F058924FA7B}" type="doc">
      <dgm:prSet loTypeId="urn:microsoft.com/office/officeart/2009/3/layout/IncreasingArrowsProcess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C89D6AFF-B55D-4C9E-A617-C79CBF87A874}">
      <dgm:prSet phldrT="[Teksti]"/>
      <dgm:spPr/>
      <dgm:t>
        <a:bodyPr/>
        <a:lstStyle/>
        <a:p>
          <a:r>
            <a:rPr lang="en-GB" dirty="0"/>
            <a:t>Statistics Finland’s Enterprise Architecture</a:t>
          </a:r>
        </a:p>
      </dgm:t>
    </dgm:pt>
    <dgm:pt modelId="{F614F6C7-FFB6-4C38-B8CB-C2B2FC4DA9A6}" type="parTrans" cxnId="{C5C0F27E-67F4-4681-AA4B-B0BDCF5FB65C}">
      <dgm:prSet/>
      <dgm:spPr/>
      <dgm:t>
        <a:bodyPr/>
        <a:lstStyle/>
        <a:p>
          <a:endParaRPr lang="en-GB"/>
        </a:p>
      </dgm:t>
    </dgm:pt>
    <dgm:pt modelId="{7F8F9116-B32A-42AF-8173-C65C2F5E31BD}" type="sibTrans" cxnId="{C5C0F27E-67F4-4681-AA4B-B0BDCF5FB65C}">
      <dgm:prSet/>
      <dgm:spPr/>
      <dgm:t>
        <a:bodyPr/>
        <a:lstStyle/>
        <a:p>
          <a:endParaRPr lang="en-GB"/>
        </a:p>
      </dgm:t>
    </dgm:pt>
    <dgm:pt modelId="{2D328A59-00D9-41D0-A9F5-3D95EDDAEAF5}">
      <dgm:prSet phldrT="[Teksti]"/>
      <dgm:spPr/>
      <dgm:t>
        <a:bodyPr/>
        <a:lstStyle/>
        <a:p>
          <a:r>
            <a:rPr lang="en-GB" noProof="0" dirty="0"/>
            <a:t>Statistics Finland’s Information Architecture </a:t>
          </a:r>
        </a:p>
        <a:p>
          <a:r>
            <a:rPr lang="en-GB" noProof="0" dirty="0"/>
            <a:t>(1-9/2017)</a:t>
          </a:r>
        </a:p>
      </dgm:t>
    </dgm:pt>
    <dgm:pt modelId="{C99E4FCC-180A-4986-AF50-4865FA66A3E4}" type="parTrans" cxnId="{29C53E00-CD95-49CE-BE95-4196A91F3343}">
      <dgm:prSet/>
      <dgm:spPr/>
      <dgm:t>
        <a:bodyPr/>
        <a:lstStyle/>
        <a:p>
          <a:endParaRPr lang="en-GB"/>
        </a:p>
      </dgm:t>
    </dgm:pt>
    <dgm:pt modelId="{D9B5B010-0D30-43C5-A19F-D6A46E8F552D}" type="sibTrans" cxnId="{29C53E00-CD95-49CE-BE95-4196A91F3343}">
      <dgm:prSet/>
      <dgm:spPr/>
      <dgm:t>
        <a:bodyPr/>
        <a:lstStyle/>
        <a:p>
          <a:endParaRPr lang="en-GB"/>
        </a:p>
      </dgm:t>
    </dgm:pt>
    <dgm:pt modelId="{3759DBD4-3188-4BEF-B167-2F00A9F28193}">
      <dgm:prSet phldrT="[Teksti]"/>
      <dgm:spPr/>
      <dgm:t>
        <a:bodyPr/>
        <a:lstStyle/>
        <a:p>
          <a:r>
            <a:rPr lang="en-GB" dirty="0"/>
            <a:t>The Geospatial Management Group</a:t>
          </a:r>
        </a:p>
      </dgm:t>
    </dgm:pt>
    <dgm:pt modelId="{271C5100-43D0-4559-AD17-569872DF449D}" type="parTrans" cxnId="{79C7F9D5-957F-40B3-ABDF-E432C43476FC}">
      <dgm:prSet/>
      <dgm:spPr/>
      <dgm:t>
        <a:bodyPr/>
        <a:lstStyle/>
        <a:p>
          <a:endParaRPr lang="en-GB"/>
        </a:p>
      </dgm:t>
    </dgm:pt>
    <dgm:pt modelId="{A22EAB9B-C532-4CF3-8E3D-BB915F13BF90}" type="sibTrans" cxnId="{79C7F9D5-957F-40B3-ABDF-E432C43476FC}">
      <dgm:prSet/>
      <dgm:spPr/>
      <dgm:t>
        <a:bodyPr/>
        <a:lstStyle/>
        <a:p>
          <a:endParaRPr lang="en-GB"/>
        </a:p>
      </dgm:t>
    </dgm:pt>
    <dgm:pt modelId="{12A7CEE3-0FEC-42DE-9463-3CFD5AE55E0C}">
      <dgm:prSet phldrT="[Teksti]"/>
      <dgm:spPr/>
      <dgm:t>
        <a:bodyPr/>
        <a:lstStyle/>
        <a:p>
          <a:r>
            <a:rPr lang="en-GB" b="0" dirty="0"/>
            <a:t>Geospatial Reference Architecture </a:t>
          </a:r>
        </a:p>
        <a:p>
          <a:r>
            <a:rPr lang="en-GB" b="0" dirty="0"/>
            <a:t>(2-6/2018)</a:t>
          </a:r>
        </a:p>
      </dgm:t>
    </dgm:pt>
    <dgm:pt modelId="{F8E47E7F-10D0-45FC-8F21-97C0D07B0126}" type="parTrans" cxnId="{684224AA-B942-4CEB-9E00-3A4A7D2D6411}">
      <dgm:prSet/>
      <dgm:spPr/>
      <dgm:t>
        <a:bodyPr/>
        <a:lstStyle/>
        <a:p>
          <a:endParaRPr lang="en-GB"/>
        </a:p>
      </dgm:t>
    </dgm:pt>
    <dgm:pt modelId="{3973F0E3-7325-45B0-B160-06F2E220F7E3}" type="sibTrans" cxnId="{684224AA-B942-4CEB-9E00-3A4A7D2D6411}">
      <dgm:prSet/>
      <dgm:spPr/>
      <dgm:t>
        <a:bodyPr/>
        <a:lstStyle/>
        <a:p>
          <a:endParaRPr lang="en-GB"/>
        </a:p>
      </dgm:t>
    </dgm:pt>
    <dgm:pt modelId="{CE5AB9BB-7261-4D42-997B-481775417EF9}">
      <dgm:prSet phldrT="[Teksti]"/>
      <dgm:spPr/>
      <dgm:t>
        <a:bodyPr/>
        <a:lstStyle/>
        <a:p>
          <a:r>
            <a:rPr lang="en-GB" dirty="0"/>
            <a:t>Implementation</a:t>
          </a:r>
        </a:p>
      </dgm:t>
    </dgm:pt>
    <dgm:pt modelId="{BCC43A2D-7E27-44A8-A463-331E611948C8}" type="parTrans" cxnId="{90A7F1CA-2FF1-41F7-B520-5B44948D5DA4}">
      <dgm:prSet/>
      <dgm:spPr/>
      <dgm:t>
        <a:bodyPr/>
        <a:lstStyle/>
        <a:p>
          <a:endParaRPr lang="en-GB"/>
        </a:p>
      </dgm:t>
    </dgm:pt>
    <dgm:pt modelId="{B1453EEB-236C-43CA-A4C5-D49FF2C1CA92}" type="sibTrans" cxnId="{90A7F1CA-2FF1-41F7-B520-5B44948D5DA4}">
      <dgm:prSet/>
      <dgm:spPr/>
      <dgm:t>
        <a:bodyPr/>
        <a:lstStyle/>
        <a:p>
          <a:endParaRPr lang="en-GB"/>
        </a:p>
      </dgm:t>
    </dgm:pt>
    <dgm:pt modelId="{D4B71D92-B7DD-495F-AB5F-178CB8B801A9}">
      <dgm:prSet phldrT="[Teksti]"/>
      <dgm:spPr/>
      <dgm:t>
        <a:bodyPr/>
        <a:lstStyle/>
        <a:p>
          <a:r>
            <a:rPr lang="en-GB" dirty="0"/>
            <a:t>Geospatial Data Repository</a:t>
          </a:r>
        </a:p>
      </dgm:t>
    </dgm:pt>
    <dgm:pt modelId="{7C428865-DC73-4A94-9336-F6D09EBB1A93}" type="parTrans" cxnId="{7AC4891C-4F76-42D6-8BBD-A0F1584F515E}">
      <dgm:prSet/>
      <dgm:spPr/>
      <dgm:t>
        <a:bodyPr/>
        <a:lstStyle/>
        <a:p>
          <a:endParaRPr lang="en-GB"/>
        </a:p>
      </dgm:t>
    </dgm:pt>
    <dgm:pt modelId="{570D644B-FC9E-47C5-8F8B-304D01FB6E8D}" type="sibTrans" cxnId="{7AC4891C-4F76-42D6-8BBD-A0F1584F515E}">
      <dgm:prSet/>
      <dgm:spPr/>
      <dgm:t>
        <a:bodyPr/>
        <a:lstStyle/>
        <a:p>
          <a:endParaRPr lang="en-GB"/>
        </a:p>
      </dgm:t>
    </dgm:pt>
    <dgm:pt modelId="{2A303E33-F0BD-48FC-95C3-AE726C9A57FB}">
      <dgm:prSet/>
      <dgm:spPr/>
      <dgm:t>
        <a:bodyPr/>
        <a:lstStyle/>
        <a:p>
          <a:r>
            <a:rPr lang="en-GB" dirty="0"/>
            <a:t>(10/2018-6/2019)</a:t>
          </a:r>
        </a:p>
      </dgm:t>
    </dgm:pt>
    <dgm:pt modelId="{97C54EAE-027D-4C5E-A46D-F20BEB2FA997}" type="parTrans" cxnId="{0DD8A54F-D4E5-4C09-AD36-6420174425F3}">
      <dgm:prSet/>
      <dgm:spPr/>
      <dgm:t>
        <a:bodyPr/>
        <a:lstStyle/>
        <a:p>
          <a:endParaRPr lang="en-GB"/>
        </a:p>
      </dgm:t>
    </dgm:pt>
    <dgm:pt modelId="{819F3880-EBA0-4013-8208-93AC9941402E}" type="sibTrans" cxnId="{0DD8A54F-D4E5-4C09-AD36-6420174425F3}">
      <dgm:prSet/>
      <dgm:spPr/>
      <dgm:t>
        <a:bodyPr/>
        <a:lstStyle/>
        <a:p>
          <a:endParaRPr lang="en-GB"/>
        </a:p>
      </dgm:t>
    </dgm:pt>
    <dgm:pt modelId="{EAF095E0-DBCE-4A7B-9C83-C977EF581B41}" type="pres">
      <dgm:prSet presAssocID="{37AC80EE-BCE0-4F04-BF08-9F058924FA7B}" presName="Name0" presStyleCnt="0">
        <dgm:presLayoutVars>
          <dgm:chMax val="5"/>
          <dgm:chPref val="5"/>
          <dgm:dir/>
          <dgm:animLvl val="lvl"/>
        </dgm:presLayoutVars>
      </dgm:prSet>
      <dgm:spPr/>
      <dgm:t>
        <a:bodyPr/>
        <a:lstStyle/>
        <a:p>
          <a:endParaRPr lang="en-US"/>
        </a:p>
      </dgm:t>
    </dgm:pt>
    <dgm:pt modelId="{E4CB0834-3662-4420-BC8F-E3C3AFBD27DF}" type="pres">
      <dgm:prSet presAssocID="{C89D6AFF-B55D-4C9E-A617-C79CBF87A874}" presName="parentText1" presStyleLbl="node1" presStyleIdx="0" presStyleCnt="3">
        <dgm:presLayoutVars>
          <dgm:chMax/>
          <dgm:chPref val="3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3BF47B2-89FA-4006-8ED2-EAF6E94C9CEB}" type="pres">
      <dgm:prSet presAssocID="{C89D6AFF-B55D-4C9E-A617-C79CBF87A874}" presName="childText1" presStyleLbl="solidAlignAcc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7B26DE2-3FC0-4897-AE5D-4FBF44D0D025}" type="pres">
      <dgm:prSet presAssocID="{3759DBD4-3188-4BEF-B167-2F00A9F28193}" presName="parentText2" presStyleLbl="node1" presStyleIdx="1" presStyleCnt="3">
        <dgm:presLayoutVars>
          <dgm:chMax/>
          <dgm:chPref val="3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9ECC691-1F6A-4840-9EE5-F886557CF08E}" type="pres">
      <dgm:prSet presAssocID="{3759DBD4-3188-4BEF-B167-2F00A9F28193}" presName="childText2" presStyleLbl="solidAlignAcc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EFED480-55CC-435F-A15B-ADFB3D0C0406}" type="pres">
      <dgm:prSet presAssocID="{CE5AB9BB-7261-4D42-997B-481775417EF9}" presName="parentText3" presStyleLbl="node1" presStyleIdx="2" presStyleCnt="3">
        <dgm:presLayoutVars>
          <dgm:chMax/>
          <dgm:chPref val="3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755225B-E64A-4BCC-BE41-389887658F54}" type="pres">
      <dgm:prSet presAssocID="{CE5AB9BB-7261-4D42-997B-481775417EF9}" presName="childText3" presStyleLbl="solidAlignAcc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B7669764-2F93-4B02-92FA-A04ADB71E71B}" type="presOf" srcId="{37AC80EE-BCE0-4F04-BF08-9F058924FA7B}" destId="{EAF095E0-DBCE-4A7B-9C83-C977EF581B41}" srcOrd="0" destOrd="0" presId="urn:microsoft.com/office/officeart/2009/3/layout/IncreasingArrowsProcess"/>
    <dgm:cxn modelId="{C5C0F27E-67F4-4681-AA4B-B0BDCF5FB65C}" srcId="{37AC80EE-BCE0-4F04-BF08-9F058924FA7B}" destId="{C89D6AFF-B55D-4C9E-A617-C79CBF87A874}" srcOrd="0" destOrd="0" parTransId="{F614F6C7-FFB6-4C38-B8CB-C2B2FC4DA9A6}" sibTransId="{7F8F9116-B32A-42AF-8173-C65C2F5E31BD}"/>
    <dgm:cxn modelId="{54A0E562-6B8C-422F-8FDF-1535819BFF98}" type="presOf" srcId="{3759DBD4-3188-4BEF-B167-2F00A9F28193}" destId="{17B26DE2-3FC0-4897-AE5D-4FBF44D0D025}" srcOrd="0" destOrd="0" presId="urn:microsoft.com/office/officeart/2009/3/layout/IncreasingArrowsProcess"/>
    <dgm:cxn modelId="{90A7F1CA-2FF1-41F7-B520-5B44948D5DA4}" srcId="{37AC80EE-BCE0-4F04-BF08-9F058924FA7B}" destId="{CE5AB9BB-7261-4D42-997B-481775417EF9}" srcOrd="2" destOrd="0" parTransId="{BCC43A2D-7E27-44A8-A463-331E611948C8}" sibTransId="{B1453EEB-236C-43CA-A4C5-D49FF2C1CA92}"/>
    <dgm:cxn modelId="{684224AA-B942-4CEB-9E00-3A4A7D2D6411}" srcId="{3759DBD4-3188-4BEF-B167-2F00A9F28193}" destId="{12A7CEE3-0FEC-42DE-9463-3CFD5AE55E0C}" srcOrd="0" destOrd="0" parTransId="{F8E47E7F-10D0-45FC-8F21-97C0D07B0126}" sibTransId="{3973F0E3-7325-45B0-B160-06F2E220F7E3}"/>
    <dgm:cxn modelId="{A7678C2F-63B5-4525-9CFD-B558286C2B38}" type="presOf" srcId="{2A303E33-F0BD-48FC-95C3-AE726C9A57FB}" destId="{D755225B-E64A-4BCC-BE41-389887658F54}" srcOrd="0" destOrd="1" presId="urn:microsoft.com/office/officeart/2009/3/layout/IncreasingArrowsProcess"/>
    <dgm:cxn modelId="{10231A4F-8970-4D61-9F29-800CC54807DA}" type="presOf" srcId="{CE5AB9BB-7261-4D42-997B-481775417EF9}" destId="{1EFED480-55CC-435F-A15B-ADFB3D0C0406}" srcOrd="0" destOrd="0" presId="urn:microsoft.com/office/officeart/2009/3/layout/IncreasingArrowsProcess"/>
    <dgm:cxn modelId="{79C7F9D5-957F-40B3-ABDF-E432C43476FC}" srcId="{37AC80EE-BCE0-4F04-BF08-9F058924FA7B}" destId="{3759DBD4-3188-4BEF-B167-2F00A9F28193}" srcOrd="1" destOrd="0" parTransId="{271C5100-43D0-4559-AD17-569872DF449D}" sibTransId="{A22EAB9B-C532-4CF3-8E3D-BB915F13BF90}"/>
    <dgm:cxn modelId="{29C53E00-CD95-49CE-BE95-4196A91F3343}" srcId="{C89D6AFF-B55D-4C9E-A617-C79CBF87A874}" destId="{2D328A59-00D9-41D0-A9F5-3D95EDDAEAF5}" srcOrd="0" destOrd="0" parTransId="{C99E4FCC-180A-4986-AF50-4865FA66A3E4}" sibTransId="{D9B5B010-0D30-43C5-A19F-D6A46E8F552D}"/>
    <dgm:cxn modelId="{1CB927F5-2B5B-4712-B3D5-9472FE48F721}" type="presOf" srcId="{D4B71D92-B7DD-495F-AB5F-178CB8B801A9}" destId="{D755225B-E64A-4BCC-BE41-389887658F54}" srcOrd="0" destOrd="0" presId="urn:microsoft.com/office/officeart/2009/3/layout/IncreasingArrowsProcess"/>
    <dgm:cxn modelId="{2CFAD531-41C4-44C4-830C-870CFF73992B}" type="presOf" srcId="{12A7CEE3-0FEC-42DE-9463-3CFD5AE55E0C}" destId="{89ECC691-1F6A-4840-9EE5-F886557CF08E}" srcOrd="0" destOrd="0" presId="urn:microsoft.com/office/officeart/2009/3/layout/IncreasingArrowsProcess"/>
    <dgm:cxn modelId="{04B6A7D0-0ADE-4062-942A-AE6BB3B9D1CE}" type="presOf" srcId="{2D328A59-00D9-41D0-A9F5-3D95EDDAEAF5}" destId="{73BF47B2-89FA-4006-8ED2-EAF6E94C9CEB}" srcOrd="0" destOrd="0" presId="urn:microsoft.com/office/officeart/2009/3/layout/IncreasingArrowsProcess"/>
    <dgm:cxn modelId="{7AC4891C-4F76-42D6-8BBD-A0F1584F515E}" srcId="{CE5AB9BB-7261-4D42-997B-481775417EF9}" destId="{D4B71D92-B7DD-495F-AB5F-178CB8B801A9}" srcOrd="0" destOrd="0" parTransId="{7C428865-DC73-4A94-9336-F6D09EBB1A93}" sibTransId="{570D644B-FC9E-47C5-8F8B-304D01FB6E8D}"/>
    <dgm:cxn modelId="{0DD8A54F-D4E5-4C09-AD36-6420174425F3}" srcId="{CE5AB9BB-7261-4D42-997B-481775417EF9}" destId="{2A303E33-F0BD-48FC-95C3-AE726C9A57FB}" srcOrd="1" destOrd="0" parTransId="{97C54EAE-027D-4C5E-A46D-F20BEB2FA997}" sibTransId="{819F3880-EBA0-4013-8208-93AC9941402E}"/>
    <dgm:cxn modelId="{4661970A-E9A0-4988-A696-EB95136091C1}" type="presOf" srcId="{C89D6AFF-B55D-4C9E-A617-C79CBF87A874}" destId="{E4CB0834-3662-4420-BC8F-E3C3AFBD27DF}" srcOrd="0" destOrd="0" presId="urn:microsoft.com/office/officeart/2009/3/layout/IncreasingArrowsProcess"/>
    <dgm:cxn modelId="{1ED3E24D-3547-4BD4-8AFA-A825CB35049B}" type="presParOf" srcId="{EAF095E0-DBCE-4A7B-9C83-C977EF581B41}" destId="{E4CB0834-3662-4420-BC8F-E3C3AFBD27DF}" srcOrd="0" destOrd="0" presId="urn:microsoft.com/office/officeart/2009/3/layout/IncreasingArrowsProcess"/>
    <dgm:cxn modelId="{D3D16C45-240E-4114-BEB6-FAC498C16CC2}" type="presParOf" srcId="{EAF095E0-DBCE-4A7B-9C83-C977EF581B41}" destId="{73BF47B2-89FA-4006-8ED2-EAF6E94C9CEB}" srcOrd="1" destOrd="0" presId="urn:microsoft.com/office/officeart/2009/3/layout/IncreasingArrowsProcess"/>
    <dgm:cxn modelId="{B4AF81D8-A991-43A6-883F-582DF31D153D}" type="presParOf" srcId="{EAF095E0-DBCE-4A7B-9C83-C977EF581B41}" destId="{17B26DE2-3FC0-4897-AE5D-4FBF44D0D025}" srcOrd="2" destOrd="0" presId="urn:microsoft.com/office/officeart/2009/3/layout/IncreasingArrowsProcess"/>
    <dgm:cxn modelId="{2E75F2C6-6E66-476E-9017-3624D68295A3}" type="presParOf" srcId="{EAF095E0-DBCE-4A7B-9C83-C977EF581B41}" destId="{89ECC691-1F6A-4840-9EE5-F886557CF08E}" srcOrd="3" destOrd="0" presId="urn:microsoft.com/office/officeart/2009/3/layout/IncreasingArrowsProcess"/>
    <dgm:cxn modelId="{40AA271A-B595-43BC-8EF8-83E4DCDEAB85}" type="presParOf" srcId="{EAF095E0-DBCE-4A7B-9C83-C977EF581B41}" destId="{1EFED480-55CC-435F-A15B-ADFB3D0C0406}" srcOrd="4" destOrd="0" presId="urn:microsoft.com/office/officeart/2009/3/layout/IncreasingArrowsProcess"/>
    <dgm:cxn modelId="{1BBFFAD2-AA57-4411-AC5D-95BF4D329F27}" type="presParOf" srcId="{EAF095E0-DBCE-4A7B-9C83-C977EF581B41}" destId="{D755225B-E64A-4BCC-BE41-389887658F54}" srcOrd="5" destOrd="0" presId="urn:microsoft.com/office/officeart/2009/3/layout/IncreasingArrows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A920A16-7470-4825-BE41-565B3FF0CCA4}" type="doc">
      <dgm:prSet loTypeId="urn:microsoft.com/office/officeart/2005/8/layout/lProcess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fi-FI"/>
        </a:p>
      </dgm:t>
    </dgm:pt>
    <dgm:pt modelId="{766A22AF-C39F-4BDA-A8BF-5562FE50B7BE}">
      <dgm:prSet phldrT="[Teksti]"/>
      <dgm:spPr>
        <a:noFill/>
      </dgm:spPr>
      <dgm:t>
        <a:bodyPr anchor="t"/>
        <a:lstStyle/>
        <a:p>
          <a:r>
            <a:rPr lang="fi-FI" b="1" dirty="0"/>
            <a:t>DATA COLLECTION</a:t>
          </a:r>
        </a:p>
      </dgm:t>
    </dgm:pt>
    <dgm:pt modelId="{55FF0636-8BA3-49B3-B862-16BD37360177}" type="parTrans" cxnId="{018DA9A7-D5C5-4585-AF3E-F236A74987F4}">
      <dgm:prSet/>
      <dgm:spPr/>
      <dgm:t>
        <a:bodyPr/>
        <a:lstStyle/>
        <a:p>
          <a:endParaRPr lang="fi-FI"/>
        </a:p>
      </dgm:t>
    </dgm:pt>
    <dgm:pt modelId="{9A086596-FC7F-4E86-8907-CEEA781EFB68}" type="sibTrans" cxnId="{018DA9A7-D5C5-4585-AF3E-F236A74987F4}">
      <dgm:prSet/>
      <dgm:spPr/>
      <dgm:t>
        <a:bodyPr/>
        <a:lstStyle/>
        <a:p>
          <a:endParaRPr lang="fi-FI"/>
        </a:p>
      </dgm:t>
    </dgm:pt>
    <dgm:pt modelId="{E49B5957-EF88-43AD-AD2B-0E9E4764F618}">
      <dgm:prSet phldrT="[Teksti]" custT="1">
        <dgm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US" sz="1000" b="1" noProof="0" dirty="0"/>
            <a:t>Data Repositories for Data Collection</a:t>
          </a:r>
        </a:p>
      </dgm:t>
    </dgm:pt>
    <dgm:pt modelId="{EED4AF46-254E-4531-AB3C-F9C2DF2E3401}" type="parTrans" cxnId="{983F7C26-3C76-4F74-A485-6F3D09CE8200}">
      <dgm:prSet/>
      <dgm:spPr/>
      <dgm:t>
        <a:bodyPr/>
        <a:lstStyle/>
        <a:p>
          <a:endParaRPr lang="fi-FI"/>
        </a:p>
      </dgm:t>
    </dgm:pt>
    <dgm:pt modelId="{3BB16C9B-0CCB-43E3-B5A9-85F7FF8A74C4}" type="sibTrans" cxnId="{983F7C26-3C76-4F74-A485-6F3D09CE8200}">
      <dgm:prSet/>
      <dgm:spPr/>
      <dgm:t>
        <a:bodyPr/>
        <a:lstStyle/>
        <a:p>
          <a:endParaRPr lang="fi-FI"/>
        </a:p>
      </dgm:t>
    </dgm:pt>
    <dgm:pt modelId="{12671199-C6D8-4B56-A0C4-2F4D46EB7181}">
      <dgm:prSet phldrT="[Teksti]" custT="1">
        <dgm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US" sz="1000" b="1" noProof="0" dirty="0"/>
            <a:t>Population and Social </a:t>
          </a:r>
          <a:br>
            <a:rPr lang="en-US" sz="1000" b="1" noProof="0" dirty="0"/>
          </a:br>
          <a:r>
            <a:rPr lang="en-US" sz="1000" b="1" noProof="0" dirty="0"/>
            <a:t>Data Repository</a:t>
          </a:r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1" action="ppaction://hlinksldjump"/>
          </dgm14:cNvPr>
        </a:ext>
      </dgm:extLst>
    </dgm:pt>
    <dgm:pt modelId="{B3F3305F-A7A7-488A-BFF2-AEF18F444732}" type="parTrans" cxnId="{649E96C7-26FC-49CD-9319-CEDD3FA038DA}">
      <dgm:prSet/>
      <dgm:spPr/>
      <dgm:t>
        <a:bodyPr/>
        <a:lstStyle/>
        <a:p>
          <a:endParaRPr lang="fi-FI"/>
        </a:p>
      </dgm:t>
    </dgm:pt>
    <dgm:pt modelId="{8A54C692-97DD-4EA6-A594-7F2C8305F02A}" type="sibTrans" cxnId="{649E96C7-26FC-49CD-9319-CEDD3FA038DA}">
      <dgm:prSet/>
      <dgm:spPr/>
      <dgm:t>
        <a:bodyPr/>
        <a:lstStyle/>
        <a:p>
          <a:endParaRPr lang="fi-FI"/>
        </a:p>
      </dgm:t>
    </dgm:pt>
    <dgm:pt modelId="{17740B68-6EF9-4937-80F2-DE093F630643}">
      <dgm:prSet phldrT="[Teksti]" custT="1">
        <dgm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US" sz="1000" b="1" noProof="0" dirty="0"/>
            <a:t>Organization </a:t>
          </a:r>
          <a:br>
            <a:rPr lang="en-US" sz="1000" b="1" noProof="0" dirty="0"/>
          </a:br>
          <a:r>
            <a:rPr lang="en-US" sz="1000" b="1" noProof="0" dirty="0"/>
            <a:t>Data Repository</a:t>
          </a:r>
        </a:p>
      </dgm:t>
    </dgm:pt>
    <dgm:pt modelId="{28361505-6D42-4FCD-A944-334E5656FEE9}" type="parTrans" cxnId="{609D46C0-2C4C-48A1-B652-CEC96C2E544D}">
      <dgm:prSet/>
      <dgm:spPr/>
      <dgm:t>
        <a:bodyPr/>
        <a:lstStyle/>
        <a:p>
          <a:endParaRPr lang="fi-FI"/>
        </a:p>
      </dgm:t>
    </dgm:pt>
    <dgm:pt modelId="{BA51C95E-DDAB-4F7A-AEA6-7A269130482A}" type="sibTrans" cxnId="{609D46C0-2C4C-48A1-B652-CEC96C2E544D}">
      <dgm:prSet/>
      <dgm:spPr/>
      <dgm:t>
        <a:bodyPr/>
        <a:lstStyle/>
        <a:p>
          <a:endParaRPr lang="fi-FI"/>
        </a:p>
      </dgm:t>
    </dgm:pt>
    <dgm:pt modelId="{6F2B0BAA-C700-42B7-807A-DEDB6317C1A3}">
      <dgm:prSet phldrT="[Teksti]" phldr="1"/>
      <dgm:spPr>
        <a:noFill/>
      </dgm:spPr>
      <dgm:t>
        <a:bodyPr/>
        <a:lstStyle/>
        <a:p>
          <a:endParaRPr lang="fi-FI" dirty="0"/>
        </a:p>
      </dgm:t>
    </dgm:pt>
    <dgm:pt modelId="{C3431276-101A-43DE-B0A4-63FAACD60CE6}" type="parTrans" cxnId="{94AFF88D-6F96-4133-A991-405AFDF556BB}">
      <dgm:prSet/>
      <dgm:spPr/>
      <dgm:t>
        <a:bodyPr/>
        <a:lstStyle/>
        <a:p>
          <a:endParaRPr lang="fi-FI"/>
        </a:p>
      </dgm:t>
    </dgm:pt>
    <dgm:pt modelId="{F31E3CC4-BE04-4A17-B9AC-D7FFB31C3A89}" type="sibTrans" cxnId="{94AFF88D-6F96-4133-A991-405AFDF556BB}">
      <dgm:prSet/>
      <dgm:spPr/>
      <dgm:t>
        <a:bodyPr/>
        <a:lstStyle/>
        <a:p>
          <a:endParaRPr lang="fi-FI"/>
        </a:p>
      </dgm:t>
    </dgm:pt>
    <dgm:pt modelId="{6200BBC8-93B5-4A82-8384-A20CE4E33EC4}">
      <dgm:prSet phldrT="[Teksti]" custT="1">
        <dgm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US" sz="1000" b="1" noProof="0" dirty="0"/>
            <a:t>Commodity </a:t>
          </a:r>
          <a:br>
            <a:rPr lang="en-US" sz="1000" b="1" noProof="0" dirty="0"/>
          </a:br>
          <a:r>
            <a:rPr lang="en-US" sz="1000" b="1" noProof="0" dirty="0"/>
            <a:t>Data Repository</a:t>
          </a:r>
        </a:p>
      </dgm:t>
    </dgm:pt>
    <dgm:pt modelId="{A1A9118D-2392-4FB8-B590-45931281054A}" type="parTrans" cxnId="{A5851AC1-1060-4D38-BCD9-3163C9FFB054}">
      <dgm:prSet/>
      <dgm:spPr/>
      <dgm:t>
        <a:bodyPr/>
        <a:lstStyle/>
        <a:p>
          <a:endParaRPr lang="fi-FI"/>
        </a:p>
      </dgm:t>
    </dgm:pt>
    <dgm:pt modelId="{7E48254D-B2AF-46DD-90C9-645075E854E4}" type="sibTrans" cxnId="{A5851AC1-1060-4D38-BCD9-3163C9FFB054}">
      <dgm:prSet/>
      <dgm:spPr/>
      <dgm:t>
        <a:bodyPr/>
        <a:lstStyle/>
        <a:p>
          <a:endParaRPr lang="fi-FI"/>
        </a:p>
      </dgm:t>
    </dgm:pt>
    <dgm:pt modelId="{E343A659-D2F6-43EF-9C0D-F11124178D31}">
      <dgm:prSet phldrT="[Teksti]" custT="1">
        <dgm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US" sz="1000" b="1" noProof="0" dirty="0"/>
            <a:t>Emissions and Energy</a:t>
          </a:r>
          <a:br>
            <a:rPr lang="en-US" sz="1000" b="1" noProof="0" dirty="0"/>
          </a:br>
          <a:r>
            <a:rPr lang="en-US" sz="1000" b="1" noProof="0" dirty="0"/>
            <a:t>Data Repository</a:t>
          </a:r>
        </a:p>
      </dgm:t>
    </dgm:pt>
    <dgm:pt modelId="{C8481B3F-3BED-4541-892D-E0CB932D3050}" type="parTrans" cxnId="{960F8D94-9FAD-4175-90EB-B2EC53538A66}">
      <dgm:prSet/>
      <dgm:spPr/>
      <dgm:t>
        <a:bodyPr/>
        <a:lstStyle/>
        <a:p>
          <a:endParaRPr lang="fi-FI"/>
        </a:p>
      </dgm:t>
    </dgm:pt>
    <dgm:pt modelId="{030DB223-6EA7-4202-9162-348DBC62B3BD}" type="sibTrans" cxnId="{960F8D94-9FAD-4175-90EB-B2EC53538A66}">
      <dgm:prSet/>
      <dgm:spPr/>
      <dgm:t>
        <a:bodyPr/>
        <a:lstStyle/>
        <a:p>
          <a:endParaRPr lang="fi-FI"/>
        </a:p>
      </dgm:t>
    </dgm:pt>
    <dgm:pt modelId="{59A211A7-AE6B-42E3-ADBF-6BD17D3B76C1}">
      <dgm:prSet/>
      <dgm:spPr>
        <a:noFill/>
      </dgm:spPr>
      <dgm:t>
        <a:bodyPr anchor="t"/>
        <a:lstStyle/>
        <a:p>
          <a:r>
            <a:rPr lang="fi-FI" b="1" dirty="0"/>
            <a:t>ANALYSIS</a:t>
          </a:r>
          <a:br>
            <a:rPr lang="fi-FI" b="1" dirty="0"/>
          </a:br>
          <a:r>
            <a:rPr lang="fi-FI" b="1" dirty="0"/>
            <a:t>AND REPORTING</a:t>
          </a:r>
        </a:p>
      </dgm:t>
    </dgm:pt>
    <dgm:pt modelId="{3EEC3206-EF1B-4550-A121-854FFBE28F53}" type="parTrans" cxnId="{2AE9052F-6D2C-43E7-BF9B-245578CE503C}">
      <dgm:prSet/>
      <dgm:spPr/>
      <dgm:t>
        <a:bodyPr/>
        <a:lstStyle/>
        <a:p>
          <a:endParaRPr lang="fi-FI"/>
        </a:p>
      </dgm:t>
    </dgm:pt>
    <dgm:pt modelId="{C1605385-1037-40AE-BE04-0F864BAA5BA8}" type="sibTrans" cxnId="{2AE9052F-6D2C-43E7-BF9B-245578CE503C}">
      <dgm:prSet/>
      <dgm:spPr/>
      <dgm:t>
        <a:bodyPr/>
        <a:lstStyle/>
        <a:p>
          <a:endParaRPr lang="fi-FI"/>
        </a:p>
      </dgm:t>
    </dgm:pt>
    <dgm:pt modelId="{10CC7764-D6CF-43F5-A8AC-128D148F19FA}">
      <dgm:prSet custT="1">
        <dgm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US" sz="1000" b="1" noProof="0" dirty="0"/>
            <a:t>Micro Data Repository</a:t>
          </a:r>
        </a:p>
      </dgm:t>
    </dgm:pt>
    <dgm:pt modelId="{8BCD3D76-6833-40B0-B1EB-3259B8EB1D8A}" type="parTrans" cxnId="{019AB88A-F501-44AA-8B2B-19E422A31002}">
      <dgm:prSet/>
      <dgm:spPr/>
      <dgm:t>
        <a:bodyPr/>
        <a:lstStyle/>
        <a:p>
          <a:endParaRPr lang="fi-FI"/>
        </a:p>
      </dgm:t>
    </dgm:pt>
    <dgm:pt modelId="{60EFDCE1-B0D8-435C-B848-66E64C73C9AF}" type="sibTrans" cxnId="{019AB88A-F501-44AA-8B2B-19E422A31002}">
      <dgm:prSet/>
      <dgm:spPr/>
      <dgm:t>
        <a:bodyPr/>
        <a:lstStyle/>
        <a:p>
          <a:endParaRPr lang="fi-FI"/>
        </a:p>
      </dgm:t>
    </dgm:pt>
    <dgm:pt modelId="{DC890CE6-97AA-46BF-8DF6-1925D057F94A}">
      <dgm:prSet/>
      <dgm:spPr>
        <a:noFill/>
      </dgm:spPr>
      <dgm:t>
        <a:bodyPr anchor="t"/>
        <a:lstStyle/>
        <a:p>
          <a:r>
            <a:rPr lang="fi-FI" b="1" dirty="0"/>
            <a:t>DISSEMINATION</a:t>
          </a:r>
        </a:p>
      </dgm:t>
    </dgm:pt>
    <dgm:pt modelId="{43449304-7BDF-4B5F-AE57-A3BF8A4198CC}" type="parTrans" cxnId="{ABEAA553-D9A4-4DB4-9E63-E86BD2B6FA98}">
      <dgm:prSet/>
      <dgm:spPr/>
      <dgm:t>
        <a:bodyPr/>
        <a:lstStyle/>
        <a:p>
          <a:endParaRPr lang="fi-FI"/>
        </a:p>
      </dgm:t>
    </dgm:pt>
    <dgm:pt modelId="{07B2C805-B6F9-4A8B-88B5-EE19E5649C40}" type="sibTrans" cxnId="{ABEAA553-D9A4-4DB4-9E63-E86BD2B6FA98}">
      <dgm:prSet/>
      <dgm:spPr/>
      <dgm:t>
        <a:bodyPr/>
        <a:lstStyle/>
        <a:p>
          <a:endParaRPr lang="fi-FI"/>
        </a:p>
      </dgm:t>
    </dgm:pt>
    <dgm:pt modelId="{60EA99C4-91D8-4226-A284-67B990A1AEB2}">
      <dgm:prSet custT="1">
        <dgm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US" sz="1000" b="1" noProof="0" dirty="0"/>
            <a:t>Macro Data Repository</a:t>
          </a:r>
        </a:p>
      </dgm:t>
    </dgm:pt>
    <dgm:pt modelId="{0809C94E-167C-40D0-8093-A99C14728A48}" type="parTrans" cxnId="{44F29F8D-5B28-4767-ABE7-6906FF625E05}">
      <dgm:prSet/>
      <dgm:spPr/>
      <dgm:t>
        <a:bodyPr/>
        <a:lstStyle/>
        <a:p>
          <a:endParaRPr lang="fi-FI"/>
        </a:p>
      </dgm:t>
    </dgm:pt>
    <dgm:pt modelId="{6F9C975C-AFF4-416D-BE0A-888B609EFADD}" type="sibTrans" cxnId="{44F29F8D-5B28-4767-ABE7-6906FF625E05}">
      <dgm:prSet/>
      <dgm:spPr/>
      <dgm:t>
        <a:bodyPr/>
        <a:lstStyle/>
        <a:p>
          <a:endParaRPr lang="fi-FI"/>
        </a:p>
      </dgm:t>
    </dgm:pt>
    <dgm:pt modelId="{ECED866D-A99A-4231-A0C1-37BA459E2467}">
      <dgm:prSet custT="1">
        <dgm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US" sz="1000" b="1" noProof="0" dirty="0"/>
            <a:t>Data Repositories for Dissemination</a:t>
          </a:r>
        </a:p>
      </dgm:t>
    </dgm:pt>
    <dgm:pt modelId="{CF02D992-C4B9-4DD5-8477-66773C1EA6D3}" type="parTrans" cxnId="{2EF64961-EE6D-4884-8872-D2D34749BE44}">
      <dgm:prSet/>
      <dgm:spPr/>
      <dgm:t>
        <a:bodyPr/>
        <a:lstStyle/>
        <a:p>
          <a:endParaRPr lang="fi-FI"/>
        </a:p>
      </dgm:t>
    </dgm:pt>
    <dgm:pt modelId="{CBA90691-A855-43BA-AC78-5D7C8FB0D6D4}" type="sibTrans" cxnId="{2EF64961-EE6D-4884-8872-D2D34749BE44}">
      <dgm:prSet/>
      <dgm:spPr/>
      <dgm:t>
        <a:bodyPr/>
        <a:lstStyle/>
        <a:p>
          <a:endParaRPr lang="fi-FI"/>
        </a:p>
      </dgm:t>
    </dgm:pt>
    <dgm:pt modelId="{6EC10E2C-AF7E-4B69-AE37-834E60C4E40A}">
      <dgm:prSet custT="1">
        <dgm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US" sz="1000" b="1" noProof="0" dirty="0"/>
            <a:t>Built Environment Data Repository</a:t>
          </a:r>
        </a:p>
      </dgm:t>
    </dgm:pt>
    <dgm:pt modelId="{CD51AAAB-ADED-48BE-B5D7-70DC794572A7}" type="parTrans" cxnId="{9B4CFDCB-77B0-4068-8749-0883CCC0280D}">
      <dgm:prSet/>
      <dgm:spPr/>
      <dgm:t>
        <a:bodyPr/>
        <a:lstStyle/>
        <a:p>
          <a:endParaRPr lang="fi-FI"/>
        </a:p>
      </dgm:t>
    </dgm:pt>
    <dgm:pt modelId="{9CF78288-D514-4E58-8305-CAE9C14B9A27}" type="sibTrans" cxnId="{9B4CFDCB-77B0-4068-8749-0883CCC0280D}">
      <dgm:prSet/>
      <dgm:spPr/>
      <dgm:t>
        <a:bodyPr/>
        <a:lstStyle/>
        <a:p>
          <a:endParaRPr lang="fi-FI"/>
        </a:p>
      </dgm:t>
    </dgm:pt>
    <dgm:pt modelId="{646A871C-89A6-4146-BD1B-9F13078497F1}">
      <dgm:prSet custT="1">
        <dgm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US" sz="1000" b="1" noProof="0" dirty="0"/>
            <a:t>Geospatial</a:t>
          </a:r>
          <a:br>
            <a:rPr lang="en-US" sz="1000" b="1" noProof="0" dirty="0"/>
          </a:br>
          <a:r>
            <a:rPr lang="en-US" sz="1000" b="1" noProof="0" dirty="0"/>
            <a:t>Data Repository</a:t>
          </a:r>
        </a:p>
      </dgm:t>
    </dgm:pt>
    <dgm:pt modelId="{8384A40A-6673-47F5-B73A-B50FCF80CFE1}" type="parTrans" cxnId="{F08BC1BB-30F0-4A18-8D5B-2A27F1FFC99B}">
      <dgm:prSet/>
      <dgm:spPr/>
      <dgm:t>
        <a:bodyPr/>
        <a:lstStyle/>
        <a:p>
          <a:endParaRPr lang="fi-FI"/>
        </a:p>
      </dgm:t>
    </dgm:pt>
    <dgm:pt modelId="{BC35AC46-63BE-41B4-B8B3-2EA5CC73A02E}" type="sibTrans" cxnId="{F08BC1BB-30F0-4A18-8D5B-2A27F1FFC99B}">
      <dgm:prSet/>
      <dgm:spPr/>
      <dgm:t>
        <a:bodyPr/>
        <a:lstStyle/>
        <a:p>
          <a:endParaRPr lang="fi-FI"/>
        </a:p>
      </dgm:t>
    </dgm:pt>
    <dgm:pt modelId="{13B29070-C1FF-4E5F-B760-6006A1E7FD83}">
      <dgm:prSet phldrT="[Teksti]" phldr="1"/>
      <dgm:spPr>
        <a:noFill/>
      </dgm:spPr>
      <dgm:t>
        <a:bodyPr/>
        <a:lstStyle/>
        <a:p>
          <a:endParaRPr lang="fi-FI" dirty="0"/>
        </a:p>
      </dgm:t>
    </dgm:pt>
    <dgm:pt modelId="{3F7A023F-619D-4BE9-95F5-DA18C2E1AD4B}" type="sibTrans" cxnId="{0BF9D709-B8F9-4E04-800F-CA1A7ED80AC4}">
      <dgm:prSet/>
      <dgm:spPr/>
      <dgm:t>
        <a:bodyPr/>
        <a:lstStyle/>
        <a:p>
          <a:endParaRPr lang="fi-FI"/>
        </a:p>
      </dgm:t>
    </dgm:pt>
    <dgm:pt modelId="{65C69744-951A-416B-BAF9-822383543794}" type="parTrans" cxnId="{0BF9D709-B8F9-4E04-800F-CA1A7ED80AC4}">
      <dgm:prSet/>
      <dgm:spPr/>
      <dgm:t>
        <a:bodyPr/>
        <a:lstStyle/>
        <a:p>
          <a:endParaRPr lang="fi-FI"/>
        </a:p>
      </dgm:t>
    </dgm:pt>
    <dgm:pt modelId="{C4416712-AB67-4BA7-9947-EFF377359401}" type="pres">
      <dgm:prSet presAssocID="{1A920A16-7470-4825-BE41-565B3FF0CCA4}" presName="theList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83D3F88A-1DDA-4C1C-9828-D363F58BBE0E}" type="pres">
      <dgm:prSet presAssocID="{766A22AF-C39F-4BDA-A8BF-5562FE50B7BE}" presName="compNode" presStyleCnt="0"/>
      <dgm:spPr/>
    </dgm:pt>
    <dgm:pt modelId="{8CB214A9-E4AD-4230-A12F-16BF644DF159}" type="pres">
      <dgm:prSet presAssocID="{766A22AF-C39F-4BDA-A8BF-5562FE50B7BE}" presName="aNode" presStyleLbl="bgShp" presStyleIdx="0" presStyleCnt="5"/>
      <dgm:spPr/>
      <dgm:t>
        <a:bodyPr/>
        <a:lstStyle/>
        <a:p>
          <a:endParaRPr lang="en-US"/>
        </a:p>
      </dgm:t>
    </dgm:pt>
    <dgm:pt modelId="{DB5B2530-9EA6-4F72-8ABB-7BF94B146457}" type="pres">
      <dgm:prSet presAssocID="{766A22AF-C39F-4BDA-A8BF-5562FE50B7BE}" presName="textNode" presStyleLbl="bgShp" presStyleIdx="0" presStyleCnt="5"/>
      <dgm:spPr/>
      <dgm:t>
        <a:bodyPr/>
        <a:lstStyle/>
        <a:p>
          <a:endParaRPr lang="en-US"/>
        </a:p>
      </dgm:t>
    </dgm:pt>
    <dgm:pt modelId="{473EAF6D-C6F4-4979-AA5C-E4608BA13221}" type="pres">
      <dgm:prSet presAssocID="{766A22AF-C39F-4BDA-A8BF-5562FE50B7BE}" presName="compChildNode" presStyleCnt="0"/>
      <dgm:spPr/>
    </dgm:pt>
    <dgm:pt modelId="{5B17AAD8-8FB7-4607-BC9D-2C5C8309290F}" type="pres">
      <dgm:prSet presAssocID="{766A22AF-C39F-4BDA-A8BF-5562FE50B7BE}" presName="theInnerList" presStyleCnt="0"/>
      <dgm:spPr/>
    </dgm:pt>
    <dgm:pt modelId="{4BAA6670-39D9-48F6-B7F6-7DA1A770B9F7}" type="pres">
      <dgm:prSet presAssocID="{E49B5957-EF88-43AD-AD2B-0E9E4764F618}" presName="childNode" presStyleLbl="node1" presStyleIdx="0" presStyleCnt="1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F21E2F8-0F32-44F8-ABB7-3846D440E347}" type="pres">
      <dgm:prSet presAssocID="{766A22AF-C39F-4BDA-A8BF-5562FE50B7BE}" presName="aSpace" presStyleCnt="0"/>
      <dgm:spPr/>
    </dgm:pt>
    <dgm:pt modelId="{0085EF0A-A008-4C9A-99B6-1E81A37E30B6}" type="pres">
      <dgm:prSet presAssocID="{13B29070-C1FF-4E5F-B760-6006A1E7FD83}" presName="compNode" presStyleCnt="0"/>
      <dgm:spPr/>
    </dgm:pt>
    <dgm:pt modelId="{CC02CFCD-652E-4196-992D-68BCE16F17DB}" type="pres">
      <dgm:prSet presAssocID="{13B29070-C1FF-4E5F-B760-6006A1E7FD83}" presName="aNode" presStyleLbl="bgShp" presStyleIdx="1" presStyleCnt="5"/>
      <dgm:spPr/>
      <dgm:t>
        <a:bodyPr/>
        <a:lstStyle/>
        <a:p>
          <a:endParaRPr lang="en-US"/>
        </a:p>
      </dgm:t>
    </dgm:pt>
    <dgm:pt modelId="{7B0568F4-DD99-48B8-B5E0-F136F156BA5C}" type="pres">
      <dgm:prSet presAssocID="{13B29070-C1FF-4E5F-B760-6006A1E7FD83}" presName="textNode" presStyleLbl="bgShp" presStyleIdx="1" presStyleCnt="5"/>
      <dgm:spPr/>
      <dgm:t>
        <a:bodyPr/>
        <a:lstStyle/>
        <a:p>
          <a:endParaRPr lang="en-US"/>
        </a:p>
      </dgm:t>
    </dgm:pt>
    <dgm:pt modelId="{57BB6253-2FE9-4F8B-81A5-565D550C02A9}" type="pres">
      <dgm:prSet presAssocID="{13B29070-C1FF-4E5F-B760-6006A1E7FD83}" presName="compChildNode" presStyleCnt="0"/>
      <dgm:spPr/>
    </dgm:pt>
    <dgm:pt modelId="{1DC4F228-891A-4A57-9DF6-5247DDF74215}" type="pres">
      <dgm:prSet presAssocID="{13B29070-C1FF-4E5F-B760-6006A1E7FD83}" presName="theInnerList" presStyleCnt="0"/>
      <dgm:spPr/>
    </dgm:pt>
    <dgm:pt modelId="{CABE341D-7E10-4957-852C-018F57F314F6}" type="pres">
      <dgm:prSet presAssocID="{12671199-C6D8-4B56-A0C4-2F4D46EB7181}" presName="childNode" presStyleLbl="node1" presStyleIdx="1" presStyleCnt="1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1C65BBC-5B78-4E97-BA9F-08DE8246689F}" type="pres">
      <dgm:prSet presAssocID="{12671199-C6D8-4B56-A0C4-2F4D46EB7181}" presName="aSpace2" presStyleCnt="0"/>
      <dgm:spPr/>
    </dgm:pt>
    <dgm:pt modelId="{32448773-8520-4C89-B2D0-6562976239A7}" type="pres">
      <dgm:prSet presAssocID="{17740B68-6EF9-4937-80F2-DE093F630643}" presName="childNode" presStyleLbl="node1" presStyleIdx="2" presStyleCnt="1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FE298BB-C17A-4EE9-8780-529E77AF8F38}" type="pres">
      <dgm:prSet presAssocID="{17740B68-6EF9-4937-80F2-DE093F630643}" presName="aSpace2" presStyleCnt="0"/>
      <dgm:spPr/>
    </dgm:pt>
    <dgm:pt modelId="{589A6C65-1AEE-4D1C-9C91-D83EFD8BAED9}" type="pres">
      <dgm:prSet presAssocID="{6EC10E2C-AF7E-4B69-AE37-834E60C4E40A}" presName="childNode" presStyleLbl="node1" presStyleIdx="3" presStyleCnt="1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FA04578-1436-4097-B5E5-ADAB095A459D}" type="pres">
      <dgm:prSet presAssocID="{13B29070-C1FF-4E5F-B760-6006A1E7FD83}" presName="aSpace" presStyleCnt="0"/>
      <dgm:spPr/>
    </dgm:pt>
    <dgm:pt modelId="{963A5620-C5E9-4AAB-9738-EAE51F875293}" type="pres">
      <dgm:prSet presAssocID="{6F2B0BAA-C700-42B7-807A-DEDB6317C1A3}" presName="compNode" presStyleCnt="0"/>
      <dgm:spPr/>
    </dgm:pt>
    <dgm:pt modelId="{6B019E17-7843-4AD4-87E3-A40BBA128155}" type="pres">
      <dgm:prSet presAssocID="{6F2B0BAA-C700-42B7-807A-DEDB6317C1A3}" presName="aNode" presStyleLbl="bgShp" presStyleIdx="2" presStyleCnt="5"/>
      <dgm:spPr/>
      <dgm:t>
        <a:bodyPr/>
        <a:lstStyle/>
        <a:p>
          <a:endParaRPr lang="en-US"/>
        </a:p>
      </dgm:t>
    </dgm:pt>
    <dgm:pt modelId="{3CEAE31F-7F84-4A24-ADBA-A20B9EE9F2FA}" type="pres">
      <dgm:prSet presAssocID="{6F2B0BAA-C700-42B7-807A-DEDB6317C1A3}" presName="textNode" presStyleLbl="bgShp" presStyleIdx="2" presStyleCnt="5"/>
      <dgm:spPr/>
      <dgm:t>
        <a:bodyPr/>
        <a:lstStyle/>
        <a:p>
          <a:endParaRPr lang="en-US"/>
        </a:p>
      </dgm:t>
    </dgm:pt>
    <dgm:pt modelId="{C5F08567-0095-4C79-9A46-C1A5B9B28DD6}" type="pres">
      <dgm:prSet presAssocID="{6F2B0BAA-C700-42B7-807A-DEDB6317C1A3}" presName="compChildNode" presStyleCnt="0"/>
      <dgm:spPr/>
    </dgm:pt>
    <dgm:pt modelId="{C0057D15-F2EC-47FE-BCE0-C9F91BA4E938}" type="pres">
      <dgm:prSet presAssocID="{6F2B0BAA-C700-42B7-807A-DEDB6317C1A3}" presName="theInnerList" presStyleCnt="0"/>
      <dgm:spPr/>
    </dgm:pt>
    <dgm:pt modelId="{8B49994F-995F-455E-98C1-6E2078194AA8}" type="pres">
      <dgm:prSet presAssocID="{6200BBC8-93B5-4A82-8384-A20CE4E33EC4}" presName="childNode" presStyleLbl="node1" presStyleIdx="4" presStyleCnt="1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6D792FD-52B8-498C-BE82-9AE7BFA89739}" type="pres">
      <dgm:prSet presAssocID="{6200BBC8-93B5-4A82-8384-A20CE4E33EC4}" presName="aSpace2" presStyleCnt="0"/>
      <dgm:spPr/>
    </dgm:pt>
    <dgm:pt modelId="{B5173689-8612-41B1-8012-C50164A3D708}" type="pres">
      <dgm:prSet presAssocID="{E343A659-D2F6-43EF-9C0D-F11124178D31}" presName="childNode" presStyleLbl="node1" presStyleIdx="5" presStyleCnt="1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FF8E305-6F4C-40E6-A371-E2E07A4FB4B6}" type="pres">
      <dgm:prSet presAssocID="{E343A659-D2F6-43EF-9C0D-F11124178D31}" presName="aSpace2" presStyleCnt="0"/>
      <dgm:spPr/>
    </dgm:pt>
    <dgm:pt modelId="{E1C5F944-3257-49EF-87AD-52A6FD21763E}" type="pres">
      <dgm:prSet presAssocID="{646A871C-89A6-4146-BD1B-9F13078497F1}" presName="childNode" presStyleLbl="node1" presStyleIdx="6" presStyleCnt="1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E3FE188-A9CE-4D3F-8328-9AC68B48F024}" type="pres">
      <dgm:prSet presAssocID="{6F2B0BAA-C700-42B7-807A-DEDB6317C1A3}" presName="aSpace" presStyleCnt="0"/>
      <dgm:spPr/>
    </dgm:pt>
    <dgm:pt modelId="{92C52A1F-32E2-4D2D-AD12-8B90B38B1D28}" type="pres">
      <dgm:prSet presAssocID="{59A211A7-AE6B-42E3-ADBF-6BD17D3B76C1}" presName="compNode" presStyleCnt="0"/>
      <dgm:spPr/>
    </dgm:pt>
    <dgm:pt modelId="{445F1F3D-870C-4B6B-BD29-F8150DD4EE45}" type="pres">
      <dgm:prSet presAssocID="{59A211A7-AE6B-42E3-ADBF-6BD17D3B76C1}" presName="aNode" presStyleLbl="bgShp" presStyleIdx="3" presStyleCnt="5"/>
      <dgm:spPr/>
      <dgm:t>
        <a:bodyPr/>
        <a:lstStyle/>
        <a:p>
          <a:endParaRPr lang="en-US"/>
        </a:p>
      </dgm:t>
    </dgm:pt>
    <dgm:pt modelId="{A468B9E7-CFA9-4B3A-A498-12F35A27ED15}" type="pres">
      <dgm:prSet presAssocID="{59A211A7-AE6B-42E3-ADBF-6BD17D3B76C1}" presName="textNode" presStyleLbl="bgShp" presStyleIdx="3" presStyleCnt="5"/>
      <dgm:spPr/>
      <dgm:t>
        <a:bodyPr/>
        <a:lstStyle/>
        <a:p>
          <a:endParaRPr lang="en-US"/>
        </a:p>
      </dgm:t>
    </dgm:pt>
    <dgm:pt modelId="{46AD2E5A-B2C4-46C1-8ED0-39C78B44C186}" type="pres">
      <dgm:prSet presAssocID="{59A211A7-AE6B-42E3-ADBF-6BD17D3B76C1}" presName="compChildNode" presStyleCnt="0"/>
      <dgm:spPr/>
    </dgm:pt>
    <dgm:pt modelId="{C100AB67-8300-4635-BFCF-216558859431}" type="pres">
      <dgm:prSet presAssocID="{59A211A7-AE6B-42E3-ADBF-6BD17D3B76C1}" presName="theInnerList" presStyleCnt="0"/>
      <dgm:spPr/>
    </dgm:pt>
    <dgm:pt modelId="{9EF1A0A2-09B6-487C-AA6E-51BE2767C898}" type="pres">
      <dgm:prSet presAssocID="{10CC7764-D6CF-43F5-A8AC-128D148F19FA}" presName="childNode" presStyleLbl="node1" presStyleIdx="7" presStyleCnt="1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8A81B37-E502-4A8E-91C7-2CE5B1D3E418}" type="pres">
      <dgm:prSet presAssocID="{10CC7764-D6CF-43F5-A8AC-128D148F19FA}" presName="aSpace2" presStyleCnt="0"/>
      <dgm:spPr/>
    </dgm:pt>
    <dgm:pt modelId="{E007B4D6-FAC1-44B3-A154-DD6CCEFCB9F3}" type="pres">
      <dgm:prSet presAssocID="{60EA99C4-91D8-4226-A284-67B990A1AEB2}" presName="childNode" presStyleLbl="node1" presStyleIdx="8" presStyleCnt="1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FDBAA0E-A99C-4922-B759-7CFEB7079409}" type="pres">
      <dgm:prSet presAssocID="{59A211A7-AE6B-42E3-ADBF-6BD17D3B76C1}" presName="aSpace" presStyleCnt="0"/>
      <dgm:spPr/>
    </dgm:pt>
    <dgm:pt modelId="{958FD31A-8324-4297-B69E-C82DE41B4F68}" type="pres">
      <dgm:prSet presAssocID="{DC890CE6-97AA-46BF-8DF6-1925D057F94A}" presName="compNode" presStyleCnt="0"/>
      <dgm:spPr/>
    </dgm:pt>
    <dgm:pt modelId="{40399493-B527-4827-A550-3B2E3E9D319B}" type="pres">
      <dgm:prSet presAssocID="{DC890CE6-97AA-46BF-8DF6-1925D057F94A}" presName="aNode" presStyleLbl="bgShp" presStyleIdx="4" presStyleCnt="5"/>
      <dgm:spPr/>
      <dgm:t>
        <a:bodyPr/>
        <a:lstStyle/>
        <a:p>
          <a:endParaRPr lang="en-US"/>
        </a:p>
      </dgm:t>
    </dgm:pt>
    <dgm:pt modelId="{351E7DC4-8051-4CDB-881D-A761DBB292A8}" type="pres">
      <dgm:prSet presAssocID="{DC890CE6-97AA-46BF-8DF6-1925D057F94A}" presName="textNode" presStyleLbl="bgShp" presStyleIdx="4" presStyleCnt="5"/>
      <dgm:spPr/>
      <dgm:t>
        <a:bodyPr/>
        <a:lstStyle/>
        <a:p>
          <a:endParaRPr lang="en-US"/>
        </a:p>
      </dgm:t>
    </dgm:pt>
    <dgm:pt modelId="{368B366B-671D-4EF0-B4EF-135E1A5A21FC}" type="pres">
      <dgm:prSet presAssocID="{DC890CE6-97AA-46BF-8DF6-1925D057F94A}" presName="compChildNode" presStyleCnt="0"/>
      <dgm:spPr/>
    </dgm:pt>
    <dgm:pt modelId="{CA8076F7-6F94-4FC2-9E7E-78F2B82F5CCF}" type="pres">
      <dgm:prSet presAssocID="{DC890CE6-97AA-46BF-8DF6-1925D057F94A}" presName="theInnerList" presStyleCnt="0"/>
      <dgm:spPr/>
    </dgm:pt>
    <dgm:pt modelId="{04D74248-4FD3-4491-B653-8BEA3375451B}" type="pres">
      <dgm:prSet presAssocID="{ECED866D-A99A-4231-A0C1-37BA459E2467}" presName="childNode" presStyleLbl="node1" presStyleIdx="9" presStyleCnt="1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BF9D709-B8F9-4E04-800F-CA1A7ED80AC4}" srcId="{1A920A16-7470-4825-BE41-565B3FF0CCA4}" destId="{13B29070-C1FF-4E5F-B760-6006A1E7FD83}" srcOrd="1" destOrd="0" parTransId="{65C69744-951A-416B-BAF9-822383543794}" sibTransId="{3F7A023F-619D-4BE9-95F5-DA18C2E1AD4B}"/>
    <dgm:cxn modelId="{2EF64961-EE6D-4884-8872-D2D34749BE44}" srcId="{DC890CE6-97AA-46BF-8DF6-1925D057F94A}" destId="{ECED866D-A99A-4231-A0C1-37BA459E2467}" srcOrd="0" destOrd="0" parTransId="{CF02D992-C4B9-4DD5-8477-66773C1EA6D3}" sibTransId="{CBA90691-A855-43BA-AC78-5D7C8FB0D6D4}"/>
    <dgm:cxn modelId="{931560B6-1FA0-43C2-8AD1-39097B599198}" type="presOf" srcId="{10CC7764-D6CF-43F5-A8AC-128D148F19FA}" destId="{9EF1A0A2-09B6-487C-AA6E-51BE2767C898}" srcOrd="0" destOrd="0" presId="urn:microsoft.com/office/officeart/2005/8/layout/lProcess2"/>
    <dgm:cxn modelId="{2E8B95DF-8713-46CF-8777-B05B8953588D}" type="presOf" srcId="{E49B5957-EF88-43AD-AD2B-0E9E4764F618}" destId="{4BAA6670-39D9-48F6-B7F6-7DA1A770B9F7}" srcOrd="0" destOrd="0" presId="urn:microsoft.com/office/officeart/2005/8/layout/lProcess2"/>
    <dgm:cxn modelId="{609D46C0-2C4C-48A1-B652-CEC96C2E544D}" srcId="{13B29070-C1FF-4E5F-B760-6006A1E7FD83}" destId="{17740B68-6EF9-4937-80F2-DE093F630643}" srcOrd="1" destOrd="0" parTransId="{28361505-6D42-4FCD-A944-334E5656FEE9}" sibTransId="{BA51C95E-DDAB-4F7A-AEA6-7A269130482A}"/>
    <dgm:cxn modelId="{C5170D54-146A-449E-8FEC-0C04F74FEA21}" type="presOf" srcId="{17740B68-6EF9-4937-80F2-DE093F630643}" destId="{32448773-8520-4C89-B2D0-6562976239A7}" srcOrd="0" destOrd="0" presId="urn:microsoft.com/office/officeart/2005/8/layout/lProcess2"/>
    <dgm:cxn modelId="{A16E920C-A2A3-4DA1-BECF-400F5DE6051D}" type="presOf" srcId="{1A920A16-7470-4825-BE41-565B3FF0CCA4}" destId="{C4416712-AB67-4BA7-9947-EFF377359401}" srcOrd="0" destOrd="0" presId="urn:microsoft.com/office/officeart/2005/8/layout/lProcess2"/>
    <dgm:cxn modelId="{F531B8FC-EA83-4717-976C-116D8DDA5302}" type="presOf" srcId="{646A871C-89A6-4146-BD1B-9F13078497F1}" destId="{E1C5F944-3257-49EF-87AD-52A6FD21763E}" srcOrd="0" destOrd="0" presId="urn:microsoft.com/office/officeart/2005/8/layout/lProcess2"/>
    <dgm:cxn modelId="{983F7C26-3C76-4F74-A485-6F3D09CE8200}" srcId="{766A22AF-C39F-4BDA-A8BF-5562FE50B7BE}" destId="{E49B5957-EF88-43AD-AD2B-0E9E4764F618}" srcOrd="0" destOrd="0" parTransId="{EED4AF46-254E-4531-AB3C-F9C2DF2E3401}" sibTransId="{3BB16C9B-0CCB-43E3-B5A9-85F7FF8A74C4}"/>
    <dgm:cxn modelId="{BE5085D9-DF9B-4146-A182-0AE6340FA177}" type="presOf" srcId="{6F2B0BAA-C700-42B7-807A-DEDB6317C1A3}" destId="{3CEAE31F-7F84-4A24-ADBA-A20B9EE9F2FA}" srcOrd="1" destOrd="0" presId="urn:microsoft.com/office/officeart/2005/8/layout/lProcess2"/>
    <dgm:cxn modelId="{44F29F8D-5B28-4767-ABE7-6906FF625E05}" srcId="{59A211A7-AE6B-42E3-ADBF-6BD17D3B76C1}" destId="{60EA99C4-91D8-4226-A284-67B990A1AEB2}" srcOrd="1" destOrd="0" parTransId="{0809C94E-167C-40D0-8093-A99C14728A48}" sibTransId="{6F9C975C-AFF4-416D-BE0A-888B609EFADD}"/>
    <dgm:cxn modelId="{4DB8B1BC-74EC-4D22-9A2A-7709394312F8}" type="presOf" srcId="{13B29070-C1FF-4E5F-B760-6006A1E7FD83}" destId="{CC02CFCD-652E-4196-992D-68BCE16F17DB}" srcOrd="0" destOrd="0" presId="urn:microsoft.com/office/officeart/2005/8/layout/lProcess2"/>
    <dgm:cxn modelId="{F9ACE2AF-DBFD-49CE-A114-64E89EB2E9CA}" type="presOf" srcId="{6F2B0BAA-C700-42B7-807A-DEDB6317C1A3}" destId="{6B019E17-7843-4AD4-87E3-A40BBA128155}" srcOrd="0" destOrd="0" presId="urn:microsoft.com/office/officeart/2005/8/layout/lProcess2"/>
    <dgm:cxn modelId="{A4B7B20B-55E0-46EB-959D-79736F3464CE}" type="presOf" srcId="{13B29070-C1FF-4E5F-B760-6006A1E7FD83}" destId="{7B0568F4-DD99-48B8-B5E0-F136F156BA5C}" srcOrd="1" destOrd="0" presId="urn:microsoft.com/office/officeart/2005/8/layout/lProcess2"/>
    <dgm:cxn modelId="{A8081A83-1DE8-4920-B172-CDFA9D7ECAAD}" type="presOf" srcId="{6200BBC8-93B5-4A82-8384-A20CE4E33EC4}" destId="{8B49994F-995F-455E-98C1-6E2078194AA8}" srcOrd="0" destOrd="0" presId="urn:microsoft.com/office/officeart/2005/8/layout/lProcess2"/>
    <dgm:cxn modelId="{AF39581B-5206-4D13-A02E-6D58DCE7CFB2}" type="presOf" srcId="{6EC10E2C-AF7E-4B69-AE37-834E60C4E40A}" destId="{589A6C65-1AEE-4D1C-9C91-D83EFD8BAED9}" srcOrd="0" destOrd="0" presId="urn:microsoft.com/office/officeart/2005/8/layout/lProcess2"/>
    <dgm:cxn modelId="{A5851AC1-1060-4D38-BCD9-3163C9FFB054}" srcId="{6F2B0BAA-C700-42B7-807A-DEDB6317C1A3}" destId="{6200BBC8-93B5-4A82-8384-A20CE4E33EC4}" srcOrd="0" destOrd="0" parTransId="{A1A9118D-2392-4FB8-B590-45931281054A}" sibTransId="{7E48254D-B2AF-46DD-90C9-645075E854E4}"/>
    <dgm:cxn modelId="{94AFF88D-6F96-4133-A991-405AFDF556BB}" srcId="{1A920A16-7470-4825-BE41-565B3FF0CCA4}" destId="{6F2B0BAA-C700-42B7-807A-DEDB6317C1A3}" srcOrd="2" destOrd="0" parTransId="{C3431276-101A-43DE-B0A4-63FAACD60CE6}" sibTransId="{F31E3CC4-BE04-4A17-B9AC-D7FFB31C3A89}"/>
    <dgm:cxn modelId="{ABEAA553-D9A4-4DB4-9E63-E86BD2B6FA98}" srcId="{1A920A16-7470-4825-BE41-565B3FF0CCA4}" destId="{DC890CE6-97AA-46BF-8DF6-1925D057F94A}" srcOrd="4" destOrd="0" parTransId="{43449304-7BDF-4B5F-AE57-A3BF8A4198CC}" sibTransId="{07B2C805-B6F9-4A8B-88B5-EE19E5649C40}"/>
    <dgm:cxn modelId="{BE96096E-7A59-467F-B8CF-71D1BAC66093}" type="presOf" srcId="{12671199-C6D8-4B56-A0C4-2F4D46EB7181}" destId="{CABE341D-7E10-4957-852C-018F57F314F6}" srcOrd="0" destOrd="0" presId="urn:microsoft.com/office/officeart/2005/8/layout/lProcess2"/>
    <dgm:cxn modelId="{649E96C7-26FC-49CD-9319-CEDD3FA038DA}" srcId="{13B29070-C1FF-4E5F-B760-6006A1E7FD83}" destId="{12671199-C6D8-4B56-A0C4-2F4D46EB7181}" srcOrd="0" destOrd="0" parTransId="{B3F3305F-A7A7-488A-BFF2-AEF18F444732}" sibTransId="{8A54C692-97DD-4EA6-A594-7F2C8305F02A}"/>
    <dgm:cxn modelId="{A3734188-3128-4924-9D6A-EE2E172B8DEF}" type="presOf" srcId="{DC890CE6-97AA-46BF-8DF6-1925D057F94A}" destId="{351E7DC4-8051-4CDB-881D-A761DBB292A8}" srcOrd="1" destOrd="0" presId="urn:microsoft.com/office/officeart/2005/8/layout/lProcess2"/>
    <dgm:cxn modelId="{960F8D94-9FAD-4175-90EB-B2EC53538A66}" srcId="{6F2B0BAA-C700-42B7-807A-DEDB6317C1A3}" destId="{E343A659-D2F6-43EF-9C0D-F11124178D31}" srcOrd="1" destOrd="0" parTransId="{C8481B3F-3BED-4541-892D-E0CB932D3050}" sibTransId="{030DB223-6EA7-4202-9162-348DBC62B3BD}"/>
    <dgm:cxn modelId="{12D9B62D-76F9-4873-9150-232127EDAC31}" type="presOf" srcId="{59A211A7-AE6B-42E3-ADBF-6BD17D3B76C1}" destId="{445F1F3D-870C-4B6B-BD29-F8150DD4EE45}" srcOrd="0" destOrd="0" presId="urn:microsoft.com/office/officeart/2005/8/layout/lProcess2"/>
    <dgm:cxn modelId="{7E063803-336A-41AA-94E6-6BEB4C6808BA}" type="presOf" srcId="{60EA99C4-91D8-4226-A284-67B990A1AEB2}" destId="{E007B4D6-FAC1-44B3-A154-DD6CCEFCB9F3}" srcOrd="0" destOrd="0" presId="urn:microsoft.com/office/officeart/2005/8/layout/lProcess2"/>
    <dgm:cxn modelId="{F08BC1BB-30F0-4A18-8D5B-2A27F1FFC99B}" srcId="{6F2B0BAA-C700-42B7-807A-DEDB6317C1A3}" destId="{646A871C-89A6-4146-BD1B-9F13078497F1}" srcOrd="2" destOrd="0" parTransId="{8384A40A-6673-47F5-B73A-B50FCF80CFE1}" sibTransId="{BC35AC46-63BE-41B4-B8B3-2EA5CC73A02E}"/>
    <dgm:cxn modelId="{019AB88A-F501-44AA-8B2B-19E422A31002}" srcId="{59A211A7-AE6B-42E3-ADBF-6BD17D3B76C1}" destId="{10CC7764-D6CF-43F5-A8AC-128D148F19FA}" srcOrd="0" destOrd="0" parTransId="{8BCD3D76-6833-40B0-B1EB-3259B8EB1D8A}" sibTransId="{60EFDCE1-B0D8-435C-B848-66E64C73C9AF}"/>
    <dgm:cxn modelId="{018DA9A7-D5C5-4585-AF3E-F236A74987F4}" srcId="{1A920A16-7470-4825-BE41-565B3FF0CCA4}" destId="{766A22AF-C39F-4BDA-A8BF-5562FE50B7BE}" srcOrd="0" destOrd="0" parTransId="{55FF0636-8BA3-49B3-B862-16BD37360177}" sibTransId="{9A086596-FC7F-4E86-8907-CEEA781EFB68}"/>
    <dgm:cxn modelId="{A315D42B-8FD0-4DA9-B40B-A87153C7877F}" type="presOf" srcId="{ECED866D-A99A-4231-A0C1-37BA459E2467}" destId="{04D74248-4FD3-4491-B653-8BEA3375451B}" srcOrd="0" destOrd="0" presId="urn:microsoft.com/office/officeart/2005/8/layout/lProcess2"/>
    <dgm:cxn modelId="{147B3DCC-BE9A-41C1-B1F2-7CA1C04A1DB6}" type="presOf" srcId="{E343A659-D2F6-43EF-9C0D-F11124178D31}" destId="{B5173689-8612-41B1-8012-C50164A3D708}" srcOrd="0" destOrd="0" presId="urn:microsoft.com/office/officeart/2005/8/layout/lProcess2"/>
    <dgm:cxn modelId="{9B4CFDCB-77B0-4068-8749-0883CCC0280D}" srcId="{13B29070-C1FF-4E5F-B760-6006A1E7FD83}" destId="{6EC10E2C-AF7E-4B69-AE37-834E60C4E40A}" srcOrd="2" destOrd="0" parTransId="{CD51AAAB-ADED-48BE-B5D7-70DC794572A7}" sibTransId="{9CF78288-D514-4E58-8305-CAE9C14B9A27}"/>
    <dgm:cxn modelId="{0D462A04-8AF6-4D07-9681-1A29EFFD181E}" type="presOf" srcId="{766A22AF-C39F-4BDA-A8BF-5562FE50B7BE}" destId="{8CB214A9-E4AD-4230-A12F-16BF644DF159}" srcOrd="0" destOrd="0" presId="urn:microsoft.com/office/officeart/2005/8/layout/lProcess2"/>
    <dgm:cxn modelId="{86516695-64DF-465A-93B4-DCB590399CE7}" type="presOf" srcId="{DC890CE6-97AA-46BF-8DF6-1925D057F94A}" destId="{40399493-B527-4827-A550-3B2E3E9D319B}" srcOrd="0" destOrd="0" presId="urn:microsoft.com/office/officeart/2005/8/layout/lProcess2"/>
    <dgm:cxn modelId="{2AE9052F-6D2C-43E7-BF9B-245578CE503C}" srcId="{1A920A16-7470-4825-BE41-565B3FF0CCA4}" destId="{59A211A7-AE6B-42E3-ADBF-6BD17D3B76C1}" srcOrd="3" destOrd="0" parTransId="{3EEC3206-EF1B-4550-A121-854FFBE28F53}" sibTransId="{C1605385-1037-40AE-BE04-0F864BAA5BA8}"/>
    <dgm:cxn modelId="{169E8C13-5608-4F83-AF7A-492E4C32C6ED}" type="presOf" srcId="{766A22AF-C39F-4BDA-A8BF-5562FE50B7BE}" destId="{DB5B2530-9EA6-4F72-8ABB-7BF94B146457}" srcOrd="1" destOrd="0" presId="urn:microsoft.com/office/officeart/2005/8/layout/lProcess2"/>
    <dgm:cxn modelId="{33112945-130F-4C9F-8833-0A7B4CB40CEC}" type="presOf" srcId="{59A211A7-AE6B-42E3-ADBF-6BD17D3B76C1}" destId="{A468B9E7-CFA9-4B3A-A498-12F35A27ED15}" srcOrd="1" destOrd="0" presId="urn:microsoft.com/office/officeart/2005/8/layout/lProcess2"/>
    <dgm:cxn modelId="{F7588CAD-F963-4358-B807-C273E4D32759}" type="presParOf" srcId="{C4416712-AB67-4BA7-9947-EFF377359401}" destId="{83D3F88A-1DDA-4C1C-9828-D363F58BBE0E}" srcOrd="0" destOrd="0" presId="urn:microsoft.com/office/officeart/2005/8/layout/lProcess2"/>
    <dgm:cxn modelId="{97D833FA-BBE4-46D4-A6DA-DF18C6564022}" type="presParOf" srcId="{83D3F88A-1DDA-4C1C-9828-D363F58BBE0E}" destId="{8CB214A9-E4AD-4230-A12F-16BF644DF159}" srcOrd="0" destOrd="0" presId="urn:microsoft.com/office/officeart/2005/8/layout/lProcess2"/>
    <dgm:cxn modelId="{8C06E683-6FC5-4B54-811E-82574234BC3C}" type="presParOf" srcId="{83D3F88A-1DDA-4C1C-9828-D363F58BBE0E}" destId="{DB5B2530-9EA6-4F72-8ABB-7BF94B146457}" srcOrd="1" destOrd="0" presId="urn:microsoft.com/office/officeart/2005/8/layout/lProcess2"/>
    <dgm:cxn modelId="{CC02DA63-C2F6-451B-9F55-0CE51C9B5224}" type="presParOf" srcId="{83D3F88A-1DDA-4C1C-9828-D363F58BBE0E}" destId="{473EAF6D-C6F4-4979-AA5C-E4608BA13221}" srcOrd="2" destOrd="0" presId="urn:microsoft.com/office/officeart/2005/8/layout/lProcess2"/>
    <dgm:cxn modelId="{98CB316E-A824-45C2-8EB6-21D5FFB2CB78}" type="presParOf" srcId="{473EAF6D-C6F4-4979-AA5C-E4608BA13221}" destId="{5B17AAD8-8FB7-4607-BC9D-2C5C8309290F}" srcOrd="0" destOrd="0" presId="urn:microsoft.com/office/officeart/2005/8/layout/lProcess2"/>
    <dgm:cxn modelId="{0E30B26E-540C-4B02-89BD-02426BCDFA52}" type="presParOf" srcId="{5B17AAD8-8FB7-4607-BC9D-2C5C8309290F}" destId="{4BAA6670-39D9-48F6-B7F6-7DA1A770B9F7}" srcOrd="0" destOrd="0" presId="urn:microsoft.com/office/officeart/2005/8/layout/lProcess2"/>
    <dgm:cxn modelId="{E963A236-1011-4A4F-8840-E548F5182224}" type="presParOf" srcId="{C4416712-AB67-4BA7-9947-EFF377359401}" destId="{5F21E2F8-0F32-44F8-ABB7-3846D440E347}" srcOrd="1" destOrd="0" presId="urn:microsoft.com/office/officeart/2005/8/layout/lProcess2"/>
    <dgm:cxn modelId="{B0DD7C0E-8F36-4073-BB39-77696855329F}" type="presParOf" srcId="{C4416712-AB67-4BA7-9947-EFF377359401}" destId="{0085EF0A-A008-4C9A-99B6-1E81A37E30B6}" srcOrd="2" destOrd="0" presId="urn:microsoft.com/office/officeart/2005/8/layout/lProcess2"/>
    <dgm:cxn modelId="{ECA20DE6-851A-4FD0-AE89-5E9709AB13EB}" type="presParOf" srcId="{0085EF0A-A008-4C9A-99B6-1E81A37E30B6}" destId="{CC02CFCD-652E-4196-992D-68BCE16F17DB}" srcOrd="0" destOrd="0" presId="urn:microsoft.com/office/officeart/2005/8/layout/lProcess2"/>
    <dgm:cxn modelId="{193D1813-F081-41CF-9BFC-68576ECCC1B5}" type="presParOf" srcId="{0085EF0A-A008-4C9A-99B6-1E81A37E30B6}" destId="{7B0568F4-DD99-48B8-B5E0-F136F156BA5C}" srcOrd="1" destOrd="0" presId="urn:microsoft.com/office/officeart/2005/8/layout/lProcess2"/>
    <dgm:cxn modelId="{7EB86F59-B741-449C-8C3D-EB92EF77FEE1}" type="presParOf" srcId="{0085EF0A-A008-4C9A-99B6-1E81A37E30B6}" destId="{57BB6253-2FE9-4F8B-81A5-565D550C02A9}" srcOrd="2" destOrd="0" presId="urn:microsoft.com/office/officeart/2005/8/layout/lProcess2"/>
    <dgm:cxn modelId="{B66D1F9C-760A-4C58-A0A2-052588BC4A4C}" type="presParOf" srcId="{57BB6253-2FE9-4F8B-81A5-565D550C02A9}" destId="{1DC4F228-891A-4A57-9DF6-5247DDF74215}" srcOrd="0" destOrd="0" presId="urn:microsoft.com/office/officeart/2005/8/layout/lProcess2"/>
    <dgm:cxn modelId="{4F74E956-EB4B-4F00-81EF-738B2DF595C8}" type="presParOf" srcId="{1DC4F228-891A-4A57-9DF6-5247DDF74215}" destId="{CABE341D-7E10-4957-852C-018F57F314F6}" srcOrd="0" destOrd="0" presId="urn:microsoft.com/office/officeart/2005/8/layout/lProcess2"/>
    <dgm:cxn modelId="{9EB2BEDE-C8EB-4DC0-B957-4B1F27ADFBA2}" type="presParOf" srcId="{1DC4F228-891A-4A57-9DF6-5247DDF74215}" destId="{E1C65BBC-5B78-4E97-BA9F-08DE8246689F}" srcOrd="1" destOrd="0" presId="urn:microsoft.com/office/officeart/2005/8/layout/lProcess2"/>
    <dgm:cxn modelId="{FE19EC72-577B-4001-9DF3-9B03FA679E60}" type="presParOf" srcId="{1DC4F228-891A-4A57-9DF6-5247DDF74215}" destId="{32448773-8520-4C89-B2D0-6562976239A7}" srcOrd="2" destOrd="0" presId="urn:microsoft.com/office/officeart/2005/8/layout/lProcess2"/>
    <dgm:cxn modelId="{A9C52BE2-5D6B-4C7A-BCC9-257A215B8FAB}" type="presParOf" srcId="{1DC4F228-891A-4A57-9DF6-5247DDF74215}" destId="{7FE298BB-C17A-4EE9-8780-529E77AF8F38}" srcOrd="3" destOrd="0" presId="urn:microsoft.com/office/officeart/2005/8/layout/lProcess2"/>
    <dgm:cxn modelId="{93805E2E-89F5-4E4C-81D1-2FE8A77172E6}" type="presParOf" srcId="{1DC4F228-891A-4A57-9DF6-5247DDF74215}" destId="{589A6C65-1AEE-4D1C-9C91-D83EFD8BAED9}" srcOrd="4" destOrd="0" presId="urn:microsoft.com/office/officeart/2005/8/layout/lProcess2"/>
    <dgm:cxn modelId="{7860056A-3E93-4367-81D2-10653F276D0B}" type="presParOf" srcId="{C4416712-AB67-4BA7-9947-EFF377359401}" destId="{6FA04578-1436-4097-B5E5-ADAB095A459D}" srcOrd="3" destOrd="0" presId="urn:microsoft.com/office/officeart/2005/8/layout/lProcess2"/>
    <dgm:cxn modelId="{EE19E87C-7DAF-4B96-9880-D03BD31F458F}" type="presParOf" srcId="{C4416712-AB67-4BA7-9947-EFF377359401}" destId="{963A5620-C5E9-4AAB-9738-EAE51F875293}" srcOrd="4" destOrd="0" presId="urn:microsoft.com/office/officeart/2005/8/layout/lProcess2"/>
    <dgm:cxn modelId="{E7DA006F-1A75-42EA-AE41-141D4AAD7CFA}" type="presParOf" srcId="{963A5620-C5E9-4AAB-9738-EAE51F875293}" destId="{6B019E17-7843-4AD4-87E3-A40BBA128155}" srcOrd="0" destOrd="0" presId="urn:microsoft.com/office/officeart/2005/8/layout/lProcess2"/>
    <dgm:cxn modelId="{CBAB403D-79B2-40A2-B0CC-A76BF62EDC0A}" type="presParOf" srcId="{963A5620-C5E9-4AAB-9738-EAE51F875293}" destId="{3CEAE31F-7F84-4A24-ADBA-A20B9EE9F2FA}" srcOrd="1" destOrd="0" presId="urn:microsoft.com/office/officeart/2005/8/layout/lProcess2"/>
    <dgm:cxn modelId="{2DD8B11F-C023-4C70-AA93-EA64E8D85394}" type="presParOf" srcId="{963A5620-C5E9-4AAB-9738-EAE51F875293}" destId="{C5F08567-0095-4C79-9A46-C1A5B9B28DD6}" srcOrd="2" destOrd="0" presId="urn:microsoft.com/office/officeart/2005/8/layout/lProcess2"/>
    <dgm:cxn modelId="{685E1DE7-07D9-4783-AFE3-E31DD77193CD}" type="presParOf" srcId="{C5F08567-0095-4C79-9A46-C1A5B9B28DD6}" destId="{C0057D15-F2EC-47FE-BCE0-C9F91BA4E938}" srcOrd="0" destOrd="0" presId="urn:microsoft.com/office/officeart/2005/8/layout/lProcess2"/>
    <dgm:cxn modelId="{CD3F8A05-C3E3-436D-B554-7C0DC08AA53E}" type="presParOf" srcId="{C0057D15-F2EC-47FE-BCE0-C9F91BA4E938}" destId="{8B49994F-995F-455E-98C1-6E2078194AA8}" srcOrd="0" destOrd="0" presId="urn:microsoft.com/office/officeart/2005/8/layout/lProcess2"/>
    <dgm:cxn modelId="{F1B893D6-5B7C-4D08-9AAD-6E96B31FF0AC}" type="presParOf" srcId="{C0057D15-F2EC-47FE-BCE0-C9F91BA4E938}" destId="{56D792FD-52B8-498C-BE82-9AE7BFA89739}" srcOrd="1" destOrd="0" presId="urn:microsoft.com/office/officeart/2005/8/layout/lProcess2"/>
    <dgm:cxn modelId="{82CBC994-64AA-46D1-94B4-DD536AED6D28}" type="presParOf" srcId="{C0057D15-F2EC-47FE-BCE0-C9F91BA4E938}" destId="{B5173689-8612-41B1-8012-C50164A3D708}" srcOrd="2" destOrd="0" presId="urn:microsoft.com/office/officeart/2005/8/layout/lProcess2"/>
    <dgm:cxn modelId="{4336B7E4-9186-445A-9B82-F6EB41B330B8}" type="presParOf" srcId="{C0057D15-F2EC-47FE-BCE0-C9F91BA4E938}" destId="{3FF8E305-6F4C-40E6-A371-E2E07A4FB4B6}" srcOrd="3" destOrd="0" presId="urn:microsoft.com/office/officeart/2005/8/layout/lProcess2"/>
    <dgm:cxn modelId="{F8E8AB7D-0416-41B3-851F-DC68C7C6A8D3}" type="presParOf" srcId="{C0057D15-F2EC-47FE-BCE0-C9F91BA4E938}" destId="{E1C5F944-3257-49EF-87AD-52A6FD21763E}" srcOrd="4" destOrd="0" presId="urn:microsoft.com/office/officeart/2005/8/layout/lProcess2"/>
    <dgm:cxn modelId="{AA1F1ADE-9164-473A-914B-4B5C264D6D5C}" type="presParOf" srcId="{C4416712-AB67-4BA7-9947-EFF377359401}" destId="{8E3FE188-A9CE-4D3F-8328-9AC68B48F024}" srcOrd="5" destOrd="0" presId="urn:microsoft.com/office/officeart/2005/8/layout/lProcess2"/>
    <dgm:cxn modelId="{C1B7A2A4-8D44-4C87-9AAF-8A561C49A4C7}" type="presParOf" srcId="{C4416712-AB67-4BA7-9947-EFF377359401}" destId="{92C52A1F-32E2-4D2D-AD12-8B90B38B1D28}" srcOrd="6" destOrd="0" presId="urn:microsoft.com/office/officeart/2005/8/layout/lProcess2"/>
    <dgm:cxn modelId="{DC16922E-06AE-4015-BBC7-CFDCC467B753}" type="presParOf" srcId="{92C52A1F-32E2-4D2D-AD12-8B90B38B1D28}" destId="{445F1F3D-870C-4B6B-BD29-F8150DD4EE45}" srcOrd="0" destOrd="0" presId="urn:microsoft.com/office/officeart/2005/8/layout/lProcess2"/>
    <dgm:cxn modelId="{20A07021-C353-4AA2-AC55-B75ACD674057}" type="presParOf" srcId="{92C52A1F-32E2-4D2D-AD12-8B90B38B1D28}" destId="{A468B9E7-CFA9-4B3A-A498-12F35A27ED15}" srcOrd="1" destOrd="0" presId="urn:microsoft.com/office/officeart/2005/8/layout/lProcess2"/>
    <dgm:cxn modelId="{2D631BDE-8BC3-455C-B584-1E6AB8C3124B}" type="presParOf" srcId="{92C52A1F-32E2-4D2D-AD12-8B90B38B1D28}" destId="{46AD2E5A-B2C4-46C1-8ED0-39C78B44C186}" srcOrd="2" destOrd="0" presId="urn:microsoft.com/office/officeart/2005/8/layout/lProcess2"/>
    <dgm:cxn modelId="{B3A68AAB-14A5-4938-BF9D-688F4B10E41F}" type="presParOf" srcId="{46AD2E5A-B2C4-46C1-8ED0-39C78B44C186}" destId="{C100AB67-8300-4635-BFCF-216558859431}" srcOrd="0" destOrd="0" presId="urn:microsoft.com/office/officeart/2005/8/layout/lProcess2"/>
    <dgm:cxn modelId="{1287A4A1-EFCC-4D37-9218-CE5DE08AA913}" type="presParOf" srcId="{C100AB67-8300-4635-BFCF-216558859431}" destId="{9EF1A0A2-09B6-487C-AA6E-51BE2767C898}" srcOrd="0" destOrd="0" presId="urn:microsoft.com/office/officeart/2005/8/layout/lProcess2"/>
    <dgm:cxn modelId="{821922AE-9453-42B8-AB0A-CB7F567C8735}" type="presParOf" srcId="{C100AB67-8300-4635-BFCF-216558859431}" destId="{78A81B37-E502-4A8E-91C7-2CE5B1D3E418}" srcOrd="1" destOrd="0" presId="urn:microsoft.com/office/officeart/2005/8/layout/lProcess2"/>
    <dgm:cxn modelId="{A40459B4-5036-4071-BE3F-CEEC16E7CDC1}" type="presParOf" srcId="{C100AB67-8300-4635-BFCF-216558859431}" destId="{E007B4D6-FAC1-44B3-A154-DD6CCEFCB9F3}" srcOrd="2" destOrd="0" presId="urn:microsoft.com/office/officeart/2005/8/layout/lProcess2"/>
    <dgm:cxn modelId="{2702B3E4-2F3A-4212-A880-AF6AC7D1ABB3}" type="presParOf" srcId="{C4416712-AB67-4BA7-9947-EFF377359401}" destId="{EFDBAA0E-A99C-4922-B759-7CFEB7079409}" srcOrd="7" destOrd="0" presId="urn:microsoft.com/office/officeart/2005/8/layout/lProcess2"/>
    <dgm:cxn modelId="{10D67ABD-BB78-4EDB-9458-E122AE0CF92D}" type="presParOf" srcId="{C4416712-AB67-4BA7-9947-EFF377359401}" destId="{958FD31A-8324-4297-B69E-C82DE41B4F68}" srcOrd="8" destOrd="0" presId="urn:microsoft.com/office/officeart/2005/8/layout/lProcess2"/>
    <dgm:cxn modelId="{7BFC60BD-3D8F-47E1-B206-A6750A4A83A2}" type="presParOf" srcId="{958FD31A-8324-4297-B69E-C82DE41B4F68}" destId="{40399493-B527-4827-A550-3B2E3E9D319B}" srcOrd="0" destOrd="0" presId="urn:microsoft.com/office/officeart/2005/8/layout/lProcess2"/>
    <dgm:cxn modelId="{AB479BCE-EAF7-4193-9353-8CA38505B8FC}" type="presParOf" srcId="{958FD31A-8324-4297-B69E-C82DE41B4F68}" destId="{351E7DC4-8051-4CDB-881D-A761DBB292A8}" srcOrd="1" destOrd="0" presId="urn:microsoft.com/office/officeart/2005/8/layout/lProcess2"/>
    <dgm:cxn modelId="{D9E1FD62-6EF5-4E70-BB3B-E985DAD2599B}" type="presParOf" srcId="{958FD31A-8324-4297-B69E-C82DE41B4F68}" destId="{368B366B-671D-4EF0-B4EF-135E1A5A21FC}" srcOrd="2" destOrd="0" presId="urn:microsoft.com/office/officeart/2005/8/layout/lProcess2"/>
    <dgm:cxn modelId="{EA2663CE-88D4-4472-898D-6C5980D4D40A}" type="presParOf" srcId="{368B366B-671D-4EF0-B4EF-135E1A5A21FC}" destId="{CA8076F7-6F94-4FC2-9E7E-78F2B82F5CCF}" srcOrd="0" destOrd="0" presId="urn:microsoft.com/office/officeart/2005/8/layout/lProcess2"/>
    <dgm:cxn modelId="{7F969B4F-0E0C-4331-AD26-67BE685EDDE0}" type="presParOf" srcId="{CA8076F7-6F94-4FC2-9E7E-78F2B82F5CCF}" destId="{04D74248-4FD3-4491-B653-8BEA3375451B}" srcOrd="0" destOrd="0" presId="urn:microsoft.com/office/officeart/2005/8/layout/lProcess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1A920A16-7470-4825-BE41-565B3FF0CCA4}" type="doc">
      <dgm:prSet loTypeId="urn:microsoft.com/office/officeart/2005/8/layout/lProcess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fi-FI"/>
        </a:p>
      </dgm:t>
    </dgm:pt>
    <dgm:pt modelId="{766A22AF-C39F-4BDA-A8BF-5562FE50B7BE}">
      <dgm:prSet phldrT="[Teksti]"/>
      <dgm:spPr>
        <a:noFill/>
      </dgm:spPr>
      <dgm:t>
        <a:bodyPr anchor="t"/>
        <a:lstStyle/>
        <a:p>
          <a:r>
            <a:rPr lang="fi-FI" b="1" dirty="0"/>
            <a:t>DATA COLLECTION</a:t>
          </a:r>
        </a:p>
      </dgm:t>
    </dgm:pt>
    <dgm:pt modelId="{55FF0636-8BA3-49B3-B862-16BD37360177}" type="parTrans" cxnId="{018DA9A7-D5C5-4585-AF3E-F236A74987F4}">
      <dgm:prSet/>
      <dgm:spPr/>
      <dgm:t>
        <a:bodyPr/>
        <a:lstStyle/>
        <a:p>
          <a:endParaRPr lang="fi-FI"/>
        </a:p>
      </dgm:t>
    </dgm:pt>
    <dgm:pt modelId="{9A086596-FC7F-4E86-8907-CEEA781EFB68}" type="sibTrans" cxnId="{018DA9A7-D5C5-4585-AF3E-F236A74987F4}">
      <dgm:prSet/>
      <dgm:spPr/>
      <dgm:t>
        <a:bodyPr/>
        <a:lstStyle/>
        <a:p>
          <a:endParaRPr lang="fi-FI"/>
        </a:p>
      </dgm:t>
    </dgm:pt>
    <dgm:pt modelId="{E49B5957-EF88-43AD-AD2B-0E9E4764F618}">
      <dgm:prSet phldrT="[Teksti]" custT="1">
        <dgm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US" sz="1000" b="1" noProof="0" dirty="0"/>
            <a:t>Data Repositories for Data Collection</a:t>
          </a:r>
        </a:p>
      </dgm:t>
    </dgm:pt>
    <dgm:pt modelId="{EED4AF46-254E-4531-AB3C-F9C2DF2E3401}" type="parTrans" cxnId="{983F7C26-3C76-4F74-A485-6F3D09CE8200}">
      <dgm:prSet/>
      <dgm:spPr/>
      <dgm:t>
        <a:bodyPr/>
        <a:lstStyle/>
        <a:p>
          <a:endParaRPr lang="fi-FI"/>
        </a:p>
      </dgm:t>
    </dgm:pt>
    <dgm:pt modelId="{3BB16C9B-0CCB-43E3-B5A9-85F7FF8A74C4}" type="sibTrans" cxnId="{983F7C26-3C76-4F74-A485-6F3D09CE8200}">
      <dgm:prSet/>
      <dgm:spPr/>
      <dgm:t>
        <a:bodyPr/>
        <a:lstStyle/>
        <a:p>
          <a:endParaRPr lang="fi-FI"/>
        </a:p>
      </dgm:t>
    </dgm:pt>
    <dgm:pt modelId="{12671199-C6D8-4B56-A0C4-2F4D46EB7181}">
      <dgm:prSet phldrT="[Teksti]" custT="1">
        <dgm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dgm:style>
      </dgm:prSet>
      <dgm:spPr>
        <a:ln/>
      </dgm:spPr>
      <dgm:t>
        <a:bodyPr spcFirstLastPara="0" vert="horz" wrap="square" lIns="25400" tIns="19050" rIns="25400" bIns="19050" numCol="1" spcCol="1270" anchor="ctr" anchorCtr="0"/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b="1" kern="1200" noProof="0" dirty="0">
              <a:solidFill>
                <a:srgbClr val="FFFFFF"/>
              </a:solidFill>
              <a:latin typeface="Arial"/>
              <a:ea typeface="+mn-ea"/>
              <a:cs typeface="+mn-cs"/>
            </a:rPr>
            <a:t>Population and Social </a:t>
          </a:r>
          <a:br>
            <a:rPr lang="en-US" sz="1000" b="1" kern="1200" noProof="0" dirty="0">
              <a:solidFill>
                <a:srgbClr val="FFFFFF"/>
              </a:solidFill>
              <a:latin typeface="Arial"/>
              <a:ea typeface="+mn-ea"/>
              <a:cs typeface="+mn-cs"/>
            </a:rPr>
          </a:br>
          <a:r>
            <a:rPr lang="en-US" sz="1000" b="1" kern="1200" noProof="0" dirty="0">
              <a:solidFill>
                <a:srgbClr val="FFFFFF"/>
              </a:solidFill>
              <a:latin typeface="Arial"/>
              <a:ea typeface="+mn-ea"/>
              <a:cs typeface="+mn-cs"/>
            </a:rPr>
            <a:t>Data Repository</a:t>
          </a:r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1" action="ppaction://hlinksldjump"/>
          </dgm14:cNvPr>
        </a:ext>
      </dgm:extLst>
    </dgm:pt>
    <dgm:pt modelId="{B3F3305F-A7A7-488A-BFF2-AEF18F444732}" type="parTrans" cxnId="{649E96C7-26FC-49CD-9319-CEDD3FA038DA}">
      <dgm:prSet/>
      <dgm:spPr/>
      <dgm:t>
        <a:bodyPr/>
        <a:lstStyle/>
        <a:p>
          <a:endParaRPr lang="fi-FI"/>
        </a:p>
      </dgm:t>
    </dgm:pt>
    <dgm:pt modelId="{8A54C692-97DD-4EA6-A594-7F2C8305F02A}" type="sibTrans" cxnId="{649E96C7-26FC-49CD-9319-CEDD3FA038DA}">
      <dgm:prSet/>
      <dgm:spPr/>
      <dgm:t>
        <a:bodyPr/>
        <a:lstStyle/>
        <a:p>
          <a:endParaRPr lang="fi-FI"/>
        </a:p>
      </dgm:t>
    </dgm:pt>
    <dgm:pt modelId="{17740B68-6EF9-4937-80F2-DE093F630643}">
      <dgm:prSet phldrT="[Teksti]" custT="1">
        <dgm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US" sz="1000" b="1" noProof="0" dirty="0"/>
            <a:t>Organization </a:t>
          </a:r>
          <a:br>
            <a:rPr lang="en-US" sz="1000" b="1" noProof="0" dirty="0"/>
          </a:br>
          <a:r>
            <a:rPr lang="en-US" sz="1000" b="1" noProof="0" dirty="0"/>
            <a:t>Data Repository</a:t>
          </a:r>
        </a:p>
      </dgm:t>
    </dgm:pt>
    <dgm:pt modelId="{28361505-6D42-4FCD-A944-334E5656FEE9}" type="parTrans" cxnId="{609D46C0-2C4C-48A1-B652-CEC96C2E544D}">
      <dgm:prSet/>
      <dgm:spPr/>
      <dgm:t>
        <a:bodyPr/>
        <a:lstStyle/>
        <a:p>
          <a:endParaRPr lang="fi-FI"/>
        </a:p>
      </dgm:t>
    </dgm:pt>
    <dgm:pt modelId="{BA51C95E-DDAB-4F7A-AEA6-7A269130482A}" type="sibTrans" cxnId="{609D46C0-2C4C-48A1-B652-CEC96C2E544D}">
      <dgm:prSet/>
      <dgm:spPr/>
      <dgm:t>
        <a:bodyPr/>
        <a:lstStyle/>
        <a:p>
          <a:endParaRPr lang="fi-FI"/>
        </a:p>
      </dgm:t>
    </dgm:pt>
    <dgm:pt modelId="{6F2B0BAA-C700-42B7-807A-DEDB6317C1A3}">
      <dgm:prSet phldrT="[Teksti]" phldr="1"/>
      <dgm:spPr>
        <a:noFill/>
      </dgm:spPr>
      <dgm:t>
        <a:bodyPr/>
        <a:lstStyle/>
        <a:p>
          <a:endParaRPr lang="fi-FI" dirty="0"/>
        </a:p>
      </dgm:t>
    </dgm:pt>
    <dgm:pt modelId="{C3431276-101A-43DE-B0A4-63FAACD60CE6}" type="parTrans" cxnId="{94AFF88D-6F96-4133-A991-405AFDF556BB}">
      <dgm:prSet/>
      <dgm:spPr/>
      <dgm:t>
        <a:bodyPr/>
        <a:lstStyle/>
        <a:p>
          <a:endParaRPr lang="fi-FI"/>
        </a:p>
      </dgm:t>
    </dgm:pt>
    <dgm:pt modelId="{F31E3CC4-BE04-4A17-B9AC-D7FFB31C3A89}" type="sibTrans" cxnId="{94AFF88D-6F96-4133-A991-405AFDF556BB}">
      <dgm:prSet/>
      <dgm:spPr/>
      <dgm:t>
        <a:bodyPr/>
        <a:lstStyle/>
        <a:p>
          <a:endParaRPr lang="fi-FI"/>
        </a:p>
      </dgm:t>
    </dgm:pt>
    <dgm:pt modelId="{6200BBC8-93B5-4A82-8384-A20CE4E33EC4}">
      <dgm:prSet phldrT="[Teksti]" custT="1">
        <dgm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US" sz="1000" b="1" noProof="0" dirty="0"/>
            <a:t>Commodity </a:t>
          </a:r>
          <a:br>
            <a:rPr lang="en-US" sz="1000" b="1" noProof="0" dirty="0"/>
          </a:br>
          <a:r>
            <a:rPr lang="en-US" sz="1000" b="1" noProof="0" dirty="0"/>
            <a:t>Data Repository</a:t>
          </a:r>
        </a:p>
      </dgm:t>
    </dgm:pt>
    <dgm:pt modelId="{A1A9118D-2392-4FB8-B590-45931281054A}" type="parTrans" cxnId="{A5851AC1-1060-4D38-BCD9-3163C9FFB054}">
      <dgm:prSet/>
      <dgm:spPr/>
      <dgm:t>
        <a:bodyPr/>
        <a:lstStyle/>
        <a:p>
          <a:endParaRPr lang="fi-FI"/>
        </a:p>
      </dgm:t>
    </dgm:pt>
    <dgm:pt modelId="{7E48254D-B2AF-46DD-90C9-645075E854E4}" type="sibTrans" cxnId="{A5851AC1-1060-4D38-BCD9-3163C9FFB054}">
      <dgm:prSet/>
      <dgm:spPr/>
      <dgm:t>
        <a:bodyPr/>
        <a:lstStyle/>
        <a:p>
          <a:endParaRPr lang="fi-FI"/>
        </a:p>
      </dgm:t>
    </dgm:pt>
    <dgm:pt modelId="{E343A659-D2F6-43EF-9C0D-F11124178D31}">
      <dgm:prSet phldrT="[Teksti]" custT="1">
        <dgm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US" sz="1000" b="1" noProof="0" dirty="0"/>
            <a:t>Emissions and Energy</a:t>
          </a:r>
          <a:br>
            <a:rPr lang="en-US" sz="1000" b="1" noProof="0" dirty="0"/>
          </a:br>
          <a:r>
            <a:rPr lang="en-US" sz="1000" b="1" noProof="0" dirty="0"/>
            <a:t>Data Repository</a:t>
          </a:r>
        </a:p>
      </dgm:t>
    </dgm:pt>
    <dgm:pt modelId="{C8481B3F-3BED-4541-892D-E0CB932D3050}" type="parTrans" cxnId="{960F8D94-9FAD-4175-90EB-B2EC53538A66}">
      <dgm:prSet/>
      <dgm:spPr/>
      <dgm:t>
        <a:bodyPr/>
        <a:lstStyle/>
        <a:p>
          <a:endParaRPr lang="fi-FI"/>
        </a:p>
      </dgm:t>
    </dgm:pt>
    <dgm:pt modelId="{030DB223-6EA7-4202-9162-348DBC62B3BD}" type="sibTrans" cxnId="{960F8D94-9FAD-4175-90EB-B2EC53538A66}">
      <dgm:prSet/>
      <dgm:spPr/>
      <dgm:t>
        <a:bodyPr/>
        <a:lstStyle/>
        <a:p>
          <a:endParaRPr lang="fi-FI"/>
        </a:p>
      </dgm:t>
    </dgm:pt>
    <dgm:pt modelId="{59A211A7-AE6B-42E3-ADBF-6BD17D3B76C1}">
      <dgm:prSet/>
      <dgm:spPr>
        <a:noFill/>
      </dgm:spPr>
      <dgm:t>
        <a:bodyPr anchor="t"/>
        <a:lstStyle/>
        <a:p>
          <a:r>
            <a:rPr lang="fi-FI" b="1" dirty="0"/>
            <a:t>ANALYSIS</a:t>
          </a:r>
          <a:br>
            <a:rPr lang="fi-FI" b="1" dirty="0"/>
          </a:br>
          <a:r>
            <a:rPr lang="fi-FI" b="1" dirty="0"/>
            <a:t>AND REPORTING</a:t>
          </a:r>
        </a:p>
      </dgm:t>
    </dgm:pt>
    <dgm:pt modelId="{3EEC3206-EF1B-4550-A121-854FFBE28F53}" type="parTrans" cxnId="{2AE9052F-6D2C-43E7-BF9B-245578CE503C}">
      <dgm:prSet/>
      <dgm:spPr/>
      <dgm:t>
        <a:bodyPr/>
        <a:lstStyle/>
        <a:p>
          <a:endParaRPr lang="fi-FI"/>
        </a:p>
      </dgm:t>
    </dgm:pt>
    <dgm:pt modelId="{C1605385-1037-40AE-BE04-0F864BAA5BA8}" type="sibTrans" cxnId="{2AE9052F-6D2C-43E7-BF9B-245578CE503C}">
      <dgm:prSet/>
      <dgm:spPr/>
      <dgm:t>
        <a:bodyPr/>
        <a:lstStyle/>
        <a:p>
          <a:endParaRPr lang="fi-FI"/>
        </a:p>
      </dgm:t>
    </dgm:pt>
    <dgm:pt modelId="{10CC7764-D6CF-43F5-A8AC-128D148F19FA}">
      <dgm:prSet custT="1">
        <dgm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US" sz="1000" b="1" noProof="0" dirty="0"/>
            <a:t>Micro Data Repository</a:t>
          </a:r>
        </a:p>
      </dgm:t>
    </dgm:pt>
    <dgm:pt modelId="{8BCD3D76-6833-40B0-B1EB-3259B8EB1D8A}" type="parTrans" cxnId="{019AB88A-F501-44AA-8B2B-19E422A31002}">
      <dgm:prSet/>
      <dgm:spPr/>
      <dgm:t>
        <a:bodyPr/>
        <a:lstStyle/>
        <a:p>
          <a:endParaRPr lang="fi-FI"/>
        </a:p>
      </dgm:t>
    </dgm:pt>
    <dgm:pt modelId="{60EFDCE1-B0D8-435C-B848-66E64C73C9AF}" type="sibTrans" cxnId="{019AB88A-F501-44AA-8B2B-19E422A31002}">
      <dgm:prSet/>
      <dgm:spPr/>
      <dgm:t>
        <a:bodyPr/>
        <a:lstStyle/>
        <a:p>
          <a:endParaRPr lang="fi-FI"/>
        </a:p>
      </dgm:t>
    </dgm:pt>
    <dgm:pt modelId="{DC890CE6-97AA-46BF-8DF6-1925D057F94A}">
      <dgm:prSet/>
      <dgm:spPr>
        <a:noFill/>
      </dgm:spPr>
      <dgm:t>
        <a:bodyPr anchor="t"/>
        <a:lstStyle/>
        <a:p>
          <a:r>
            <a:rPr lang="fi-FI" b="1" dirty="0"/>
            <a:t>DISSEMINATION</a:t>
          </a:r>
        </a:p>
      </dgm:t>
    </dgm:pt>
    <dgm:pt modelId="{43449304-7BDF-4B5F-AE57-A3BF8A4198CC}" type="parTrans" cxnId="{ABEAA553-D9A4-4DB4-9E63-E86BD2B6FA98}">
      <dgm:prSet/>
      <dgm:spPr/>
      <dgm:t>
        <a:bodyPr/>
        <a:lstStyle/>
        <a:p>
          <a:endParaRPr lang="fi-FI"/>
        </a:p>
      </dgm:t>
    </dgm:pt>
    <dgm:pt modelId="{07B2C805-B6F9-4A8B-88B5-EE19E5649C40}" type="sibTrans" cxnId="{ABEAA553-D9A4-4DB4-9E63-E86BD2B6FA98}">
      <dgm:prSet/>
      <dgm:spPr/>
      <dgm:t>
        <a:bodyPr/>
        <a:lstStyle/>
        <a:p>
          <a:endParaRPr lang="fi-FI"/>
        </a:p>
      </dgm:t>
    </dgm:pt>
    <dgm:pt modelId="{60EA99C4-91D8-4226-A284-67B990A1AEB2}">
      <dgm:prSet custT="1">
        <dgm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US" sz="1000" b="1" noProof="0" dirty="0"/>
            <a:t>Macro Data Repository</a:t>
          </a:r>
        </a:p>
      </dgm:t>
    </dgm:pt>
    <dgm:pt modelId="{0809C94E-167C-40D0-8093-A99C14728A48}" type="parTrans" cxnId="{44F29F8D-5B28-4767-ABE7-6906FF625E05}">
      <dgm:prSet/>
      <dgm:spPr/>
      <dgm:t>
        <a:bodyPr/>
        <a:lstStyle/>
        <a:p>
          <a:endParaRPr lang="fi-FI"/>
        </a:p>
      </dgm:t>
    </dgm:pt>
    <dgm:pt modelId="{6F9C975C-AFF4-416D-BE0A-888B609EFADD}" type="sibTrans" cxnId="{44F29F8D-5B28-4767-ABE7-6906FF625E05}">
      <dgm:prSet/>
      <dgm:spPr/>
      <dgm:t>
        <a:bodyPr/>
        <a:lstStyle/>
        <a:p>
          <a:endParaRPr lang="fi-FI"/>
        </a:p>
      </dgm:t>
    </dgm:pt>
    <dgm:pt modelId="{ECED866D-A99A-4231-A0C1-37BA459E2467}">
      <dgm:prSet custT="1">
        <dgm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US" sz="1000" b="1" noProof="0" dirty="0"/>
            <a:t>Data Repositories for Dissemination</a:t>
          </a:r>
        </a:p>
      </dgm:t>
    </dgm:pt>
    <dgm:pt modelId="{CF02D992-C4B9-4DD5-8477-66773C1EA6D3}" type="parTrans" cxnId="{2EF64961-EE6D-4884-8872-D2D34749BE44}">
      <dgm:prSet/>
      <dgm:spPr/>
      <dgm:t>
        <a:bodyPr/>
        <a:lstStyle/>
        <a:p>
          <a:endParaRPr lang="fi-FI"/>
        </a:p>
      </dgm:t>
    </dgm:pt>
    <dgm:pt modelId="{CBA90691-A855-43BA-AC78-5D7C8FB0D6D4}" type="sibTrans" cxnId="{2EF64961-EE6D-4884-8872-D2D34749BE44}">
      <dgm:prSet/>
      <dgm:spPr/>
      <dgm:t>
        <a:bodyPr/>
        <a:lstStyle/>
        <a:p>
          <a:endParaRPr lang="fi-FI"/>
        </a:p>
      </dgm:t>
    </dgm:pt>
    <dgm:pt modelId="{6EC10E2C-AF7E-4B69-AE37-834E60C4E40A}">
      <dgm:prSet custT="1">
        <dgm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dgm:style>
      </dgm:prSet>
      <dgm:spPr>
        <a:ln/>
      </dgm:spPr>
      <dgm:t>
        <a:bodyPr spcFirstLastPara="0" vert="horz" wrap="square" lIns="25400" tIns="19050" rIns="25400" bIns="19050" numCol="1" spcCol="1270" anchor="ctr" anchorCtr="0"/>
        <a:lstStyle/>
        <a:p>
          <a:r>
            <a:rPr lang="en-US" sz="1000" b="1" kern="1200" noProof="0" dirty="0"/>
            <a:t>Built </a:t>
          </a:r>
          <a:r>
            <a:rPr lang="en-US" sz="1000" b="1" kern="1200" noProof="0" dirty="0">
              <a:solidFill>
                <a:srgbClr val="FFFFFF"/>
              </a:solidFill>
              <a:latin typeface="Arial"/>
              <a:ea typeface="+mn-ea"/>
              <a:cs typeface="+mn-cs"/>
            </a:rPr>
            <a:t>Environment</a:t>
          </a:r>
          <a:r>
            <a:rPr lang="en-US" sz="1000" b="1" kern="1200" noProof="0" dirty="0"/>
            <a:t> Data Repository</a:t>
          </a:r>
        </a:p>
      </dgm:t>
    </dgm:pt>
    <dgm:pt modelId="{CD51AAAB-ADED-48BE-B5D7-70DC794572A7}" type="parTrans" cxnId="{9B4CFDCB-77B0-4068-8749-0883CCC0280D}">
      <dgm:prSet/>
      <dgm:spPr/>
      <dgm:t>
        <a:bodyPr/>
        <a:lstStyle/>
        <a:p>
          <a:endParaRPr lang="fi-FI"/>
        </a:p>
      </dgm:t>
    </dgm:pt>
    <dgm:pt modelId="{9CF78288-D514-4E58-8305-CAE9C14B9A27}" type="sibTrans" cxnId="{9B4CFDCB-77B0-4068-8749-0883CCC0280D}">
      <dgm:prSet/>
      <dgm:spPr/>
      <dgm:t>
        <a:bodyPr/>
        <a:lstStyle/>
        <a:p>
          <a:endParaRPr lang="fi-FI"/>
        </a:p>
      </dgm:t>
    </dgm:pt>
    <dgm:pt modelId="{646A871C-89A6-4146-BD1B-9F13078497F1}">
      <dgm:prSet custT="1">
        <dgm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US" sz="1000" b="1" noProof="0" dirty="0"/>
            <a:t>Geospatial</a:t>
          </a:r>
          <a:br>
            <a:rPr lang="en-US" sz="1000" b="1" noProof="0" dirty="0"/>
          </a:br>
          <a:r>
            <a:rPr lang="en-US" sz="1000" b="1" noProof="0" dirty="0"/>
            <a:t>Data Repository</a:t>
          </a:r>
        </a:p>
      </dgm:t>
    </dgm:pt>
    <dgm:pt modelId="{8384A40A-6673-47F5-B73A-B50FCF80CFE1}" type="parTrans" cxnId="{F08BC1BB-30F0-4A18-8D5B-2A27F1FFC99B}">
      <dgm:prSet/>
      <dgm:spPr/>
      <dgm:t>
        <a:bodyPr/>
        <a:lstStyle/>
        <a:p>
          <a:endParaRPr lang="fi-FI"/>
        </a:p>
      </dgm:t>
    </dgm:pt>
    <dgm:pt modelId="{BC35AC46-63BE-41B4-B8B3-2EA5CC73A02E}" type="sibTrans" cxnId="{F08BC1BB-30F0-4A18-8D5B-2A27F1FFC99B}">
      <dgm:prSet/>
      <dgm:spPr/>
      <dgm:t>
        <a:bodyPr/>
        <a:lstStyle/>
        <a:p>
          <a:endParaRPr lang="fi-FI"/>
        </a:p>
      </dgm:t>
    </dgm:pt>
    <dgm:pt modelId="{13B29070-C1FF-4E5F-B760-6006A1E7FD83}">
      <dgm:prSet phldrT="[Teksti]" phldr="1"/>
      <dgm:spPr>
        <a:noFill/>
      </dgm:spPr>
      <dgm:t>
        <a:bodyPr/>
        <a:lstStyle/>
        <a:p>
          <a:endParaRPr lang="fi-FI" dirty="0"/>
        </a:p>
      </dgm:t>
    </dgm:pt>
    <dgm:pt modelId="{3F7A023F-619D-4BE9-95F5-DA18C2E1AD4B}" type="sibTrans" cxnId="{0BF9D709-B8F9-4E04-800F-CA1A7ED80AC4}">
      <dgm:prSet/>
      <dgm:spPr/>
      <dgm:t>
        <a:bodyPr/>
        <a:lstStyle/>
        <a:p>
          <a:endParaRPr lang="fi-FI"/>
        </a:p>
      </dgm:t>
    </dgm:pt>
    <dgm:pt modelId="{65C69744-951A-416B-BAF9-822383543794}" type="parTrans" cxnId="{0BF9D709-B8F9-4E04-800F-CA1A7ED80AC4}">
      <dgm:prSet/>
      <dgm:spPr/>
      <dgm:t>
        <a:bodyPr/>
        <a:lstStyle/>
        <a:p>
          <a:endParaRPr lang="fi-FI"/>
        </a:p>
      </dgm:t>
    </dgm:pt>
    <dgm:pt modelId="{C4416712-AB67-4BA7-9947-EFF377359401}" type="pres">
      <dgm:prSet presAssocID="{1A920A16-7470-4825-BE41-565B3FF0CCA4}" presName="theList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83D3F88A-1DDA-4C1C-9828-D363F58BBE0E}" type="pres">
      <dgm:prSet presAssocID="{766A22AF-C39F-4BDA-A8BF-5562FE50B7BE}" presName="compNode" presStyleCnt="0"/>
      <dgm:spPr/>
    </dgm:pt>
    <dgm:pt modelId="{8CB214A9-E4AD-4230-A12F-16BF644DF159}" type="pres">
      <dgm:prSet presAssocID="{766A22AF-C39F-4BDA-A8BF-5562FE50B7BE}" presName="aNode" presStyleLbl="bgShp" presStyleIdx="0" presStyleCnt="5"/>
      <dgm:spPr/>
      <dgm:t>
        <a:bodyPr/>
        <a:lstStyle/>
        <a:p>
          <a:endParaRPr lang="en-US"/>
        </a:p>
      </dgm:t>
    </dgm:pt>
    <dgm:pt modelId="{DB5B2530-9EA6-4F72-8ABB-7BF94B146457}" type="pres">
      <dgm:prSet presAssocID="{766A22AF-C39F-4BDA-A8BF-5562FE50B7BE}" presName="textNode" presStyleLbl="bgShp" presStyleIdx="0" presStyleCnt="5"/>
      <dgm:spPr/>
      <dgm:t>
        <a:bodyPr/>
        <a:lstStyle/>
        <a:p>
          <a:endParaRPr lang="en-US"/>
        </a:p>
      </dgm:t>
    </dgm:pt>
    <dgm:pt modelId="{473EAF6D-C6F4-4979-AA5C-E4608BA13221}" type="pres">
      <dgm:prSet presAssocID="{766A22AF-C39F-4BDA-A8BF-5562FE50B7BE}" presName="compChildNode" presStyleCnt="0"/>
      <dgm:spPr/>
    </dgm:pt>
    <dgm:pt modelId="{5B17AAD8-8FB7-4607-BC9D-2C5C8309290F}" type="pres">
      <dgm:prSet presAssocID="{766A22AF-C39F-4BDA-A8BF-5562FE50B7BE}" presName="theInnerList" presStyleCnt="0"/>
      <dgm:spPr/>
    </dgm:pt>
    <dgm:pt modelId="{4BAA6670-39D9-48F6-B7F6-7DA1A770B9F7}" type="pres">
      <dgm:prSet presAssocID="{E49B5957-EF88-43AD-AD2B-0E9E4764F618}" presName="childNode" presStyleLbl="node1" presStyleIdx="0" presStyleCnt="1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F21E2F8-0F32-44F8-ABB7-3846D440E347}" type="pres">
      <dgm:prSet presAssocID="{766A22AF-C39F-4BDA-A8BF-5562FE50B7BE}" presName="aSpace" presStyleCnt="0"/>
      <dgm:spPr/>
    </dgm:pt>
    <dgm:pt modelId="{0085EF0A-A008-4C9A-99B6-1E81A37E30B6}" type="pres">
      <dgm:prSet presAssocID="{13B29070-C1FF-4E5F-B760-6006A1E7FD83}" presName="compNode" presStyleCnt="0"/>
      <dgm:spPr/>
    </dgm:pt>
    <dgm:pt modelId="{CC02CFCD-652E-4196-992D-68BCE16F17DB}" type="pres">
      <dgm:prSet presAssocID="{13B29070-C1FF-4E5F-B760-6006A1E7FD83}" presName="aNode" presStyleLbl="bgShp" presStyleIdx="1" presStyleCnt="5"/>
      <dgm:spPr/>
      <dgm:t>
        <a:bodyPr/>
        <a:lstStyle/>
        <a:p>
          <a:endParaRPr lang="en-US"/>
        </a:p>
      </dgm:t>
    </dgm:pt>
    <dgm:pt modelId="{7B0568F4-DD99-48B8-B5E0-F136F156BA5C}" type="pres">
      <dgm:prSet presAssocID="{13B29070-C1FF-4E5F-B760-6006A1E7FD83}" presName="textNode" presStyleLbl="bgShp" presStyleIdx="1" presStyleCnt="5"/>
      <dgm:spPr/>
      <dgm:t>
        <a:bodyPr/>
        <a:lstStyle/>
        <a:p>
          <a:endParaRPr lang="en-US"/>
        </a:p>
      </dgm:t>
    </dgm:pt>
    <dgm:pt modelId="{57BB6253-2FE9-4F8B-81A5-565D550C02A9}" type="pres">
      <dgm:prSet presAssocID="{13B29070-C1FF-4E5F-B760-6006A1E7FD83}" presName="compChildNode" presStyleCnt="0"/>
      <dgm:spPr/>
    </dgm:pt>
    <dgm:pt modelId="{1DC4F228-891A-4A57-9DF6-5247DDF74215}" type="pres">
      <dgm:prSet presAssocID="{13B29070-C1FF-4E5F-B760-6006A1E7FD83}" presName="theInnerList" presStyleCnt="0"/>
      <dgm:spPr/>
    </dgm:pt>
    <dgm:pt modelId="{CABE341D-7E10-4957-852C-018F57F314F6}" type="pres">
      <dgm:prSet presAssocID="{12671199-C6D8-4B56-A0C4-2F4D46EB7181}" presName="childNode" presStyleLbl="node1" presStyleIdx="1" presStyleCnt="10">
        <dgm:presLayoutVars>
          <dgm:bulletEnabled val="1"/>
        </dgm:presLayoutVars>
      </dgm:prSet>
      <dgm:spPr>
        <a:xfrm>
          <a:off x="1788542" y="1589531"/>
          <a:ext cx="1214785" cy="1040634"/>
        </a:xfrm>
        <a:prstGeom prst="roundRect">
          <a:avLst>
            <a:gd name="adj" fmla="val 10000"/>
          </a:avLst>
        </a:prstGeom>
      </dgm:spPr>
      <dgm:t>
        <a:bodyPr/>
        <a:lstStyle/>
        <a:p>
          <a:endParaRPr lang="en-US"/>
        </a:p>
      </dgm:t>
    </dgm:pt>
    <dgm:pt modelId="{E1C65BBC-5B78-4E97-BA9F-08DE8246689F}" type="pres">
      <dgm:prSet presAssocID="{12671199-C6D8-4B56-A0C4-2F4D46EB7181}" presName="aSpace2" presStyleCnt="0"/>
      <dgm:spPr/>
    </dgm:pt>
    <dgm:pt modelId="{32448773-8520-4C89-B2D0-6562976239A7}" type="pres">
      <dgm:prSet presAssocID="{17740B68-6EF9-4937-80F2-DE093F630643}" presName="childNode" presStyleLbl="node1" presStyleIdx="2" presStyleCnt="1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FE298BB-C17A-4EE9-8780-529E77AF8F38}" type="pres">
      <dgm:prSet presAssocID="{17740B68-6EF9-4937-80F2-DE093F630643}" presName="aSpace2" presStyleCnt="0"/>
      <dgm:spPr/>
    </dgm:pt>
    <dgm:pt modelId="{589A6C65-1AEE-4D1C-9C91-D83EFD8BAED9}" type="pres">
      <dgm:prSet presAssocID="{6EC10E2C-AF7E-4B69-AE37-834E60C4E40A}" presName="childNode" presStyleLbl="node1" presStyleIdx="3" presStyleCnt="10">
        <dgm:presLayoutVars>
          <dgm:bulletEnabled val="1"/>
        </dgm:presLayoutVars>
      </dgm:prSet>
      <dgm:spPr>
        <a:xfrm>
          <a:off x="1788542" y="3990996"/>
          <a:ext cx="1214785" cy="1040634"/>
        </a:xfrm>
        <a:prstGeom prst="roundRect">
          <a:avLst>
            <a:gd name="adj" fmla="val 10000"/>
          </a:avLst>
        </a:prstGeom>
      </dgm:spPr>
      <dgm:t>
        <a:bodyPr/>
        <a:lstStyle/>
        <a:p>
          <a:endParaRPr lang="en-US"/>
        </a:p>
      </dgm:t>
    </dgm:pt>
    <dgm:pt modelId="{6FA04578-1436-4097-B5E5-ADAB095A459D}" type="pres">
      <dgm:prSet presAssocID="{13B29070-C1FF-4E5F-B760-6006A1E7FD83}" presName="aSpace" presStyleCnt="0"/>
      <dgm:spPr/>
    </dgm:pt>
    <dgm:pt modelId="{963A5620-C5E9-4AAB-9738-EAE51F875293}" type="pres">
      <dgm:prSet presAssocID="{6F2B0BAA-C700-42B7-807A-DEDB6317C1A3}" presName="compNode" presStyleCnt="0"/>
      <dgm:spPr/>
    </dgm:pt>
    <dgm:pt modelId="{6B019E17-7843-4AD4-87E3-A40BBA128155}" type="pres">
      <dgm:prSet presAssocID="{6F2B0BAA-C700-42B7-807A-DEDB6317C1A3}" presName="aNode" presStyleLbl="bgShp" presStyleIdx="2" presStyleCnt="5"/>
      <dgm:spPr/>
      <dgm:t>
        <a:bodyPr/>
        <a:lstStyle/>
        <a:p>
          <a:endParaRPr lang="en-US"/>
        </a:p>
      </dgm:t>
    </dgm:pt>
    <dgm:pt modelId="{3CEAE31F-7F84-4A24-ADBA-A20B9EE9F2FA}" type="pres">
      <dgm:prSet presAssocID="{6F2B0BAA-C700-42B7-807A-DEDB6317C1A3}" presName="textNode" presStyleLbl="bgShp" presStyleIdx="2" presStyleCnt="5"/>
      <dgm:spPr/>
      <dgm:t>
        <a:bodyPr/>
        <a:lstStyle/>
        <a:p>
          <a:endParaRPr lang="en-US"/>
        </a:p>
      </dgm:t>
    </dgm:pt>
    <dgm:pt modelId="{C5F08567-0095-4C79-9A46-C1A5B9B28DD6}" type="pres">
      <dgm:prSet presAssocID="{6F2B0BAA-C700-42B7-807A-DEDB6317C1A3}" presName="compChildNode" presStyleCnt="0"/>
      <dgm:spPr/>
    </dgm:pt>
    <dgm:pt modelId="{C0057D15-F2EC-47FE-BCE0-C9F91BA4E938}" type="pres">
      <dgm:prSet presAssocID="{6F2B0BAA-C700-42B7-807A-DEDB6317C1A3}" presName="theInnerList" presStyleCnt="0"/>
      <dgm:spPr/>
    </dgm:pt>
    <dgm:pt modelId="{8B49994F-995F-455E-98C1-6E2078194AA8}" type="pres">
      <dgm:prSet presAssocID="{6200BBC8-93B5-4A82-8384-A20CE4E33EC4}" presName="childNode" presStyleLbl="node1" presStyleIdx="4" presStyleCnt="1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6D792FD-52B8-498C-BE82-9AE7BFA89739}" type="pres">
      <dgm:prSet presAssocID="{6200BBC8-93B5-4A82-8384-A20CE4E33EC4}" presName="aSpace2" presStyleCnt="0"/>
      <dgm:spPr/>
    </dgm:pt>
    <dgm:pt modelId="{B5173689-8612-41B1-8012-C50164A3D708}" type="pres">
      <dgm:prSet presAssocID="{E343A659-D2F6-43EF-9C0D-F11124178D31}" presName="childNode" presStyleLbl="node1" presStyleIdx="5" presStyleCnt="1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FF8E305-6F4C-40E6-A371-E2E07A4FB4B6}" type="pres">
      <dgm:prSet presAssocID="{E343A659-D2F6-43EF-9C0D-F11124178D31}" presName="aSpace2" presStyleCnt="0"/>
      <dgm:spPr/>
    </dgm:pt>
    <dgm:pt modelId="{E1C5F944-3257-49EF-87AD-52A6FD21763E}" type="pres">
      <dgm:prSet presAssocID="{646A871C-89A6-4146-BD1B-9F13078497F1}" presName="childNode" presStyleLbl="node1" presStyleIdx="6" presStyleCnt="1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E3FE188-A9CE-4D3F-8328-9AC68B48F024}" type="pres">
      <dgm:prSet presAssocID="{6F2B0BAA-C700-42B7-807A-DEDB6317C1A3}" presName="aSpace" presStyleCnt="0"/>
      <dgm:spPr/>
    </dgm:pt>
    <dgm:pt modelId="{92C52A1F-32E2-4D2D-AD12-8B90B38B1D28}" type="pres">
      <dgm:prSet presAssocID="{59A211A7-AE6B-42E3-ADBF-6BD17D3B76C1}" presName="compNode" presStyleCnt="0"/>
      <dgm:spPr/>
    </dgm:pt>
    <dgm:pt modelId="{445F1F3D-870C-4B6B-BD29-F8150DD4EE45}" type="pres">
      <dgm:prSet presAssocID="{59A211A7-AE6B-42E3-ADBF-6BD17D3B76C1}" presName="aNode" presStyleLbl="bgShp" presStyleIdx="3" presStyleCnt="5"/>
      <dgm:spPr/>
      <dgm:t>
        <a:bodyPr/>
        <a:lstStyle/>
        <a:p>
          <a:endParaRPr lang="en-US"/>
        </a:p>
      </dgm:t>
    </dgm:pt>
    <dgm:pt modelId="{A468B9E7-CFA9-4B3A-A498-12F35A27ED15}" type="pres">
      <dgm:prSet presAssocID="{59A211A7-AE6B-42E3-ADBF-6BD17D3B76C1}" presName="textNode" presStyleLbl="bgShp" presStyleIdx="3" presStyleCnt="5"/>
      <dgm:spPr/>
      <dgm:t>
        <a:bodyPr/>
        <a:lstStyle/>
        <a:p>
          <a:endParaRPr lang="en-US"/>
        </a:p>
      </dgm:t>
    </dgm:pt>
    <dgm:pt modelId="{46AD2E5A-B2C4-46C1-8ED0-39C78B44C186}" type="pres">
      <dgm:prSet presAssocID="{59A211A7-AE6B-42E3-ADBF-6BD17D3B76C1}" presName="compChildNode" presStyleCnt="0"/>
      <dgm:spPr/>
    </dgm:pt>
    <dgm:pt modelId="{C100AB67-8300-4635-BFCF-216558859431}" type="pres">
      <dgm:prSet presAssocID="{59A211A7-AE6B-42E3-ADBF-6BD17D3B76C1}" presName="theInnerList" presStyleCnt="0"/>
      <dgm:spPr/>
    </dgm:pt>
    <dgm:pt modelId="{9EF1A0A2-09B6-487C-AA6E-51BE2767C898}" type="pres">
      <dgm:prSet presAssocID="{10CC7764-D6CF-43F5-A8AC-128D148F19FA}" presName="childNode" presStyleLbl="node1" presStyleIdx="7" presStyleCnt="1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8A81B37-E502-4A8E-91C7-2CE5B1D3E418}" type="pres">
      <dgm:prSet presAssocID="{10CC7764-D6CF-43F5-A8AC-128D148F19FA}" presName="aSpace2" presStyleCnt="0"/>
      <dgm:spPr/>
    </dgm:pt>
    <dgm:pt modelId="{E007B4D6-FAC1-44B3-A154-DD6CCEFCB9F3}" type="pres">
      <dgm:prSet presAssocID="{60EA99C4-91D8-4226-A284-67B990A1AEB2}" presName="childNode" presStyleLbl="node1" presStyleIdx="8" presStyleCnt="1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FDBAA0E-A99C-4922-B759-7CFEB7079409}" type="pres">
      <dgm:prSet presAssocID="{59A211A7-AE6B-42E3-ADBF-6BD17D3B76C1}" presName="aSpace" presStyleCnt="0"/>
      <dgm:spPr/>
    </dgm:pt>
    <dgm:pt modelId="{958FD31A-8324-4297-B69E-C82DE41B4F68}" type="pres">
      <dgm:prSet presAssocID="{DC890CE6-97AA-46BF-8DF6-1925D057F94A}" presName="compNode" presStyleCnt="0"/>
      <dgm:spPr/>
    </dgm:pt>
    <dgm:pt modelId="{40399493-B527-4827-A550-3B2E3E9D319B}" type="pres">
      <dgm:prSet presAssocID="{DC890CE6-97AA-46BF-8DF6-1925D057F94A}" presName="aNode" presStyleLbl="bgShp" presStyleIdx="4" presStyleCnt="5"/>
      <dgm:spPr/>
      <dgm:t>
        <a:bodyPr/>
        <a:lstStyle/>
        <a:p>
          <a:endParaRPr lang="en-US"/>
        </a:p>
      </dgm:t>
    </dgm:pt>
    <dgm:pt modelId="{351E7DC4-8051-4CDB-881D-A761DBB292A8}" type="pres">
      <dgm:prSet presAssocID="{DC890CE6-97AA-46BF-8DF6-1925D057F94A}" presName="textNode" presStyleLbl="bgShp" presStyleIdx="4" presStyleCnt="5"/>
      <dgm:spPr/>
      <dgm:t>
        <a:bodyPr/>
        <a:lstStyle/>
        <a:p>
          <a:endParaRPr lang="en-US"/>
        </a:p>
      </dgm:t>
    </dgm:pt>
    <dgm:pt modelId="{368B366B-671D-4EF0-B4EF-135E1A5A21FC}" type="pres">
      <dgm:prSet presAssocID="{DC890CE6-97AA-46BF-8DF6-1925D057F94A}" presName="compChildNode" presStyleCnt="0"/>
      <dgm:spPr/>
    </dgm:pt>
    <dgm:pt modelId="{CA8076F7-6F94-4FC2-9E7E-78F2B82F5CCF}" type="pres">
      <dgm:prSet presAssocID="{DC890CE6-97AA-46BF-8DF6-1925D057F94A}" presName="theInnerList" presStyleCnt="0"/>
      <dgm:spPr/>
    </dgm:pt>
    <dgm:pt modelId="{04D74248-4FD3-4491-B653-8BEA3375451B}" type="pres">
      <dgm:prSet presAssocID="{ECED866D-A99A-4231-A0C1-37BA459E2467}" presName="childNode" presStyleLbl="node1" presStyleIdx="9" presStyleCnt="1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BF9D709-B8F9-4E04-800F-CA1A7ED80AC4}" srcId="{1A920A16-7470-4825-BE41-565B3FF0CCA4}" destId="{13B29070-C1FF-4E5F-B760-6006A1E7FD83}" srcOrd="1" destOrd="0" parTransId="{65C69744-951A-416B-BAF9-822383543794}" sibTransId="{3F7A023F-619D-4BE9-95F5-DA18C2E1AD4B}"/>
    <dgm:cxn modelId="{2EF64961-EE6D-4884-8872-D2D34749BE44}" srcId="{DC890CE6-97AA-46BF-8DF6-1925D057F94A}" destId="{ECED866D-A99A-4231-A0C1-37BA459E2467}" srcOrd="0" destOrd="0" parTransId="{CF02D992-C4B9-4DD5-8477-66773C1EA6D3}" sibTransId="{CBA90691-A855-43BA-AC78-5D7C8FB0D6D4}"/>
    <dgm:cxn modelId="{931560B6-1FA0-43C2-8AD1-39097B599198}" type="presOf" srcId="{10CC7764-D6CF-43F5-A8AC-128D148F19FA}" destId="{9EF1A0A2-09B6-487C-AA6E-51BE2767C898}" srcOrd="0" destOrd="0" presId="urn:microsoft.com/office/officeart/2005/8/layout/lProcess2"/>
    <dgm:cxn modelId="{2E8B95DF-8713-46CF-8777-B05B8953588D}" type="presOf" srcId="{E49B5957-EF88-43AD-AD2B-0E9E4764F618}" destId="{4BAA6670-39D9-48F6-B7F6-7DA1A770B9F7}" srcOrd="0" destOrd="0" presId="urn:microsoft.com/office/officeart/2005/8/layout/lProcess2"/>
    <dgm:cxn modelId="{609D46C0-2C4C-48A1-B652-CEC96C2E544D}" srcId="{13B29070-C1FF-4E5F-B760-6006A1E7FD83}" destId="{17740B68-6EF9-4937-80F2-DE093F630643}" srcOrd="1" destOrd="0" parTransId="{28361505-6D42-4FCD-A944-334E5656FEE9}" sibTransId="{BA51C95E-DDAB-4F7A-AEA6-7A269130482A}"/>
    <dgm:cxn modelId="{C5170D54-146A-449E-8FEC-0C04F74FEA21}" type="presOf" srcId="{17740B68-6EF9-4937-80F2-DE093F630643}" destId="{32448773-8520-4C89-B2D0-6562976239A7}" srcOrd="0" destOrd="0" presId="urn:microsoft.com/office/officeart/2005/8/layout/lProcess2"/>
    <dgm:cxn modelId="{A16E920C-A2A3-4DA1-BECF-400F5DE6051D}" type="presOf" srcId="{1A920A16-7470-4825-BE41-565B3FF0CCA4}" destId="{C4416712-AB67-4BA7-9947-EFF377359401}" srcOrd="0" destOrd="0" presId="urn:microsoft.com/office/officeart/2005/8/layout/lProcess2"/>
    <dgm:cxn modelId="{F531B8FC-EA83-4717-976C-116D8DDA5302}" type="presOf" srcId="{646A871C-89A6-4146-BD1B-9F13078497F1}" destId="{E1C5F944-3257-49EF-87AD-52A6FD21763E}" srcOrd="0" destOrd="0" presId="urn:microsoft.com/office/officeart/2005/8/layout/lProcess2"/>
    <dgm:cxn modelId="{983F7C26-3C76-4F74-A485-6F3D09CE8200}" srcId="{766A22AF-C39F-4BDA-A8BF-5562FE50B7BE}" destId="{E49B5957-EF88-43AD-AD2B-0E9E4764F618}" srcOrd="0" destOrd="0" parTransId="{EED4AF46-254E-4531-AB3C-F9C2DF2E3401}" sibTransId="{3BB16C9B-0CCB-43E3-B5A9-85F7FF8A74C4}"/>
    <dgm:cxn modelId="{BE5085D9-DF9B-4146-A182-0AE6340FA177}" type="presOf" srcId="{6F2B0BAA-C700-42B7-807A-DEDB6317C1A3}" destId="{3CEAE31F-7F84-4A24-ADBA-A20B9EE9F2FA}" srcOrd="1" destOrd="0" presId="urn:microsoft.com/office/officeart/2005/8/layout/lProcess2"/>
    <dgm:cxn modelId="{44F29F8D-5B28-4767-ABE7-6906FF625E05}" srcId="{59A211A7-AE6B-42E3-ADBF-6BD17D3B76C1}" destId="{60EA99C4-91D8-4226-A284-67B990A1AEB2}" srcOrd="1" destOrd="0" parTransId="{0809C94E-167C-40D0-8093-A99C14728A48}" sibTransId="{6F9C975C-AFF4-416D-BE0A-888B609EFADD}"/>
    <dgm:cxn modelId="{4DB8B1BC-74EC-4D22-9A2A-7709394312F8}" type="presOf" srcId="{13B29070-C1FF-4E5F-B760-6006A1E7FD83}" destId="{CC02CFCD-652E-4196-992D-68BCE16F17DB}" srcOrd="0" destOrd="0" presId="urn:microsoft.com/office/officeart/2005/8/layout/lProcess2"/>
    <dgm:cxn modelId="{F9ACE2AF-DBFD-49CE-A114-64E89EB2E9CA}" type="presOf" srcId="{6F2B0BAA-C700-42B7-807A-DEDB6317C1A3}" destId="{6B019E17-7843-4AD4-87E3-A40BBA128155}" srcOrd="0" destOrd="0" presId="urn:microsoft.com/office/officeart/2005/8/layout/lProcess2"/>
    <dgm:cxn modelId="{A4B7B20B-55E0-46EB-959D-79736F3464CE}" type="presOf" srcId="{13B29070-C1FF-4E5F-B760-6006A1E7FD83}" destId="{7B0568F4-DD99-48B8-B5E0-F136F156BA5C}" srcOrd="1" destOrd="0" presId="urn:microsoft.com/office/officeart/2005/8/layout/lProcess2"/>
    <dgm:cxn modelId="{A8081A83-1DE8-4920-B172-CDFA9D7ECAAD}" type="presOf" srcId="{6200BBC8-93B5-4A82-8384-A20CE4E33EC4}" destId="{8B49994F-995F-455E-98C1-6E2078194AA8}" srcOrd="0" destOrd="0" presId="urn:microsoft.com/office/officeart/2005/8/layout/lProcess2"/>
    <dgm:cxn modelId="{AF39581B-5206-4D13-A02E-6D58DCE7CFB2}" type="presOf" srcId="{6EC10E2C-AF7E-4B69-AE37-834E60C4E40A}" destId="{589A6C65-1AEE-4D1C-9C91-D83EFD8BAED9}" srcOrd="0" destOrd="0" presId="urn:microsoft.com/office/officeart/2005/8/layout/lProcess2"/>
    <dgm:cxn modelId="{A5851AC1-1060-4D38-BCD9-3163C9FFB054}" srcId="{6F2B0BAA-C700-42B7-807A-DEDB6317C1A3}" destId="{6200BBC8-93B5-4A82-8384-A20CE4E33EC4}" srcOrd="0" destOrd="0" parTransId="{A1A9118D-2392-4FB8-B590-45931281054A}" sibTransId="{7E48254D-B2AF-46DD-90C9-645075E854E4}"/>
    <dgm:cxn modelId="{94AFF88D-6F96-4133-A991-405AFDF556BB}" srcId="{1A920A16-7470-4825-BE41-565B3FF0CCA4}" destId="{6F2B0BAA-C700-42B7-807A-DEDB6317C1A3}" srcOrd="2" destOrd="0" parTransId="{C3431276-101A-43DE-B0A4-63FAACD60CE6}" sibTransId="{F31E3CC4-BE04-4A17-B9AC-D7FFB31C3A89}"/>
    <dgm:cxn modelId="{ABEAA553-D9A4-4DB4-9E63-E86BD2B6FA98}" srcId="{1A920A16-7470-4825-BE41-565B3FF0CCA4}" destId="{DC890CE6-97AA-46BF-8DF6-1925D057F94A}" srcOrd="4" destOrd="0" parTransId="{43449304-7BDF-4B5F-AE57-A3BF8A4198CC}" sibTransId="{07B2C805-B6F9-4A8B-88B5-EE19E5649C40}"/>
    <dgm:cxn modelId="{BE96096E-7A59-467F-B8CF-71D1BAC66093}" type="presOf" srcId="{12671199-C6D8-4B56-A0C4-2F4D46EB7181}" destId="{CABE341D-7E10-4957-852C-018F57F314F6}" srcOrd="0" destOrd="0" presId="urn:microsoft.com/office/officeart/2005/8/layout/lProcess2"/>
    <dgm:cxn modelId="{649E96C7-26FC-49CD-9319-CEDD3FA038DA}" srcId="{13B29070-C1FF-4E5F-B760-6006A1E7FD83}" destId="{12671199-C6D8-4B56-A0C4-2F4D46EB7181}" srcOrd="0" destOrd="0" parTransId="{B3F3305F-A7A7-488A-BFF2-AEF18F444732}" sibTransId="{8A54C692-97DD-4EA6-A594-7F2C8305F02A}"/>
    <dgm:cxn modelId="{A3734188-3128-4924-9D6A-EE2E172B8DEF}" type="presOf" srcId="{DC890CE6-97AA-46BF-8DF6-1925D057F94A}" destId="{351E7DC4-8051-4CDB-881D-A761DBB292A8}" srcOrd="1" destOrd="0" presId="urn:microsoft.com/office/officeart/2005/8/layout/lProcess2"/>
    <dgm:cxn modelId="{960F8D94-9FAD-4175-90EB-B2EC53538A66}" srcId="{6F2B0BAA-C700-42B7-807A-DEDB6317C1A3}" destId="{E343A659-D2F6-43EF-9C0D-F11124178D31}" srcOrd="1" destOrd="0" parTransId="{C8481B3F-3BED-4541-892D-E0CB932D3050}" sibTransId="{030DB223-6EA7-4202-9162-348DBC62B3BD}"/>
    <dgm:cxn modelId="{12D9B62D-76F9-4873-9150-232127EDAC31}" type="presOf" srcId="{59A211A7-AE6B-42E3-ADBF-6BD17D3B76C1}" destId="{445F1F3D-870C-4B6B-BD29-F8150DD4EE45}" srcOrd="0" destOrd="0" presId="urn:microsoft.com/office/officeart/2005/8/layout/lProcess2"/>
    <dgm:cxn modelId="{7E063803-336A-41AA-94E6-6BEB4C6808BA}" type="presOf" srcId="{60EA99C4-91D8-4226-A284-67B990A1AEB2}" destId="{E007B4D6-FAC1-44B3-A154-DD6CCEFCB9F3}" srcOrd="0" destOrd="0" presId="urn:microsoft.com/office/officeart/2005/8/layout/lProcess2"/>
    <dgm:cxn modelId="{F08BC1BB-30F0-4A18-8D5B-2A27F1FFC99B}" srcId="{6F2B0BAA-C700-42B7-807A-DEDB6317C1A3}" destId="{646A871C-89A6-4146-BD1B-9F13078497F1}" srcOrd="2" destOrd="0" parTransId="{8384A40A-6673-47F5-B73A-B50FCF80CFE1}" sibTransId="{BC35AC46-63BE-41B4-B8B3-2EA5CC73A02E}"/>
    <dgm:cxn modelId="{019AB88A-F501-44AA-8B2B-19E422A31002}" srcId="{59A211A7-AE6B-42E3-ADBF-6BD17D3B76C1}" destId="{10CC7764-D6CF-43F5-A8AC-128D148F19FA}" srcOrd="0" destOrd="0" parTransId="{8BCD3D76-6833-40B0-B1EB-3259B8EB1D8A}" sibTransId="{60EFDCE1-B0D8-435C-B848-66E64C73C9AF}"/>
    <dgm:cxn modelId="{018DA9A7-D5C5-4585-AF3E-F236A74987F4}" srcId="{1A920A16-7470-4825-BE41-565B3FF0CCA4}" destId="{766A22AF-C39F-4BDA-A8BF-5562FE50B7BE}" srcOrd="0" destOrd="0" parTransId="{55FF0636-8BA3-49B3-B862-16BD37360177}" sibTransId="{9A086596-FC7F-4E86-8907-CEEA781EFB68}"/>
    <dgm:cxn modelId="{A315D42B-8FD0-4DA9-B40B-A87153C7877F}" type="presOf" srcId="{ECED866D-A99A-4231-A0C1-37BA459E2467}" destId="{04D74248-4FD3-4491-B653-8BEA3375451B}" srcOrd="0" destOrd="0" presId="urn:microsoft.com/office/officeart/2005/8/layout/lProcess2"/>
    <dgm:cxn modelId="{147B3DCC-BE9A-41C1-B1F2-7CA1C04A1DB6}" type="presOf" srcId="{E343A659-D2F6-43EF-9C0D-F11124178D31}" destId="{B5173689-8612-41B1-8012-C50164A3D708}" srcOrd="0" destOrd="0" presId="urn:microsoft.com/office/officeart/2005/8/layout/lProcess2"/>
    <dgm:cxn modelId="{9B4CFDCB-77B0-4068-8749-0883CCC0280D}" srcId="{13B29070-C1FF-4E5F-B760-6006A1E7FD83}" destId="{6EC10E2C-AF7E-4B69-AE37-834E60C4E40A}" srcOrd="2" destOrd="0" parTransId="{CD51AAAB-ADED-48BE-B5D7-70DC794572A7}" sibTransId="{9CF78288-D514-4E58-8305-CAE9C14B9A27}"/>
    <dgm:cxn modelId="{0D462A04-8AF6-4D07-9681-1A29EFFD181E}" type="presOf" srcId="{766A22AF-C39F-4BDA-A8BF-5562FE50B7BE}" destId="{8CB214A9-E4AD-4230-A12F-16BF644DF159}" srcOrd="0" destOrd="0" presId="urn:microsoft.com/office/officeart/2005/8/layout/lProcess2"/>
    <dgm:cxn modelId="{86516695-64DF-465A-93B4-DCB590399CE7}" type="presOf" srcId="{DC890CE6-97AA-46BF-8DF6-1925D057F94A}" destId="{40399493-B527-4827-A550-3B2E3E9D319B}" srcOrd="0" destOrd="0" presId="urn:microsoft.com/office/officeart/2005/8/layout/lProcess2"/>
    <dgm:cxn modelId="{2AE9052F-6D2C-43E7-BF9B-245578CE503C}" srcId="{1A920A16-7470-4825-BE41-565B3FF0CCA4}" destId="{59A211A7-AE6B-42E3-ADBF-6BD17D3B76C1}" srcOrd="3" destOrd="0" parTransId="{3EEC3206-EF1B-4550-A121-854FFBE28F53}" sibTransId="{C1605385-1037-40AE-BE04-0F864BAA5BA8}"/>
    <dgm:cxn modelId="{169E8C13-5608-4F83-AF7A-492E4C32C6ED}" type="presOf" srcId="{766A22AF-C39F-4BDA-A8BF-5562FE50B7BE}" destId="{DB5B2530-9EA6-4F72-8ABB-7BF94B146457}" srcOrd="1" destOrd="0" presId="urn:microsoft.com/office/officeart/2005/8/layout/lProcess2"/>
    <dgm:cxn modelId="{33112945-130F-4C9F-8833-0A7B4CB40CEC}" type="presOf" srcId="{59A211A7-AE6B-42E3-ADBF-6BD17D3B76C1}" destId="{A468B9E7-CFA9-4B3A-A498-12F35A27ED15}" srcOrd="1" destOrd="0" presId="urn:microsoft.com/office/officeart/2005/8/layout/lProcess2"/>
    <dgm:cxn modelId="{F7588CAD-F963-4358-B807-C273E4D32759}" type="presParOf" srcId="{C4416712-AB67-4BA7-9947-EFF377359401}" destId="{83D3F88A-1DDA-4C1C-9828-D363F58BBE0E}" srcOrd="0" destOrd="0" presId="urn:microsoft.com/office/officeart/2005/8/layout/lProcess2"/>
    <dgm:cxn modelId="{97D833FA-BBE4-46D4-A6DA-DF18C6564022}" type="presParOf" srcId="{83D3F88A-1DDA-4C1C-9828-D363F58BBE0E}" destId="{8CB214A9-E4AD-4230-A12F-16BF644DF159}" srcOrd="0" destOrd="0" presId="urn:microsoft.com/office/officeart/2005/8/layout/lProcess2"/>
    <dgm:cxn modelId="{8C06E683-6FC5-4B54-811E-82574234BC3C}" type="presParOf" srcId="{83D3F88A-1DDA-4C1C-9828-D363F58BBE0E}" destId="{DB5B2530-9EA6-4F72-8ABB-7BF94B146457}" srcOrd="1" destOrd="0" presId="urn:microsoft.com/office/officeart/2005/8/layout/lProcess2"/>
    <dgm:cxn modelId="{CC02DA63-C2F6-451B-9F55-0CE51C9B5224}" type="presParOf" srcId="{83D3F88A-1DDA-4C1C-9828-D363F58BBE0E}" destId="{473EAF6D-C6F4-4979-AA5C-E4608BA13221}" srcOrd="2" destOrd="0" presId="urn:microsoft.com/office/officeart/2005/8/layout/lProcess2"/>
    <dgm:cxn modelId="{98CB316E-A824-45C2-8EB6-21D5FFB2CB78}" type="presParOf" srcId="{473EAF6D-C6F4-4979-AA5C-E4608BA13221}" destId="{5B17AAD8-8FB7-4607-BC9D-2C5C8309290F}" srcOrd="0" destOrd="0" presId="urn:microsoft.com/office/officeart/2005/8/layout/lProcess2"/>
    <dgm:cxn modelId="{0E30B26E-540C-4B02-89BD-02426BCDFA52}" type="presParOf" srcId="{5B17AAD8-8FB7-4607-BC9D-2C5C8309290F}" destId="{4BAA6670-39D9-48F6-B7F6-7DA1A770B9F7}" srcOrd="0" destOrd="0" presId="urn:microsoft.com/office/officeart/2005/8/layout/lProcess2"/>
    <dgm:cxn modelId="{E963A236-1011-4A4F-8840-E548F5182224}" type="presParOf" srcId="{C4416712-AB67-4BA7-9947-EFF377359401}" destId="{5F21E2F8-0F32-44F8-ABB7-3846D440E347}" srcOrd="1" destOrd="0" presId="urn:microsoft.com/office/officeart/2005/8/layout/lProcess2"/>
    <dgm:cxn modelId="{B0DD7C0E-8F36-4073-BB39-77696855329F}" type="presParOf" srcId="{C4416712-AB67-4BA7-9947-EFF377359401}" destId="{0085EF0A-A008-4C9A-99B6-1E81A37E30B6}" srcOrd="2" destOrd="0" presId="urn:microsoft.com/office/officeart/2005/8/layout/lProcess2"/>
    <dgm:cxn modelId="{ECA20DE6-851A-4FD0-AE89-5E9709AB13EB}" type="presParOf" srcId="{0085EF0A-A008-4C9A-99B6-1E81A37E30B6}" destId="{CC02CFCD-652E-4196-992D-68BCE16F17DB}" srcOrd="0" destOrd="0" presId="urn:microsoft.com/office/officeart/2005/8/layout/lProcess2"/>
    <dgm:cxn modelId="{193D1813-F081-41CF-9BFC-68576ECCC1B5}" type="presParOf" srcId="{0085EF0A-A008-4C9A-99B6-1E81A37E30B6}" destId="{7B0568F4-DD99-48B8-B5E0-F136F156BA5C}" srcOrd="1" destOrd="0" presId="urn:microsoft.com/office/officeart/2005/8/layout/lProcess2"/>
    <dgm:cxn modelId="{7EB86F59-B741-449C-8C3D-EB92EF77FEE1}" type="presParOf" srcId="{0085EF0A-A008-4C9A-99B6-1E81A37E30B6}" destId="{57BB6253-2FE9-4F8B-81A5-565D550C02A9}" srcOrd="2" destOrd="0" presId="urn:microsoft.com/office/officeart/2005/8/layout/lProcess2"/>
    <dgm:cxn modelId="{B66D1F9C-760A-4C58-A0A2-052588BC4A4C}" type="presParOf" srcId="{57BB6253-2FE9-4F8B-81A5-565D550C02A9}" destId="{1DC4F228-891A-4A57-9DF6-5247DDF74215}" srcOrd="0" destOrd="0" presId="urn:microsoft.com/office/officeart/2005/8/layout/lProcess2"/>
    <dgm:cxn modelId="{4F74E956-EB4B-4F00-81EF-738B2DF595C8}" type="presParOf" srcId="{1DC4F228-891A-4A57-9DF6-5247DDF74215}" destId="{CABE341D-7E10-4957-852C-018F57F314F6}" srcOrd="0" destOrd="0" presId="urn:microsoft.com/office/officeart/2005/8/layout/lProcess2"/>
    <dgm:cxn modelId="{9EB2BEDE-C8EB-4DC0-B957-4B1F27ADFBA2}" type="presParOf" srcId="{1DC4F228-891A-4A57-9DF6-5247DDF74215}" destId="{E1C65BBC-5B78-4E97-BA9F-08DE8246689F}" srcOrd="1" destOrd="0" presId="urn:microsoft.com/office/officeart/2005/8/layout/lProcess2"/>
    <dgm:cxn modelId="{FE19EC72-577B-4001-9DF3-9B03FA679E60}" type="presParOf" srcId="{1DC4F228-891A-4A57-9DF6-5247DDF74215}" destId="{32448773-8520-4C89-B2D0-6562976239A7}" srcOrd="2" destOrd="0" presId="urn:microsoft.com/office/officeart/2005/8/layout/lProcess2"/>
    <dgm:cxn modelId="{A9C52BE2-5D6B-4C7A-BCC9-257A215B8FAB}" type="presParOf" srcId="{1DC4F228-891A-4A57-9DF6-5247DDF74215}" destId="{7FE298BB-C17A-4EE9-8780-529E77AF8F38}" srcOrd="3" destOrd="0" presId="urn:microsoft.com/office/officeart/2005/8/layout/lProcess2"/>
    <dgm:cxn modelId="{93805E2E-89F5-4E4C-81D1-2FE8A77172E6}" type="presParOf" srcId="{1DC4F228-891A-4A57-9DF6-5247DDF74215}" destId="{589A6C65-1AEE-4D1C-9C91-D83EFD8BAED9}" srcOrd="4" destOrd="0" presId="urn:microsoft.com/office/officeart/2005/8/layout/lProcess2"/>
    <dgm:cxn modelId="{7860056A-3E93-4367-81D2-10653F276D0B}" type="presParOf" srcId="{C4416712-AB67-4BA7-9947-EFF377359401}" destId="{6FA04578-1436-4097-B5E5-ADAB095A459D}" srcOrd="3" destOrd="0" presId="urn:microsoft.com/office/officeart/2005/8/layout/lProcess2"/>
    <dgm:cxn modelId="{EE19E87C-7DAF-4B96-9880-D03BD31F458F}" type="presParOf" srcId="{C4416712-AB67-4BA7-9947-EFF377359401}" destId="{963A5620-C5E9-4AAB-9738-EAE51F875293}" srcOrd="4" destOrd="0" presId="urn:microsoft.com/office/officeart/2005/8/layout/lProcess2"/>
    <dgm:cxn modelId="{E7DA006F-1A75-42EA-AE41-141D4AAD7CFA}" type="presParOf" srcId="{963A5620-C5E9-4AAB-9738-EAE51F875293}" destId="{6B019E17-7843-4AD4-87E3-A40BBA128155}" srcOrd="0" destOrd="0" presId="urn:microsoft.com/office/officeart/2005/8/layout/lProcess2"/>
    <dgm:cxn modelId="{CBAB403D-79B2-40A2-B0CC-A76BF62EDC0A}" type="presParOf" srcId="{963A5620-C5E9-4AAB-9738-EAE51F875293}" destId="{3CEAE31F-7F84-4A24-ADBA-A20B9EE9F2FA}" srcOrd="1" destOrd="0" presId="urn:microsoft.com/office/officeart/2005/8/layout/lProcess2"/>
    <dgm:cxn modelId="{2DD8B11F-C023-4C70-AA93-EA64E8D85394}" type="presParOf" srcId="{963A5620-C5E9-4AAB-9738-EAE51F875293}" destId="{C5F08567-0095-4C79-9A46-C1A5B9B28DD6}" srcOrd="2" destOrd="0" presId="urn:microsoft.com/office/officeart/2005/8/layout/lProcess2"/>
    <dgm:cxn modelId="{685E1DE7-07D9-4783-AFE3-E31DD77193CD}" type="presParOf" srcId="{C5F08567-0095-4C79-9A46-C1A5B9B28DD6}" destId="{C0057D15-F2EC-47FE-BCE0-C9F91BA4E938}" srcOrd="0" destOrd="0" presId="urn:microsoft.com/office/officeart/2005/8/layout/lProcess2"/>
    <dgm:cxn modelId="{CD3F8A05-C3E3-436D-B554-7C0DC08AA53E}" type="presParOf" srcId="{C0057D15-F2EC-47FE-BCE0-C9F91BA4E938}" destId="{8B49994F-995F-455E-98C1-6E2078194AA8}" srcOrd="0" destOrd="0" presId="urn:microsoft.com/office/officeart/2005/8/layout/lProcess2"/>
    <dgm:cxn modelId="{F1B893D6-5B7C-4D08-9AAD-6E96B31FF0AC}" type="presParOf" srcId="{C0057D15-F2EC-47FE-BCE0-C9F91BA4E938}" destId="{56D792FD-52B8-498C-BE82-9AE7BFA89739}" srcOrd="1" destOrd="0" presId="urn:microsoft.com/office/officeart/2005/8/layout/lProcess2"/>
    <dgm:cxn modelId="{82CBC994-64AA-46D1-94B4-DD536AED6D28}" type="presParOf" srcId="{C0057D15-F2EC-47FE-BCE0-C9F91BA4E938}" destId="{B5173689-8612-41B1-8012-C50164A3D708}" srcOrd="2" destOrd="0" presId="urn:microsoft.com/office/officeart/2005/8/layout/lProcess2"/>
    <dgm:cxn modelId="{4336B7E4-9186-445A-9B82-F6EB41B330B8}" type="presParOf" srcId="{C0057D15-F2EC-47FE-BCE0-C9F91BA4E938}" destId="{3FF8E305-6F4C-40E6-A371-E2E07A4FB4B6}" srcOrd="3" destOrd="0" presId="urn:microsoft.com/office/officeart/2005/8/layout/lProcess2"/>
    <dgm:cxn modelId="{F8E8AB7D-0416-41B3-851F-DC68C7C6A8D3}" type="presParOf" srcId="{C0057D15-F2EC-47FE-BCE0-C9F91BA4E938}" destId="{E1C5F944-3257-49EF-87AD-52A6FD21763E}" srcOrd="4" destOrd="0" presId="urn:microsoft.com/office/officeart/2005/8/layout/lProcess2"/>
    <dgm:cxn modelId="{AA1F1ADE-9164-473A-914B-4B5C264D6D5C}" type="presParOf" srcId="{C4416712-AB67-4BA7-9947-EFF377359401}" destId="{8E3FE188-A9CE-4D3F-8328-9AC68B48F024}" srcOrd="5" destOrd="0" presId="urn:microsoft.com/office/officeart/2005/8/layout/lProcess2"/>
    <dgm:cxn modelId="{C1B7A2A4-8D44-4C87-9AAF-8A561C49A4C7}" type="presParOf" srcId="{C4416712-AB67-4BA7-9947-EFF377359401}" destId="{92C52A1F-32E2-4D2D-AD12-8B90B38B1D28}" srcOrd="6" destOrd="0" presId="urn:microsoft.com/office/officeart/2005/8/layout/lProcess2"/>
    <dgm:cxn modelId="{DC16922E-06AE-4015-BBC7-CFDCC467B753}" type="presParOf" srcId="{92C52A1F-32E2-4D2D-AD12-8B90B38B1D28}" destId="{445F1F3D-870C-4B6B-BD29-F8150DD4EE45}" srcOrd="0" destOrd="0" presId="urn:microsoft.com/office/officeart/2005/8/layout/lProcess2"/>
    <dgm:cxn modelId="{20A07021-C353-4AA2-AC55-B75ACD674057}" type="presParOf" srcId="{92C52A1F-32E2-4D2D-AD12-8B90B38B1D28}" destId="{A468B9E7-CFA9-4B3A-A498-12F35A27ED15}" srcOrd="1" destOrd="0" presId="urn:microsoft.com/office/officeart/2005/8/layout/lProcess2"/>
    <dgm:cxn modelId="{2D631BDE-8BC3-455C-B584-1E6AB8C3124B}" type="presParOf" srcId="{92C52A1F-32E2-4D2D-AD12-8B90B38B1D28}" destId="{46AD2E5A-B2C4-46C1-8ED0-39C78B44C186}" srcOrd="2" destOrd="0" presId="urn:microsoft.com/office/officeart/2005/8/layout/lProcess2"/>
    <dgm:cxn modelId="{B3A68AAB-14A5-4938-BF9D-688F4B10E41F}" type="presParOf" srcId="{46AD2E5A-B2C4-46C1-8ED0-39C78B44C186}" destId="{C100AB67-8300-4635-BFCF-216558859431}" srcOrd="0" destOrd="0" presId="urn:microsoft.com/office/officeart/2005/8/layout/lProcess2"/>
    <dgm:cxn modelId="{1287A4A1-EFCC-4D37-9218-CE5DE08AA913}" type="presParOf" srcId="{C100AB67-8300-4635-BFCF-216558859431}" destId="{9EF1A0A2-09B6-487C-AA6E-51BE2767C898}" srcOrd="0" destOrd="0" presId="urn:microsoft.com/office/officeart/2005/8/layout/lProcess2"/>
    <dgm:cxn modelId="{821922AE-9453-42B8-AB0A-CB7F567C8735}" type="presParOf" srcId="{C100AB67-8300-4635-BFCF-216558859431}" destId="{78A81B37-E502-4A8E-91C7-2CE5B1D3E418}" srcOrd="1" destOrd="0" presId="urn:microsoft.com/office/officeart/2005/8/layout/lProcess2"/>
    <dgm:cxn modelId="{A40459B4-5036-4071-BE3F-CEEC16E7CDC1}" type="presParOf" srcId="{C100AB67-8300-4635-BFCF-216558859431}" destId="{E007B4D6-FAC1-44B3-A154-DD6CCEFCB9F3}" srcOrd="2" destOrd="0" presId="urn:microsoft.com/office/officeart/2005/8/layout/lProcess2"/>
    <dgm:cxn modelId="{2702B3E4-2F3A-4212-A880-AF6AC7D1ABB3}" type="presParOf" srcId="{C4416712-AB67-4BA7-9947-EFF377359401}" destId="{EFDBAA0E-A99C-4922-B759-7CFEB7079409}" srcOrd="7" destOrd="0" presId="urn:microsoft.com/office/officeart/2005/8/layout/lProcess2"/>
    <dgm:cxn modelId="{10D67ABD-BB78-4EDB-9458-E122AE0CF92D}" type="presParOf" srcId="{C4416712-AB67-4BA7-9947-EFF377359401}" destId="{958FD31A-8324-4297-B69E-C82DE41B4F68}" srcOrd="8" destOrd="0" presId="urn:microsoft.com/office/officeart/2005/8/layout/lProcess2"/>
    <dgm:cxn modelId="{7BFC60BD-3D8F-47E1-B206-A6750A4A83A2}" type="presParOf" srcId="{958FD31A-8324-4297-B69E-C82DE41B4F68}" destId="{40399493-B527-4827-A550-3B2E3E9D319B}" srcOrd="0" destOrd="0" presId="urn:microsoft.com/office/officeart/2005/8/layout/lProcess2"/>
    <dgm:cxn modelId="{AB479BCE-EAF7-4193-9353-8CA38505B8FC}" type="presParOf" srcId="{958FD31A-8324-4297-B69E-C82DE41B4F68}" destId="{351E7DC4-8051-4CDB-881D-A761DBB292A8}" srcOrd="1" destOrd="0" presId="urn:microsoft.com/office/officeart/2005/8/layout/lProcess2"/>
    <dgm:cxn modelId="{D9E1FD62-6EF5-4E70-BB3B-E985DAD2599B}" type="presParOf" srcId="{958FD31A-8324-4297-B69E-C82DE41B4F68}" destId="{368B366B-671D-4EF0-B4EF-135E1A5A21FC}" srcOrd="2" destOrd="0" presId="urn:microsoft.com/office/officeart/2005/8/layout/lProcess2"/>
    <dgm:cxn modelId="{EA2663CE-88D4-4472-898D-6C5980D4D40A}" type="presParOf" srcId="{368B366B-671D-4EF0-B4EF-135E1A5A21FC}" destId="{CA8076F7-6F94-4FC2-9E7E-78F2B82F5CCF}" srcOrd="0" destOrd="0" presId="urn:microsoft.com/office/officeart/2005/8/layout/lProcess2"/>
    <dgm:cxn modelId="{7F969B4F-0E0C-4331-AD26-67BE685EDDE0}" type="presParOf" srcId="{CA8076F7-6F94-4FC2-9E7E-78F2B82F5CCF}" destId="{04D74248-4FD3-4491-B653-8BEA3375451B}" srcOrd="0" destOrd="0" presId="urn:microsoft.com/office/officeart/2005/8/layout/lProcess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4CB0834-3662-4420-BC8F-E3C3AFBD27DF}">
      <dsp:nvSpPr>
        <dsp:cNvPr id="0" name=""/>
        <dsp:cNvSpPr/>
      </dsp:nvSpPr>
      <dsp:spPr>
        <a:xfrm>
          <a:off x="0" y="326989"/>
          <a:ext cx="7734300" cy="1126408"/>
        </a:xfrm>
        <a:prstGeom prst="rightArrow">
          <a:avLst>
            <a:gd name="adj1" fmla="val 50000"/>
            <a:gd name="adj2" fmla="val 5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254000" bIns="178817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200" kern="1200" dirty="0"/>
            <a:t>Statistics Finland’s Enterprise Architecture</a:t>
          </a:r>
        </a:p>
      </dsp:txBody>
      <dsp:txXfrm>
        <a:off x="0" y="608591"/>
        <a:ext cx="7452698" cy="563204"/>
      </dsp:txXfrm>
    </dsp:sp>
    <dsp:sp modelId="{73BF47B2-89FA-4006-8ED2-EAF6E94C9CEB}">
      <dsp:nvSpPr>
        <dsp:cNvPr id="0" name=""/>
        <dsp:cNvSpPr/>
      </dsp:nvSpPr>
      <dsp:spPr>
        <a:xfrm>
          <a:off x="0" y="1195612"/>
          <a:ext cx="2382164" cy="2169878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t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200" kern="1200" noProof="0" dirty="0"/>
            <a:t>Statistics Finland’s Information Architecture </a:t>
          </a:r>
        </a:p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200" kern="1200" noProof="0" dirty="0"/>
            <a:t>(1-9/2017)</a:t>
          </a:r>
        </a:p>
      </dsp:txBody>
      <dsp:txXfrm>
        <a:off x="0" y="1195612"/>
        <a:ext cx="2382164" cy="2169878"/>
      </dsp:txXfrm>
    </dsp:sp>
    <dsp:sp modelId="{17B26DE2-3FC0-4897-AE5D-4FBF44D0D025}">
      <dsp:nvSpPr>
        <dsp:cNvPr id="0" name=""/>
        <dsp:cNvSpPr/>
      </dsp:nvSpPr>
      <dsp:spPr>
        <a:xfrm>
          <a:off x="2382164" y="702458"/>
          <a:ext cx="5352135" cy="1126408"/>
        </a:xfrm>
        <a:prstGeom prst="rightArrow">
          <a:avLst>
            <a:gd name="adj1" fmla="val 50000"/>
            <a:gd name="adj2" fmla="val 5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254000" bIns="178817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200" kern="1200" dirty="0"/>
            <a:t>The Geospatial Management Group</a:t>
          </a:r>
        </a:p>
      </dsp:txBody>
      <dsp:txXfrm>
        <a:off x="2382164" y="984060"/>
        <a:ext cx="5070533" cy="563204"/>
      </dsp:txXfrm>
    </dsp:sp>
    <dsp:sp modelId="{89ECC691-1F6A-4840-9EE5-F886557CF08E}">
      <dsp:nvSpPr>
        <dsp:cNvPr id="0" name=""/>
        <dsp:cNvSpPr/>
      </dsp:nvSpPr>
      <dsp:spPr>
        <a:xfrm>
          <a:off x="2382164" y="1571082"/>
          <a:ext cx="2382164" cy="2169878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t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200" b="0" kern="1200" dirty="0"/>
            <a:t>Geospatial Reference Architecture </a:t>
          </a:r>
        </a:p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200" b="0" kern="1200" dirty="0"/>
            <a:t>(2-6/2018)</a:t>
          </a:r>
        </a:p>
      </dsp:txBody>
      <dsp:txXfrm>
        <a:off x="2382164" y="1571082"/>
        <a:ext cx="2382164" cy="2169878"/>
      </dsp:txXfrm>
    </dsp:sp>
    <dsp:sp modelId="{1EFED480-55CC-435F-A15B-ADFB3D0C0406}">
      <dsp:nvSpPr>
        <dsp:cNvPr id="0" name=""/>
        <dsp:cNvSpPr/>
      </dsp:nvSpPr>
      <dsp:spPr>
        <a:xfrm>
          <a:off x="4764328" y="1077928"/>
          <a:ext cx="2969971" cy="1126408"/>
        </a:xfrm>
        <a:prstGeom prst="rightArrow">
          <a:avLst>
            <a:gd name="adj1" fmla="val 50000"/>
            <a:gd name="adj2" fmla="val 5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254000" bIns="178817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200" kern="1200" dirty="0"/>
            <a:t>Implementation</a:t>
          </a:r>
        </a:p>
      </dsp:txBody>
      <dsp:txXfrm>
        <a:off x="4764328" y="1359530"/>
        <a:ext cx="2688369" cy="563204"/>
      </dsp:txXfrm>
    </dsp:sp>
    <dsp:sp modelId="{D755225B-E64A-4BCC-BE41-389887658F54}">
      <dsp:nvSpPr>
        <dsp:cNvPr id="0" name=""/>
        <dsp:cNvSpPr/>
      </dsp:nvSpPr>
      <dsp:spPr>
        <a:xfrm>
          <a:off x="4764328" y="1946552"/>
          <a:ext cx="2382164" cy="2138121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t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200" kern="1200" dirty="0"/>
            <a:t>Geospatial Data Repository</a:t>
          </a:r>
        </a:p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200" kern="1200" dirty="0"/>
            <a:t>(10/2018-6/2019)</a:t>
          </a:r>
        </a:p>
      </dsp:txBody>
      <dsp:txXfrm>
        <a:off x="4764328" y="1946552"/>
        <a:ext cx="2382164" cy="2138121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CB214A9-E4AD-4230-A12F-16BF644DF159}">
      <dsp:nvSpPr>
        <dsp:cNvPr id="0" name=""/>
        <dsp:cNvSpPr/>
      </dsp:nvSpPr>
      <dsp:spPr>
        <a:xfrm>
          <a:off x="4327" y="0"/>
          <a:ext cx="1518481" cy="5296930"/>
        </a:xfrm>
        <a:prstGeom prst="roundRect">
          <a:avLst>
            <a:gd name="adj" fmla="val 10000"/>
          </a:avLst>
        </a:prstGeom>
        <a:noFill/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i-FI" sz="1400" b="1" kern="1200" dirty="0"/>
            <a:t>DATA COLLECTION</a:t>
          </a:r>
        </a:p>
      </dsp:txBody>
      <dsp:txXfrm>
        <a:off x="4327" y="0"/>
        <a:ext cx="1518481" cy="1589079"/>
      </dsp:txXfrm>
    </dsp:sp>
    <dsp:sp modelId="{4BAA6670-39D9-48F6-B7F6-7DA1A770B9F7}">
      <dsp:nvSpPr>
        <dsp:cNvPr id="0" name=""/>
        <dsp:cNvSpPr/>
      </dsp:nvSpPr>
      <dsp:spPr>
        <a:xfrm>
          <a:off x="156175" y="1589079"/>
          <a:ext cx="1214785" cy="3443004"/>
        </a:xfrm>
        <a:prstGeom prst="roundRect">
          <a:avLst>
            <a:gd name="adj" fmla="val 10000"/>
          </a:avLst>
        </a:prstGeom>
        <a:solidFill>
          <a:schemeClr val="accent1"/>
        </a:solidFill>
        <a:ln w="25400" cap="flat" cmpd="sng" algn="ctr">
          <a:solidFill>
            <a:schemeClr val="accent1">
              <a:shade val="50000"/>
            </a:schemeClr>
          </a:solidFill>
          <a:prstDash val="solid"/>
        </a:ln>
        <a:effectLst/>
      </dsp:spPr>
      <dsp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dsp:style>
      <dsp:txBody>
        <a:bodyPr spcFirstLastPara="0" vert="horz" wrap="square" lIns="25400" tIns="19050" rIns="25400" bIns="190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b="1" kern="1200" noProof="0" dirty="0"/>
            <a:t>Data Repositories for Data Collection</a:t>
          </a:r>
        </a:p>
      </dsp:txBody>
      <dsp:txXfrm>
        <a:off x="191755" y="1624659"/>
        <a:ext cx="1143625" cy="3371844"/>
      </dsp:txXfrm>
    </dsp:sp>
    <dsp:sp modelId="{CC02CFCD-652E-4196-992D-68BCE16F17DB}">
      <dsp:nvSpPr>
        <dsp:cNvPr id="0" name=""/>
        <dsp:cNvSpPr/>
      </dsp:nvSpPr>
      <dsp:spPr>
        <a:xfrm>
          <a:off x="1636694" y="0"/>
          <a:ext cx="1518481" cy="5296930"/>
        </a:xfrm>
        <a:prstGeom prst="roundRect">
          <a:avLst>
            <a:gd name="adj" fmla="val 10000"/>
          </a:avLst>
        </a:prstGeom>
        <a:noFill/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i-FI" sz="1400" kern="1200" dirty="0"/>
        </a:p>
      </dsp:txBody>
      <dsp:txXfrm>
        <a:off x="1636694" y="0"/>
        <a:ext cx="1518481" cy="1589079"/>
      </dsp:txXfrm>
    </dsp:sp>
    <dsp:sp modelId="{CABE341D-7E10-4957-852C-018F57F314F6}">
      <dsp:nvSpPr>
        <dsp:cNvPr id="0" name=""/>
        <dsp:cNvSpPr/>
      </dsp:nvSpPr>
      <dsp:spPr>
        <a:xfrm>
          <a:off x="1788542" y="1589531"/>
          <a:ext cx="1214785" cy="1040634"/>
        </a:xfrm>
        <a:prstGeom prst="roundRect">
          <a:avLst>
            <a:gd name="adj" fmla="val 10000"/>
          </a:avLst>
        </a:prstGeom>
        <a:solidFill>
          <a:schemeClr val="accent1"/>
        </a:solidFill>
        <a:ln w="25400" cap="flat" cmpd="sng" algn="ctr">
          <a:solidFill>
            <a:schemeClr val="accent1">
              <a:shade val="50000"/>
            </a:schemeClr>
          </a:solidFill>
          <a:prstDash val="solid"/>
        </a:ln>
        <a:effectLst/>
      </dsp:spPr>
      <dsp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dsp:style>
      <dsp:txBody>
        <a:bodyPr spcFirstLastPara="0" vert="horz" wrap="square" lIns="25400" tIns="19050" rIns="25400" bIns="190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b="1" kern="1200" noProof="0" dirty="0"/>
            <a:t>Population and Social </a:t>
          </a:r>
          <a:br>
            <a:rPr lang="en-US" sz="1000" b="1" kern="1200" noProof="0" dirty="0"/>
          </a:br>
          <a:r>
            <a:rPr lang="en-US" sz="1000" b="1" kern="1200" noProof="0" dirty="0"/>
            <a:t>Data Repository</a:t>
          </a:r>
        </a:p>
      </dsp:txBody>
      <dsp:txXfrm>
        <a:off x="1819021" y="1620010"/>
        <a:ext cx="1153827" cy="979676"/>
      </dsp:txXfrm>
    </dsp:sp>
    <dsp:sp modelId="{32448773-8520-4C89-B2D0-6562976239A7}">
      <dsp:nvSpPr>
        <dsp:cNvPr id="0" name=""/>
        <dsp:cNvSpPr/>
      </dsp:nvSpPr>
      <dsp:spPr>
        <a:xfrm>
          <a:off x="1788542" y="2790263"/>
          <a:ext cx="1214785" cy="1040634"/>
        </a:xfrm>
        <a:prstGeom prst="roundRect">
          <a:avLst>
            <a:gd name="adj" fmla="val 10000"/>
          </a:avLst>
        </a:prstGeom>
        <a:solidFill>
          <a:schemeClr val="accent1"/>
        </a:solidFill>
        <a:ln w="25400" cap="flat" cmpd="sng" algn="ctr">
          <a:solidFill>
            <a:schemeClr val="accent1">
              <a:shade val="50000"/>
            </a:schemeClr>
          </a:solidFill>
          <a:prstDash val="solid"/>
        </a:ln>
        <a:effectLst/>
      </dsp:spPr>
      <dsp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dsp:style>
      <dsp:txBody>
        <a:bodyPr spcFirstLastPara="0" vert="horz" wrap="square" lIns="25400" tIns="19050" rIns="25400" bIns="190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b="1" kern="1200" noProof="0" dirty="0"/>
            <a:t>Organization </a:t>
          </a:r>
          <a:br>
            <a:rPr lang="en-US" sz="1000" b="1" kern="1200" noProof="0" dirty="0"/>
          </a:br>
          <a:r>
            <a:rPr lang="en-US" sz="1000" b="1" kern="1200" noProof="0" dirty="0"/>
            <a:t>Data Repository</a:t>
          </a:r>
        </a:p>
      </dsp:txBody>
      <dsp:txXfrm>
        <a:off x="1819021" y="2820742"/>
        <a:ext cx="1153827" cy="979676"/>
      </dsp:txXfrm>
    </dsp:sp>
    <dsp:sp modelId="{589A6C65-1AEE-4D1C-9C91-D83EFD8BAED9}">
      <dsp:nvSpPr>
        <dsp:cNvPr id="0" name=""/>
        <dsp:cNvSpPr/>
      </dsp:nvSpPr>
      <dsp:spPr>
        <a:xfrm>
          <a:off x="1788542" y="3990996"/>
          <a:ext cx="1214785" cy="1040634"/>
        </a:xfrm>
        <a:prstGeom prst="roundRect">
          <a:avLst>
            <a:gd name="adj" fmla="val 10000"/>
          </a:avLst>
        </a:prstGeom>
        <a:solidFill>
          <a:schemeClr val="accent1"/>
        </a:solidFill>
        <a:ln w="25400" cap="flat" cmpd="sng" algn="ctr">
          <a:solidFill>
            <a:schemeClr val="accent1">
              <a:shade val="50000"/>
            </a:schemeClr>
          </a:solidFill>
          <a:prstDash val="solid"/>
        </a:ln>
        <a:effectLst/>
      </dsp:spPr>
      <dsp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dsp:style>
      <dsp:txBody>
        <a:bodyPr spcFirstLastPara="0" vert="horz" wrap="square" lIns="25400" tIns="19050" rIns="25400" bIns="190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b="1" kern="1200" noProof="0" dirty="0"/>
            <a:t>Built Environment Data Repository</a:t>
          </a:r>
        </a:p>
      </dsp:txBody>
      <dsp:txXfrm>
        <a:off x="1819021" y="4021475"/>
        <a:ext cx="1153827" cy="979676"/>
      </dsp:txXfrm>
    </dsp:sp>
    <dsp:sp modelId="{6B019E17-7843-4AD4-87E3-A40BBA128155}">
      <dsp:nvSpPr>
        <dsp:cNvPr id="0" name=""/>
        <dsp:cNvSpPr/>
      </dsp:nvSpPr>
      <dsp:spPr>
        <a:xfrm>
          <a:off x="3269062" y="0"/>
          <a:ext cx="1518481" cy="5296930"/>
        </a:xfrm>
        <a:prstGeom prst="roundRect">
          <a:avLst>
            <a:gd name="adj" fmla="val 10000"/>
          </a:avLst>
        </a:prstGeom>
        <a:noFill/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i-FI" sz="1400" kern="1200" dirty="0"/>
        </a:p>
      </dsp:txBody>
      <dsp:txXfrm>
        <a:off x="3269062" y="0"/>
        <a:ext cx="1518481" cy="1589079"/>
      </dsp:txXfrm>
    </dsp:sp>
    <dsp:sp modelId="{8B49994F-995F-455E-98C1-6E2078194AA8}">
      <dsp:nvSpPr>
        <dsp:cNvPr id="0" name=""/>
        <dsp:cNvSpPr/>
      </dsp:nvSpPr>
      <dsp:spPr>
        <a:xfrm>
          <a:off x="3420910" y="1589531"/>
          <a:ext cx="1214785" cy="1040634"/>
        </a:xfrm>
        <a:prstGeom prst="roundRect">
          <a:avLst>
            <a:gd name="adj" fmla="val 10000"/>
          </a:avLst>
        </a:prstGeom>
        <a:solidFill>
          <a:schemeClr val="accent1"/>
        </a:solidFill>
        <a:ln w="25400" cap="flat" cmpd="sng" algn="ctr">
          <a:solidFill>
            <a:schemeClr val="accent1">
              <a:shade val="50000"/>
            </a:schemeClr>
          </a:solidFill>
          <a:prstDash val="solid"/>
        </a:ln>
        <a:effectLst/>
      </dsp:spPr>
      <dsp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dsp:style>
      <dsp:txBody>
        <a:bodyPr spcFirstLastPara="0" vert="horz" wrap="square" lIns="25400" tIns="19050" rIns="25400" bIns="190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b="1" kern="1200" noProof="0" dirty="0"/>
            <a:t>Commodity </a:t>
          </a:r>
          <a:br>
            <a:rPr lang="en-US" sz="1000" b="1" kern="1200" noProof="0" dirty="0"/>
          </a:br>
          <a:r>
            <a:rPr lang="en-US" sz="1000" b="1" kern="1200" noProof="0" dirty="0"/>
            <a:t>Data Repository</a:t>
          </a:r>
        </a:p>
      </dsp:txBody>
      <dsp:txXfrm>
        <a:off x="3451389" y="1620010"/>
        <a:ext cx="1153827" cy="979676"/>
      </dsp:txXfrm>
    </dsp:sp>
    <dsp:sp modelId="{B5173689-8612-41B1-8012-C50164A3D708}">
      <dsp:nvSpPr>
        <dsp:cNvPr id="0" name=""/>
        <dsp:cNvSpPr/>
      </dsp:nvSpPr>
      <dsp:spPr>
        <a:xfrm>
          <a:off x="3420910" y="2790263"/>
          <a:ext cx="1214785" cy="1040634"/>
        </a:xfrm>
        <a:prstGeom prst="roundRect">
          <a:avLst>
            <a:gd name="adj" fmla="val 10000"/>
          </a:avLst>
        </a:prstGeom>
        <a:solidFill>
          <a:schemeClr val="accent1"/>
        </a:solidFill>
        <a:ln w="25400" cap="flat" cmpd="sng" algn="ctr">
          <a:solidFill>
            <a:schemeClr val="accent1">
              <a:shade val="50000"/>
            </a:schemeClr>
          </a:solidFill>
          <a:prstDash val="solid"/>
        </a:ln>
        <a:effectLst/>
      </dsp:spPr>
      <dsp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dsp:style>
      <dsp:txBody>
        <a:bodyPr spcFirstLastPara="0" vert="horz" wrap="square" lIns="25400" tIns="19050" rIns="25400" bIns="190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b="1" kern="1200" noProof="0" dirty="0"/>
            <a:t>Emissions and Energy</a:t>
          </a:r>
          <a:br>
            <a:rPr lang="en-US" sz="1000" b="1" kern="1200" noProof="0" dirty="0"/>
          </a:br>
          <a:r>
            <a:rPr lang="en-US" sz="1000" b="1" kern="1200" noProof="0" dirty="0"/>
            <a:t>Data Repository</a:t>
          </a:r>
        </a:p>
      </dsp:txBody>
      <dsp:txXfrm>
        <a:off x="3451389" y="2820742"/>
        <a:ext cx="1153827" cy="979676"/>
      </dsp:txXfrm>
    </dsp:sp>
    <dsp:sp modelId="{E1C5F944-3257-49EF-87AD-52A6FD21763E}">
      <dsp:nvSpPr>
        <dsp:cNvPr id="0" name=""/>
        <dsp:cNvSpPr/>
      </dsp:nvSpPr>
      <dsp:spPr>
        <a:xfrm>
          <a:off x="3420910" y="3990996"/>
          <a:ext cx="1214785" cy="1040634"/>
        </a:xfrm>
        <a:prstGeom prst="roundRect">
          <a:avLst>
            <a:gd name="adj" fmla="val 10000"/>
          </a:avLst>
        </a:prstGeom>
        <a:solidFill>
          <a:schemeClr val="accent3"/>
        </a:solidFill>
        <a:ln w="25400" cap="flat" cmpd="sng" algn="ctr">
          <a:solidFill>
            <a:schemeClr val="accent3">
              <a:shade val="50000"/>
            </a:schemeClr>
          </a:solidFill>
          <a:prstDash val="solid"/>
        </a:ln>
        <a:effectLst/>
      </dsp:spPr>
      <dsp:style>
        <a:lnRef idx="2">
          <a:schemeClr val="accent3">
            <a:shade val="50000"/>
          </a:schemeClr>
        </a:lnRef>
        <a:fillRef idx="1">
          <a:schemeClr val="accent3"/>
        </a:fillRef>
        <a:effectRef idx="0">
          <a:schemeClr val="accent3"/>
        </a:effectRef>
        <a:fontRef idx="minor">
          <a:schemeClr val="lt1"/>
        </a:fontRef>
      </dsp:style>
      <dsp:txBody>
        <a:bodyPr spcFirstLastPara="0" vert="horz" wrap="square" lIns="25400" tIns="19050" rIns="25400" bIns="190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b="1" kern="1200" noProof="0" dirty="0"/>
            <a:t>Geospatial</a:t>
          </a:r>
          <a:br>
            <a:rPr lang="en-US" sz="1000" b="1" kern="1200" noProof="0" dirty="0"/>
          </a:br>
          <a:r>
            <a:rPr lang="en-US" sz="1000" b="1" kern="1200" noProof="0" dirty="0"/>
            <a:t>Data Repository</a:t>
          </a:r>
        </a:p>
      </dsp:txBody>
      <dsp:txXfrm>
        <a:off x="3451389" y="4021475"/>
        <a:ext cx="1153827" cy="979676"/>
      </dsp:txXfrm>
    </dsp:sp>
    <dsp:sp modelId="{445F1F3D-870C-4B6B-BD29-F8150DD4EE45}">
      <dsp:nvSpPr>
        <dsp:cNvPr id="0" name=""/>
        <dsp:cNvSpPr/>
      </dsp:nvSpPr>
      <dsp:spPr>
        <a:xfrm>
          <a:off x="4901429" y="0"/>
          <a:ext cx="1518481" cy="5296930"/>
        </a:xfrm>
        <a:prstGeom prst="roundRect">
          <a:avLst>
            <a:gd name="adj" fmla="val 10000"/>
          </a:avLst>
        </a:prstGeom>
        <a:noFill/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i-FI" sz="1400" b="1" kern="1200" dirty="0"/>
            <a:t>ANALYSIS</a:t>
          </a:r>
          <a:br>
            <a:rPr lang="fi-FI" sz="1400" b="1" kern="1200" dirty="0"/>
          </a:br>
          <a:r>
            <a:rPr lang="fi-FI" sz="1400" b="1" kern="1200" dirty="0"/>
            <a:t>AND REPORTING</a:t>
          </a:r>
        </a:p>
      </dsp:txBody>
      <dsp:txXfrm>
        <a:off x="4901429" y="0"/>
        <a:ext cx="1518481" cy="1589079"/>
      </dsp:txXfrm>
    </dsp:sp>
    <dsp:sp modelId="{9EF1A0A2-09B6-487C-AA6E-51BE2767C898}">
      <dsp:nvSpPr>
        <dsp:cNvPr id="0" name=""/>
        <dsp:cNvSpPr/>
      </dsp:nvSpPr>
      <dsp:spPr>
        <a:xfrm>
          <a:off x="5053277" y="1590630"/>
          <a:ext cx="1214785" cy="1597096"/>
        </a:xfrm>
        <a:prstGeom prst="roundRect">
          <a:avLst>
            <a:gd name="adj" fmla="val 10000"/>
          </a:avLst>
        </a:prstGeom>
        <a:solidFill>
          <a:schemeClr val="accent1"/>
        </a:solidFill>
        <a:ln w="25400" cap="flat" cmpd="sng" algn="ctr">
          <a:solidFill>
            <a:schemeClr val="accent1">
              <a:shade val="50000"/>
            </a:schemeClr>
          </a:solidFill>
          <a:prstDash val="solid"/>
        </a:ln>
        <a:effectLst/>
      </dsp:spPr>
      <dsp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dsp:style>
      <dsp:txBody>
        <a:bodyPr spcFirstLastPara="0" vert="horz" wrap="square" lIns="25400" tIns="19050" rIns="25400" bIns="190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b="1" kern="1200" noProof="0" dirty="0"/>
            <a:t>Micro Data Repository</a:t>
          </a:r>
        </a:p>
      </dsp:txBody>
      <dsp:txXfrm>
        <a:off x="5088857" y="1626210"/>
        <a:ext cx="1143625" cy="1525936"/>
      </dsp:txXfrm>
    </dsp:sp>
    <dsp:sp modelId="{E007B4D6-FAC1-44B3-A154-DD6CCEFCB9F3}">
      <dsp:nvSpPr>
        <dsp:cNvPr id="0" name=""/>
        <dsp:cNvSpPr/>
      </dsp:nvSpPr>
      <dsp:spPr>
        <a:xfrm>
          <a:off x="5053277" y="3433434"/>
          <a:ext cx="1214785" cy="1597096"/>
        </a:xfrm>
        <a:prstGeom prst="roundRect">
          <a:avLst>
            <a:gd name="adj" fmla="val 10000"/>
          </a:avLst>
        </a:prstGeom>
        <a:solidFill>
          <a:schemeClr val="accent1"/>
        </a:solidFill>
        <a:ln w="25400" cap="flat" cmpd="sng" algn="ctr">
          <a:solidFill>
            <a:schemeClr val="accent1">
              <a:shade val="50000"/>
            </a:schemeClr>
          </a:solidFill>
          <a:prstDash val="solid"/>
        </a:ln>
        <a:effectLst/>
      </dsp:spPr>
      <dsp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dsp:style>
      <dsp:txBody>
        <a:bodyPr spcFirstLastPara="0" vert="horz" wrap="square" lIns="25400" tIns="19050" rIns="25400" bIns="190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b="1" kern="1200" noProof="0" dirty="0"/>
            <a:t>Macro Data Repository</a:t>
          </a:r>
        </a:p>
      </dsp:txBody>
      <dsp:txXfrm>
        <a:off x="5088857" y="3469014"/>
        <a:ext cx="1143625" cy="1525936"/>
      </dsp:txXfrm>
    </dsp:sp>
    <dsp:sp modelId="{40399493-B527-4827-A550-3B2E3E9D319B}">
      <dsp:nvSpPr>
        <dsp:cNvPr id="0" name=""/>
        <dsp:cNvSpPr/>
      </dsp:nvSpPr>
      <dsp:spPr>
        <a:xfrm>
          <a:off x="6533797" y="0"/>
          <a:ext cx="1518481" cy="5296930"/>
        </a:xfrm>
        <a:prstGeom prst="roundRect">
          <a:avLst>
            <a:gd name="adj" fmla="val 10000"/>
          </a:avLst>
        </a:prstGeom>
        <a:noFill/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i-FI" sz="1400" b="1" kern="1200" dirty="0"/>
            <a:t>DISSEMINATION</a:t>
          </a:r>
        </a:p>
      </dsp:txBody>
      <dsp:txXfrm>
        <a:off x="6533797" y="0"/>
        <a:ext cx="1518481" cy="1589079"/>
      </dsp:txXfrm>
    </dsp:sp>
    <dsp:sp modelId="{04D74248-4FD3-4491-B653-8BEA3375451B}">
      <dsp:nvSpPr>
        <dsp:cNvPr id="0" name=""/>
        <dsp:cNvSpPr/>
      </dsp:nvSpPr>
      <dsp:spPr>
        <a:xfrm>
          <a:off x="6685645" y="1589079"/>
          <a:ext cx="1214785" cy="3443004"/>
        </a:xfrm>
        <a:prstGeom prst="roundRect">
          <a:avLst>
            <a:gd name="adj" fmla="val 10000"/>
          </a:avLst>
        </a:prstGeom>
        <a:solidFill>
          <a:schemeClr val="accent1"/>
        </a:solidFill>
        <a:ln w="25400" cap="flat" cmpd="sng" algn="ctr">
          <a:solidFill>
            <a:schemeClr val="accent1">
              <a:shade val="50000"/>
            </a:schemeClr>
          </a:solidFill>
          <a:prstDash val="solid"/>
        </a:ln>
        <a:effectLst/>
      </dsp:spPr>
      <dsp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dsp:style>
      <dsp:txBody>
        <a:bodyPr spcFirstLastPara="0" vert="horz" wrap="square" lIns="25400" tIns="19050" rIns="25400" bIns="190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b="1" kern="1200" noProof="0" dirty="0"/>
            <a:t>Data Repositories for Dissemination</a:t>
          </a:r>
        </a:p>
      </dsp:txBody>
      <dsp:txXfrm>
        <a:off x="6721225" y="1624659"/>
        <a:ext cx="1143625" cy="3371844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CB214A9-E4AD-4230-A12F-16BF644DF159}">
      <dsp:nvSpPr>
        <dsp:cNvPr id="0" name=""/>
        <dsp:cNvSpPr/>
      </dsp:nvSpPr>
      <dsp:spPr>
        <a:xfrm>
          <a:off x="4327" y="0"/>
          <a:ext cx="1518481" cy="5296930"/>
        </a:xfrm>
        <a:prstGeom prst="roundRect">
          <a:avLst>
            <a:gd name="adj" fmla="val 10000"/>
          </a:avLst>
        </a:prstGeom>
        <a:noFill/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i-FI" sz="1400" b="1" kern="1200" dirty="0"/>
            <a:t>DATA COLLECTION</a:t>
          </a:r>
        </a:p>
      </dsp:txBody>
      <dsp:txXfrm>
        <a:off x="4327" y="0"/>
        <a:ext cx="1518481" cy="1589079"/>
      </dsp:txXfrm>
    </dsp:sp>
    <dsp:sp modelId="{4BAA6670-39D9-48F6-B7F6-7DA1A770B9F7}">
      <dsp:nvSpPr>
        <dsp:cNvPr id="0" name=""/>
        <dsp:cNvSpPr/>
      </dsp:nvSpPr>
      <dsp:spPr>
        <a:xfrm>
          <a:off x="156175" y="1589079"/>
          <a:ext cx="1214785" cy="3443004"/>
        </a:xfrm>
        <a:prstGeom prst="roundRect">
          <a:avLst>
            <a:gd name="adj" fmla="val 10000"/>
          </a:avLst>
        </a:prstGeom>
        <a:solidFill>
          <a:schemeClr val="accent1"/>
        </a:solidFill>
        <a:ln w="25400" cap="flat" cmpd="sng" algn="ctr">
          <a:solidFill>
            <a:schemeClr val="accent1">
              <a:shade val="50000"/>
            </a:schemeClr>
          </a:solidFill>
          <a:prstDash val="solid"/>
        </a:ln>
        <a:effectLst/>
      </dsp:spPr>
      <dsp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dsp:style>
      <dsp:txBody>
        <a:bodyPr spcFirstLastPara="0" vert="horz" wrap="square" lIns="25400" tIns="19050" rIns="25400" bIns="190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b="1" kern="1200" noProof="0" dirty="0"/>
            <a:t>Data Repositories for Data Collection</a:t>
          </a:r>
        </a:p>
      </dsp:txBody>
      <dsp:txXfrm>
        <a:off x="191755" y="1624659"/>
        <a:ext cx="1143625" cy="3371844"/>
      </dsp:txXfrm>
    </dsp:sp>
    <dsp:sp modelId="{CC02CFCD-652E-4196-992D-68BCE16F17DB}">
      <dsp:nvSpPr>
        <dsp:cNvPr id="0" name=""/>
        <dsp:cNvSpPr/>
      </dsp:nvSpPr>
      <dsp:spPr>
        <a:xfrm>
          <a:off x="1636694" y="0"/>
          <a:ext cx="1518481" cy="5296930"/>
        </a:xfrm>
        <a:prstGeom prst="roundRect">
          <a:avLst>
            <a:gd name="adj" fmla="val 10000"/>
          </a:avLst>
        </a:prstGeom>
        <a:noFill/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i-FI" sz="1400" kern="1200" dirty="0"/>
        </a:p>
      </dsp:txBody>
      <dsp:txXfrm>
        <a:off x="1636694" y="0"/>
        <a:ext cx="1518481" cy="1589079"/>
      </dsp:txXfrm>
    </dsp:sp>
    <dsp:sp modelId="{CABE341D-7E10-4957-852C-018F57F314F6}">
      <dsp:nvSpPr>
        <dsp:cNvPr id="0" name=""/>
        <dsp:cNvSpPr/>
      </dsp:nvSpPr>
      <dsp:spPr>
        <a:xfrm>
          <a:off x="1788542" y="1589531"/>
          <a:ext cx="1214785" cy="1040634"/>
        </a:xfrm>
        <a:prstGeom prst="roundRect">
          <a:avLst>
            <a:gd name="adj" fmla="val 10000"/>
          </a:avLst>
        </a:prstGeom>
        <a:solidFill>
          <a:schemeClr val="accent3"/>
        </a:solidFill>
        <a:ln w="25400" cap="flat" cmpd="sng" algn="ctr">
          <a:solidFill>
            <a:schemeClr val="accent3">
              <a:shade val="50000"/>
            </a:schemeClr>
          </a:solidFill>
          <a:prstDash val="solid"/>
        </a:ln>
        <a:effectLst/>
      </dsp:spPr>
      <dsp:style>
        <a:lnRef idx="2">
          <a:schemeClr val="accent3">
            <a:shade val="50000"/>
          </a:schemeClr>
        </a:lnRef>
        <a:fillRef idx="1">
          <a:schemeClr val="accent3"/>
        </a:fillRef>
        <a:effectRef idx="0">
          <a:schemeClr val="accent3"/>
        </a:effectRef>
        <a:fontRef idx="minor">
          <a:schemeClr val="lt1"/>
        </a:fontRef>
      </dsp:style>
      <dsp:txBody>
        <a:bodyPr spcFirstLastPara="0" vert="horz" wrap="square" lIns="25400" tIns="19050" rIns="25400" bIns="1905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b="1" kern="1200" noProof="0" dirty="0">
              <a:solidFill>
                <a:srgbClr val="FFFFFF"/>
              </a:solidFill>
              <a:latin typeface="Arial"/>
              <a:ea typeface="+mn-ea"/>
              <a:cs typeface="+mn-cs"/>
            </a:rPr>
            <a:t>Population and Social </a:t>
          </a:r>
          <a:br>
            <a:rPr lang="en-US" sz="1000" b="1" kern="1200" noProof="0" dirty="0">
              <a:solidFill>
                <a:srgbClr val="FFFFFF"/>
              </a:solidFill>
              <a:latin typeface="Arial"/>
              <a:ea typeface="+mn-ea"/>
              <a:cs typeface="+mn-cs"/>
            </a:rPr>
          </a:br>
          <a:r>
            <a:rPr lang="en-US" sz="1000" b="1" kern="1200" noProof="0" dirty="0">
              <a:solidFill>
                <a:srgbClr val="FFFFFF"/>
              </a:solidFill>
              <a:latin typeface="Arial"/>
              <a:ea typeface="+mn-ea"/>
              <a:cs typeface="+mn-cs"/>
            </a:rPr>
            <a:t>Data Repository</a:t>
          </a:r>
        </a:p>
      </dsp:txBody>
      <dsp:txXfrm>
        <a:off x="1819021" y="1620010"/>
        <a:ext cx="1153827" cy="979676"/>
      </dsp:txXfrm>
    </dsp:sp>
    <dsp:sp modelId="{32448773-8520-4C89-B2D0-6562976239A7}">
      <dsp:nvSpPr>
        <dsp:cNvPr id="0" name=""/>
        <dsp:cNvSpPr/>
      </dsp:nvSpPr>
      <dsp:spPr>
        <a:xfrm>
          <a:off x="1788542" y="2790263"/>
          <a:ext cx="1214785" cy="1040634"/>
        </a:xfrm>
        <a:prstGeom prst="roundRect">
          <a:avLst>
            <a:gd name="adj" fmla="val 10000"/>
          </a:avLst>
        </a:prstGeom>
        <a:solidFill>
          <a:schemeClr val="accent1"/>
        </a:solidFill>
        <a:ln w="25400" cap="flat" cmpd="sng" algn="ctr">
          <a:solidFill>
            <a:schemeClr val="accent1">
              <a:shade val="50000"/>
            </a:schemeClr>
          </a:solidFill>
          <a:prstDash val="solid"/>
        </a:ln>
        <a:effectLst/>
      </dsp:spPr>
      <dsp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dsp:style>
      <dsp:txBody>
        <a:bodyPr spcFirstLastPara="0" vert="horz" wrap="square" lIns="25400" tIns="19050" rIns="25400" bIns="190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b="1" kern="1200" noProof="0" dirty="0"/>
            <a:t>Organization </a:t>
          </a:r>
          <a:br>
            <a:rPr lang="en-US" sz="1000" b="1" kern="1200" noProof="0" dirty="0"/>
          </a:br>
          <a:r>
            <a:rPr lang="en-US" sz="1000" b="1" kern="1200" noProof="0" dirty="0"/>
            <a:t>Data Repository</a:t>
          </a:r>
        </a:p>
      </dsp:txBody>
      <dsp:txXfrm>
        <a:off x="1819021" y="2820742"/>
        <a:ext cx="1153827" cy="979676"/>
      </dsp:txXfrm>
    </dsp:sp>
    <dsp:sp modelId="{589A6C65-1AEE-4D1C-9C91-D83EFD8BAED9}">
      <dsp:nvSpPr>
        <dsp:cNvPr id="0" name=""/>
        <dsp:cNvSpPr/>
      </dsp:nvSpPr>
      <dsp:spPr>
        <a:xfrm>
          <a:off x="1788542" y="3990996"/>
          <a:ext cx="1214785" cy="1040634"/>
        </a:xfrm>
        <a:prstGeom prst="roundRect">
          <a:avLst>
            <a:gd name="adj" fmla="val 10000"/>
          </a:avLst>
        </a:prstGeom>
        <a:solidFill>
          <a:schemeClr val="accent3"/>
        </a:solidFill>
        <a:ln w="25400" cap="flat" cmpd="sng" algn="ctr">
          <a:solidFill>
            <a:schemeClr val="accent3">
              <a:shade val="50000"/>
            </a:schemeClr>
          </a:solidFill>
          <a:prstDash val="solid"/>
        </a:ln>
        <a:effectLst/>
      </dsp:spPr>
      <dsp:style>
        <a:lnRef idx="2">
          <a:schemeClr val="accent3">
            <a:shade val="50000"/>
          </a:schemeClr>
        </a:lnRef>
        <a:fillRef idx="1">
          <a:schemeClr val="accent3"/>
        </a:fillRef>
        <a:effectRef idx="0">
          <a:schemeClr val="accent3"/>
        </a:effectRef>
        <a:fontRef idx="minor">
          <a:schemeClr val="lt1"/>
        </a:fontRef>
      </dsp:style>
      <dsp:txBody>
        <a:bodyPr spcFirstLastPara="0" vert="horz" wrap="square" lIns="25400" tIns="19050" rIns="25400" bIns="190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b="1" kern="1200" noProof="0" dirty="0"/>
            <a:t>Built </a:t>
          </a:r>
          <a:r>
            <a:rPr lang="en-US" sz="1000" b="1" kern="1200" noProof="0" dirty="0">
              <a:solidFill>
                <a:srgbClr val="FFFFFF"/>
              </a:solidFill>
              <a:latin typeface="Arial"/>
              <a:ea typeface="+mn-ea"/>
              <a:cs typeface="+mn-cs"/>
            </a:rPr>
            <a:t>Environment</a:t>
          </a:r>
          <a:r>
            <a:rPr lang="en-US" sz="1000" b="1" kern="1200" noProof="0" dirty="0"/>
            <a:t> Data Repository</a:t>
          </a:r>
        </a:p>
      </dsp:txBody>
      <dsp:txXfrm>
        <a:off x="1819021" y="4021475"/>
        <a:ext cx="1153827" cy="979676"/>
      </dsp:txXfrm>
    </dsp:sp>
    <dsp:sp modelId="{6B019E17-7843-4AD4-87E3-A40BBA128155}">
      <dsp:nvSpPr>
        <dsp:cNvPr id="0" name=""/>
        <dsp:cNvSpPr/>
      </dsp:nvSpPr>
      <dsp:spPr>
        <a:xfrm>
          <a:off x="3269062" y="0"/>
          <a:ext cx="1518481" cy="5296930"/>
        </a:xfrm>
        <a:prstGeom prst="roundRect">
          <a:avLst>
            <a:gd name="adj" fmla="val 10000"/>
          </a:avLst>
        </a:prstGeom>
        <a:noFill/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i-FI" sz="1400" kern="1200" dirty="0"/>
        </a:p>
      </dsp:txBody>
      <dsp:txXfrm>
        <a:off x="3269062" y="0"/>
        <a:ext cx="1518481" cy="1589079"/>
      </dsp:txXfrm>
    </dsp:sp>
    <dsp:sp modelId="{8B49994F-995F-455E-98C1-6E2078194AA8}">
      <dsp:nvSpPr>
        <dsp:cNvPr id="0" name=""/>
        <dsp:cNvSpPr/>
      </dsp:nvSpPr>
      <dsp:spPr>
        <a:xfrm>
          <a:off x="3420910" y="1589531"/>
          <a:ext cx="1214785" cy="1040634"/>
        </a:xfrm>
        <a:prstGeom prst="roundRect">
          <a:avLst>
            <a:gd name="adj" fmla="val 10000"/>
          </a:avLst>
        </a:prstGeom>
        <a:solidFill>
          <a:schemeClr val="accent1"/>
        </a:solidFill>
        <a:ln w="25400" cap="flat" cmpd="sng" algn="ctr">
          <a:solidFill>
            <a:schemeClr val="accent1">
              <a:shade val="50000"/>
            </a:schemeClr>
          </a:solidFill>
          <a:prstDash val="solid"/>
        </a:ln>
        <a:effectLst/>
      </dsp:spPr>
      <dsp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dsp:style>
      <dsp:txBody>
        <a:bodyPr spcFirstLastPara="0" vert="horz" wrap="square" lIns="25400" tIns="19050" rIns="25400" bIns="190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b="1" kern="1200" noProof="0" dirty="0"/>
            <a:t>Commodity </a:t>
          </a:r>
          <a:br>
            <a:rPr lang="en-US" sz="1000" b="1" kern="1200" noProof="0" dirty="0"/>
          </a:br>
          <a:r>
            <a:rPr lang="en-US" sz="1000" b="1" kern="1200" noProof="0" dirty="0"/>
            <a:t>Data Repository</a:t>
          </a:r>
        </a:p>
      </dsp:txBody>
      <dsp:txXfrm>
        <a:off x="3451389" y="1620010"/>
        <a:ext cx="1153827" cy="979676"/>
      </dsp:txXfrm>
    </dsp:sp>
    <dsp:sp modelId="{B5173689-8612-41B1-8012-C50164A3D708}">
      <dsp:nvSpPr>
        <dsp:cNvPr id="0" name=""/>
        <dsp:cNvSpPr/>
      </dsp:nvSpPr>
      <dsp:spPr>
        <a:xfrm>
          <a:off x="3420910" y="2790263"/>
          <a:ext cx="1214785" cy="1040634"/>
        </a:xfrm>
        <a:prstGeom prst="roundRect">
          <a:avLst>
            <a:gd name="adj" fmla="val 10000"/>
          </a:avLst>
        </a:prstGeom>
        <a:solidFill>
          <a:schemeClr val="accent1"/>
        </a:solidFill>
        <a:ln w="25400" cap="flat" cmpd="sng" algn="ctr">
          <a:solidFill>
            <a:schemeClr val="accent1">
              <a:shade val="50000"/>
            </a:schemeClr>
          </a:solidFill>
          <a:prstDash val="solid"/>
        </a:ln>
        <a:effectLst/>
      </dsp:spPr>
      <dsp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dsp:style>
      <dsp:txBody>
        <a:bodyPr spcFirstLastPara="0" vert="horz" wrap="square" lIns="25400" tIns="19050" rIns="25400" bIns="190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b="1" kern="1200" noProof="0" dirty="0"/>
            <a:t>Emissions and Energy</a:t>
          </a:r>
          <a:br>
            <a:rPr lang="en-US" sz="1000" b="1" kern="1200" noProof="0" dirty="0"/>
          </a:br>
          <a:r>
            <a:rPr lang="en-US" sz="1000" b="1" kern="1200" noProof="0" dirty="0"/>
            <a:t>Data Repository</a:t>
          </a:r>
        </a:p>
      </dsp:txBody>
      <dsp:txXfrm>
        <a:off x="3451389" y="2820742"/>
        <a:ext cx="1153827" cy="979676"/>
      </dsp:txXfrm>
    </dsp:sp>
    <dsp:sp modelId="{E1C5F944-3257-49EF-87AD-52A6FD21763E}">
      <dsp:nvSpPr>
        <dsp:cNvPr id="0" name=""/>
        <dsp:cNvSpPr/>
      </dsp:nvSpPr>
      <dsp:spPr>
        <a:xfrm>
          <a:off x="3420910" y="3990996"/>
          <a:ext cx="1214785" cy="1040634"/>
        </a:xfrm>
        <a:prstGeom prst="roundRect">
          <a:avLst>
            <a:gd name="adj" fmla="val 10000"/>
          </a:avLst>
        </a:prstGeom>
        <a:solidFill>
          <a:schemeClr val="accent3"/>
        </a:solidFill>
        <a:ln w="25400" cap="flat" cmpd="sng" algn="ctr">
          <a:solidFill>
            <a:schemeClr val="accent3">
              <a:shade val="50000"/>
            </a:schemeClr>
          </a:solidFill>
          <a:prstDash val="solid"/>
        </a:ln>
        <a:effectLst/>
      </dsp:spPr>
      <dsp:style>
        <a:lnRef idx="2">
          <a:schemeClr val="accent3">
            <a:shade val="50000"/>
          </a:schemeClr>
        </a:lnRef>
        <a:fillRef idx="1">
          <a:schemeClr val="accent3"/>
        </a:fillRef>
        <a:effectRef idx="0">
          <a:schemeClr val="accent3"/>
        </a:effectRef>
        <a:fontRef idx="minor">
          <a:schemeClr val="lt1"/>
        </a:fontRef>
      </dsp:style>
      <dsp:txBody>
        <a:bodyPr spcFirstLastPara="0" vert="horz" wrap="square" lIns="25400" tIns="19050" rIns="25400" bIns="190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b="1" kern="1200" noProof="0" dirty="0"/>
            <a:t>Geospatial</a:t>
          </a:r>
          <a:br>
            <a:rPr lang="en-US" sz="1000" b="1" kern="1200" noProof="0" dirty="0"/>
          </a:br>
          <a:r>
            <a:rPr lang="en-US" sz="1000" b="1" kern="1200" noProof="0" dirty="0"/>
            <a:t>Data Repository</a:t>
          </a:r>
        </a:p>
      </dsp:txBody>
      <dsp:txXfrm>
        <a:off x="3451389" y="4021475"/>
        <a:ext cx="1153827" cy="979676"/>
      </dsp:txXfrm>
    </dsp:sp>
    <dsp:sp modelId="{445F1F3D-870C-4B6B-BD29-F8150DD4EE45}">
      <dsp:nvSpPr>
        <dsp:cNvPr id="0" name=""/>
        <dsp:cNvSpPr/>
      </dsp:nvSpPr>
      <dsp:spPr>
        <a:xfrm>
          <a:off x="4901429" y="0"/>
          <a:ext cx="1518481" cy="5296930"/>
        </a:xfrm>
        <a:prstGeom prst="roundRect">
          <a:avLst>
            <a:gd name="adj" fmla="val 10000"/>
          </a:avLst>
        </a:prstGeom>
        <a:noFill/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i-FI" sz="1400" b="1" kern="1200" dirty="0"/>
            <a:t>ANALYSIS</a:t>
          </a:r>
          <a:br>
            <a:rPr lang="fi-FI" sz="1400" b="1" kern="1200" dirty="0"/>
          </a:br>
          <a:r>
            <a:rPr lang="fi-FI" sz="1400" b="1" kern="1200" dirty="0"/>
            <a:t>AND REPORTING</a:t>
          </a:r>
        </a:p>
      </dsp:txBody>
      <dsp:txXfrm>
        <a:off x="4901429" y="0"/>
        <a:ext cx="1518481" cy="1589079"/>
      </dsp:txXfrm>
    </dsp:sp>
    <dsp:sp modelId="{9EF1A0A2-09B6-487C-AA6E-51BE2767C898}">
      <dsp:nvSpPr>
        <dsp:cNvPr id="0" name=""/>
        <dsp:cNvSpPr/>
      </dsp:nvSpPr>
      <dsp:spPr>
        <a:xfrm>
          <a:off x="5053277" y="1590630"/>
          <a:ext cx="1214785" cy="1597096"/>
        </a:xfrm>
        <a:prstGeom prst="roundRect">
          <a:avLst>
            <a:gd name="adj" fmla="val 10000"/>
          </a:avLst>
        </a:prstGeom>
        <a:solidFill>
          <a:schemeClr val="accent1"/>
        </a:solidFill>
        <a:ln w="25400" cap="flat" cmpd="sng" algn="ctr">
          <a:solidFill>
            <a:schemeClr val="accent1">
              <a:shade val="50000"/>
            </a:schemeClr>
          </a:solidFill>
          <a:prstDash val="solid"/>
        </a:ln>
        <a:effectLst/>
      </dsp:spPr>
      <dsp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dsp:style>
      <dsp:txBody>
        <a:bodyPr spcFirstLastPara="0" vert="horz" wrap="square" lIns="25400" tIns="19050" rIns="25400" bIns="190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b="1" kern="1200" noProof="0" dirty="0"/>
            <a:t>Micro Data Repository</a:t>
          </a:r>
        </a:p>
      </dsp:txBody>
      <dsp:txXfrm>
        <a:off x="5088857" y="1626210"/>
        <a:ext cx="1143625" cy="1525936"/>
      </dsp:txXfrm>
    </dsp:sp>
    <dsp:sp modelId="{E007B4D6-FAC1-44B3-A154-DD6CCEFCB9F3}">
      <dsp:nvSpPr>
        <dsp:cNvPr id="0" name=""/>
        <dsp:cNvSpPr/>
      </dsp:nvSpPr>
      <dsp:spPr>
        <a:xfrm>
          <a:off x="5053277" y="3433434"/>
          <a:ext cx="1214785" cy="1597096"/>
        </a:xfrm>
        <a:prstGeom prst="roundRect">
          <a:avLst>
            <a:gd name="adj" fmla="val 10000"/>
          </a:avLst>
        </a:prstGeom>
        <a:solidFill>
          <a:schemeClr val="accent1"/>
        </a:solidFill>
        <a:ln w="25400" cap="flat" cmpd="sng" algn="ctr">
          <a:solidFill>
            <a:schemeClr val="accent1">
              <a:shade val="50000"/>
            </a:schemeClr>
          </a:solidFill>
          <a:prstDash val="solid"/>
        </a:ln>
        <a:effectLst/>
      </dsp:spPr>
      <dsp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dsp:style>
      <dsp:txBody>
        <a:bodyPr spcFirstLastPara="0" vert="horz" wrap="square" lIns="25400" tIns="19050" rIns="25400" bIns="190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b="1" kern="1200" noProof="0" dirty="0"/>
            <a:t>Macro Data Repository</a:t>
          </a:r>
        </a:p>
      </dsp:txBody>
      <dsp:txXfrm>
        <a:off x="5088857" y="3469014"/>
        <a:ext cx="1143625" cy="1525936"/>
      </dsp:txXfrm>
    </dsp:sp>
    <dsp:sp modelId="{40399493-B527-4827-A550-3B2E3E9D319B}">
      <dsp:nvSpPr>
        <dsp:cNvPr id="0" name=""/>
        <dsp:cNvSpPr/>
      </dsp:nvSpPr>
      <dsp:spPr>
        <a:xfrm>
          <a:off x="6533797" y="0"/>
          <a:ext cx="1518481" cy="5296930"/>
        </a:xfrm>
        <a:prstGeom prst="roundRect">
          <a:avLst>
            <a:gd name="adj" fmla="val 10000"/>
          </a:avLst>
        </a:prstGeom>
        <a:noFill/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i-FI" sz="1400" b="1" kern="1200" dirty="0"/>
            <a:t>DISSEMINATION</a:t>
          </a:r>
        </a:p>
      </dsp:txBody>
      <dsp:txXfrm>
        <a:off x="6533797" y="0"/>
        <a:ext cx="1518481" cy="1589079"/>
      </dsp:txXfrm>
    </dsp:sp>
    <dsp:sp modelId="{04D74248-4FD3-4491-B653-8BEA3375451B}">
      <dsp:nvSpPr>
        <dsp:cNvPr id="0" name=""/>
        <dsp:cNvSpPr/>
      </dsp:nvSpPr>
      <dsp:spPr>
        <a:xfrm>
          <a:off x="6685645" y="1589079"/>
          <a:ext cx="1214785" cy="3443004"/>
        </a:xfrm>
        <a:prstGeom prst="roundRect">
          <a:avLst>
            <a:gd name="adj" fmla="val 10000"/>
          </a:avLst>
        </a:prstGeom>
        <a:solidFill>
          <a:schemeClr val="accent1"/>
        </a:solidFill>
        <a:ln w="25400" cap="flat" cmpd="sng" algn="ctr">
          <a:solidFill>
            <a:schemeClr val="accent1">
              <a:shade val="50000"/>
            </a:schemeClr>
          </a:solidFill>
          <a:prstDash val="solid"/>
        </a:ln>
        <a:effectLst/>
      </dsp:spPr>
      <dsp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dsp:style>
      <dsp:txBody>
        <a:bodyPr spcFirstLastPara="0" vert="horz" wrap="square" lIns="25400" tIns="19050" rIns="25400" bIns="190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b="1" kern="1200" noProof="0" dirty="0"/>
            <a:t>Data Repositories for Dissemination</a:t>
          </a:r>
        </a:p>
      </dsp:txBody>
      <dsp:txXfrm>
        <a:off x="6721225" y="1624659"/>
        <a:ext cx="1143625" cy="337184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9/3/layout/IncreasingArrowsProcess">
  <dgm:title val=""/>
  <dgm:desc val=""/>
  <dgm:catLst>
    <dgm:cat type="process" pri="5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clrData>
  <dgm:layoutNode name="Name0">
    <dgm:varLst>
      <dgm:chMax val="5"/>
      <dgm:chPref val="5"/>
      <dgm:dir/>
      <dgm:animLvl val="lvl"/>
    </dgm:varLst>
    <dgm:shape xmlns:r="http://schemas.openxmlformats.org/officeDocument/2006/relationships" r:blip="">
      <dgm:adjLst/>
    </dgm:shape>
    <dgm:choose name="Name1">
      <dgm:if name="Name2" axis="ch" ptType="node" func="cnt" op="equ" val="1">
        <dgm:choose name="Name3">
          <dgm:if name="Name4" axis="ch ch" ptType="node node" func="cnt" op="equ" val="0">
            <dgm:alg type="composite">
              <dgm:param type="ar" val="6.8662"/>
            </dgm:alg>
            <dgm:choose name="Name5">
              <dgm:if name="Name6" func="var" arg="dir" op="equ" val="norm">
                <dgm:constrLst>
                  <dgm:constr type="primFontSz" for="des" forName="parentText1" val="65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/>
                </dgm:constrLst>
              </dgm:if>
              <dgm:else name="Name7">
                <dgm:constrLst>
                  <dgm:constr type="primFontSz" for="des" forName="parentText1" val="65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/>
                </dgm:constrLst>
              </dgm:else>
            </dgm:choose>
          </dgm:if>
          <dgm:else name="Name8">
            <dgm:alg type="composite">
              <dgm:param type="ar" val="1.9864"/>
            </dgm:alg>
            <dgm:choose name="Name9">
              <dgm:if name="Name1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93"/>
                  <dgm:constr type="l" for="ch" forName="childText1" refType="w" fact="0"/>
                  <dgm:constr type="t" for="ch" forName="childText1" refType="h" fact="0.224"/>
                  <dgm:constr type="w" for="ch" forName="childText1" refType="w" fact="0.9241"/>
                  <dgm:constr type="h" for="ch" forName="childText1" refType="h" fact="0.776"/>
                </dgm:constrLst>
              </dgm:if>
              <dgm:else name="Name1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93"/>
                  <dgm:constr type="l" for="ch" forName="childText1" refType="w" fact="0.076"/>
                  <dgm:constr type="t" for="ch" forName="childText1" refType="h" fact="0.224"/>
                  <dgm:constr type="w" for="ch" forName="childText1" refType="w" fact="0.9241"/>
                  <dgm:constr type="h" for="ch" forName="childText1" refType="h" fact="0.776"/>
                </dgm:constrLst>
              </dgm:else>
            </dgm:choose>
          </dgm:else>
        </dgm:choose>
      </dgm:if>
      <dgm:if name="Name12" axis="ch" ptType="node" func="cnt" op="equ" val="2">
        <dgm:choose name="Name13">
          <dgm:if name="Name14" axis="ch ch" ptType="node node" func="cnt" op="equ" val="0">
            <dgm:alg type="composite">
              <dgm:param type="ar" val="5.1498"/>
            </dgm:alg>
            <dgm:choose name="Name15">
              <dgm:if name="Name1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7501"/>
                  <dgm:constr type="l" for="ch" forName="parentText2" refType="w" fact="0.462"/>
                  <dgm:constr type="t" for="ch" forName="parentText2" refType="h" fact="0.2499"/>
                  <dgm:constr type="w" for="ch" forName="parentText2" refType="w" fact="0.538"/>
                  <dgm:constr type="h" for="ch" forName="parentText2" refType="h" fact="0.7501"/>
                </dgm:constrLst>
              </dgm:if>
              <dgm:else name="Name1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7501"/>
                  <dgm:constr type="l" for="ch" forName="parentText2" refType="w" fact="0"/>
                  <dgm:constr type="t" for="ch" forName="parentText2" refType="h" fact="0.2499"/>
                  <dgm:constr type="w" for="ch" forName="parentText2" refType="w" fact="0.538"/>
                  <dgm:constr type="h" for="ch" forName="parentText2" refType="h" fact="0.7501"/>
                </dgm:constrLst>
              </dgm:else>
            </dgm:choose>
          </dgm:if>
          <dgm:else name="Name18">
            <dgm:alg type="composite">
              <dgm:param type="ar" val="2.0563"/>
            </dgm:alg>
            <dgm:choose name="Name19">
              <dgm:if name="Name2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parentText2" refType="primFontSz" refFor="des" refForName="parentText1" op="equ"/>
                  <dgm:constr type="primFontSz" for="des" forName="childText2" refType="primFontSz" refFor="des" refForName="child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995"/>
                  <dgm:constr type="l" for="ch" forName="parentText2" refType="w" fact="0.462"/>
                  <dgm:constr type="t" for="ch" forName="parentText2" refType="h" fact="0.0998"/>
                  <dgm:constr type="w" for="ch" forName="parentText2" refType="w" fact="0.538"/>
                  <dgm:constr type="h" for="ch" forName="parentText2" refType="h" fact="0.2995"/>
                  <dgm:constr type="l" for="ch" forName="childText1" refType="w" fact="0"/>
                  <dgm:constr type="t" for="ch" forName="childText1" refType="h" fact="0.2317"/>
                  <dgm:constr type="w" for="ch" forName="childText1" refType="w" fact="0.462"/>
                  <dgm:constr type="h" for="ch" forName="childText1" refType="h" fact="0.6685"/>
                  <dgm:constr type="l" for="ch" forName="childText2" refType="w" fact="0.462"/>
                  <dgm:constr type="t" for="ch" forName="childText2" refType="h" fact="0.3315"/>
                  <dgm:constr type="w" for="ch" forName="childText2" refType="w" fact="0.462"/>
                  <dgm:constr type="h" for="ch" forName="childText2" refType="h" fact="0.6685"/>
                </dgm:constrLst>
              </dgm:if>
              <dgm:else name="Name2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parentText2" refType="primFontSz" refFor="des" refForName="parentText1" op="equ"/>
                  <dgm:constr type="primFontSz" for="des" forName="childText2" refType="primFontSz" refFor="des" refForName="child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995"/>
                  <dgm:constr type="l" for="ch" forName="parentText2" refType="w" fact="0"/>
                  <dgm:constr type="t" for="ch" forName="parentText2" refType="h" fact="0.0998"/>
                  <dgm:constr type="w" for="ch" forName="parentText2" refType="w" fact="0.538"/>
                  <dgm:constr type="h" for="ch" forName="parentText2" refType="h" fact="0.2995"/>
                  <dgm:constr type="l" for="ch" forName="childText1" refType="w" fact="0.538"/>
                  <dgm:constr type="t" for="ch" forName="childText1" refType="h" fact="0.2317"/>
                  <dgm:constr type="w" for="ch" forName="childText1" refType="w" fact="0.462"/>
                  <dgm:constr type="h" for="ch" forName="childText1" refType="h" fact="0.6685"/>
                  <dgm:constr type="l" for="ch" forName="childText2" refType="w" fact="0.076"/>
                  <dgm:constr type="t" for="ch" forName="childText2" refType="h" fact="0.3315"/>
                  <dgm:constr type="w" for="ch" forName="childText2" refType="w" fact="0.462"/>
                  <dgm:constr type="h" for="ch" forName="childText2" refType="h" fact="0.6685"/>
                </dgm:constrLst>
              </dgm:else>
            </dgm:choose>
          </dgm:else>
        </dgm:choose>
      </dgm:if>
      <dgm:if name="Name22" axis="ch" ptType="node" func="cnt" op="equ" val="3">
        <dgm:choose name="Name23">
          <dgm:if name="Name24" axis="ch ch" ptType="node node" func="cnt" op="equ" val="0">
            <dgm:alg type="composite">
              <dgm:param type="ar" val="4.1198"/>
            </dgm:alg>
            <dgm:choose name="Name25">
              <dgm:if name="Name2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6"/>
                  <dgm:constr type="l" for="ch" forName="parentText2" refType="w" fact="0.308"/>
                  <dgm:constr type="t" for="ch" forName="parentText2" refType="h" fact="0.2"/>
                  <dgm:constr type="w" for="ch" forName="parentText2" refType="w" fact="0.692"/>
                  <dgm:constr type="h" for="ch" forName="parentText2" refType="h" fact="0.6"/>
                  <dgm:constr type="l" for="ch" forName="parentText3" refType="w" fact="0.616"/>
                  <dgm:constr type="t" for="ch" forName="parentText3" refType="h" fact="0.4"/>
                  <dgm:constr type="w" for="ch" forName="parentText3" refType="w" fact="0.384"/>
                  <dgm:constr type="h" for="ch" forName="parentText3" refType="h" fact="0.6"/>
                </dgm:constrLst>
              </dgm:if>
              <dgm:else name="Name2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6"/>
                  <dgm:constr type="l" for="ch" forName="parentText2" refType="w" fact="0"/>
                  <dgm:constr type="t" for="ch" forName="parentText2" refType="h" fact="0.2"/>
                  <dgm:constr type="w" for="ch" forName="parentText2" refType="w" fact="0.692"/>
                  <dgm:constr type="h" for="ch" forName="parentText2" refType="h" fact="0.6"/>
                  <dgm:constr type="l" for="ch" forName="parentText3" refType="w" fact="0"/>
                  <dgm:constr type="t" for="ch" forName="parentText3" refType="h" fact="0.4"/>
                  <dgm:constr type="w" for="ch" forName="parentText3" refType="w" fact="0.384"/>
                  <dgm:constr type="h" for="ch" forName="parentText3" refType="h" fact="0.6"/>
                </dgm:constrLst>
              </dgm:else>
            </dgm:choose>
          </dgm:if>
          <dgm:else name="Name28">
            <dgm:alg type="composite">
              <dgm:param type="ar" val="2.0702"/>
            </dgm:alg>
            <dgm:choose name="Name29">
              <dgm:if name="Name3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l" for="ch" forName="childText1" refType="w" fact="0"/>
                  <dgm:constr type="t" for="ch" forName="childText1" refType="h" fact="0.2325"/>
                  <dgm:constr type="w" for="ch" forName="childText1" refType="w" fact="0.308"/>
                  <dgm:constr type="h" for="ch" forName="childText1" refType="h" fact="0.5808"/>
                  <dgm:constr type="l" for="ch" forName="childText2" refType="w" fact="0.308"/>
                  <dgm:constr type="t" for="ch" forName="childText2" refType="h" fact="0.333"/>
                  <dgm:constr type="w" for="ch" forName="childText2" refType="w" fact="0.308"/>
                  <dgm:constr type="h" for="ch" forName="childText2" refType="h" fact="0.5808"/>
                  <dgm:constr type="l" for="ch" forName="childText3" refType="w" fact="0.616"/>
                  <dgm:constr type="t" for="ch" forName="childText3" refType="h" fact="0.4335"/>
                  <dgm:constr type="w" for="ch" forName="childText3" refType="w" fact="0.308"/>
                  <dgm:constr type="h" for="ch" forName="childText3" refType="h" fact="0.572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3015"/>
                  <dgm:constr type="l" for="ch" forName="parentText2" refType="w" fact="0.308"/>
                  <dgm:constr type="t" for="ch" forName="parentText2" refType="h" fact="0.1005"/>
                  <dgm:constr type="w" for="ch" forName="parentText2" refType="w" fact="0.692"/>
                  <dgm:constr type="h" for="ch" forName="parentText2" refType="h" fact="0.3015"/>
                  <dgm:constr type="l" for="ch" forName="parentText3" refType="w" fact="0.616"/>
                  <dgm:constr type="t" for="ch" forName="parentText3" refType="h" fact="0.201"/>
                  <dgm:constr type="w" for="ch" forName="parentText3" refType="w" fact="0.384"/>
                  <dgm:constr type="h" for="ch" forName="parentText3" refType="h" fact="0.3015"/>
                </dgm:constrLst>
              </dgm:if>
              <dgm:else name="Name3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l" for="ch" forName="childText1" refType="w" fact="0.692"/>
                  <dgm:constr type="t" for="ch" forName="childText1" refType="h" fact="0.2325"/>
                  <dgm:constr type="w" for="ch" forName="childText1" refType="w" fact="0.308"/>
                  <dgm:constr type="h" for="ch" forName="childText1" refType="h" fact="0.5808"/>
                  <dgm:constr type="l" for="ch" forName="childText2" refType="w" fact="0.384"/>
                  <dgm:constr type="t" for="ch" forName="childText2" refType="h" fact="0.333"/>
                  <dgm:constr type="w" for="ch" forName="childText2" refType="w" fact="0.308"/>
                  <dgm:constr type="h" for="ch" forName="childText2" refType="h" fact="0.5808"/>
                  <dgm:constr type="l" for="ch" forName="childText3" refType="w" fact="0.076"/>
                  <dgm:constr type="t" for="ch" forName="childText3" refType="h" fact="0.4335"/>
                  <dgm:constr type="w" for="ch" forName="childText3" refType="w" fact="0.308"/>
                  <dgm:constr type="h" for="ch" forName="childText3" refType="h" fact="0.572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3015"/>
                  <dgm:constr type="l" for="ch" forName="parentText2" refType="w" fact="0"/>
                  <dgm:constr type="t" for="ch" forName="parentText2" refType="h" fact="0.1005"/>
                  <dgm:constr type="w" for="ch" forName="parentText2" refType="w" fact="0.692"/>
                  <dgm:constr type="h" for="ch" forName="parentText2" refType="h" fact="0.3015"/>
                  <dgm:constr type="l" for="ch" forName="parentText3" refType="w" fact="0"/>
                  <dgm:constr type="t" for="ch" forName="parentText3" refType="h" fact="0.201"/>
                  <dgm:constr type="w" for="ch" forName="parentText3" refType="w" fact="0.384"/>
                  <dgm:constr type="h" for="ch" forName="parentText3" refType="h" fact="0.3015"/>
                </dgm:constrLst>
              </dgm:else>
            </dgm:choose>
          </dgm:else>
        </dgm:choose>
      </dgm:if>
      <dgm:if name="Name32" axis="ch" ptType="node" func="cnt" op="equ" val="4">
        <dgm:choose name="Name33">
          <dgm:if name="Name34" axis="ch ch" ptType="node node" func="cnt" op="equ" val="0">
            <dgm:alg type="composite">
              <dgm:param type="ar" val="3.435"/>
            </dgm:alg>
            <dgm:choose name="Name35">
              <dgm:if name="Name3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5001"/>
                  <dgm:constr type="l" for="ch" forName="parentText2" refType="w" fact="0.2305"/>
                  <dgm:constr type="t" for="ch" forName="parentText2" refType="h" fact="0.1666"/>
                  <dgm:constr type="w" for="ch" forName="parentText2" refType="w" fact="0.7695"/>
                  <dgm:constr type="h" for="ch" forName="parentText2" refType="h" fact="0.5001"/>
                  <dgm:constr type="l" for="ch" forName="parentText3" refType="w" fact="0.461"/>
                  <dgm:constr type="t" for="ch" forName="parentText3" refType="h" fact="0.3333"/>
                  <dgm:constr type="w" for="ch" forName="parentText3" refType="w" fact="0.539"/>
                  <dgm:constr type="h" for="ch" forName="parentText3" refType="h" fact="0.5001"/>
                  <dgm:constr type="l" for="ch" forName="parentText4" refType="w" fact="0.6915"/>
                  <dgm:constr type="t" for="ch" forName="parentText4" refType="h" fact="0.4999"/>
                  <dgm:constr type="w" for="ch" forName="parentText4" refType="w" fact="0.3085"/>
                  <dgm:constr type="h" for="ch" forName="parentText4" refType="h" fact="0.5001"/>
                </dgm:constrLst>
              </dgm:if>
              <dgm:else name="Name3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5001"/>
                  <dgm:constr type="l" for="ch" forName="parentText2" refType="w" fact="0"/>
                  <dgm:constr type="t" for="ch" forName="parentText2" refType="h" fact="0.1666"/>
                  <dgm:constr type="w" for="ch" forName="parentText2" refType="w" fact="0.7695"/>
                  <dgm:constr type="h" for="ch" forName="parentText2" refType="h" fact="0.5001"/>
                  <dgm:constr type="l" for="ch" forName="parentText3" refType="w" fact="0"/>
                  <dgm:constr type="t" for="ch" forName="parentText3" refType="h" fact="0.3333"/>
                  <dgm:constr type="w" for="ch" forName="parentText3" refType="w" fact="0.539"/>
                  <dgm:constr type="h" for="ch" forName="parentText3" refType="h" fact="0.5001"/>
                  <dgm:constr type="l" for="ch" forName="parentText4" refType="w" fact="0"/>
                  <dgm:constr type="t" for="ch" forName="parentText4" refType="h" fact="0.4999"/>
                  <dgm:constr type="w" for="ch" forName="parentText4" refType="w" fact="0.3085"/>
                  <dgm:constr type="h" for="ch" forName="parentText4" refType="h" fact="0.5001"/>
                </dgm:constrLst>
              </dgm:else>
            </dgm:choose>
          </dgm:if>
          <dgm:else name="Name38">
            <dgm:alg type="composite">
              <dgm:param type="ar" val="1.9377"/>
            </dgm:alg>
            <dgm:choose name="Name39">
              <dgm:if name="Name4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l" for="ch" forName="childText1" refType="w" fact="0"/>
                  <dgm:constr type="t" for="ch" forName="childText1" refType="h" fact="0.218"/>
                  <dgm:constr type="w" for="ch" forName="childText1" refType="w" fact="0.2305"/>
                  <dgm:constr type="h" for="ch" forName="childText1" refType="h" fact="0.5218"/>
                  <dgm:constr type="l" for="ch" forName="childText2" refType="w" fact="0.2305"/>
                  <dgm:constr type="t" for="ch" forName="childText2" refType="h" fact="0.312"/>
                  <dgm:constr type="w" for="ch" forName="childText2" refType="w" fact="0.2305"/>
                  <dgm:constr type="h" for="ch" forName="childText2" refType="h" fact="0.5085"/>
                  <dgm:constr type="l" for="ch" forName="childText3" refType="w" fact="0.461"/>
                  <dgm:constr type="t" for="ch" forName="childText3" refType="h" fact="0.406"/>
                  <dgm:constr type="w" for="ch" forName="childText3" refType="w" fact="0.2305"/>
                  <dgm:constr type="h" for="ch" forName="childText3" refType="h" fact="0.5119"/>
                  <dgm:constr type="l" for="ch" forName="childText4" refType="w" fact="0.6915"/>
                  <dgm:constr type="t" for="ch" forName="childText4" refType="h" fact="0.5"/>
                  <dgm:constr type="w" for="ch" forName="childText4" refType="w" fact="0.2326"/>
                  <dgm:constr type="h" for="ch" forName="childText4" refType="h" fact="0.5179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21"/>
                  <dgm:constr type="l" for="ch" forName="parentText2" refType="w" fact="0.2305"/>
                  <dgm:constr type="t" for="ch" forName="parentText2" refType="h" fact="0.094"/>
                  <dgm:constr type="w" for="ch" forName="parentText2" refType="w" fact="0.7695"/>
                  <dgm:constr type="h" for="ch" forName="parentText2" refType="h" fact="0.2821"/>
                  <dgm:constr type="l" for="ch" forName="parentText3" refType="w" fact="0.461"/>
                  <dgm:constr type="t" for="ch" forName="parentText3" refType="h" fact="0.188"/>
                  <dgm:constr type="w" for="ch" forName="parentText3" refType="w" fact="0.539"/>
                  <dgm:constr type="h" for="ch" forName="parentText3" refType="h" fact="0.2821"/>
                  <dgm:constr type="l" for="ch" forName="parentText4" refType="w" fact="0.6915"/>
                  <dgm:constr type="t" for="ch" forName="parentText4" refType="h" fact="0.282"/>
                  <dgm:constr type="w" for="ch" forName="parentText4" refType="w" fact="0.3085"/>
                  <dgm:constr type="h" for="ch" forName="parentText4" refType="h" fact="0.2821"/>
                </dgm:constrLst>
              </dgm:if>
              <dgm:else name="Name4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l" for="ch" forName="childText1" refType="w" fact="0.7695"/>
                  <dgm:constr type="t" for="ch" forName="childText1" refType="h" fact="0.218"/>
                  <dgm:constr type="w" for="ch" forName="childText1" refType="w" fact="0.2305"/>
                  <dgm:constr type="h" for="ch" forName="childText1" refType="h" fact="0.5218"/>
                  <dgm:constr type="l" for="ch" forName="childText2" refType="w" fact="0.539"/>
                  <dgm:constr type="t" for="ch" forName="childText2" refType="h" fact="0.312"/>
                  <dgm:constr type="w" for="ch" forName="childText2" refType="w" fact="0.2305"/>
                  <dgm:constr type="h" for="ch" forName="childText2" refType="h" fact="0.5085"/>
                  <dgm:constr type="l" for="ch" forName="childText3" refType="w" fact="0.3085"/>
                  <dgm:constr type="t" for="ch" forName="childText3" refType="h" fact="0.406"/>
                  <dgm:constr type="w" for="ch" forName="childText3" refType="w" fact="0.2305"/>
                  <dgm:constr type="h" for="ch" forName="childText3" refType="h" fact="0.5119"/>
                  <dgm:constr type="l" for="ch" forName="childText4" refType="w" fact="0.076"/>
                  <dgm:constr type="t" for="ch" forName="childText4" refType="h" fact="0.5"/>
                  <dgm:constr type="w" for="ch" forName="childText4" refType="w" fact="0.2346"/>
                  <dgm:constr type="h" for="ch" forName="childText4" refType="h" fact="0.5179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21"/>
                  <dgm:constr type="l" for="ch" forName="parentText2" refType="w" fact="0"/>
                  <dgm:constr type="t" for="ch" forName="parentText2" refType="h" fact="0.094"/>
                  <dgm:constr type="w" for="ch" forName="parentText2" refType="w" fact="0.7695"/>
                  <dgm:constr type="h" for="ch" forName="parentText2" refType="h" fact="0.2821"/>
                  <dgm:constr type="l" for="ch" forName="parentText3" refType="w" fact="0"/>
                  <dgm:constr type="t" for="ch" forName="parentText3" refType="h" fact="0.188"/>
                  <dgm:constr type="w" for="ch" forName="parentText3" refType="w" fact="0.539"/>
                  <dgm:constr type="h" for="ch" forName="parentText3" refType="h" fact="0.2821"/>
                  <dgm:constr type="l" for="ch" forName="parentText4" refType="w" fact="0"/>
                  <dgm:constr type="t" for="ch" forName="parentText4" refType="h" fact="0.282"/>
                  <dgm:constr type="w" for="ch" forName="parentText4" refType="w" fact="0.3085"/>
                  <dgm:constr type="h" for="ch" forName="parentText4" refType="h" fact="0.2821"/>
                </dgm:constrLst>
              </dgm:else>
            </dgm:choose>
          </dgm:else>
        </dgm:choose>
      </dgm:if>
      <dgm:else name="Name42">
        <dgm:choose name="Name43">
          <dgm:if name="Name44" axis="ch ch" ptType="node node" func="cnt" op="equ" val="0">
            <dgm:alg type="composite">
              <dgm:param type="ar" val="2.9463"/>
            </dgm:alg>
            <dgm:choose name="Name45">
              <dgm:if name="Name4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4285"/>
                  <dgm:constr type="l" for="ch" forName="parentText2" refType="w" fact="0.1848"/>
                  <dgm:constr type="t" for="ch" forName="parentText2" refType="h" fact="0.1429"/>
                  <dgm:constr type="w" for="ch" forName="parentText2" refType="w" fact="0.8152"/>
                  <dgm:constr type="h" for="ch" forName="parentText2" refType="h" fact="0.4285"/>
                  <dgm:constr type="l" for="ch" forName="parentText3" refType="w" fact="0.3696"/>
                  <dgm:constr type="t" for="ch" forName="parentText3" refType="h" fact="0.2858"/>
                  <dgm:constr type="w" for="ch" forName="parentText3" refType="w" fact="0.6304"/>
                  <dgm:constr type="h" for="ch" forName="parentText3" refType="h" fact="0.4285"/>
                  <dgm:constr type="l" for="ch" forName="parentText4" refType="w" fact="0.5545"/>
                  <dgm:constr type="t" for="ch" forName="parentText4" refType="h" fact="0.4286"/>
                  <dgm:constr type="w" for="ch" forName="parentText4" refType="w" fact="0.4455"/>
                  <dgm:constr type="h" for="ch" forName="parentText4" refType="h" fact="0.4285"/>
                  <dgm:constr type="l" for="ch" forName="parentText5" refType="w" fact="0.7393"/>
                  <dgm:constr type="t" for="ch" forName="parentText5" refType="h" fact="0.5715"/>
                  <dgm:constr type="w" for="ch" forName="parentText5" refType="w" fact="0.2607"/>
                  <dgm:constr type="h" for="ch" forName="parentText5" refType="h" fact="0.4285"/>
                </dgm:constrLst>
              </dgm:if>
              <dgm:else name="Name4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4285"/>
                  <dgm:constr type="l" for="ch" forName="parentText2" refType="w" fact="0"/>
                  <dgm:constr type="t" for="ch" forName="parentText2" refType="h" fact="0.1429"/>
                  <dgm:constr type="w" for="ch" forName="parentText2" refType="w" fact="0.8152"/>
                  <dgm:constr type="h" for="ch" forName="parentText2" refType="h" fact="0.4285"/>
                  <dgm:constr type="l" for="ch" forName="parentText3" refType="w" fact="0"/>
                  <dgm:constr type="t" for="ch" forName="parentText3" refType="h" fact="0.2858"/>
                  <dgm:constr type="w" for="ch" forName="parentText3" refType="w" fact="0.6304"/>
                  <dgm:constr type="h" for="ch" forName="parentText3" refType="h" fact="0.4285"/>
                  <dgm:constr type="l" for="ch" forName="parentText4" refType="w" fact="0"/>
                  <dgm:constr type="t" for="ch" forName="parentText4" refType="h" fact="0.4286"/>
                  <dgm:constr type="w" for="ch" forName="parentText4" refType="w" fact="0.4455"/>
                  <dgm:constr type="h" for="ch" forName="parentText4" refType="h" fact="0.4285"/>
                  <dgm:constr type="l" for="ch" forName="parentText5" refType="w" fact="0"/>
                  <dgm:constr type="t" for="ch" forName="parentText5" refType="h" fact="0.5715"/>
                  <dgm:constr type="w" for="ch" forName="parentText5" refType="w" fact="0.2607"/>
                  <dgm:constr type="h" for="ch" forName="parentText5" refType="h" fact="0.4285"/>
                </dgm:constrLst>
              </dgm:else>
            </dgm:choose>
          </dgm:if>
          <dgm:else name="Name48">
            <dgm:alg type="composite">
              <dgm:param type="ar" val="1.7837"/>
            </dgm:alg>
            <dgm:choose name="Name49">
              <dgm:if name="Name5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5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5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5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childText5" refType="primFontSz" refFor="des" refForName="parentText4" op="lte"/>
                  <dgm:constr type="primFontSz" for="des" forName="childText1" refType="primFontSz" refFor="des" refForName="parentText5" op="lte"/>
                  <dgm:constr type="primFontSz" for="des" forName="childText2" refType="primFontSz" refFor="des" refForName="parentText5" op="lte"/>
                  <dgm:constr type="primFontSz" for="des" forName="childText3" refType="primFontSz" refFor="des" refForName="parentText5" op="lte"/>
                  <dgm:constr type="primFontSz" for="des" forName="childText4" refType="primFontSz" refFor="des" refForName="parentText5" op="lte"/>
                  <dgm:constr type="primFontSz" for="des" forName="childText5" refType="primFontSz" refFor="des" refForName="parentText5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primFontSz" for="des" forName="childText5" refType="primFontSz" refFor="des" refForName="childText1" op="equ"/>
                  <dgm:constr type="l" for="ch" forName="childText1" refType="w" fact="0"/>
                  <dgm:constr type="t" for="ch" forName="childText1" refType="h" fact="0.1997"/>
                  <dgm:constr type="w" for="ch" forName="childText1" refType="w" fact="0.18482"/>
                  <dgm:constr type="h" for="ch" forName="childText1" refType="h" fact="0.4763"/>
                  <dgm:constr type="l" for="ch" forName="childText2" refType="w" fact="0.1848"/>
                  <dgm:constr type="t" for="ch" forName="childText2" refType="h" fact="0.2862"/>
                  <dgm:constr type="w" for="ch" forName="childText2" refType="w" fact="0.18482"/>
                  <dgm:constr type="h" for="ch" forName="childText2" refType="h" fact="0.4763"/>
                  <dgm:constr type="l" for="ch" forName="childText3" refType="w" fact="0.3696"/>
                  <dgm:constr type="t" for="ch" forName="childText3" refType="h" fact="0.3727"/>
                  <dgm:constr type="w" for="ch" forName="childText3" refType="w" fact="0.18482"/>
                  <dgm:constr type="h" for="ch" forName="childText3" refType="h" fact="0.4763"/>
                  <dgm:constr type="l" for="ch" forName="childText4" refType="w" fact="0.5545"/>
                  <dgm:constr type="t" for="ch" forName="childText4" refType="h" fact="0.4592"/>
                  <dgm:constr type="w" for="ch" forName="childText4" refType="w" fact="0.18482"/>
                  <dgm:constr type="h" for="ch" forName="childText4" refType="h" fact="0.4763"/>
                  <dgm:constr type="l" for="ch" forName="childText5" refType="w" fact="0.7393"/>
                  <dgm:constr type="t" for="ch" forName="childText5" refType="h" fact="0.5457"/>
                  <dgm:constr type="w" for="ch" forName="childText5" refType="w" fact="0.18482"/>
                  <dgm:constr type="h" for="ch" forName="childText5" refType="h" fact="0.476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594"/>
                  <dgm:constr type="l" for="ch" forName="parentText2" refType="w" fact="0.1848"/>
                  <dgm:constr type="t" for="ch" forName="parentText2" refType="h" fact="0.0865"/>
                  <dgm:constr type="w" for="ch" forName="parentText2" refType="w" fact="0.8152"/>
                  <dgm:constr type="h" for="ch" forName="parentText2" refType="h" fact="0.2594"/>
                  <dgm:constr type="l" for="ch" forName="parentText3" refType="w" fact="0.3696"/>
                  <dgm:constr type="t" for="ch" forName="parentText3" refType="h" fact="0.173"/>
                  <dgm:constr type="w" for="ch" forName="parentText3" refType="w" fact="0.6304"/>
                  <dgm:constr type="h" for="ch" forName="parentText3" refType="h" fact="0.2594"/>
                  <dgm:constr type="l" for="ch" forName="parentText4" refType="w" fact="0.5545"/>
                  <dgm:constr type="t" for="ch" forName="parentText4" refType="h" fact="0.2595"/>
                  <dgm:constr type="w" for="ch" forName="parentText4" refType="w" fact="0.4455"/>
                  <dgm:constr type="h" for="ch" forName="parentText4" refType="h" fact="0.2594"/>
                  <dgm:constr type="l" for="ch" forName="parentText5" refType="w" fact="0.7393"/>
                  <dgm:constr type="t" for="ch" forName="parentText5" refType="h" fact="0.346"/>
                  <dgm:constr type="w" for="ch" forName="parentText5" refType="w" fact="0.2607"/>
                  <dgm:constr type="h" for="ch" forName="parentText5" refType="h" fact="0.2594"/>
                </dgm:constrLst>
              </dgm:if>
              <dgm:else name="Name5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5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5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5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childText5" refType="primFontSz" refFor="des" refForName="parentText4" op="lte"/>
                  <dgm:constr type="primFontSz" for="des" forName="childText1" refType="primFontSz" refFor="des" refForName="parentText5" op="lte"/>
                  <dgm:constr type="primFontSz" for="des" forName="childText2" refType="primFontSz" refFor="des" refForName="parentText5" op="lte"/>
                  <dgm:constr type="primFontSz" for="des" forName="childText3" refType="primFontSz" refFor="des" refForName="parentText5" op="lte"/>
                  <dgm:constr type="primFontSz" for="des" forName="childText4" refType="primFontSz" refFor="des" refForName="parentText5" op="lte"/>
                  <dgm:constr type="primFontSz" for="des" forName="childText5" refType="primFontSz" refFor="des" refForName="parentText5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primFontSz" for="des" forName="childText5" refType="primFontSz" refFor="des" refForName="childText1" op="equ"/>
                  <dgm:constr type="l" for="ch" forName="childText1" refType="w" fact="0.81518"/>
                  <dgm:constr type="t" for="ch" forName="childText1" refType="h" fact="0.1997"/>
                  <dgm:constr type="w" for="ch" forName="childText1" refType="w" fact="0.18482"/>
                  <dgm:constr type="h" for="ch" forName="childText1" refType="h" fact="0.4763"/>
                  <dgm:constr type="l" for="ch" forName="childText2" refType="w" fact="0.63036"/>
                  <dgm:constr type="t" for="ch" forName="childText2" refType="h" fact="0.2862"/>
                  <dgm:constr type="w" for="ch" forName="childText2" refType="w" fact="0.18482"/>
                  <dgm:constr type="h" for="ch" forName="childText2" refType="h" fact="0.4763"/>
                  <dgm:constr type="l" for="ch" forName="childText3" refType="w" fact="0.44554"/>
                  <dgm:constr type="t" for="ch" forName="childText3" refType="h" fact="0.3727"/>
                  <dgm:constr type="w" for="ch" forName="childText3" refType="w" fact="0.18482"/>
                  <dgm:constr type="h" for="ch" forName="childText3" refType="h" fact="0.4763"/>
                  <dgm:constr type="l" for="ch" forName="childText4" refType="w" fact="0.26072"/>
                  <dgm:constr type="t" for="ch" forName="childText4" refType="h" fact="0.4592"/>
                  <dgm:constr type="w" for="ch" forName="childText4" refType="w" fact="0.18482"/>
                  <dgm:constr type="h" for="ch" forName="childText4" refType="h" fact="0.4763"/>
                  <dgm:constr type="l" for="ch" forName="childText5" refType="w" fact="0.0759"/>
                  <dgm:constr type="t" for="ch" forName="childText5" refType="h" fact="0.5457"/>
                  <dgm:constr type="w" for="ch" forName="childText5" refType="w" fact="0.18482"/>
                  <dgm:constr type="h" for="ch" forName="childText5" refType="h" fact="0.476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594"/>
                  <dgm:constr type="l" for="ch" forName="parentText2" refType="w" fact="0"/>
                  <dgm:constr type="t" for="ch" forName="parentText2" refType="h" fact="0.0865"/>
                  <dgm:constr type="w" for="ch" forName="parentText2" refType="w" fact="0.8152"/>
                  <dgm:constr type="h" for="ch" forName="parentText2" refType="h" fact="0.2594"/>
                  <dgm:constr type="l" for="ch" forName="parentText3" refType="w" fact="0"/>
                  <dgm:constr type="t" for="ch" forName="parentText3" refType="h" fact="0.173"/>
                  <dgm:constr type="w" for="ch" forName="parentText3" refType="w" fact="0.6304"/>
                  <dgm:constr type="h" for="ch" forName="parentText3" refType="h" fact="0.2594"/>
                  <dgm:constr type="l" for="ch" forName="parentText4" refType="w" fact="0"/>
                  <dgm:constr type="t" for="ch" forName="parentText4" refType="h" fact="0.2595"/>
                  <dgm:constr type="w" for="ch" forName="parentText4" refType="w" fact="0.4455"/>
                  <dgm:constr type="h" for="ch" forName="parentText4" refType="h" fact="0.2594"/>
                  <dgm:constr type="l" for="ch" forName="parentText5" refType="w" fact="0"/>
                  <dgm:constr type="t" for="ch" forName="parentText5" refType="h" fact="0.346"/>
                  <dgm:constr type="w" for="ch" forName="parentText5" refType="w" fact="0.2607"/>
                  <dgm:constr type="h" for="ch" forName="parentText5" refType="h" fact="0.2594"/>
                </dgm:constrLst>
              </dgm:else>
            </dgm:choose>
          </dgm:else>
        </dgm:choose>
      </dgm:else>
    </dgm:choose>
    <dgm:forEach name="Name52" axis="ch" ptType="node" cnt="1">
      <dgm:layoutNode name="parentText1" styleLbl="node1">
        <dgm:varLst>
          <dgm:chMax/>
          <dgm:chPref val="3"/>
          <dgm:bulletEnabled val="1"/>
        </dgm:varLst>
        <dgm:choose name="Name53">
          <dgm:if name="Name54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55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56">
        <dgm:if name="Name57" axis="ch" ptType="node" func="cnt" op="gte" val="1">
          <dgm:layoutNode name="childText1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58"/>
      </dgm:choose>
    </dgm:forEach>
    <dgm:forEach name="Name59" axis="ch" ptType="node" st="2" cnt="1">
      <dgm:layoutNode name="parentText2" styleLbl="node1">
        <dgm:varLst>
          <dgm:chMax/>
          <dgm:chPref val="3"/>
          <dgm:bulletEnabled val="1"/>
        </dgm:varLst>
        <dgm:choose name="Name60">
          <dgm:if name="Name61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62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63">
        <dgm:if name="Name64" axis="ch" ptType="node" func="cnt" op="gte" val="1">
          <dgm:layoutNode name="childText2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65"/>
      </dgm:choose>
    </dgm:forEach>
    <dgm:forEach name="Name66" axis="ch" ptType="node" st="3" cnt="1">
      <dgm:layoutNode name="parentText3" styleLbl="node1">
        <dgm:varLst>
          <dgm:chMax/>
          <dgm:chPref val="3"/>
          <dgm:bulletEnabled val="1"/>
        </dgm:varLst>
        <dgm:choose name="Name67">
          <dgm:if name="Name68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69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70">
        <dgm:if name="Name71" axis="ch" ptType="node" func="cnt" op="gte" val="1">
          <dgm:layoutNode name="childText3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2"/>
      </dgm:choose>
    </dgm:forEach>
    <dgm:forEach name="Name73" axis="ch" ptType="node" st="4" cnt="1">
      <dgm:layoutNode name="parentText4" styleLbl="node1">
        <dgm:varLst>
          <dgm:chMax/>
          <dgm:chPref val="3"/>
          <dgm:bulletEnabled val="1"/>
        </dgm:varLst>
        <dgm:choose name="Name74">
          <dgm:if name="Name75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76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77">
        <dgm:if name="Name78" axis="ch" ptType="node" func="cnt" op="gte" val="1">
          <dgm:layoutNode name="childText4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9"/>
      </dgm:choose>
    </dgm:forEach>
    <dgm:forEach name="Name80" axis="ch" ptType="node" st="5" cnt="1">
      <dgm:layoutNode name="parentText5" styleLbl="node1">
        <dgm:varLst>
          <dgm:chMax/>
          <dgm:chPref val="3"/>
          <dgm:bulletEnabled val="1"/>
        </dgm:varLst>
        <dgm:choose name="Name81">
          <dgm:if name="Name82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83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84">
        <dgm:if name="Name85" axis="ch" ptType="node" func="cnt" op="gte" val="1">
          <dgm:layoutNode name="childText5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86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Process2">
  <dgm:title val=""/>
  <dgm:desc val=""/>
  <dgm:catLst>
    <dgm:cat type="list" pri="10000"/>
    <dgm:cat type="relationship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h"/>
      <dgm:constr type="w" for="ch" forName="aSpace" refType="w" fact="0.075"/>
      <dgm:constr type="h" for="des" forName="aSpace2" refType="h" fact="0.1"/>
      <dgm:constr type="primFontSz" for="des" forName="textNode" op="equ"/>
      <dgm:constr type="primFontSz" for="des" forName="childNode" op="equ"/>
    </dgm:constrLst>
    <dgm:ruleLst/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ruleLst/>
        <dgm:layoutNode name="aNode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/>
          <dgm:ruleLst/>
        </dgm:layoutNode>
        <dgm:layoutNode name="textNode" styleLbl="bgShp">
          <dgm:alg type="tx"/>
          <dgm:shape xmlns:r="http://schemas.openxmlformats.org/officeDocument/2006/relationships" type="rect" r:blip="" hideGeom="1">
            <dgm:adjLst>
              <dgm:adj idx="1" val="0.1"/>
            </dgm:adjLst>
          </dgm:shape>
          <dgm:presOf axis="self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ruleLst/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childNodeForEach" axis="ch" ptType="node">
              <dgm:layoutNode name="childNode" styleLbl="node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desOrSelf" ptType="node"/>
                <dgm:constrLst>
                  <dgm:constr type="primFontSz" val="65"/>
                  <dgm:constr type="tMarg" refType="primFontSz" fact="0.15"/>
                  <dgm:constr type="bMarg" refType="primFontSz" fact="0.15"/>
                  <dgm:constr type="lMarg" refType="primFontSz" fact="0.2"/>
                  <dgm:constr type="rMarg" refType="primFontSz" fact="0.2"/>
                </dgm:constrLst>
                <dgm:ruleLst>
                  <dgm:rule type="primFontSz" val="5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lProcess2">
  <dgm:title val=""/>
  <dgm:desc val=""/>
  <dgm:catLst>
    <dgm:cat type="list" pri="10000"/>
    <dgm:cat type="relationship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h"/>
      <dgm:constr type="w" for="ch" forName="aSpace" refType="w" fact="0.075"/>
      <dgm:constr type="h" for="des" forName="aSpace2" refType="h" fact="0.1"/>
      <dgm:constr type="primFontSz" for="des" forName="textNode" op="equ"/>
      <dgm:constr type="primFontSz" for="des" forName="childNode" op="equ"/>
    </dgm:constrLst>
    <dgm:ruleLst/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ruleLst/>
        <dgm:layoutNode name="aNode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/>
          <dgm:ruleLst/>
        </dgm:layoutNode>
        <dgm:layoutNode name="textNode" styleLbl="bgShp">
          <dgm:alg type="tx"/>
          <dgm:shape xmlns:r="http://schemas.openxmlformats.org/officeDocument/2006/relationships" type="rect" r:blip="" hideGeom="1">
            <dgm:adjLst>
              <dgm:adj idx="1" val="0.1"/>
            </dgm:adjLst>
          </dgm:shape>
          <dgm:presOf axis="self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ruleLst/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childNodeForEach" axis="ch" ptType="node">
              <dgm:layoutNode name="childNode" styleLbl="node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desOrSelf" ptType="node"/>
                <dgm:constrLst>
                  <dgm:constr type="primFontSz" val="65"/>
                  <dgm:constr type="tMarg" refType="primFontSz" fact="0.15"/>
                  <dgm:constr type="bMarg" refType="primFontSz" fact="0.15"/>
                  <dgm:constr type="lMarg" refType="primFontSz" fact="0.2"/>
                  <dgm:constr type="rMarg" refType="primFontSz" fact="0.2"/>
                </dgm:constrLst>
                <dgm:ruleLst>
                  <dgm:rule type="primFontSz" val="5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Ylätunnisteen paikkamerkki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3" name="Päivämäärän paikkamerkki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6047424-2E5D-431B-BBE7-73B49E3FD9B6}" type="datetimeFigureOut">
              <a:rPr lang="fi-FI" smtClean="0"/>
              <a:t>22.5.2019</a:t>
            </a:fld>
            <a:endParaRPr lang="fi-FI"/>
          </a:p>
        </p:txBody>
      </p:sp>
      <p:sp>
        <p:nvSpPr>
          <p:cNvPr id="4" name="Dian kuvan paikkamerkki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i-FI"/>
          </a:p>
        </p:txBody>
      </p:sp>
      <p:sp>
        <p:nvSpPr>
          <p:cNvPr id="5" name="Huomautusten paikkamerkki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BA19DBA-9531-41A3-A1CC-44FAC7D0A804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7475985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n kuvan paikkamerkki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Huomautusten paikkamerkki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4" name="Dian numeron paikkamerkki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A19DBA-9531-41A3-A1CC-44FAC7D0A804}" type="slidenum">
              <a:rPr lang="fi-FI" smtClean="0"/>
              <a:t>1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89227819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n kuvan paikkamerkki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Huomautusten paikkamerkki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4" name="Dian numeron paikkamerkki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A19DBA-9531-41A3-A1CC-44FAC7D0A804}" type="slidenum">
              <a:rPr lang="fi-FI" smtClean="0"/>
              <a:t>3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41029925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n kuvan paikkamerkki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Huomautusten paikkamerkki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4" name="Dian numeron paikkamerkki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A19DBA-9531-41A3-A1CC-44FAC7D0A804}" type="slidenum">
              <a:rPr lang="fi-FI" smtClean="0"/>
              <a:t>7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7673303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Otsikkodia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/>
          <p:cNvSpPr/>
          <p:nvPr/>
        </p:nvSpPr>
        <p:spPr>
          <a:xfrm>
            <a:off x="406402" y="-100217"/>
            <a:ext cx="8830056" cy="6380550"/>
          </a:xfrm>
          <a:custGeom>
            <a:avLst/>
            <a:gdLst>
              <a:gd name="connsiteX0" fmla="*/ 0 w 8686800"/>
              <a:gd name="connsiteY0" fmla="*/ 0 h 5733143"/>
              <a:gd name="connsiteX1" fmla="*/ 8686800 w 8686800"/>
              <a:gd name="connsiteY1" fmla="*/ 0 h 5733143"/>
              <a:gd name="connsiteX2" fmla="*/ 8686800 w 8686800"/>
              <a:gd name="connsiteY2" fmla="*/ 5733143 h 5733143"/>
              <a:gd name="connsiteX3" fmla="*/ 0 w 8686800"/>
              <a:gd name="connsiteY3" fmla="*/ 5733143 h 5733143"/>
              <a:gd name="connsiteX4" fmla="*/ 0 w 8686800"/>
              <a:gd name="connsiteY4" fmla="*/ 0 h 5733143"/>
              <a:gd name="connsiteX5" fmla="*/ 716643 w 8686800"/>
              <a:gd name="connsiteY5" fmla="*/ 716643 h 5733143"/>
              <a:gd name="connsiteX6" fmla="*/ 716643 w 8686800"/>
              <a:gd name="connsiteY6" fmla="*/ 5016500 h 5733143"/>
              <a:gd name="connsiteX7" fmla="*/ 7970157 w 8686800"/>
              <a:gd name="connsiteY7" fmla="*/ 5016500 h 5733143"/>
              <a:gd name="connsiteX8" fmla="*/ 7970157 w 8686800"/>
              <a:gd name="connsiteY8" fmla="*/ 716643 h 5733143"/>
              <a:gd name="connsiteX9" fmla="*/ 716643 w 8686800"/>
              <a:gd name="connsiteY9" fmla="*/ 716643 h 5733143"/>
              <a:gd name="connsiteX0" fmla="*/ 0 w 8686800"/>
              <a:gd name="connsiteY0" fmla="*/ 0 h 5733143"/>
              <a:gd name="connsiteX1" fmla="*/ 8686800 w 8686800"/>
              <a:gd name="connsiteY1" fmla="*/ 0 h 5733143"/>
              <a:gd name="connsiteX2" fmla="*/ 8686800 w 8686800"/>
              <a:gd name="connsiteY2" fmla="*/ 5733143 h 5733143"/>
              <a:gd name="connsiteX3" fmla="*/ 0 w 8686800"/>
              <a:gd name="connsiteY3" fmla="*/ 5733143 h 5733143"/>
              <a:gd name="connsiteX4" fmla="*/ 0 w 8686800"/>
              <a:gd name="connsiteY4" fmla="*/ 0 h 5733143"/>
              <a:gd name="connsiteX5" fmla="*/ 716643 w 8686800"/>
              <a:gd name="connsiteY5" fmla="*/ 716643 h 5733143"/>
              <a:gd name="connsiteX6" fmla="*/ 488043 w 8686800"/>
              <a:gd name="connsiteY6" fmla="*/ 5016500 h 5733143"/>
              <a:gd name="connsiteX7" fmla="*/ 7970157 w 8686800"/>
              <a:gd name="connsiteY7" fmla="*/ 5016500 h 5733143"/>
              <a:gd name="connsiteX8" fmla="*/ 7970157 w 8686800"/>
              <a:gd name="connsiteY8" fmla="*/ 716643 h 5733143"/>
              <a:gd name="connsiteX9" fmla="*/ 716643 w 8686800"/>
              <a:gd name="connsiteY9" fmla="*/ 716643 h 5733143"/>
              <a:gd name="connsiteX0" fmla="*/ 0 w 8686800"/>
              <a:gd name="connsiteY0" fmla="*/ 0 h 5733143"/>
              <a:gd name="connsiteX1" fmla="*/ 8686800 w 8686800"/>
              <a:gd name="connsiteY1" fmla="*/ 0 h 5733143"/>
              <a:gd name="connsiteX2" fmla="*/ 8686800 w 8686800"/>
              <a:gd name="connsiteY2" fmla="*/ 5733143 h 5733143"/>
              <a:gd name="connsiteX3" fmla="*/ 0 w 8686800"/>
              <a:gd name="connsiteY3" fmla="*/ 5733143 h 5733143"/>
              <a:gd name="connsiteX4" fmla="*/ 0 w 8686800"/>
              <a:gd name="connsiteY4" fmla="*/ 0 h 5733143"/>
              <a:gd name="connsiteX5" fmla="*/ 488043 w 8686800"/>
              <a:gd name="connsiteY5" fmla="*/ 716643 h 5733143"/>
              <a:gd name="connsiteX6" fmla="*/ 488043 w 8686800"/>
              <a:gd name="connsiteY6" fmla="*/ 5016500 h 5733143"/>
              <a:gd name="connsiteX7" fmla="*/ 7970157 w 8686800"/>
              <a:gd name="connsiteY7" fmla="*/ 5016500 h 5733143"/>
              <a:gd name="connsiteX8" fmla="*/ 7970157 w 8686800"/>
              <a:gd name="connsiteY8" fmla="*/ 716643 h 5733143"/>
              <a:gd name="connsiteX9" fmla="*/ 488043 w 8686800"/>
              <a:gd name="connsiteY9" fmla="*/ 716643 h 5733143"/>
              <a:gd name="connsiteX0" fmla="*/ 0 w 8686800"/>
              <a:gd name="connsiteY0" fmla="*/ 0 h 5733143"/>
              <a:gd name="connsiteX1" fmla="*/ 8686800 w 8686800"/>
              <a:gd name="connsiteY1" fmla="*/ 0 h 5733143"/>
              <a:gd name="connsiteX2" fmla="*/ 8686800 w 8686800"/>
              <a:gd name="connsiteY2" fmla="*/ 5733143 h 5733143"/>
              <a:gd name="connsiteX3" fmla="*/ 0 w 8686800"/>
              <a:gd name="connsiteY3" fmla="*/ 5733143 h 5733143"/>
              <a:gd name="connsiteX4" fmla="*/ 0 w 8686800"/>
              <a:gd name="connsiteY4" fmla="*/ 0 h 5733143"/>
              <a:gd name="connsiteX5" fmla="*/ 488043 w 8686800"/>
              <a:gd name="connsiteY5" fmla="*/ 716643 h 5733143"/>
              <a:gd name="connsiteX6" fmla="*/ 488043 w 8686800"/>
              <a:gd name="connsiteY6" fmla="*/ 5016500 h 5733143"/>
              <a:gd name="connsiteX7" fmla="*/ 7970157 w 8686800"/>
              <a:gd name="connsiteY7" fmla="*/ 5016500 h 5733143"/>
              <a:gd name="connsiteX8" fmla="*/ 8220456 w 8686800"/>
              <a:gd name="connsiteY8" fmla="*/ 716643 h 5733143"/>
              <a:gd name="connsiteX9" fmla="*/ 488043 w 8686800"/>
              <a:gd name="connsiteY9" fmla="*/ 716643 h 5733143"/>
              <a:gd name="connsiteX0" fmla="*/ 0 w 8686800"/>
              <a:gd name="connsiteY0" fmla="*/ 0 h 5733143"/>
              <a:gd name="connsiteX1" fmla="*/ 8686800 w 8686800"/>
              <a:gd name="connsiteY1" fmla="*/ 0 h 5733143"/>
              <a:gd name="connsiteX2" fmla="*/ 8686800 w 8686800"/>
              <a:gd name="connsiteY2" fmla="*/ 5733143 h 5733143"/>
              <a:gd name="connsiteX3" fmla="*/ 0 w 8686800"/>
              <a:gd name="connsiteY3" fmla="*/ 5733143 h 5733143"/>
              <a:gd name="connsiteX4" fmla="*/ 0 w 8686800"/>
              <a:gd name="connsiteY4" fmla="*/ 0 h 5733143"/>
              <a:gd name="connsiteX5" fmla="*/ 488043 w 8686800"/>
              <a:gd name="connsiteY5" fmla="*/ 716643 h 5733143"/>
              <a:gd name="connsiteX6" fmla="*/ 488043 w 8686800"/>
              <a:gd name="connsiteY6" fmla="*/ 5016500 h 5733143"/>
              <a:gd name="connsiteX7" fmla="*/ 8211185 w 8686800"/>
              <a:gd name="connsiteY7" fmla="*/ 5016500 h 5733143"/>
              <a:gd name="connsiteX8" fmla="*/ 8220456 w 8686800"/>
              <a:gd name="connsiteY8" fmla="*/ 716643 h 5733143"/>
              <a:gd name="connsiteX9" fmla="*/ 488043 w 8686800"/>
              <a:gd name="connsiteY9" fmla="*/ 716643 h 5733143"/>
              <a:gd name="connsiteX0" fmla="*/ 0 w 8686800"/>
              <a:gd name="connsiteY0" fmla="*/ 0 h 5733143"/>
              <a:gd name="connsiteX1" fmla="*/ 8686800 w 8686800"/>
              <a:gd name="connsiteY1" fmla="*/ 0 h 5733143"/>
              <a:gd name="connsiteX2" fmla="*/ 8686800 w 8686800"/>
              <a:gd name="connsiteY2" fmla="*/ 5733143 h 5733143"/>
              <a:gd name="connsiteX3" fmla="*/ 0 w 8686800"/>
              <a:gd name="connsiteY3" fmla="*/ 5733143 h 5733143"/>
              <a:gd name="connsiteX4" fmla="*/ 0 w 8686800"/>
              <a:gd name="connsiteY4" fmla="*/ 0 h 5733143"/>
              <a:gd name="connsiteX5" fmla="*/ 488043 w 8686800"/>
              <a:gd name="connsiteY5" fmla="*/ 716643 h 5733143"/>
              <a:gd name="connsiteX6" fmla="*/ 488043 w 8686800"/>
              <a:gd name="connsiteY6" fmla="*/ 2875188 h 5733143"/>
              <a:gd name="connsiteX7" fmla="*/ 8211185 w 8686800"/>
              <a:gd name="connsiteY7" fmla="*/ 5016500 h 5733143"/>
              <a:gd name="connsiteX8" fmla="*/ 8220456 w 8686800"/>
              <a:gd name="connsiteY8" fmla="*/ 716643 h 5733143"/>
              <a:gd name="connsiteX9" fmla="*/ 488043 w 8686800"/>
              <a:gd name="connsiteY9" fmla="*/ 716643 h 5733143"/>
              <a:gd name="connsiteX0" fmla="*/ 0 w 8686800"/>
              <a:gd name="connsiteY0" fmla="*/ 0 h 5733143"/>
              <a:gd name="connsiteX1" fmla="*/ 8686800 w 8686800"/>
              <a:gd name="connsiteY1" fmla="*/ 0 h 5733143"/>
              <a:gd name="connsiteX2" fmla="*/ 8686800 w 8686800"/>
              <a:gd name="connsiteY2" fmla="*/ 5733143 h 5733143"/>
              <a:gd name="connsiteX3" fmla="*/ 0 w 8686800"/>
              <a:gd name="connsiteY3" fmla="*/ 5733143 h 5733143"/>
              <a:gd name="connsiteX4" fmla="*/ 0 w 8686800"/>
              <a:gd name="connsiteY4" fmla="*/ 0 h 5733143"/>
              <a:gd name="connsiteX5" fmla="*/ 488043 w 8686800"/>
              <a:gd name="connsiteY5" fmla="*/ 716643 h 5733143"/>
              <a:gd name="connsiteX6" fmla="*/ 488043 w 8686800"/>
              <a:gd name="connsiteY6" fmla="*/ 2875188 h 5733143"/>
              <a:gd name="connsiteX7" fmla="*/ 8211185 w 8686800"/>
              <a:gd name="connsiteY7" fmla="*/ 2884459 h 5733143"/>
              <a:gd name="connsiteX8" fmla="*/ 8220456 w 8686800"/>
              <a:gd name="connsiteY8" fmla="*/ 716643 h 5733143"/>
              <a:gd name="connsiteX9" fmla="*/ 488043 w 8686800"/>
              <a:gd name="connsiteY9" fmla="*/ 716643 h 5733143"/>
              <a:gd name="connsiteX0" fmla="*/ 0 w 8686800"/>
              <a:gd name="connsiteY0" fmla="*/ 0 h 5733143"/>
              <a:gd name="connsiteX1" fmla="*/ 8686800 w 8686800"/>
              <a:gd name="connsiteY1" fmla="*/ 0 h 5733143"/>
              <a:gd name="connsiteX2" fmla="*/ 8686800 w 8686800"/>
              <a:gd name="connsiteY2" fmla="*/ 5733143 h 5733143"/>
              <a:gd name="connsiteX3" fmla="*/ 0 w 8686800"/>
              <a:gd name="connsiteY3" fmla="*/ 5733143 h 5733143"/>
              <a:gd name="connsiteX4" fmla="*/ 0 w 8686800"/>
              <a:gd name="connsiteY4" fmla="*/ 0 h 5733143"/>
              <a:gd name="connsiteX5" fmla="*/ 488043 w 8686800"/>
              <a:gd name="connsiteY5" fmla="*/ 716643 h 5733143"/>
              <a:gd name="connsiteX6" fmla="*/ 488043 w 8686800"/>
              <a:gd name="connsiteY6" fmla="*/ 2875188 h 5733143"/>
              <a:gd name="connsiteX7" fmla="*/ 8211185 w 8686800"/>
              <a:gd name="connsiteY7" fmla="*/ 2884459 h 5733143"/>
              <a:gd name="connsiteX8" fmla="*/ 8677656 w 8686800"/>
              <a:gd name="connsiteY8" fmla="*/ 716642 h 5733143"/>
              <a:gd name="connsiteX9" fmla="*/ 488043 w 8686800"/>
              <a:gd name="connsiteY9" fmla="*/ 716643 h 5733143"/>
              <a:gd name="connsiteX0" fmla="*/ 0 w 8686800"/>
              <a:gd name="connsiteY0" fmla="*/ 0 h 5733143"/>
              <a:gd name="connsiteX1" fmla="*/ 8686800 w 8686800"/>
              <a:gd name="connsiteY1" fmla="*/ 0 h 5733143"/>
              <a:gd name="connsiteX2" fmla="*/ 8686800 w 8686800"/>
              <a:gd name="connsiteY2" fmla="*/ 5733143 h 5733143"/>
              <a:gd name="connsiteX3" fmla="*/ 0 w 8686800"/>
              <a:gd name="connsiteY3" fmla="*/ 5733143 h 5733143"/>
              <a:gd name="connsiteX4" fmla="*/ 0 w 8686800"/>
              <a:gd name="connsiteY4" fmla="*/ 0 h 5733143"/>
              <a:gd name="connsiteX5" fmla="*/ 488043 w 8686800"/>
              <a:gd name="connsiteY5" fmla="*/ 716643 h 5733143"/>
              <a:gd name="connsiteX6" fmla="*/ 488043 w 8686800"/>
              <a:gd name="connsiteY6" fmla="*/ 2875188 h 5733143"/>
              <a:gd name="connsiteX7" fmla="*/ 8668385 w 8686800"/>
              <a:gd name="connsiteY7" fmla="*/ 2884459 h 5733143"/>
              <a:gd name="connsiteX8" fmla="*/ 8677656 w 8686800"/>
              <a:gd name="connsiteY8" fmla="*/ 716642 h 5733143"/>
              <a:gd name="connsiteX9" fmla="*/ 488043 w 8686800"/>
              <a:gd name="connsiteY9" fmla="*/ 716643 h 5733143"/>
              <a:gd name="connsiteX0" fmla="*/ 0 w 8686800"/>
              <a:gd name="connsiteY0" fmla="*/ 0 h 5733143"/>
              <a:gd name="connsiteX1" fmla="*/ 8686800 w 8686800"/>
              <a:gd name="connsiteY1" fmla="*/ 0 h 5733143"/>
              <a:gd name="connsiteX2" fmla="*/ 8686800 w 8686800"/>
              <a:gd name="connsiteY2" fmla="*/ 5733143 h 5733143"/>
              <a:gd name="connsiteX3" fmla="*/ 0 w 8686800"/>
              <a:gd name="connsiteY3" fmla="*/ 5733143 h 5733143"/>
              <a:gd name="connsiteX4" fmla="*/ 0 w 8686800"/>
              <a:gd name="connsiteY4" fmla="*/ 0 h 5733143"/>
              <a:gd name="connsiteX5" fmla="*/ 488043 w 8686800"/>
              <a:gd name="connsiteY5" fmla="*/ 716643 h 5733143"/>
              <a:gd name="connsiteX6" fmla="*/ 488043 w 8686800"/>
              <a:gd name="connsiteY6" fmla="*/ 2875188 h 5733143"/>
              <a:gd name="connsiteX7" fmla="*/ 8668385 w 8686800"/>
              <a:gd name="connsiteY7" fmla="*/ 2884459 h 5733143"/>
              <a:gd name="connsiteX8" fmla="*/ 8677656 w 8686800"/>
              <a:gd name="connsiteY8" fmla="*/ 716642 h 5733143"/>
              <a:gd name="connsiteX9" fmla="*/ 488043 w 8686800"/>
              <a:gd name="connsiteY9" fmla="*/ 716643 h 5733143"/>
              <a:gd name="connsiteX0" fmla="*/ 0 w 8686800"/>
              <a:gd name="connsiteY0" fmla="*/ 0 h 5733143"/>
              <a:gd name="connsiteX1" fmla="*/ 8686800 w 8686800"/>
              <a:gd name="connsiteY1" fmla="*/ 0 h 5733143"/>
              <a:gd name="connsiteX2" fmla="*/ 8686800 w 8686800"/>
              <a:gd name="connsiteY2" fmla="*/ 5733143 h 5733143"/>
              <a:gd name="connsiteX3" fmla="*/ 0 w 8686800"/>
              <a:gd name="connsiteY3" fmla="*/ 5733143 h 5733143"/>
              <a:gd name="connsiteX4" fmla="*/ 0 w 8686800"/>
              <a:gd name="connsiteY4" fmla="*/ 0 h 5733143"/>
              <a:gd name="connsiteX5" fmla="*/ 488043 w 8686800"/>
              <a:gd name="connsiteY5" fmla="*/ 716643 h 5733143"/>
              <a:gd name="connsiteX6" fmla="*/ 488043 w 8686800"/>
              <a:gd name="connsiteY6" fmla="*/ 2875188 h 5733143"/>
              <a:gd name="connsiteX7" fmla="*/ 8668385 w 8686800"/>
              <a:gd name="connsiteY7" fmla="*/ 2884459 h 5733143"/>
              <a:gd name="connsiteX8" fmla="*/ 8677656 w 8686800"/>
              <a:gd name="connsiteY8" fmla="*/ 716642 h 5733143"/>
              <a:gd name="connsiteX9" fmla="*/ 488043 w 8686800"/>
              <a:gd name="connsiteY9" fmla="*/ 716643 h 5733143"/>
              <a:gd name="connsiteX0" fmla="*/ 0 w 8686800"/>
              <a:gd name="connsiteY0" fmla="*/ 0 h 5733143"/>
              <a:gd name="connsiteX1" fmla="*/ 8686800 w 8686800"/>
              <a:gd name="connsiteY1" fmla="*/ 0 h 5733143"/>
              <a:gd name="connsiteX2" fmla="*/ 8686800 w 8686800"/>
              <a:gd name="connsiteY2" fmla="*/ 5733143 h 5733143"/>
              <a:gd name="connsiteX3" fmla="*/ 0 w 8686800"/>
              <a:gd name="connsiteY3" fmla="*/ 5733143 h 5733143"/>
              <a:gd name="connsiteX4" fmla="*/ 0 w 8686800"/>
              <a:gd name="connsiteY4" fmla="*/ 0 h 5733143"/>
              <a:gd name="connsiteX5" fmla="*/ 488043 w 8686800"/>
              <a:gd name="connsiteY5" fmla="*/ 716643 h 5733143"/>
              <a:gd name="connsiteX6" fmla="*/ 488043 w 8686800"/>
              <a:gd name="connsiteY6" fmla="*/ 2875188 h 5733143"/>
              <a:gd name="connsiteX7" fmla="*/ 8668385 w 8686800"/>
              <a:gd name="connsiteY7" fmla="*/ 2884459 h 5733143"/>
              <a:gd name="connsiteX8" fmla="*/ 8677656 w 8686800"/>
              <a:gd name="connsiteY8" fmla="*/ 716642 h 5733143"/>
              <a:gd name="connsiteX9" fmla="*/ 488043 w 8686800"/>
              <a:gd name="connsiteY9" fmla="*/ 716643 h 5733143"/>
              <a:gd name="connsiteX0" fmla="*/ 0 w 8747675"/>
              <a:gd name="connsiteY0" fmla="*/ 0 h 5733143"/>
              <a:gd name="connsiteX1" fmla="*/ 8686800 w 8747675"/>
              <a:gd name="connsiteY1" fmla="*/ 0 h 5733143"/>
              <a:gd name="connsiteX2" fmla="*/ 8686800 w 8747675"/>
              <a:gd name="connsiteY2" fmla="*/ 5733143 h 5733143"/>
              <a:gd name="connsiteX3" fmla="*/ 0 w 8747675"/>
              <a:gd name="connsiteY3" fmla="*/ 5733143 h 5733143"/>
              <a:gd name="connsiteX4" fmla="*/ 0 w 8747675"/>
              <a:gd name="connsiteY4" fmla="*/ 0 h 5733143"/>
              <a:gd name="connsiteX5" fmla="*/ 488043 w 8747675"/>
              <a:gd name="connsiteY5" fmla="*/ 716643 h 5733143"/>
              <a:gd name="connsiteX6" fmla="*/ 488043 w 8747675"/>
              <a:gd name="connsiteY6" fmla="*/ 2875188 h 5733143"/>
              <a:gd name="connsiteX7" fmla="*/ 8744585 w 8747675"/>
              <a:gd name="connsiteY7" fmla="*/ 2884459 h 5733143"/>
              <a:gd name="connsiteX8" fmla="*/ 8677656 w 8747675"/>
              <a:gd name="connsiteY8" fmla="*/ 716642 h 5733143"/>
              <a:gd name="connsiteX9" fmla="*/ 488043 w 8747675"/>
              <a:gd name="connsiteY9" fmla="*/ 716643 h 5733143"/>
              <a:gd name="connsiteX0" fmla="*/ 0 w 8753856"/>
              <a:gd name="connsiteY0" fmla="*/ 0 h 5733143"/>
              <a:gd name="connsiteX1" fmla="*/ 8686800 w 8753856"/>
              <a:gd name="connsiteY1" fmla="*/ 0 h 5733143"/>
              <a:gd name="connsiteX2" fmla="*/ 8686800 w 8753856"/>
              <a:gd name="connsiteY2" fmla="*/ 5733143 h 5733143"/>
              <a:gd name="connsiteX3" fmla="*/ 0 w 8753856"/>
              <a:gd name="connsiteY3" fmla="*/ 5733143 h 5733143"/>
              <a:gd name="connsiteX4" fmla="*/ 0 w 8753856"/>
              <a:gd name="connsiteY4" fmla="*/ 0 h 5733143"/>
              <a:gd name="connsiteX5" fmla="*/ 488043 w 8753856"/>
              <a:gd name="connsiteY5" fmla="*/ 716643 h 5733143"/>
              <a:gd name="connsiteX6" fmla="*/ 488043 w 8753856"/>
              <a:gd name="connsiteY6" fmla="*/ 2875188 h 5733143"/>
              <a:gd name="connsiteX7" fmla="*/ 8744585 w 8753856"/>
              <a:gd name="connsiteY7" fmla="*/ 2884459 h 5733143"/>
              <a:gd name="connsiteX8" fmla="*/ 8753856 w 8753856"/>
              <a:gd name="connsiteY8" fmla="*/ 716642 h 5733143"/>
              <a:gd name="connsiteX9" fmla="*/ 488043 w 8753856"/>
              <a:gd name="connsiteY9" fmla="*/ 716643 h 5733143"/>
              <a:gd name="connsiteX0" fmla="*/ 0 w 8753856"/>
              <a:gd name="connsiteY0" fmla="*/ 0 h 5733143"/>
              <a:gd name="connsiteX1" fmla="*/ 8686800 w 8753856"/>
              <a:gd name="connsiteY1" fmla="*/ 0 h 5733143"/>
              <a:gd name="connsiteX2" fmla="*/ 8686800 w 8753856"/>
              <a:gd name="connsiteY2" fmla="*/ 5733143 h 5733143"/>
              <a:gd name="connsiteX3" fmla="*/ 0 w 8753856"/>
              <a:gd name="connsiteY3" fmla="*/ 5733143 h 5733143"/>
              <a:gd name="connsiteX4" fmla="*/ 0 w 8753856"/>
              <a:gd name="connsiteY4" fmla="*/ 0 h 5733143"/>
              <a:gd name="connsiteX5" fmla="*/ 488043 w 8753856"/>
              <a:gd name="connsiteY5" fmla="*/ 521910 h 5733143"/>
              <a:gd name="connsiteX6" fmla="*/ 488043 w 8753856"/>
              <a:gd name="connsiteY6" fmla="*/ 2875188 h 5733143"/>
              <a:gd name="connsiteX7" fmla="*/ 8744585 w 8753856"/>
              <a:gd name="connsiteY7" fmla="*/ 2884459 h 5733143"/>
              <a:gd name="connsiteX8" fmla="*/ 8753856 w 8753856"/>
              <a:gd name="connsiteY8" fmla="*/ 716642 h 5733143"/>
              <a:gd name="connsiteX9" fmla="*/ 488043 w 8753856"/>
              <a:gd name="connsiteY9" fmla="*/ 521910 h 5733143"/>
              <a:gd name="connsiteX0" fmla="*/ 0 w 8753856"/>
              <a:gd name="connsiteY0" fmla="*/ 0 h 5733143"/>
              <a:gd name="connsiteX1" fmla="*/ 8686800 w 8753856"/>
              <a:gd name="connsiteY1" fmla="*/ 0 h 5733143"/>
              <a:gd name="connsiteX2" fmla="*/ 8686800 w 8753856"/>
              <a:gd name="connsiteY2" fmla="*/ 5733143 h 5733143"/>
              <a:gd name="connsiteX3" fmla="*/ 0 w 8753856"/>
              <a:gd name="connsiteY3" fmla="*/ 5733143 h 5733143"/>
              <a:gd name="connsiteX4" fmla="*/ 0 w 8753856"/>
              <a:gd name="connsiteY4" fmla="*/ 0 h 5733143"/>
              <a:gd name="connsiteX5" fmla="*/ 488043 w 8753856"/>
              <a:gd name="connsiteY5" fmla="*/ 521910 h 5733143"/>
              <a:gd name="connsiteX6" fmla="*/ 488043 w 8753856"/>
              <a:gd name="connsiteY6" fmla="*/ 2875188 h 5733143"/>
              <a:gd name="connsiteX7" fmla="*/ 8744585 w 8753856"/>
              <a:gd name="connsiteY7" fmla="*/ 2884459 h 5733143"/>
              <a:gd name="connsiteX8" fmla="*/ 8753856 w 8753856"/>
              <a:gd name="connsiteY8" fmla="*/ 530376 h 5733143"/>
              <a:gd name="connsiteX9" fmla="*/ 488043 w 8753856"/>
              <a:gd name="connsiteY9" fmla="*/ 521910 h 5733143"/>
              <a:gd name="connsiteX0" fmla="*/ 0 w 8753856"/>
              <a:gd name="connsiteY0" fmla="*/ 0 h 5733143"/>
              <a:gd name="connsiteX1" fmla="*/ 8686800 w 8753856"/>
              <a:gd name="connsiteY1" fmla="*/ 0 h 5733143"/>
              <a:gd name="connsiteX2" fmla="*/ 8686800 w 8753856"/>
              <a:gd name="connsiteY2" fmla="*/ 5733143 h 5733143"/>
              <a:gd name="connsiteX3" fmla="*/ 0 w 8753856"/>
              <a:gd name="connsiteY3" fmla="*/ 5733143 h 5733143"/>
              <a:gd name="connsiteX4" fmla="*/ 0 w 8753856"/>
              <a:gd name="connsiteY4" fmla="*/ 0 h 5733143"/>
              <a:gd name="connsiteX5" fmla="*/ 488043 w 8753856"/>
              <a:gd name="connsiteY5" fmla="*/ 521910 h 5733143"/>
              <a:gd name="connsiteX6" fmla="*/ 488043 w 8753856"/>
              <a:gd name="connsiteY6" fmla="*/ 3027588 h 5733143"/>
              <a:gd name="connsiteX7" fmla="*/ 8744585 w 8753856"/>
              <a:gd name="connsiteY7" fmla="*/ 2884459 h 5733143"/>
              <a:gd name="connsiteX8" fmla="*/ 8753856 w 8753856"/>
              <a:gd name="connsiteY8" fmla="*/ 530376 h 5733143"/>
              <a:gd name="connsiteX9" fmla="*/ 488043 w 8753856"/>
              <a:gd name="connsiteY9" fmla="*/ 521910 h 5733143"/>
              <a:gd name="connsiteX0" fmla="*/ 0 w 8753856"/>
              <a:gd name="connsiteY0" fmla="*/ 0 h 5733143"/>
              <a:gd name="connsiteX1" fmla="*/ 8686800 w 8753856"/>
              <a:gd name="connsiteY1" fmla="*/ 0 h 5733143"/>
              <a:gd name="connsiteX2" fmla="*/ 8686800 w 8753856"/>
              <a:gd name="connsiteY2" fmla="*/ 5733143 h 5733143"/>
              <a:gd name="connsiteX3" fmla="*/ 0 w 8753856"/>
              <a:gd name="connsiteY3" fmla="*/ 5733143 h 5733143"/>
              <a:gd name="connsiteX4" fmla="*/ 0 w 8753856"/>
              <a:gd name="connsiteY4" fmla="*/ 0 h 5733143"/>
              <a:gd name="connsiteX5" fmla="*/ 488043 w 8753856"/>
              <a:gd name="connsiteY5" fmla="*/ 521910 h 5733143"/>
              <a:gd name="connsiteX6" fmla="*/ 488043 w 8753856"/>
              <a:gd name="connsiteY6" fmla="*/ 3027588 h 5733143"/>
              <a:gd name="connsiteX7" fmla="*/ 8744585 w 8753856"/>
              <a:gd name="connsiteY7" fmla="*/ 3036859 h 5733143"/>
              <a:gd name="connsiteX8" fmla="*/ 8753856 w 8753856"/>
              <a:gd name="connsiteY8" fmla="*/ 530376 h 5733143"/>
              <a:gd name="connsiteX9" fmla="*/ 488043 w 8753856"/>
              <a:gd name="connsiteY9" fmla="*/ 521910 h 5733143"/>
              <a:gd name="connsiteX0" fmla="*/ 0 w 8753856"/>
              <a:gd name="connsiteY0" fmla="*/ 0 h 5733143"/>
              <a:gd name="connsiteX1" fmla="*/ 8686800 w 8753856"/>
              <a:gd name="connsiteY1" fmla="*/ 0 h 5733143"/>
              <a:gd name="connsiteX2" fmla="*/ 8686800 w 8753856"/>
              <a:gd name="connsiteY2" fmla="*/ 5733143 h 5733143"/>
              <a:gd name="connsiteX3" fmla="*/ 0 w 8753856"/>
              <a:gd name="connsiteY3" fmla="*/ 5733143 h 5733143"/>
              <a:gd name="connsiteX4" fmla="*/ 0 w 8753856"/>
              <a:gd name="connsiteY4" fmla="*/ 0 h 5733143"/>
              <a:gd name="connsiteX5" fmla="*/ 488043 w 8753856"/>
              <a:gd name="connsiteY5" fmla="*/ 521910 h 5733143"/>
              <a:gd name="connsiteX6" fmla="*/ 488043 w 8753856"/>
              <a:gd name="connsiteY6" fmla="*/ 3027588 h 5733143"/>
              <a:gd name="connsiteX7" fmla="*/ 8744585 w 8753856"/>
              <a:gd name="connsiteY7" fmla="*/ 3036859 h 5733143"/>
              <a:gd name="connsiteX8" fmla="*/ 8753856 w 8753856"/>
              <a:gd name="connsiteY8" fmla="*/ 475345 h 5733143"/>
              <a:gd name="connsiteX9" fmla="*/ 488043 w 8753856"/>
              <a:gd name="connsiteY9" fmla="*/ 521910 h 5733143"/>
              <a:gd name="connsiteX0" fmla="*/ 0 w 8753856"/>
              <a:gd name="connsiteY0" fmla="*/ 0 h 5733143"/>
              <a:gd name="connsiteX1" fmla="*/ 8686800 w 8753856"/>
              <a:gd name="connsiteY1" fmla="*/ 0 h 5733143"/>
              <a:gd name="connsiteX2" fmla="*/ 8686800 w 8753856"/>
              <a:gd name="connsiteY2" fmla="*/ 5733143 h 5733143"/>
              <a:gd name="connsiteX3" fmla="*/ 0 w 8753856"/>
              <a:gd name="connsiteY3" fmla="*/ 5733143 h 5733143"/>
              <a:gd name="connsiteX4" fmla="*/ 0 w 8753856"/>
              <a:gd name="connsiteY4" fmla="*/ 0 h 5733143"/>
              <a:gd name="connsiteX5" fmla="*/ 488043 w 8753856"/>
              <a:gd name="connsiteY5" fmla="*/ 454179 h 5733143"/>
              <a:gd name="connsiteX6" fmla="*/ 488043 w 8753856"/>
              <a:gd name="connsiteY6" fmla="*/ 3027588 h 5733143"/>
              <a:gd name="connsiteX7" fmla="*/ 8744585 w 8753856"/>
              <a:gd name="connsiteY7" fmla="*/ 3036859 h 5733143"/>
              <a:gd name="connsiteX8" fmla="*/ 8753856 w 8753856"/>
              <a:gd name="connsiteY8" fmla="*/ 475345 h 5733143"/>
              <a:gd name="connsiteX9" fmla="*/ 488043 w 8753856"/>
              <a:gd name="connsiteY9" fmla="*/ 454179 h 5733143"/>
              <a:gd name="connsiteX0" fmla="*/ 0 w 8753856"/>
              <a:gd name="connsiteY0" fmla="*/ 0 h 5733143"/>
              <a:gd name="connsiteX1" fmla="*/ 8686800 w 8753856"/>
              <a:gd name="connsiteY1" fmla="*/ 0 h 5733143"/>
              <a:gd name="connsiteX2" fmla="*/ 8686800 w 8753856"/>
              <a:gd name="connsiteY2" fmla="*/ 5733143 h 5733143"/>
              <a:gd name="connsiteX3" fmla="*/ 0 w 8753856"/>
              <a:gd name="connsiteY3" fmla="*/ 5733143 h 5733143"/>
              <a:gd name="connsiteX4" fmla="*/ 0 w 8753856"/>
              <a:gd name="connsiteY4" fmla="*/ 0 h 5733143"/>
              <a:gd name="connsiteX5" fmla="*/ 488043 w 8753856"/>
              <a:gd name="connsiteY5" fmla="*/ 454179 h 5733143"/>
              <a:gd name="connsiteX6" fmla="*/ 488043 w 8753856"/>
              <a:gd name="connsiteY6" fmla="*/ 3027588 h 5733143"/>
              <a:gd name="connsiteX7" fmla="*/ 8744585 w 8753856"/>
              <a:gd name="connsiteY7" fmla="*/ 3036859 h 5733143"/>
              <a:gd name="connsiteX8" fmla="*/ 8753856 w 8753856"/>
              <a:gd name="connsiteY8" fmla="*/ 475345 h 5733143"/>
              <a:gd name="connsiteX9" fmla="*/ 488043 w 8753856"/>
              <a:gd name="connsiteY9" fmla="*/ 454179 h 5733143"/>
              <a:gd name="connsiteX0" fmla="*/ 0 w 8753856"/>
              <a:gd name="connsiteY0" fmla="*/ 0 h 5733143"/>
              <a:gd name="connsiteX1" fmla="*/ 8686800 w 8753856"/>
              <a:gd name="connsiteY1" fmla="*/ 0 h 5733143"/>
              <a:gd name="connsiteX2" fmla="*/ 8686800 w 8753856"/>
              <a:gd name="connsiteY2" fmla="*/ 5733143 h 5733143"/>
              <a:gd name="connsiteX3" fmla="*/ 0 w 8753856"/>
              <a:gd name="connsiteY3" fmla="*/ 5733143 h 5733143"/>
              <a:gd name="connsiteX4" fmla="*/ 0 w 8753856"/>
              <a:gd name="connsiteY4" fmla="*/ 0 h 5733143"/>
              <a:gd name="connsiteX5" fmla="*/ 488043 w 8753856"/>
              <a:gd name="connsiteY5" fmla="*/ 454179 h 5733143"/>
              <a:gd name="connsiteX6" fmla="*/ 488043 w 8753856"/>
              <a:gd name="connsiteY6" fmla="*/ 3027588 h 5733143"/>
              <a:gd name="connsiteX7" fmla="*/ 8744585 w 8753856"/>
              <a:gd name="connsiteY7" fmla="*/ 3036859 h 5733143"/>
              <a:gd name="connsiteX8" fmla="*/ 8753856 w 8753856"/>
              <a:gd name="connsiteY8" fmla="*/ 475345 h 5733143"/>
              <a:gd name="connsiteX9" fmla="*/ 488043 w 8753856"/>
              <a:gd name="connsiteY9" fmla="*/ 454179 h 5733143"/>
              <a:gd name="connsiteX0" fmla="*/ 0 w 8753856"/>
              <a:gd name="connsiteY0" fmla="*/ 0 h 5733143"/>
              <a:gd name="connsiteX1" fmla="*/ 8686800 w 8753856"/>
              <a:gd name="connsiteY1" fmla="*/ 0 h 5733143"/>
              <a:gd name="connsiteX2" fmla="*/ 8686800 w 8753856"/>
              <a:gd name="connsiteY2" fmla="*/ 5733143 h 5733143"/>
              <a:gd name="connsiteX3" fmla="*/ 0 w 8753856"/>
              <a:gd name="connsiteY3" fmla="*/ 5733143 h 5733143"/>
              <a:gd name="connsiteX4" fmla="*/ 0 w 8753856"/>
              <a:gd name="connsiteY4" fmla="*/ 0 h 5733143"/>
              <a:gd name="connsiteX5" fmla="*/ 488043 w 8753856"/>
              <a:gd name="connsiteY5" fmla="*/ 454179 h 5733143"/>
              <a:gd name="connsiteX6" fmla="*/ 488043 w 8753856"/>
              <a:gd name="connsiteY6" fmla="*/ 3027588 h 5733143"/>
              <a:gd name="connsiteX7" fmla="*/ 8744585 w 8753856"/>
              <a:gd name="connsiteY7" fmla="*/ 3036859 h 5733143"/>
              <a:gd name="connsiteX8" fmla="*/ 8753856 w 8753856"/>
              <a:gd name="connsiteY8" fmla="*/ 475345 h 5733143"/>
              <a:gd name="connsiteX9" fmla="*/ 488043 w 8753856"/>
              <a:gd name="connsiteY9" fmla="*/ 454179 h 5733143"/>
              <a:gd name="connsiteX0" fmla="*/ 0 w 8753856"/>
              <a:gd name="connsiteY0" fmla="*/ 0 h 5733143"/>
              <a:gd name="connsiteX1" fmla="*/ 8686800 w 8753856"/>
              <a:gd name="connsiteY1" fmla="*/ 0 h 5733143"/>
              <a:gd name="connsiteX2" fmla="*/ 8686800 w 8753856"/>
              <a:gd name="connsiteY2" fmla="*/ 5733143 h 5733143"/>
              <a:gd name="connsiteX3" fmla="*/ 0 w 8753856"/>
              <a:gd name="connsiteY3" fmla="*/ 5733143 h 5733143"/>
              <a:gd name="connsiteX4" fmla="*/ 0 w 8753856"/>
              <a:gd name="connsiteY4" fmla="*/ 0 h 5733143"/>
              <a:gd name="connsiteX5" fmla="*/ 488043 w 8753856"/>
              <a:gd name="connsiteY5" fmla="*/ 454179 h 5733143"/>
              <a:gd name="connsiteX6" fmla="*/ 488043 w 8753856"/>
              <a:gd name="connsiteY6" fmla="*/ 3027588 h 5733143"/>
              <a:gd name="connsiteX7" fmla="*/ 8744585 w 8753856"/>
              <a:gd name="connsiteY7" fmla="*/ 3036859 h 5733143"/>
              <a:gd name="connsiteX8" fmla="*/ 8753856 w 8753856"/>
              <a:gd name="connsiteY8" fmla="*/ 475345 h 5733143"/>
              <a:gd name="connsiteX9" fmla="*/ 488043 w 8753856"/>
              <a:gd name="connsiteY9" fmla="*/ 454179 h 5733143"/>
              <a:gd name="connsiteX0" fmla="*/ 0 w 8753856"/>
              <a:gd name="connsiteY0" fmla="*/ 0 h 5733143"/>
              <a:gd name="connsiteX1" fmla="*/ 8686800 w 8753856"/>
              <a:gd name="connsiteY1" fmla="*/ 0 h 5733143"/>
              <a:gd name="connsiteX2" fmla="*/ 8686800 w 8753856"/>
              <a:gd name="connsiteY2" fmla="*/ 5733143 h 5733143"/>
              <a:gd name="connsiteX3" fmla="*/ 0 w 8753856"/>
              <a:gd name="connsiteY3" fmla="*/ 5733143 h 5733143"/>
              <a:gd name="connsiteX4" fmla="*/ 0 w 8753856"/>
              <a:gd name="connsiteY4" fmla="*/ 0 h 5733143"/>
              <a:gd name="connsiteX5" fmla="*/ 488043 w 8753856"/>
              <a:gd name="connsiteY5" fmla="*/ 454179 h 5733143"/>
              <a:gd name="connsiteX6" fmla="*/ 488043 w 8753856"/>
              <a:gd name="connsiteY6" fmla="*/ 3027588 h 5733143"/>
              <a:gd name="connsiteX7" fmla="*/ 8744585 w 8753856"/>
              <a:gd name="connsiteY7" fmla="*/ 3036859 h 5733143"/>
              <a:gd name="connsiteX8" fmla="*/ 8753856 w 8753856"/>
              <a:gd name="connsiteY8" fmla="*/ 475345 h 5733143"/>
              <a:gd name="connsiteX9" fmla="*/ 488043 w 8753856"/>
              <a:gd name="connsiteY9" fmla="*/ 454179 h 5733143"/>
              <a:gd name="connsiteX0" fmla="*/ 0 w 8753856"/>
              <a:gd name="connsiteY0" fmla="*/ 0 h 5733143"/>
              <a:gd name="connsiteX1" fmla="*/ 8686800 w 8753856"/>
              <a:gd name="connsiteY1" fmla="*/ 0 h 5733143"/>
              <a:gd name="connsiteX2" fmla="*/ 8686800 w 8753856"/>
              <a:gd name="connsiteY2" fmla="*/ 5733143 h 5733143"/>
              <a:gd name="connsiteX3" fmla="*/ 0 w 8753856"/>
              <a:gd name="connsiteY3" fmla="*/ 5733143 h 5733143"/>
              <a:gd name="connsiteX4" fmla="*/ 0 w 8753856"/>
              <a:gd name="connsiteY4" fmla="*/ 0 h 5733143"/>
              <a:gd name="connsiteX5" fmla="*/ 488043 w 8753856"/>
              <a:gd name="connsiteY5" fmla="*/ 454179 h 5733143"/>
              <a:gd name="connsiteX6" fmla="*/ 488043 w 8753856"/>
              <a:gd name="connsiteY6" fmla="*/ 3027588 h 5733143"/>
              <a:gd name="connsiteX7" fmla="*/ 8744585 w 8753856"/>
              <a:gd name="connsiteY7" fmla="*/ 3036859 h 5733143"/>
              <a:gd name="connsiteX8" fmla="*/ 8753856 w 8753856"/>
              <a:gd name="connsiteY8" fmla="*/ 475345 h 5733143"/>
              <a:gd name="connsiteX9" fmla="*/ 488043 w 8753856"/>
              <a:gd name="connsiteY9" fmla="*/ 454179 h 5733143"/>
              <a:gd name="connsiteX0" fmla="*/ 0 w 8753856"/>
              <a:gd name="connsiteY0" fmla="*/ 0 h 5733143"/>
              <a:gd name="connsiteX1" fmla="*/ 8686800 w 8753856"/>
              <a:gd name="connsiteY1" fmla="*/ 0 h 5733143"/>
              <a:gd name="connsiteX2" fmla="*/ 8686800 w 8753856"/>
              <a:gd name="connsiteY2" fmla="*/ 5733143 h 5733143"/>
              <a:gd name="connsiteX3" fmla="*/ 0 w 8753856"/>
              <a:gd name="connsiteY3" fmla="*/ 5733143 h 5733143"/>
              <a:gd name="connsiteX4" fmla="*/ 0 w 8753856"/>
              <a:gd name="connsiteY4" fmla="*/ 0 h 5733143"/>
              <a:gd name="connsiteX5" fmla="*/ 488043 w 8753856"/>
              <a:gd name="connsiteY5" fmla="*/ 530379 h 5733143"/>
              <a:gd name="connsiteX6" fmla="*/ 488043 w 8753856"/>
              <a:gd name="connsiteY6" fmla="*/ 3027588 h 5733143"/>
              <a:gd name="connsiteX7" fmla="*/ 8744585 w 8753856"/>
              <a:gd name="connsiteY7" fmla="*/ 3036859 h 5733143"/>
              <a:gd name="connsiteX8" fmla="*/ 8753856 w 8753856"/>
              <a:gd name="connsiteY8" fmla="*/ 475345 h 5733143"/>
              <a:gd name="connsiteX9" fmla="*/ 488043 w 8753856"/>
              <a:gd name="connsiteY9" fmla="*/ 530379 h 5733143"/>
              <a:gd name="connsiteX0" fmla="*/ 0 w 8753856"/>
              <a:gd name="connsiteY0" fmla="*/ 0 h 5733143"/>
              <a:gd name="connsiteX1" fmla="*/ 8686800 w 8753856"/>
              <a:gd name="connsiteY1" fmla="*/ 0 h 5733143"/>
              <a:gd name="connsiteX2" fmla="*/ 8686800 w 8753856"/>
              <a:gd name="connsiteY2" fmla="*/ 5733143 h 5733143"/>
              <a:gd name="connsiteX3" fmla="*/ 0 w 8753856"/>
              <a:gd name="connsiteY3" fmla="*/ 5733143 h 5733143"/>
              <a:gd name="connsiteX4" fmla="*/ 0 w 8753856"/>
              <a:gd name="connsiteY4" fmla="*/ 0 h 5733143"/>
              <a:gd name="connsiteX5" fmla="*/ 488043 w 8753856"/>
              <a:gd name="connsiteY5" fmla="*/ 1005042 h 5733143"/>
              <a:gd name="connsiteX6" fmla="*/ 488043 w 8753856"/>
              <a:gd name="connsiteY6" fmla="*/ 3027588 h 5733143"/>
              <a:gd name="connsiteX7" fmla="*/ 8744585 w 8753856"/>
              <a:gd name="connsiteY7" fmla="*/ 3036859 h 5733143"/>
              <a:gd name="connsiteX8" fmla="*/ 8753856 w 8753856"/>
              <a:gd name="connsiteY8" fmla="*/ 475345 h 5733143"/>
              <a:gd name="connsiteX9" fmla="*/ 488043 w 8753856"/>
              <a:gd name="connsiteY9" fmla="*/ 1005042 h 5733143"/>
              <a:gd name="connsiteX0" fmla="*/ 0 w 8753856"/>
              <a:gd name="connsiteY0" fmla="*/ 0 h 5733143"/>
              <a:gd name="connsiteX1" fmla="*/ 8686800 w 8753856"/>
              <a:gd name="connsiteY1" fmla="*/ 0 h 5733143"/>
              <a:gd name="connsiteX2" fmla="*/ 8686800 w 8753856"/>
              <a:gd name="connsiteY2" fmla="*/ 5733143 h 5733143"/>
              <a:gd name="connsiteX3" fmla="*/ 0 w 8753856"/>
              <a:gd name="connsiteY3" fmla="*/ 5733143 h 5733143"/>
              <a:gd name="connsiteX4" fmla="*/ 0 w 8753856"/>
              <a:gd name="connsiteY4" fmla="*/ 0 h 5733143"/>
              <a:gd name="connsiteX5" fmla="*/ 488043 w 8753856"/>
              <a:gd name="connsiteY5" fmla="*/ 471642 h 5733143"/>
              <a:gd name="connsiteX6" fmla="*/ 488043 w 8753856"/>
              <a:gd name="connsiteY6" fmla="*/ 3027588 h 5733143"/>
              <a:gd name="connsiteX7" fmla="*/ 8744585 w 8753856"/>
              <a:gd name="connsiteY7" fmla="*/ 3036859 h 5733143"/>
              <a:gd name="connsiteX8" fmla="*/ 8753856 w 8753856"/>
              <a:gd name="connsiteY8" fmla="*/ 475345 h 5733143"/>
              <a:gd name="connsiteX9" fmla="*/ 488043 w 8753856"/>
              <a:gd name="connsiteY9" fmla="*/ 471642 h 5733143"/>
              <a:gd name="connsiteX0" fmla="*/ 0 w 8753856"/>
              <a:gd name="connsiteY0" fmla="*/ 0 h 5733143"/>
              <a:gd name="connsiteX1" fmla="*/ 8686800 w 8753856"/>
              <a:gd name="connsiteY1" fmla="*/ 0 h 5733143"/>
              <a:gd name="connsiteX2" fmla="*/ 8686800 w 8753856"/>
              <a:gd name="connsiteY2" fmla="*/ 5733143 h 5733143"/>
              <a:gd name="connsiteX3" fmla="*/ 0 w 8753856"/>
              <a:gd name="connsiteY3" fmla="*/ 5733143 h 5733143"/>
              <a:gd name="connsiteX4" fmla="*/ 0 w 8753856"/>
              <a:gd name="connsiteY4" fmla="*/ 0 h 5733143"/>
              <a:gd name="connsiteX5" fmla="*/ 488043 w 8753856"/>
              <a:gd name="connsiteY5" fmla="*/ 471642 h 5733143"/>
              <a:gd name="connsiteX6" fmla="*/ 488043 w 8753856"/>
              <a:gd name="connsiteY6" fmla="*/ 3027588 h 5733143"/>
              <a:gd name="connsiteX7" fmla="*/ 8744585 w 8753856"/>
              <a:gd name="connsiteY7" fmla="*/ 3036859 h 5733143"/>
              <a:gd name="connsiteX8" fmla="*/ 8753856 w 8753856"/>
              <a:gd name="connsiteY8" fmla="*/ 1084945 h 5733143"/>
              <a:gd name="connsiteX9" fmla="*/ 488043 w 8753856"/>
              <a:gd name="connsiteY9" fmla="*/ 471642 h 5733143"/>
              <a:gd name="connsiteX0" fmla="*/ 0 w 8753856"/>
              <a:gd name="connsiteY0" fmla="*/ 0 h 5733143"/>
              <a:gd name="connsiteX1" fmla="*/ 8686800 w 8753856"/>
              <a:gd name="connsiteY1" fmla="*/ 0 h 5733143"/>
              <a:gd name="connsiteX2" fmla="*/ 8686800 w 8753856"/>
              <a:gd name="connsiteY2" fmla="*/ 5733143 h 5733143"/>
              <a:gd name="connsiteX3" fmla="*/ 0 w 8753856"/>
              <a:gd name="connsiteY3" fmla="*/ 5733143 h 5733143"/>
              <a:gd name="connsiteX4" fmla="*/ 0 w 8753856"/>
              <a:gd name="connsiteY4" fmla="*/ 0 h 5733143"/>
              <a:gd name="connsiteX5" fmla="*/ 488043 w 8753856"/>
              <a:gd name="connsiteY5" fmla="*/ 471642 h 5733143"/>
              <a:gd name="connsiteX6" fmla="*/ 488043 w 8753856"/>
              <a:gd name="connsiteY6" fmla="*/ 3027588 h 5733143"/>
              <a:gd name="connsiteX7" fmla="*/ 8744585 w 8753856"/>
              <a:gd name="connsiteY7" fmla="*/ 3036859 h 5733143"/>
              <a:gd name="connsiteX8" fmla="*/ 8753856 w 8753856"/>
              <a:gd name="connsiteY8" fmla="*/ 475345 h 5733143"/>
              <a:gd name="connsiteX9" fmla="*/ 488043 w 8753856"/>
              <a:gd name="connsiteY9" fmla="*/ 471642 h 5733143"/>
              <a:gd name="connsiteX0" fmla="*/ 0 w 8753856"/>
              <a:gd name="connsiteY0" fmla="*/ 0 h 5733143"/>
              <a:gd name="connsiteX1" fmla="*/ 8686800 w 8753856"/>
              <a:gd name="connsiteY1" fmla="*/ 0 h 5733143"/>
              <a:gd name="connsiteX2" fmla="*/ 8686800 w 8753856"/>
              <a:gd name="connsiteY2" fmla="*/ 5733143 h 5733143"/>
              <a:gd name="connsiteX3" fmla="*/ 0 w 8753856"/>
              <a:gd name="connsiteY3" fmla="*/ 5733143 h 5733143"/>
              <a:gd name="connsiteX4" fmla="*/ 0 w 8753856"/>
              <a:gd name="connsiteY4" fmla="*/ 0 h 5733143"/>
              <a:gd name="connsiteX5" fmla="*/ 488043 w 8753856"/>
              <a:gd name="connsiteY5" fmla="*/ 471642 h 5733143"/>
              <a:gd name="connsiteX6" fmla="*/ 411843 w 8753856"/>
              <a:gd name="connsiteY6" fmla="*/ 3027588 h 5733143"/>
              <a:gd name="connsiteX7" fmla="*/ 8744585 w 8753856"/>
              <a:gd name="connsiteY7" fmla="*/ 3036859 h 5733143"/>
              <a:gd name="connsiteX8" fmla="*/ 8753856 w 8753856"/>
              <a:gd name="connsiteY8" fmla="*/ 475345 h 5733143"/>
              <a:gd name="connsiteX9" fmla="*/ 488043 w 8753856"/>
              <a:gd name="connsiteY9" fmla="*/ 471642 h 5733143"/>
              <a:gd name="connsiteX0" fmla="*/ 0 w 8753856"/>
              <a:gd name="connsiteY0" fmla="*/ 0 h 5733143"/>
              <a:gd name="connsiteX1" fmla="*/ 8686800 w 8753856"/>
              <a:gd name="connsiteY1" fmla="*/ 0 h 5733143"/>
              <a:gd name="connsiteX2" fmla="*/ 8686800 w 8753856"/>
              <a:gd name="connsiteY2" fmla="*/ 5733143 h 5733143"/>
              <a:gd name="connsiteX3" fmla="*/ 0 w 8753856"/>
              <a:gd name="connsiteY3" fmla="*/ 5733143 h 5733143"/>
              <a:gd name="connsiteX4" fmla="*/ 0 w 8753856"/>
              <a:gd name="connsiteY4" fmla="*/ 0 h 5733143"/>
              <a:gd name="connsiteX5" fmla="*/ 411843 w 8753856"/>
              <a:gd name="connsiteY5" fmla="*/ 471642 h 5733143"/>
              <a:gd name="connsiteX6" fmla="*/ 411843 w 8753856"/>
              <a:gd name="connsiteY6" fmla="*/ 3027588 h 5733143"/>
              <a:gd name="connsiteX7" fmla="*/ 8744585 w 8753856"/>
              <a:gd name="connsiteY7" fmla="*/ 3036859 h 5733143"/>
              <a:gd name="connsiteX8" fmla="*/ 8753856 w 8753856"/>
              <a:gd name="connsiteY8" fmla="*/ 475345 h 5733143"/>
              <a:gd name="connsiteX9" fmla="*/ 411843 w 8753856"/>
              <a:gd name="connsiteY9" fmla="*/ 471642 h 5733143"/>
              <a:gd name="connsiteX0" fmla="*/ 0 w 8753856"/>
              <a:gd name="connsiteY0" fmla="*/ 0 h 5733143"/>
              <a:gd name="connsiteX1" fmla="*/ 8686800 w 8753856"/>
              <a:gd name="connsiteY1" fmla="*/ 0 h 5733143"/>
              <a:gd name="connsiteX2" fmla="*/ 8686800 w 8753856"/>
              <a:gd name="connsiteY2" fmla="*/ 5733143 h 5733143"/>
              <a:gd name="connsiteX3" fmla="*/ 0 w 8753856"/>
              <a:gd name="connsiteY3" fmla="*/ 5733143 h 5733143"/>
              <a:gd name="connsiteX4" fmla="*/ 0 w 8753856"/>
              <a:gd name="connsiteY4" fmla="*/ 0 h 5733143"/>
              <a:gd name="connsiteX5" fmla="*/ 411843 w 8753856"/>
              <a:gd name="connsiteY5" fmla="*/ 395442 h 5733143"/>
              <a:gd name="connsiteX6" fmla="*/ 411843 w 8753856"/>
              <a:gd name="connsiteY6" fmla="*/ 3027588 h 5733143"/>
              <a:gd name="connsiteX7" fmla="*/ 8744585 w 8753856"/>
              <a:gd name="connsiteY7" fmla="*/ 3036859 h 5733143"/>
              <a:gd name="connsiteX8" fmla="*/ 8753856 w 8753856"/>
              <a:gd name="connsiteY8" fmla="*/ 475345 h 5733143"/>
              <a:gd name="connsiteX9" fmla="*/ 411843 w 8753856"/>
              <a:gd name="connsiteY9" fmla="*/ 395442 h 5733143"/>
              <a:gd name="connsiteX0" fmla="*/ 0 w 8753856"/>
              <a:gd name="connsiteY0" fmla="*/ 0 h 5733143"/>
              <a:gd name="connsiteX1" fmla="*/ 8686800 w 8753856"/>
              <a:gd name="connsiteY1" fmla="*/ 0 h 5733143"/>
              <a:gd name="connsiteX2" fmla="*/ 8686800 w 8753856"/>
              <a:gd name="connsiteY2" fmla="*/ 5733143 h 5733143"/>
              <a:gd name="connsiteX3" fmla="*/ 0 w 8753856"/>
              <a:gd name="connsiteY3" fmla="*/ 5733143 h 5733143"/>
              <a:gd name="connsiteX4" fmla="*/ 0 w 8753856"/>
              <a:gd name="connsiteY4" fmla="*/ 0 h 5733143"/>
              <a:gd name="connsiteX5" fmla="*/ 411843 w 8753856"/>
              <a:gd name="connsiteY5" fmla="*/ 395442 h 5733143"/>
              <a:gd name="connsiteX6" fmla="*/ 411843 w 8753856"/>
              <a:gd name="connsiteY6" fmla="*/ 3027588 h 5733143"/>
              <a:gd name="connsiteX7" fmla="*/ 8744585 w 8753856"/>
              <a:gd name="connsiteY7" fmla="*/ 3036859 h 5733143"/>
              <a:gd name="connsiteX8" fmla="*/ 8753856 w 8753856"/>
              <a:gd name="connsiteY8" fmla="*/ 399145 h 5733143"/>
              <a:gd name="connsiteX9" fmla="*/ 411843 w 8753856"/>
              <a:gd name="connsiteY9" fmla="*/ 395442 h 5733143"/>
              <a:gd name="connsiteX0" fmla="*/ 0 w 8763000"/>
              <a:gd name="connsiteY0" fmla="*/ 0 h 5733143"/>
              <a:gd name="connsiteX1" fmla="*/ 8763000 w 8763000"/>
              <a:gd name="connsiteY1" fmla="*/ 0 h 5733143"/>
              <a:gd name="connsiteX2" fmla="*/ 8686800 w 8763000"/>
              <a:gd name="connsiteY2" fmla="*/ 5733143 h 5733143"/>
              <a:gd name="connsiteX3" fmla="*/ 0 w 8763000"/>
              <a:gd name="connsiteY3" fmla="*/ 5733143 h 5733143"/>
              <a:gd name="connsiteX4" fmla="*/ 0 w 8763000"/>
              <a:gd name="connsiteY4" fmla="*/ 0 h 5733143"/>
              <a:gd name="connsiteX5" fmla="*/ 411843 w 8763000"/>
              <a:gd name="connsiteY5" fmla="*/ 395442 h 5733143"/>
              <a:gd name="connsiteX6" fmla="*/ 411843 w 8763000"/>
              <a:gd name="connsiteY6" fmla="*/ 3027588 h 5733143"/>
              <a:gd name="connsiteX7" fmla="*/ 8744585 w 8763000"/>
              <a:gd name="connsiteY7" fmla="*/ 3036859 h 5733143"/>
              <a:gd name="connsiteX8" fmla="*/ 8753856 w 8763000"/>
              <a:gd name="connsiteY8" fmla="*/ 399145 h 5733143"/>
              <a:gd name="connsiteX9" fmla="*/ 411843 w 8763000"/>
              <a:gd name="connsiteY9" fmla="*/ 395442 h 5733143"/>
              <a:gd name="connsiteX0" fmla="*/ 0 w 8763000"/>
              <a:gd name="connsiteY0" fmla="*/ 0 h 5733143"/>
              <a:gd name="connsiteX1" fmla="*/ 8763000 w 8763000"/>
              <a:gd name="connsiteY1" fmla="*/ 0 h 5733143"/>
              <a:gd name="connsiteX2" fmla="*/ 8763000 w 8763000"/>
              <a:gd name="connsiteY2" fmla="*/ 5733143 h 5733143"/>
              <a:gd name="connsiteX3" fmla="*/ 0 w 8763000"/>
              <a:gd name="connsiteY3" fmla="*/ 5733143 h 5733143"/>
              <a:gd name="connsiteX4" fmla="*/ 0 w 8763000"/>
              <a:gd name="connsiteY4" fmla="*/ 0 h 5733143"/>
              <a:gd name="connsiteX5" fmla="*/ 411843 w 8763000"/>
              <a:gd name="connsiteY5" fmla="*/ 395442 h 5733143"/>
              <a:gd name="connsiteX6" fmla="*/ 411843 w 8763000"/>
              <a:gd name="connsiteY6" fmla="*/ 3027588 h 5733143"/>
              <a:gd name="connsiteX7" fmla="*/ 8744585 w 8763000"/>
              <a:gd name="connsiteY7" fmla="*/ 3036859 h 5733143"/>
              <a:gd name="connsiteX8" fmla="*/ 8753856 w 8763000"/>
              <a:gd name="connsiteY8" fmla="*/ 399145 h 5733143"/>
              <a:gd name="connsiteX9" fmla="*/ 411843 w 8763000"/>
              <a:gd name="connsiteY9" fmla="*/ 395442 h 5733143"/>
              <a:gd name="connsiteX0" fmla="*/ 0 w 8763000"/>
              <a:gd name="connsiteY0" fmla="*/ 0 h 5733143"/>
              <a:gd name="connsiteX1" fmla="*/ 8763000 w 8763000"/>
              <a:gd name="connsiteY1" fmla="*/ 0 h 5733143"/>
              <a:gd name="connsiteX2" fmla="*/ 8763000 w 8763000"/>
              <a:gd name="connsiteY2" fmla="*/ 5733143 h 5733143"/>
              <a:gd name="connsiteX3" fmla="*/ 0 w 8763000"/>
              <a:gd name="connsiteY3" fmla="*/ 5733143 h 5733143"/>
              <a:gd name="connsiteX4" fmla="*/ 0 w 8763000"/>
              <a:gd name="connsiteY4" fmla="*/ 0 h 5733143"/>
              <a:gd name="connsiteX5" fmla="*/ 411843 w 8763000"/>
              <a:gd name="connsiteY5" fmla="*/ 395442 h 5733143"/>
              <a:gd name="connsiteX6" fmla="*/ 411843 w 8763000"/>
              <a:gd name="connsiteY6" fmla="*/ 3027588 h 5733143"/>
              <a:gd name="connsiteX7" fmla="*/ 8744585 w 8763000"/>
              <a:gd name="connsiteY7" fmla="*/ 3036859 h 5733143"/>
              <a:gd name="connsiteX8" fmla="*/ 8753856 w 8763000"/>
              <a:gd name="connsiteY8" fmla="*/ 399145 h 5733143"/>
              <a:gd name="connsiteX9" fmla="*/ 411843 w 8763000"/>
              <a:gd name="connsiteY9" fmla="*/ 395442 h 5733143"/>
              <a:gd name="connsiteX0" fmla="*/ 0 w 8763000"/>
              <a:gd name="connsiteY0" fmla="*/ 0 h 5733143"/>
              <a:gd name="connsiteX1" fmla="*/ 8763000 w 8763000"/>
              <a:gd name="connsiteY1" fmla="*/ 0 h 5733143"/>
              <a:gd name="connsiteX2" fmla="*/ 8763000 w 8763000"/>
              <a:gd name="connsiteY2" fmla="*/ 5733143 h 5733143"/>
              <a:gd name="connsiteX3" fmla="*/ 0 w 8763000"/>
              <a:gd name="connsiteY3" fmla="*/ 5733143 h 5733143"/>
              <a:gd name="connsiteX4" fmla="*/ 0 w 8763000"/>
              <a:gd name="connsiteY4" fmla="*/ 0 h 5733143"/>
              <a:gd name="connsiteX5" fmla="*/ 411843 w 8763000"/>
              <a:gd name="connsiteY5" fmla="*/ 395442 h 5733143"/>
              <a:gd name="connsiteX6" fmla="*/ 411843 w 8763000"/>
              <a:gd name="connsiteY6" fmla="*/ 3027588 h 5733143"/>
              <a:gd name="connsiteX7" fmla="*/ 8744585 w 8763000"/>
              <a:gd name="connsiteY7" fmla="*/ 3036859 h 5733143"/>
              <a:gd name="connsiteX8" fmla="*/ 8753856 w 8763000"/>
              <a:gd name="connsiteY8" fmla="*/ 399145 h 5733143"/>
              <a:gd name="connsiteX9" fmla="*/ 411843 w 8763000"/>
              <a:gd name="connsiteY9" fmla="*/ 395442 h 5733143"/>
              <a:gd name="connsiteX0" fmla="*/ 0 w 8763000"/>
              <a:gd name="connsiteY0" fmla="*/ 0 h 5733143"/>
              <a:gd name="connsiteX1" fmla="*/ 8763000 w 8763000"/>
              <a:gd name="connsiteY1" fmla="*/ 0 h 5733143"/>
              <a:gd name="connsiteX2" fmla="*/ 8763000 w 8763000"/>
              <a:gd name="connsiteY2" fmla="*/ 5733143 h 5733143"/>
              <a:gd name="connsiteX3" fmla="*/ 0 w 8763000"/>
              <a:gd name="connsiteY3" fmla="*/ 5733143 h 5733143"/>
              <a:gd name="connsiteX4" fmla="*/ 0 w 8763000"/>
              <a:gd name="connsiteY4" fmla="*/ 0 h 5733143"/>
              <a:gd name="connsiteX5" fmla="*/ 411843 w 8763000"/>
              <a:gd name="connsiteY5" fmla="*/ 395442 h 5733143"/>
              <a:gd name="connsiteX6" fmla="*/ 411843 w 8763000"/>
              <a:gd name="connsiteY6" fmla="*/ 3027588 h 5733143"/>
              <a:gd name="connsiteX7" fmla="*/ 8744585 w 8763000"/>
              <a:gd name="connsiteY7" fmla="*/ 3036859 h 5733143"/>
              <a:gd name="connsiteX8" fmla="*/ 8753856 w 8763000"/>
              <a:gd name="connsiteY8" fmla="*/ 399145 h 5733143"/>
              <a:gd name="connsiteX9" fmla="*/ 411843 w 8763000"/>
              <a:gd name="connsiteY9" fmla="*/ 395442 h 5733143"/>
              <a:gd name="connsiteX0" fmla="*/ 0 w 8763000"/>
              <a:gd name="connsiteY0" fmla="*/ 0 h 5733143"/>
              <a:gd name="connsiteX1" fmla="*/ 8763000 w 8763000"/>
              <a:gd name="connsiteY1" fmla="*/ 0 h 5733143"/>
              <a:gd name="connsiteX2" fmla="*/ 8763000 w 8763000"/>
              <a:gd name="connsiteY2" fmla="*/ 5733143 h 5733143"/>
              <a:gd name="connsiteX3" fmla="*/ 0 w 8763000"/>
              <a:gd name="connsiteY3" fmla="*/ 5733143 h 5733143"/>
              <a:gd name="connsiteX4" fmla="*/ 0 w 8763000"/>
              <a:gd name="connsiteY4" fmla="*/ 0 h 5733143"/>
              <a:gd name="connsiteX5" fmla="*/ 411843 w 8763000"/>
              <a:gd name="connsiteY5" fmla="*/ 395442 h 5733143"/>
              <a:gd name="connsiteX6" fmla="*/ 411843 w 8763000"/>
              <a:gd name="connsiteY6" fmla="*/ 3027588 h 5733143"/>
              <a:gd name="connsiteX7" fmla="*/ 8744585 w 8763000"/>
              <a:gd name="connsiteY7" fmla="*/ 3036859 h 5733143"/>
              <a:gd name="connsiteX8" fmla="*/ 8753856 w 8763000"/>
              <a:gd name="connsiteY8" fmla="*/ 399145 h 5733143"/>
              <a:gd name="connsiteX9" fmla="*/ 411843 w 8763000"/>
              <a:gd name="connsiteY9" fmla="*/ 395442 h 5733143"/>
              <a:gd name="connsiteX0" fmla="*/ 0 w 8823875"/>
              <a:gd name="connsiteY0" fmla="*/ 0 h 5733143"/>
              <a:gd name="connsiteX1" fmla="*/ 8763000 w 8823875"/>
              <a:gd name="connsiteY1" fmla="*/ 0 h 5733143"/>
              <a:gd name="connsiteX2" fmla="*/ 8763000 w 8823875"/>
              <a:gd name="connsiteY2" fmla="*/ 5733143 h 5733143"/>
              <a:gd name="connsiteX3" fmla="*/ 0 w 8823875"/>
              <a:gd name="connsiteY3" fmla="*/ 5733143 h 5733143"/>
              <a:gd name="connsiteX4" fmla="*/ 0 w 8823875"/>
              <a:gd name="connsiteY4" fmla="*/ 0 h 5733143"/>
              <a:gd name="connsiteX5" fmla="*/ 411843 w 8823875"/>
              <a:gd name="connsiteY5" fmla="*/ 395442 h 5733143"/>
              <a:gd name="connsiteX6" fmla="*/ 411843 w 8823875"/>
              <a:gd name="connsiteY6" fmla="*/ 3027588 h 5733143"/>
              <a:gd name="connsiteX7" fmla="*/ 8820785 w 8823875"/>
              <a:gd name="connsiteY7" fmla="*/ 3036859 h 5733143"/>
              <a:gd name="connsiteX8" fmla="*/ 8753856 w 8823875"/>
              <a:gd name="connsiteY8" fmla="*/ 399145 h 5733143"/>
              <a:gd name="connsiteX9" fmla="*/ 411843 w 8823875"/>
              <a:gd name="connsiteY9" fmla="*/ 395442 h 5733143"/>
              <a:gd name="connsiteX0" fmla="*/ 0 w 8830056"/>
              <a:gd name="connsiteY0" fmla="*/ 0 h 5733143"/>
              <a:gd name="connsiteX1" fmla="*/ 8763000 w 8830056"/>
              <a:gd name="connsiteY1" fmla="*/ 0 h 5733143"/>
              <a:gd name="connsiteX2" fmla="*/ 8763000 w 8830056"/>
              <a:gd name="connsiteY2" fmla="*/ 5733143 h 5733143"/>
              <a:gd name="connsiteX3" fmla="*/ 0 w 8830056"/>
              <a:gd name="connsiteY3" fmla="*/ 5733143 h 5733143"/>
              <a:gd name="connsiteX4" fmla="*/ 0 w 8830056"/>
              <a:gd name="connsiteY4" fmla="*/ 0 h 5733143"/>
              <a:gd name="connsiteX5" fmla="*/ 411843 w 8830056"/>
              <a:gd name="connsiteY5" fmla="*/ 395442 h 5733143"/>
              <a:gd name="connsiteX6" fmla="*/ 411843 w 8830056"/>
              <a:gd name="connsiteY6" fmla="*/ 3027588 h 5733143"/>
              <a:gd name="connsiteX7" fmla="*/ 8820785 w 8830056"/>
              <a:gd name="connsiteY7" fmla="*/ 3036859 h 5733143"/>
              <a:gd name="connsiteX8" fmla="*/ 8830056 w 8830056"/>
              <a:gd name="connsiteY8" fmla="*/ 399145 h 5733143"/>
              <a:gd name="connsiteX9" fmla="*/ 411843 w 8830056"/>
              <a:gd name="connsiteY9" fmla="*/ 395442 h 5733143"/>
              <a:gd name="connsiteX0" fmla="*/ 0 w 8830056"/>
              <a:gd name="connsiteY0" fmla="*/ 91484 h 5824627"/>
              <a:gd name="connsiteX1" fmla="*/ 8763000 w 8830056"/>
              <a:gd name="connsiteY1" fmla="*/ 91484 h 5824627"/>
              <a:gd name="connsiteX2" fmla="*/ 8763000 w 8830056"/>
              <a:gd name="connsiteY2" fmla="*/ 5824627 h 5824627"/>
              <a:gd name="connsiteX3" fmla="*/ 0 w 8830056"/>
              <a:gd name="connsiteY3" fmla="*/ 5824627 h 5824627"/>
              <a:gd name="connsiteX4" fmla="*/ 0 w 8830056"/>
              <a:gd name="connsiteY4" fmla="*/ 91484 h 5824627"/>
              <a:gd name="connsiteX5" fmla="*/ 411843 w 8830056"/>
              <a:gd name="connsiteY5" fmla="*/ 0 h 5824627"/>
              <a:gd name="connsiteX6" fmla="*/ 411843 w 8830056"/>
              <a:gd name="connsiteY6" fmla="*/ 3119072 h 5824627"/>
              <a:gd name="connsiteX7" fmla="*/ 8820785 w 8830056"/>
              <a:gd name="connsiteY7" fmla="*/ 3128343 h 5824627"/>
              <a:gd name="connsiteX8" fmla="*/ 8830056 w 8830056"/>
              <a:gd name="connsiteY8" fmla="*/ 490629 h 5824627"/>
              <a:gd name="connsiteX9" fmla="*/ 411843 w 8830056"/>
              <a:gd name="connsiteY9" fmla="*/ 0 h 5824627"/>
              <a:gd name="connsiteX0" fmla="*/ 0 w 8830056"/>
              <a:gd name="connsiteY0" fmla="*/ 91484 h 5824627"/>
              <a:gd name="connsiteX1" fmla="*/ 8763000 w 8830056"/>
              <a:gd name="connsiteY1" fmla="*/ 91484 h 5824627"/>
              <a:gd name="connsiteX2" fmla="*/ 8763000 w 8830056"/>
              <a:gd name="connsiteY2" fmla="*/ 5824627 h 5824627"/>
              <a:gd name="connsiteX3" fmla="*/ 0 w 8830056"/>
              <a:gd name="connsiteY3" fmla="*/ 5824627 h 5824627"/>
              <a:gd name="connsiteX4" fmla="*/ 0 w 8830056"/>
              <a:gd name="connsiteY4" fmla="*/ 91484 h 5824627"/>
              <a:gd name="connsiteX5" fmla="*/ 411843 w 8830056"/>
              <a:gd name="connsiteY5" fmla="*/ 0 h 5824627"/>
              <a:gd name="connsiteX6" fmla="*/ 411843 w 8830056"/>
              <a:gd name="connsiteY6" fmla="*/ 3119072 h 5824627"/>
              <a:gd name="connsiteX7" fmla="*/ 8820785 w 8830056"/>
              <a:gd name="connsiteY7" fmla="*/ 3128343 h 5824627"/>
              <a:gd name="connsiteX8" fmla="*/ 8830056 w 8830056"/>
              <a:gd name="connsiteY8" fmla="*/ 3703 h 5824627"/>
              <a:gd name="connsiteX9" fmla="*/ 411843 w 8830056"/>
              <a:gd name="connsiteY9" fmla="*/ 0 h 5824627"/>
              <a:gd name="connsiteX0" fmla="*/ 0 w 8830056"/>
              <a:gd name="connsiteY0" fmla="*/ 91484 h 5824627"/>
              <a:gd name="connsiteX1" fmla="*/ 8763000 w 8830056"/>
              <a:gd name="connsiteY1" fmla="*/ 91484 h 5824627"/>
              <a:gd name="connsiteX2" fmla="*/ 8763000 w 8830056"/>
              <a:gd name="connsiteY2" fmla="*/ 5824627 h 5824627"/>
              <a:gd name="connsiteX3" fmla="*/ 0 w 8830056"/>
              <a:gd name="connsiteY3" fmla="*/ 5824627 h 5824627"/>
              <a:gd name="connsiteX4" fmla="*/ 0 w 8830056"/>
              <a:gd name="connsiteY4" fmla="*/ 91484 h 5824627"/>
              <a:gd name="connsiteX5" fmla="*/ 411843 w 8830056"/>
              <a:gd name="connsiteY5" fmla="*/ 0 h 5824627"/>
              <a:gd name="connsiteX6" fmla="*/ 411843 w 8830056"/>
              <a:gd name="connsiteY6" fmla="*/ 3327754 h 5824627"/>
              <a:gd name="connsiteX7" fmla="*/ 8820785 w 8830056"/>
              <a:gd name="connsiteY7" fmla="*/ 3128343 h 5824627"/>
              <a:gd name="connsiteX8" fmla="*/ 8830056 w 8830056"/>
              <a:gd name="connsiteY8" fmla="*/ 3703 h 5824627"/>
              <a:gd name="connsiteX9" fmla="*/ 411843 w 8830056"/>
              <a:gd name="connsiteY9" fmla="*/ 0 h 5824627"/>
              <a:gd name="connsiteX0" fmla="*/ 0 w 8830056"/>
              <a:gd name="connsiteY0" fmla="*/ 91484 h 5824627"/>
              <a:gd name="connsiteX1" fmla="*/ 8763000 w 8830056"/>
              <a:gd name="connsiteY1" fmla="*/ 91484 h 5824627"/>
              <a:gd name="connsiteX2" fmla="*/ 8763000 w 8830056"/>
              <a:gd name="connsiteY2" fmla="*/ 5824627 h 5824627"/>
              <a:gd name="connsiteX3" fmla="*/ 0 w 8830056"/>
              <a:gd name="connsiteY3" fmla="*/ 5824627 h 5824627"/>
              <a:gd name="connsiteX4" fmla="*/ 0 w 8830056"/>
              <a:gd name="connsiteY4" fmla="*/ 91484 h 5824627"/>
              <a:gd name="connsiteX5" fmla="*/ 411843 w 8830056"/>
              <a:gd name="connsiteY5" fmla="*/ 0 h 5824627"/>
              <a:gd name="connsiteX6" fmla="*/ 411843 w 8830056"/>
              <a:gd name="connsiteY6" fmla="*/ 3327754 h 5824627"/>
              <a:gd name="connsiteX7" fmla="*/ 8820785 w 8830056"/>
              <a:gd name="connsiteY7" fmla="*/ 3337025 h 5824627"/>
              <a:gd name="connsiteX8" fmla="*/ 8830056 w 8830056"/>
              <a:gd name="connsiteY8" fmla="*/ 3703 h 5824627"/>
              <a:gd name="connsiteX9" fmla="*/ 411843 w 8830056"/>
              <a:gd name="connsiteY9" fmla="*/ 0 h 5824627"/>
              <a:gd name="connsiteX0" fmla="*/ 0 w 8830056"/>
              <a:gd name="connsiteY0" fmla="*/ 91484 h 5824627"/>
              <a:gd name="connsiteX1" fmla="*/ 8763000 w 8830056"/>
              <a:gd name="connsiteY1" fmla="*/ 91484 h 5824627"/>
              <a:gd name="connsiteX2" fmla="*/ 8763000 w 8830056"/>
              <a:gd name="connsiteY2" fmla="*/ 5824627 h 5824627"/>
              <a:gd name="connsiteX3" fmla="*/ 0 w 8830056"/>
              <a:gd name="connsiteY3" fmla="*/ 5824627 h 5824627"/>
              <a:gd name="connsiteX4" fmla="*/ 0 w 8830056"/>
              <a:gd name="connsiteY4" fmla="*/ 91484 h 5824627"/>
              <a:gd name="connsiteX5" fmla="*/ 411843 w 8830056"/>
              <a:gd name="connsiteY5" fmla="*/ 0 h 5824627"/>
              <a:gd name="connsiteX6" fmla="*/ 411843 w 8830056"/>
              <a:gd name="connsiteY6" fmla="*/ 3327754 h 5824627"/>
              <a:gd name="connsiteX7" fmla="*/ 8820785 w 8830056"/>
              <a:gd name="connsiteY7" fmla="*/ 3337025 h 5824627"/>
              <a:gd name="connsiteX8" fmla="*/ 8830056 w 8830056"/>
              <a:gd name="connsiteY8" fmla="*/ 3703 h 5824627"/>
              <a:gd name="connsiteX9" fmla="*/ 411843 w 8830056"/>
              <a:gd name="connsiteY9" fmla="*/ 0 h 58246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8830056" h="5824627">
                <a:moveTo>
                  <a:pt x="0" y="91484"/>
                </a:moveTo>
                <a:lnTo>
                  <a:pt x="8763000" y="91484"/>
                </a:lnTo>
                <a:lnTo>
                  <a:pt x="8763000" y="5824627"/>
                </a:lnTo>
                <a:lnTo>
                  <a:pt x="0" y="5824627"/>
                </a:lnTo>
                <a:lnTo>
                  <a:pt x="0" y="91484"/>
                </a:lnTo>
                <a:close/>
                <a:moveTo>
                  <a:pt x="411843" y="0"/>
                </a:moveTo>
                <a:lnTo>
                  <a:pt x="411843" y="3327754"/>
                </a:lnTo>
                <a:lnTo>
                  <a:pt x="8820785" y="3337025"/>
                </a:lnTo>
                <a:cubicBezTo>
                  <a:pt x="8823875" y="1903739"/>
                  <a:pt x="8826966" y="1436989"/>
                  <a:pt x="8830056" y="3703"/>
                </a:cubicBezTo>
                <a:lnTo>
                  <a:pt x="411843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3606796" y="4136566"/>
            <a:ext cx="5139273" cy="338554"/>
          </a:xfrm>
        </p:spPr>
        <p:txBody>
          <a:bodyPr lIns="0">
            <a:spAutoFit/>
          </a:bodyPr>
          <a:lstStyle>
            <a:lvl1pPr>
              <a:defRPr sz="2200" b="0" baseline="0"/>
            </a:lvl1pPr>
          </a:lstStyle>
          <a:p>
            <a:r>
              <a:rPr lang="en-GB" noProof="0" dirty="0" err="1"/>
              <a:t>Otsikko</a:t>
            </a:r>
            <a:endParaRPr lang="en-GB" noProof="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3606796" y="5459961"/>
            <a:ext cx="5139274" cy="430887"/>
          </a:xfrm>
        </p:spPr>
        <p:txBody>
          <a:bodyPr lIns="0">
            <a:spAutoFit/>
          </a:bodyPr>
          <a:lstStyle>
            <a:lvl1pPr marL="0" indent="0" algn="l">
              <a:buNone/>
              <a:defRPr sz="1400" baseline="0">
                <a:solidFill>
                  <a:srgbClr val="000000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Etunimi</a:t>
            </a:r>
            <a:r>
              <a:rPr lang="en-GB" noProof="0" dirty="0"/>
              <a:t> </a:t>
            </a:r>
            <a:r>
              <a:rPr lang="en-GB" noProof="0" dirty="0" err="1"/>
              <a:t>Sukunimi</a:t>
            </a:r>
            <a:r>
              <a:rPr lang="en-GB" noProof="0" dirty="0"/>
              <a:t/>
            </a:r>
            <a:br>
              <a:rPr lang="en-GB" noProof="0" dirty="0"/>
            </a:br>
            <a:r>
              <a:rPr lang="en-GB" noProof="0" dirty="0" err="1"/>
              <a:t>Seminaari</a:t>
            </a:r>
            <a:r>
              <a:rPr lang="en-GB" noProof="0" dirty="0"/>
              <a:t>/</a:t>
            </a:r>
            <a:r>
              <a:rPr lang="en-GB" noProof="0" dirty="0" err="1"/>
              <a:t>tapahtuma</a:t>
            </a:r>
            <a:r>
              <a:rPr lang="en-GB" noProof="0" dirty="0"/>
              <a:t> xx Month </a:t>
            </a:r>
            <a:r>
              <a:rPr lang="en-GB" noProof="0" dirty="0" err="1"/>
              <a:t>xxxx</a:t>
            </a:r>
            <a:endParaRPr lang="en-GB" noProof="0" dirty="0"/>
          </a:p>
        </p:txBody>
      </p:sp>
      <p:pic>
        <p:nvPicPr>
          <p:cNvPr id="7" name="Picture 6" descr="TK_SE_rgb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1454" y="3924168"/>
            <a:ext cx="2378946" cy="487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51330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>
        <p:fade/>
      </p:transition>
    </mc:Choice>
    <mc:Fallback xmlns="">
      <p:transition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tsikko, kaksi palstaa ja kuva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0" y="6282000"/>
            <a:ext cx="7127999" cy="576000"/>
          </a:xfrm>
          <a:prstGeom prst="rect">
            <a:avLst/>
          </a:prstGeom>
          <a:solidFill>
            <a:srgbClr val="EBEBE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4598" y="369084"/>
            <a:ext cx="7719402" cy="430887"/>
          </a:xfrm>
        </p:spPr>
        <p:txBody>
          <a:bodyPr wrap="square">
            <a:spAutoFit/>
          </a:bodyPr>
          <a:lstStyle/>
          <a:p>
            <a:r>
              <a:rPr lang="fi-FI" noProof="0"/>
              <a:t>Muokkaa ots. perustyyl. napsautt.</a:t>
            </a:r>
            <a:endParaRPr lang="en-GB" noProof="0" dirty="0"/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20"/>
          </p:nvPr>
        </p:nvSpPr>
        <p:spPr>
          <a:xfrm>
            <a:off x="705600" y="1600200"/>
            <a:ext cx="3739288" cy="2709863"/>
          </a:xfrm>
        </p:spPr>
        <p:txBody>
          <a:bodyPr/>
          <a:lstStyle>
            <a:lvl2pPr marL="742950" indent="-285750">
              <a:buFont typeface="Arial" panose="020B0604020202020204" pitchFamily="34" charset="0"/>
              <a:buChar char="•"/>
              <a:defRPr/>
            </a:lvl2pPr>
            <a:lvl4pPr marL="1600200" indent="-228600">
              <a:buFont typeface="Arial" panose="020B0604020202020204" pitchFamily="34" charset="0"/>
              <a:buChar char="•"/>
              <a:defRPr/>
            </a:lvl4pPr>
          </a:lstStyle>
          <a:p>
            <a:pPr lvl="0"/>
            <a:r>
              <a:rPr lang="fi-FI" noProof="0"/>
              <a:t>Muokkaa tekstin perustyylejä</a:t>
            </a:r>
          </a:p>
          <a:p>
            <a:pPr lvl="1"/>
            <a:r>
              <a:rPr lang="fi-FI" noProof="0"/>
              <a:t>toinen taso</a:t>
            </a:r>
          </a:p>
          <a:p>
            <a:pPr lvl="2"/>
            <a:r>
              <a:rPr lang="fi-FI" noProof="0"/>
              <a:t>kolmas taso</a:t>
            </a:r>
          </a:p>
          <a:p>
            <a:pPr lvl="3"/>
            <a:r>
              <a:rPr lang="fi-FI" noProof="0"/>
              <a:t>neljäs taso</a:t>
            </a:r>
          </a:p>
          <a:p>
            <a:pPr lvl="4"/>
            <a:r>
              <a:rPr lang="fi-FI" noProof="0"/>
              <a:t>viides taso</a:t>
            </a:r>
            <a:endParaRPr lang="en-GB" noProof="0" dirty="0"/>
          </a:p>
        </p:txBody>
      </p:sp>
      <p:sp>
        <p:nvSpPr>
          <p:cNvPr id="20" name="Text Placeholder 18"/>
          <p:cNvSpPr>
            <a:spLocks noGrp="1"/>
          </p:cNvSpPr>
          <p:nvPr>
            <p:ph type="body" sz="quarter" idx="21"/>
          </p:nvPr>
        </p:nvSpPr>
        <p:spPr>
          <a:xfrm>
            <a:off x="4668083" y="1600200"/>
            <a:ext cx="3739288" cy="2709863"/>
          </a:xfrm>
        </p:spPr>
        <p:txBody>
          <a:bodyPr/>
          <a:lstStyle>
            <a:lvl2pPr marL="742950" indent="-285750">
              <a:buFont typeface="Arial" panose="020B0604020202020204" pitchFamily="34" charset="0"/>
              <a:buChar char="•"/>
              <a:defRPr/>
            </a:lvl2pPr>
            <a:lvl4pPr marL="1600200" indent="-228600">
              <a:buFont typeface="Arial" panose="020B0604020202020204" pitchFamily="34" charset="0"/>
              <a:buChar char="•"/>
              <a:defRPr/>
            </a:lvl4pPr>
          </a:lstStyle>
          <a:p>
            <a:pPr lvl="0"/>
            <a:r>
              <a:rPr lang="fi-FI" noProof="0"/>
              <a:t>Muokkaa tekstin perustyylejä</a:t>
            </a:r>
          </a:p>
          <a:p>
            <a:pPr lvl="1"/>
            <a:r>
              <a:rPr lang="fi-FI" noProof="0"/>
              <a:t>toinen taso</a:t>
            </a:r>
          </a:p>
          <a:p>
            <a:pPr lvl="2"/>
            <a:r>
              <a:rPr lang="fi-FI" noProof="0"/>
              <a:t>kolmas taso</a:t>
            </a:r>
          </a:p>
          <a:p>
            <a:pPr lvl="3"/>
            <a:r>
              <a:rPr lang="fi-FI" noProof="0"/>
              <a:t>neljäs taso</a:t>
            </a:r>
          </a:p>
          <a:p>
            <a:pPr lvl="4"/>
            <a:r>
              <a:rPr lang="fi-FI" noProof="0"/>
              <a:t>viides taso</a:t>
            </a:r>
            <a:endParaRPr lang="en-GB" noProof="0" dirty="0"/>
          </a:p>
        </p:txBody>
      </p:sp>
      <p:pic>
        <p:nvPicPr>
          <p:cNvPr id="15" name="Picture 14" descr="TK_EN_rgb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22464" y="6392549"/>
            <a:ext cx="1489657" cy="305478"/>
          </a:xfrm>
          <a:prstGeom prst="rect">
            <a:avLst/>
          </a:prstGeom>
        </p:spPr>
      </p:pic>
      <p:sp>
        <p:nvSpPr>
          <p:cNvPr id="21" name="Date Placeholder 3"/>
          <p:cNvSpPr>
            <a:spLocks noGrp="1"/>
          </p:cNvSpPr>
          <p:nvPr>
            <p:ph type="dt" sz="half" idx="2"/>
          </p:nvPr>
        </p:nvSpPr>
        <p:spPr>
          <a:xfrm>
            <a:off x="704598" y="6356350"/>
            <a:ext cx="1281538" cy="365125"/>
          </a:xfrm>
          <a:prstGeom prst="rect">
            <a:avLst/>
          </a:prstGeom>
        </p:spPr>
        <p:txBody>
          <a:bodyPr vert="horz" lIns="90000" tIns="45720" rIns="91440" bIns="45720" rtlCol="0" anchor="ctr"/>
          <a:lstStyle>
            <a:lvl1pPr algn="l">
              <a:defRPr sz="1000">
                <a:solidFill>
                  <a:schemeClr val="tx1"/>
                </a:solidFill>
                <a:latin typeface="Arial"/>
              </a:defRPr>
            </a:lvl1pPr>
          </a:lstStyle>
          <a:p>
            <a:fld id="{D15BA875-CAEB-4F1B-B99E-487611F60EED}" type="datetime3">
              <a:rPr lang="en-US" smtClean="0"/>
              <a:t>22 May 2019</a:t>
            </a:fld>
            <a:endParaRPr lang="fi-FI"/>
          </a:p>
        </p:txBody>
      </p:sp>
      <p:sp>
        <p:nvSpPr>
          <p:cNvPr id="2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8613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rgbClr val="000000"/>
                </a:solidFill>
                <a:latin typeface="Arial"/>
                <a:cs typeface="Arial"/>
              </a:defRPr>
            </a:lvl1pPr>
          </a:lstStyle>
          <a:p>
            <a:r>
              <a:rPr lang="fi-FI"/>
              <a:t>Antti Santaharju</a:t>
            </a:r>
          </a:p>
        </p:txBody>
      </p:sp>
      <p:sp>
        <p:nvSpPr>
          <p:cNvPr id="2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0" y="6356350"/>
            <a:ext cx="704598" cy="365125"/>
          </a:xfrm>
          <a:prstGeom prst="rect">
            <a:avLst/>
          </a:prstGeom>
        </p:spPr>
        <p:txBody>
          <a:bodyPr vert="horz" lIns="0" tIns="45720" rIns="91440" bIns="45720" rtlCol="0" anchor="ctr"/>
          <a:lstStyle>
            <a:lvl1pPr algn="ctr">
              <a:defRPr sz="1000">
                <a:solidFill>
                  <a:srgbClr val="000000"/>
                </a:solidFill>
                <a:latin typeface="Arial"/>
                <a:cs typeface="Arial"/>
              </a:defRPr>
            </a:lvl1pPr>
          </a:lstStyle>
          <a:p>
            <a:fld id="{1379233F-897F-45AF-8EE5-A97FD3C22AFA}" type="slidenum">
              <a:rPr lang="fi-FI" smtClean="0"/>
              <a:t>‹#›</a:t>
            </a:fld>
            <a:endParaRPr lang="fi-FI"/>
          </a:p>
        </p:txBody>
      </p:sp>
      <p:pic>
        <p:nvPicPr>
          <p:cNvPr id="3" name="Kuva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4599" y="4868103"/>
            <a:ext cx="6423399" cy="14138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14842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>
        <p:fade/>
      </p:transition>
    </mc:Choice>
    <mc:Fallback xmlns="">
      <p:transition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Lopetus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406402" y="-100217"/>
            <a:ext cx="8830056" cy="6380550"/>
          </a:xfrm>
          <a:custGeom>
            <a:avLst/>
            <a:gdLst>
              <a:gd name="connsiteX0" fmla="*/ 0 w 8686800"/>
              <a:gd name="connsiteY0" fmla="*/ 0 h 5733143"/>
              <a:gd name="connsiteX1" fmla="*/ 8686800 w 8686800"/>
              <a:gd name="connsiteY1" fmla="*/ 0 h 5733143"/>
              <a:gd name="connsiteX2" fmla="*/ 8686800 w 8686800"/>
              <a:gd name="connsiteY2" fmla="*/ 5733143 h 5733143"/>
              <a:gd name="connsiteX3" fmla="*/ 0 w 8686800"/>
              <a:gd name="connsiteY3" fmla="*/ 5733143 h 5733143"/>
              <a:gd name="connsiteX4" fmla="*/ 0 w 8686800"/>
              <a:gd name="connsiteY4" fmla="*/ 0 h 5733143"/>
              <a:gd name="connsiteX5" fmla="*/ 716643 w 8686800"/>
              <a:gd name="connsiteY5" fmla="*/ 716643 h 5733143"/>
              <a:gd name="connsiteX6" fmla="*/ 716643 w 8686800"/>
              <a:gd name="connsiteY6" fmla="*/ 5016500 h 5733143"/>
              <a:gd name="connsiteX7" fmla="*/ 7970157 w 8686800"/>
              <a:gd name="connsiteY7" fmla="*/ 5016500 h 5733143"/>
              <a:gd name="connsiteX8" fmla="*/ 7970157 w 8686800"/>
              <a:gd name="connsiteY8" fmla="*/ 716643 h 5733143"/>
              <a:gd name="connsiteX9" fmla="*/ 716643 w 8686800"/>
              <a:gd name="connsiteY9" fmla="*/ 716643 h 5733143"/>
              <a:gd name="connsiteX0" fmla="*/ 0 w 8686800"/>
              <a:gd name="connsiteY0" fmla="*/ 0 h 5733143"/>
              <a:gd name="connsiteX1" fmla="*/ 8686800 w 8686800"/>
              <a:gd name="connsiteY1" fmla="*/ 0 h 5733143"/>
              <a:gd name="connsiteX2" fmla="*/ 8686800 w 8686800"/>
              <a:gd name="connsiteY2" fmla="*/ 5733143 h 5733143"/>
              <a:gd name="connsiteX3" fmla="*/ 0 w 8686800"/>
              <a:gd name="connsiteY3" fmla="*/ 5733143 h 5733143"/>
              <a:gd name="connsiteX4" fmla="*/ 0 w 8686800"/>
              <a:gd name="connsiteY4" fmla="*/ 0 h 5733143"/>
              <a:gd name="connsiteX5" fmla="*/ 716643 w 8686800"/>
              <a:gd name="connsiteY5" fmla="*/ 716643 h 5733143"/>
              <a:gd name="connsiteX6" fmla="*/ 488043 w 8686800"/>
              <a:gd name="connsiteY6" fmla="*/ 5016500 h 5733143"/>
              <a:gd name="connsiteX7" fmla="*/ 7970157 w 8686800"/>
              <a:gd name="connsiteY7" fmla="*/ 5016500 h 5733143"/>
              <a:gd name="connsiteX8" fmla="*/ 7970157 w 8686800"/>
              <a:gd name="connsiteY8" fmla="*/ 716643 h 5733143"/>
              <a:gd name="connsiteX9" fmla="*/ 716643 w 8686800"/>
              <a:gd name="connsiteY9" fmla="*/ 716643 h 5733143"/>
              <a:gd name="connsiteX0" fmla="*/ 0 w 8686800"/>
              <a:gd name="connsiteY0" fmla="*/ 0 h 5733143"/>
              <a:gd name="connsiteX1" fmla="*/ 8686800 w 8686800"/>
              <a:gd name="connsiteY1" fmla="*/ 0 h 5733143"/>
              <a:gd name="connsiteX2" fmla="*/ 8686800 w 8686800"/>
              <a:gd name="connsiteY2" fmla="*/ 5733143 h 5733143"/>
              <a:gd name="connsiteX3" fmla="*/ 0 w 8686800"/>
              <a:gd name="connsiteY3" fmla="*/ 5733143 h 5733143"/>
              <a:gd name="connsiteX4" fmla="*/ 0 w 8686800"/>
              <a:gd name="connsiteY4" fmla="*/ 0 h 5733143"/>
              <a:gd name="connsiteX5" fmla="*/ 488043 w 8686800"/>
              <a:gd name="connsiteY5" fmla="*/ 716643 h 5733143"/>
              <a:gd name="connsiteX6" fmla="*/ 488043 w 8686800"/>
              <a:gd name="connsiteY6" fmla="*/ 5016500 h 5733143"/>
              <a:gd name="connsiteX7" fmla="*/ 7970157 w 8686800"/>
              <a:gd name="connsiteY7" fmla="*/ 5016500 h 5733143"/>
              <a:gd name="connsiteX8" fmla="*/ 7970157 w 8686800"/>
              <a:gd name="connsiteY8" fmla="*/ 716643 h 5733143"/>
              <a:gd name="connsiteX9" fmla="*/ 488043 w 8686800"/>
              <a:gd name="connsiteY9" fmla="*/ 716643 h 5733143"/>
              <a:gd name="connsiteX0" fmla="*/ 0 w 8686800"/>
              <a:gd name="connsiteY0" fmla="*/ 0 h 5733143"/>
              <a:gd name="connsiteX1" fmla="*/ 8686800 w 8686800"/>
              <a:gd name="connsiteY1" fmla="*/ 0 h 5733143"/>
              <a:gd name="connsiteX2" fmla="*/ 8686800 w 8686800"/>
              <a:gd name="connsiteY2" fmla="*/ 5733143 h 5733143"/>
              <a:gd name="connsiteX3" fmla="*/ 0 w 8686800"/>
              <a:gd name="connsiteY3" fmla="*/ 5733143 h 5733143"/>
              <a:gd name="connsiteX4" fmla="*/ 0 w 8686800"/>
              <a:gd name="connsiteY4" fmla="*/ 0 h 5733143"/>
              <a:gd name="connsiteX5" fmla="*/ 488043 w 8686800"/>
              <a:gd name="connsiteY5" fmla="*/ 716643 h 5733143"/>
              <a:gd name="connsiteX6" fmla="*/ 488043 w 8686800"/>
              <a:gd name="connsiteY6" fmla="*/ 5016500 h 5733143"/>
              <a:gd name="connsiteX7" fmla="*/ 7970157 w 8686800"/>
              <a:gd name="connsiteY7" fmla="*/ 5016500 h 5733143"/>
              <a:gd name="connsiteX8" fmla="*/ 8220456 w 8686800"/>
              <a:gd name="connsiteY8" fmla="*/ 716643 h 5733143"/>
              <a:gd name="connsiteX9" fmla="*/ 488043 w 8686800"/>
              <a:gd name="connsiteY9" fmla="*/ 716643 h 5733143"/>
              <a:gd name="connsiteX0" fmla="*/ 0 w 8686800"/>
              <a:gd name="connsiteY0" fmla="*/ 0 h 5733143"/>
              <a:gd name="connsiteX1" fmla="*/ 8686800 w 8686800"/>
              <a:gd name="connsiteY1" fmla="*/ 0 h 5733143"/>
              <a:gd name="connsiteX2" fmla="*/ 8686800 w 8686800"/>
              <a:gd name="connsiteY2" fmla="*/ 5733143 h 5733143"/>
              <a:gd name="connsiteX3" fmla="*/ 0 w 8686800"/>
              <a:gd name="connsiteY3" fmla="*/ 5733143 h 5733143"/>
              <a:gd name="connsiteX4" fmla="*/ 0 w 8686800"/>
              <a:gd name="connsiteY4" fmla="*/ 0 h 5733143"/>
              <a:gd name="connsiteX5" fmla="*/ 488043 w 8686800"/>
              <a:gd name="connsiteY5" fmla="*/ 716643 h 5733143"/>
              <a:gd name="connsiteX6" fmla="*/ 488043 w 8686800"/>
              <a:gd name="connsiteY6" fmla="*/ 5016500 h 5733143"/>
              <a:gd name="connsiteX7" fmla="*/ 8211185 w 8686800"/>
              <a:gd name="connsiteY7" fmla="*/ 5016500 h 5733143"/>
              <a:gd name="connsiteX8" fmla="*/ 8220456 w 8686800"/>
              <a:gd name="connsiteY8" fmla="*/ 716643 h 5733143"/>
              <a:gd name="connsiteX9" fmla="*/ 488043 w 8686800"/>
              <a:gd name="connsiteY9" fmla="*/ 716643 h 5733143"/>
              <a:gd name="connsiteX0" fmla="*/ 0 w 8686800"/>
              <a:gd name="connsiteY0" fmla="*/ 0 h 5733143"/>
              <a:gd name="connsiteX1" fmla="*/ 8686800 w 8686800"/>
              <a:gd name="connsiteY1" fmla="*/ 0 h 5733143"/>
              <a:gd name="connsiteX2" fmla="*/ 8686800 w 8686800"/>
              <a:gd name="connsiteY2" fmla="*/ 5733143 h 5733143"/>
              <a:gd name="connsiteX3" fmla="*/ 0 w 8686800"/>
              <a:gd name="connsiteY3" fmla="*/ 5733143 h 5733143"/>
              <a:gd name="connsiteX4" fmla="*/ 0 w 8686800"/>
              <a:gd name="connsiteY4" fmla="*/ 0 h 5733143"/>
              <a:gd name="connsiteX5" fmla="*/ 488043 w 8686800"/>
              <a:gd name="connsiteY5" fmla="*/ 716643 h 5733143"/>
              <a:gd name="connsiteX6" fmla="*/ 488043 w 8686800"/>
              <a:gd name="connsiteY6" fmla="*/ 2875188 h 5733143"/>
              <a:gd name="connsiteX7" fmla="*/ 8211185 w 8686800"/>
              <a:gd name="connsiteY7" fmla="*/ 5016500 h 5733143"/>
              <a:gd name="connsiteX8" fmla="*/ 8220456 w 8686800"/>
              <a:gd name="connsiteY8" fmla="*/ 716643 h 5733143"/>
              <a:gd name="connsiteX9" fmla="*/ 488043 w 8686800"/>
              <a:gd name="connsiteY9" fmla="*/ 716643 h 5733143"/>
              <a:gd name="connsiteX0" fmla="*/ 0 w 8686800"/>
              <a:gd name="connsiteY0" fmla="*/ 0 h 5733143"/>
              <a:gd name="connsiteX1" fmla="*/ 8686800 w 8686800"/>
              <a:gd name="connsiteY1" fmla="*/ 0 h 5733143"/>
              <a:gd name="connsiteX2" fmla="*/ 8686800 w 8686800"/>
              <a:gd name="connsiteY2" fmla="*/ 5733143 h 5733143"/>
              <a:gd name="connsiteX3" fmla="*/ 0 w 8686800"/>
              <a:gd name="connsiteY3" fmla="*/ 5733143 h 5733143"/>
              <a:gd name="connsiteX4" fmla="*/ 0 w 8686800"/>
              <a:gd name="connsiteY4" fmla="*/ 0 h 5733143"/>
              <a:gd name="connsiteX5" fmla="*/ 488043 w 8686800"/>
              <a:gd name="connsiteY5" fmla="*/ 716643 h 5733143"/>
              <a:gd name="connsiteX6" fmla="*/ 488043 w 8686800"/>
              <a:gd name="connsiteY6" fmla="*/ 2875188 h 5733143"/>
              <a:gd name="connsiteX7" fmla="*/ 8211185 w 8686800"/>
              <a:gd name="connsiteY7" fmla="*/ 2884459 h 5733143"/>
              <a:gd name="connsiteX8" fmla="*/ 8220456 w 8686800"/>
              <a:gd name="connsiteY8" fmla="*/ 716643 h 5733143"/>
              <a:gd name="connsiteX9" fmla="*/ 488043 w 8686800"/>
              <a:gd name="connsiteY9" fmla="*/ 716643 h 5733143"/>
              <a:gd name="connsiteX0" fmla="*/ 0 w 8686800"/>
              <a:gd name="connsiteY0" fmla="*/ 0 h 5733143"/>
              <a:gd name="connsiteX1" fmla="*/ 8686800 w 8686800"/>
              <a:gd name="connsiteY1" fmla="*/ 0 h 5733143"/>
              <a:gd name="connsiteX2" fmla="*/ 8686800 w 8686800"/>
              <a:gd name="connsiteY2" fmla="*/ 5733143 h 5733143"/>
              <a:gd name="connsiteX3" fmla="*/ 0 w 8686800"/>
              <a:gd name="connsiteY3" fmla="*/ 5733143 h 5733143"/>
              <a:gd name="connsiteX4" fmla="*/ 0 w 8686800"/>
              <a:gd name="connsiteY4" fmla="*/ 0 h 5733143"/>
              <a:gd name="connsiteX5" fmla="*/ 488043 w 8686800"/>
              <a:gd name="connsiteY5" fmla="*/ 716643 h 5733143"/>
              <a:gd name="connsiteX6" fmla="*/ 488043 w 8686800"/>
              <a:gd name="connsiteY6" fmla="*/ 2875188 h 5733143"/>
              <a:gd name="connsiteX7" fmla="*/ 8211185 w 8686800"/>
              <a:gd name="connsiteY7" fmla="*/ 2884459 h 5733143"/>
              <a:gd name="connsiteX8" fmla="*/ 8677656 w 8686800"/>
              <a:gd name="connsiteY8" fmla="*/ 716642 h 5733143"/>
              <a:gd name="connsiteX9" fmla="*/ 488043 w 8686800"/>
              <a:gd name="connsiteY9" fmla="*/ 716643 h 5733143"/>
              <a:gd name="connsiteX0" fmla="*/ 0 w 8686800"/>
              <a:gd name="connsiteY0" fmla="*/ 0 h 5733143"/>
              <a:gd name="connsiteX1" fmla="*/ 8686800 w 8686800"/>
              <a:gd name="connsiteY1" fmla="*/ 0 h 5733143"/>
              <a:gd name="connsiteX2" fmla="*/ 8686800 w 8686800"/>
              <a:gd name="connsiteY2" fmla="*/ 5733143 h 5733143"/>
              <a:gd name="connsiteX3" fmla="*/ 0 w 8686800"/>
              <a:gd name="connsiteY3" fmla="*/ 5733143 h 5733143"/>
              <a:gd name="connsiteX4" fmla="*/ 0 w 8686800"/>
              <a:gd name="connsiteY4" fmla="*/ 0 h 5733143"/>
              <a:gd name="connsiteX5" fmla="*/ 488043 w 8686800"/>
              <a:gd name="connsiteY5" fmla="*/ 716643 h 5733143"/>
              <a:gd name="connsiteX6" fmla="*/ 488043 w 8686800"/>
              <a:gd name="connsiteY6" fmla="*/ 2875188 h 5733143"/>
              <a:gd name="connsiteX7" fmla="*/ 8668385 w 8686800"/>
              <a:gd name="connsiteY7" fmla="*/ 2884459 h 5733143"/>
              <a:gd name="connsiteX8" fmla="*/ 8677656 w 8686800"/>
              <a:gd name="connsiteY8" fmla="*/ 716642 h 5733143"/>
              <a:gd name="connsiteX9" fmla="*/ 488043 w 8686800"/>
              <a:gd name="connsiteY9" fmla="*/ 716643 h 5733143"/>
              <a:gd name="connsiteX0" fmla="*/ 0 w 8686800"/>
              <a:gd name="connsiteY0" fmla="*/ 0 h 5733143"/>
              <a:gd name="connsiteX1" fmla="*/ 8686800 w 8686800"/>
              <a:gd name="connsiteY1" fmla="*/ 0 h 5733143"/>
              <a:gd name="connsiteX2" fmla="*/ 8686800 w 8686800"/>
              <a:gd name="connsiteY2" fmla="*/ 5733143 h 5733143"/>
              <a:gd name="connsiteX3" fmla="*/ 0 w 8686800"/>
              <a:gd name="connsiteY3" fmla="*/ 5733143 h 5733143"/>
              <a:gd name="connsiteX4" fmla="*/ 0 w 8686800"/>
              <a:gd name="connsiteY4" fmla="*/ 0 h 5733143"/>
              <a:gd name="connsiteX5" fmla="*/ 488043 w 8686800"/>
              <a:gd name="connsiteY5" fmla="*/ 716643 h 5733143"/>
              <a:gd name="connsiteX6" fmla="*/ 488043 w 8686800"/>
              <a:gd name="connsiteY6" fmla="*/ 2875188 h 5733143"/>
              <a:gd name="connsiteX7" fmla="*/ 8668385 w 8686800"/>
              <a:gd name="connsiteY7" fmla="*/ 2884459 h 5733143"/>
              <a:gd name="connsiteX8" fmla="*/ 8677656 w 8686800"/>
              <a:gd name="connsiteY8" fmla="*/ 716642 h 5733143"/>
              <a:gd name="connsiteX9" fmla="*/ 488043 w 8686800"/>
              <a:gd name="connsiteY9" fmla="*/ 716643 h 5733143"/>
              <a:gd name="connsiteX0" fmla="*/ 0 w 8686800"/>
              <a:gd name="connsiteY0" fmla="*/ 0 h 5733143"/>
              <a:gd name="connsiteX1" fmla="*/ 8686800 w 8686800"/>
              <a:gd name="connsiteY1" fmla="*/ 0 h 5733143"/>
              <a:gd name="connsiteX2" fmla="*/ 8686800 w 8686800"/>
              <a:gd name="connsiteY2" fmla="*/ 5733143 h 5733143"/>
              <a:gd name="connsiteX3" fmla="*/ 0 w 8686800"/>
              <a:gd name="connsiteY3" fmla="*/ 5733143 h 5733143"/>
              <a:gd name="connsiteX4" fmla="*/ 0 w 8686800"/>
              <a:gd name="connsiteY4" fmla="*/ 0 h 5733143"/>
              <a:gd name="connsiteX5" fmla="*/ 488043 w 8686800"/>
              <a:gd name="connsiteY5" fmla="*/ 716643 h 5733143"/>
              <a:gd name="connsiteX6" fmla="*/ 488043 w 8686800"/>
              <a:gd name="connsiteY6" fmla="*/ 2875188 h 5733143"/>
              <a:gd name="connsiteX7" fmla="*/ 8668385 w 8686800"/>
              <a:gd name="connsiteY7" fmla="*/ 2884459 h 5733143"/>
              <a:gd name="connsiteX8" fmla="*/ 8677656 w 8686800"/>
              <a:gd name="connsiteY8" fmla="*/ 716642 h 5733143"/>
              <a:gd name="connsiteX9" fmla="*/ 488043 w 8686800"/>
              <a:gd name="connsiteY9" fmla="*/ 716643 h 5733143"/>
              <a:gd name="connsiteX0" fmla="*/ 0 w 8686800"/>
              <a:gd name="connsiteY0" fmla="*/ 0 h 5733143"/>
              <a:gd name="connsiteX1" fmla="*/ 8686800 w 8686800"/>
              <a:gd name="connsiteY1" fmla="*/ 0 h 5733143"/>
              <a:gd name="connsiteX2" fmla="*/ 8686800 w 8686800"/>
              <a:gd name="connsiteY2" fmla="*/ 5733143 h 5733143"/>
              <a:gd name="connsiteX3" fmla="*/ 0 w 8686800"/>
              <a:gd name="connsiteY3" fmla="*/ 5733143 h 5733143"/>
              <a:gd name="connsiteX4" fmla="*/ 0 w 8686800"/>
              <a:gd name="connsiteY4" fmla="*/ 0 h 5733143"/>
              <a:gd name="connsiteX5" fmla="*/ 488043 w 8686800"/>
              <a:gd name="connsiteY5" fmla="*/ 716643 h 5733143"/>
              <a:gd name="connsiteX6" fmla="*/ 488043 w 8686800"/>
              <a:gd name="connsiteY6" fmla="*/ 2875188 h 5733143"/>
              <a:gd name="connsiteX7" fmla="*/ 8668385 w 8686800"/>
              <a:gd name="connsiteY7" fmla="*/ 2884459 h 5733143"/>
              <a:gd name="connsiteX8" fmla="*/ 8677656 w 8686800"/>
              <a:gd name="connsiteY8" fmla="*/ 716642 h 5733143"/>
              <a:gd name="connsiteX9" fmla="*/ 488043 w 8686800"/>
              <a:gd name="connsiteY9" fmla="*/ 716643 h 5733143"/>
              <a:gd name="connsiteX0" fmla="*/ 0 w 8747675"/>
              <a:gd name="connsiteY0" fmla="*/ 0 h 5733143"/>
              <a:gd name="connsiteX1" fmla="*/ 8686800 w 8747675"/>
              <a:gd name="connsiteY1" fmla="*/ 0 h 5733143"/>
              <a:gd name="connsiteX2" fmla="*/ 8686800 w 8747675"/>
              <a:gd name="connsiteY2" fmla="*/ 5733143 h 5733143"/>
              <a:gd name="connsiteX3" fmla="*/ 0 w 8747675"/>
              <a:gd name="connsiteY3" fmla="*/ 5733143 h 5733143"/>
              <a:gd name="connsiteX4" fmla="*/ 0 w 8747675"/>
              <a:gd name="connsiteY4" fmla="*/ 0 h 5733143"/>
              <a:gd name="connsiteX5" fmla="*/ 488043 w 8747675"/>
              <a:gd name="connsiteY5" fmla="*/ 716643 h 5733143"/>
              <a:gd name="connsiteX6" fmla="*/ 488043 w 8747675"/>
              <a:gd name="connsiteY6" fmla="*/ 2875188 h 5733143"/>
              <a:gd name="connsiteX7" fmla="*/ 8744585 w 8747675"/>
              <a:gd name="connsiteY7" fmla="*/ 2884459 h 5733143"/>
              <a:gd name="connsiteX8" fmla="*/ 8677656 w 8747675"/>
              <a:gd name="connsiteY8" fmla="*/ 716642 h 5733143"/>
              <a:gd name="connsiteX9" fmla="*/ 488043 w 8747675"/>
              <a:gd name="connsiteY9" fmla="*/ 716643 h 5733143"/>
              <a:gd name="connsiteX0" fmla="*/ 0 w 8753856"/>
              <a:gd name="connsiteY0" fmla="*/ 0 h 5733143"/>
              <a:gd name="connsiteX1" fmla="*/ 8686800 w 8753856"/>
              <a:gd name="connsiteY1" fmla="*/ 0 h 5733143"/>
              <a:gd name="connsiteX2" fmla="*/ 8686800 w 8753856"/>
              <a:gd name="connsiteY2" fmla="*/ 5733143 h 5733143"/>
              <a:gd name="connsiteX3" fmla="*/ 0 w 8753856"/>
              <a:gd name="connsiteY3" fmla="*/ 5733143 h 5733143"/>
              <a:gd name="connsiteX4" fmla="*/ 0 w 8753856"/>
              <a:gd name="connsiteY4" fmla="*/ 0 h 5733143"/>
              <a:gd name="connsiteX5" fmla="*/ 488043 w 8753856"/>
              <a:gd name="connsiteY5" fmla="*/ 716643 h 5733143"/>
              <a:gd name="connsiteX6" fmla="*/ 488043 w 8753856"/>
              <a:gd name="connsiteY6" fmla="*/ 2875188 h 5733143"/>
              <a:gd name="connsiteX7" fmla="*/ 8744585 w 8753856"/>
              <a:gd name="connsiteY7" fmla="*/ 2884459 h 5733143"/>
              <a:gd name="connsiteX8" fmla="*/ 8753856 w 8753856"/>
              <a:gd name="connsiteY8" fmla="*/ 716642 h 5733143"/>
              <a:gd name="connsiteX9" fmla="*/ 488043 w 8753856"/>
              <a:gd name="connsiteY9" fmla="*/ 716643 h 5733143"/>
              <a:gd name="connsiteX0" fmla="*/ 0 w 8753856"/>
              <a:gd name="connsiteY0" fmla="*/ 0 h 5733143"/>
              <a:gd name="connsiteX1" fmla="*/ 8686800 w 8753856"/>
              <a:gd name="connsiteY1" fmla="*/ 0 h 5733143"/>
              <a:gd name="connsiteX2" fmla="*/ 8686800 w 8753856"/>
              <a:gd name="connsiteY2" fmla="*/ 5733143 h 5733143"/>
              <a:gd name="connsiteX3" fmla="*/ 0 w 8753856"/>
              <a:gd name="connsiteY3" fmla="*/ 5733143 h 5733143"/>
              <a:gd name="connsiteX4" fmla="*/ 0 w 8753856"/>
              <a:gd name="connsiteY4" fmla="*/ 0 h 5733143"/>
              <a:gd name="connsiteX5" fmla="*/ 488043 w 8753856"/>
              <a:gd name="connsiteY5" fmla="*/ 521910 h 5733143"/>
              <a:gd name="connsiteX6" fmla="*/ 488043 w 8753856"/>
              <a:gd name="connsiteY6" fmla="*/ 2875188 h 5733143"/>
              <a:gd name="connsiteX7" fmla="*/ 8744585 w 8753856"/>
              <a:gd name="connsiteY7" fmla="*/ 2884459 h 5733143"/>
              <a:gd name="connsiteX8" fmla="*/ 8753856 w 8753856"/>
              <a:gd name="connsiteY8" fmla="*/ 716642 h 5733143"/>
              <a:gd name="connsiteX9" fmla="*/ 488043 w 8753856"/>
              <a:gd name="connsiteY9" fmla="*/ 521910 h 5733143"/>
              <a:gd name="connsiteX0" fmla="*/ 0 w 8753856"/>
              <a:gd name="connsiteY0" fmla="*/ 0 h 5733143"/>
              <a:gd name="connsiteX1" fmla="*/ 8686800 w 8753856"/>
              <a:gd name="connsiteY1" fmla="*/ 0 h 5733143"/>
              <a:gd name="connsiteX2" fmla="*/ 8686800 w 8753856"/>
              <a:gd name="connsiteY2" fmla="*/ 5733143 h 5733143"/>
              <a:gd name="connsiteX3" fmla="*/ 0 w 8753856"/>
              <a:gd name="connsiteY3" fmla="*/ 5733143 h 5733143"/>
              <a:gd name="connsiteX4" fmla="*/ 0 w 8753856"/>
              <a:gd name="connsiteY4" fmla="*/ 0 h 5733143"/>
              <a:gd name="connsiteX5" fmla="*/ 488043 w 8753856"/>
              <a:gd name="connsiteY5" fmla="*/ 521910 h 5733143"/>
              <a:gd name="connsiteX6" fmla="*/ 488043 w 8753856"/>
              <a:gd name="connsiteY6" fmla="*/ 2875188 h 5733143"/>
              <a:gd name="connsiteX7" fmla="*/ 8744585 w 8753856"/>
              <a:gd name="connsiteY7" fmla="*/ 2884459 h 5733143"/>
              <a:gd name="connsiteX8" fmla="*/ 8753856 w 8753856"/>
              <a:gd name="connsiteY8" fmla="*/ 530376 h 5733143"/>
              <a:gd name="connsiteX9" fmla="*/ 488043 w 8753856"/>
              <a:gd name="connsiteY9" fmla="*/ 521910 h 5733143"/>
              <a:gd name="connsiteX0" fmla="*/ 0 w 8753856"/>
              <a:gd name="connsiteY0" fmla="*/ 0 h 5733143"/>
              <a:gd name="connsiteX1" fmla="*/ 8686800 w 8753856"/>
              <a:gd name="connsiteY1" fmla="*/ 0 h 5733143"/>
              <a:gd name="connsiteX2" fmla="*/ 8686800 w 8753856"/>
              <a:gd name="connsiteY2" fmla="*/ 5733143 h 5733143"/>
              <a:gd name="connsiteX3" fmla="*/ 0 w 8753856"/>
              <a:gd name="connsiteY3" fmla="*/ 5733143 h 5733143"/>
              <a:gd name="connsiteX4" fmla="*/ 0 w 8753856"/>
              <a:gd name="connsiteY4" fmla="*/ 0 h 5733143"/>
              <a:gd name="connsiteX5" fmla="*/ 488043 w 8753856"/>
              <a:gd name="connsiteY5" fmla="*/ 521910 h 5733143"/>
              <a:gd name="connsiteX6" fmla="*/ 488043 w 8753856"/>
              <a:gd name="connsiteY6" fmla="*/ 3027588 h 5733143"/>
              <a:gd name="connsiteX7" fmla="*/ 8744585 w 8753856"/>
              <a:gd name="connsiteY7" fmla="*/ 2884459 h 5733143"/>
              <a:gd name="connsiteX8" fmla="*/ 8753856 w 8753856"/>
              <a:gd name="connsiteY8" fmla="*/ 530376 h 5733143"/>
              <a:gd name="connsiteX9" fmla="*/ 488043 w 8753856"/>
              <a:gd name="connsiteY9" fmla="*/ 521910 h 5733143"/>
              <a:gd name="connsiteX0" fmla="*/ 0 w 8753856"/>
              <a:gd name="connsiteY0" fmla="*/ 0 h 5733143"/>
              <a:gd name="connsiteX1" fmla="*/ 8686800 w 8753856"/>
              <a:gd name="connsiteY1" fmla="*/ 0 h 5733143"/>
              <a:gd name="connsiteX2" fmla="*/ 8686800 w 8753856"/>
              <a:gd name="connsiteY2" fmla="*/ 5733143 h 5733143"/>
              <a:gd name="connsiteX3" fmla="*/ 0 w 8753856"/>
              <a:gd name="connsiteY3" fmla="*/ 5733143 h 5733143"/>
              <a:gd name="connsiteX4" fmla="*/ 0 w 8753856"/>
              <a:gd name="connsiteY4" fmla="*/ 0 h 5733143"/>
              <a:gd name="connsiteX5" fmla="*/ 488043 w 8753856"/>
              <a:gd name="connsiteY5" fmla="*/ 521910 h 5733143"/>
              <a:gd name="connsiteX6" fmla="*/ 488043 w 8753856"/>
              <a:gd name="connsiteY6" fmla="*/ 3027588 h 5733143"/>
              <a:gd name="connsiteX7" fmla="*/ 8744585 w 8753856"/>
              <a:gd name="connsiteY7" fmla="*/ 3036859 h 5733143"/>
              <a:gd name="connsiteX8" fmla="*/ 8753856 w 8753856"/>
              <a:gd name="connsiteY8" fmla="*/ 530376 h 5733143"/>
              <a:gd name="connsiteX9" fmla="*/ 488043 w 8753856"/>
              <a:gd name="connsiteY9" fmla="*/ 521910 h 5733143"/>
              <a:gd name="connsiteX0" fmla="*/ 0 w 8753856"/>
              <a:gd name="connsiteY0" fmla="*/ 0 h 5733143"/>
              <a:gd name="connsiteX1" fmla="*/ 8686800 w 8753856"/>
              <a:gd name="connsiteY1" fmla="*/ 0 h 5733143"/>
              <a:gd name="connsiteX2" fmla="*/ 8686800 w 8753856"/>
              <a:gd name="connsiteY2" fmla="*/ 5733143 h 5733143"/>
              <a:gd name="connsiteX3" fmla="*/ 0 w 8753856"/>
              <a:gd name="connsiteY3" fmla="*/ 5733143 h 5733143"/>
              <a:gd name="connsiteX4" fmla="*/ 0 w 8753856"/>
              <a:gd name="connsiteY4" fmla="*/ 0 h 5733143"/>
              <a:gd name="connsiteX5" fmla="*/ 488043 w 8753856"/>
              <a:gd name="connsiteY5" fmla="*/ 521910 h 5733143"/>
              <a:gd name="connsiteX6" fmla="*/ 488043 w 8753856"/>
              <a:gd name="connsiteY6" fmla="*/ 3027588 h 5733143"/>
              <a:gd name="connsiteX7" fmla="*/ 8744585 w 8753856"/>
              <a:gd name="connsiteY7" fmla="*/ 3036859 h 5733143"/>
              <a:gd name="connsiteX8" fmla="*/ 8753856 w 8753856"/>
              <a:gd name="connsiteY8" fmla="*/ 475345 h 5733143"/>
              <a:gd name="connsiteX9" fmla="*/ 488043 w 8753856"/>
              <a:gd name="connsiteY9" fmla="*/ 521910 h 5733143"/>
              <a:gd name="connsiteX0" fmla="*/ 0 w 8753856"/>
              <a:gd name="connsiteY0" fmla="*/ 0 h 5733143"/>
              <a:gd name="connsiteX1" fmla="*/ 8686800 w 8753856"/>
              <a:gd name="connsiteY1" fmla="*/ 0 h 5733143"/>
              <a:gd name="connsiteX2" fmla="*/ 8686800 w 8753856"/>
              <a:gd name="connsiteY2" fmla="*/ 5733143 h 5733143"/>
              <a:gd name="connsiteX3" fmla="*/ 0 w 8753856"/>
              <a:gd name="connsiteY3" fmla="*/ 5733143 h 5733143"/>
              <a:gd name="connsiteX4" fmla="*/ 0 w 8753856"/>
              <a:gd name="connsiteY4" fmla="*/ 0 h 5733143"/>
              <a:gd name="connsiteX5" fmla="*/ 488043 w 8753856"/>
              <a:gd name="connsiteY5" fmla="*/ 454179 h 5733143"/>
              <a:gd name="connsiteX6" fmla="*/ 488043 w 8753856"/>
              <a:gd name="connsiteY6" fmla="*/ 3027588 h 5733143"/>
              <a:gd name="connsiteX7" fmla="*/ 8744585 w 8753856"/>
              <a:gd name="connsiteY7" fmla="*/ 3036859 h 5733143"/>
              <a:gd name="connsiteX8" fmla="*/ 8753856 w 8753856"/>
              <a:gd name="connsiteY8" fmla="*/ 475345 h 5733143"/>
              <a:gd name="connsiteX9" fmla="*/ 488043 w 8753856"/>
              <a:gd name="connsiteY9" fmla="*/ 454179 h 5733143"/>
              <a:gd name="connsiteX0" fmla="*/ 0 w 8753856"/>
              <a:gd name="connsiteY0" fmla="*/ 0 h 5733143"/>
              <a:gd name="connsiteX1" fmla="*/ 8686800 w 8753856"/>
              <a:gd name="connsiteY1" fmla="*/ 0 h 5733143"/>
              <a:gd name="connsiteX2" fmla="*/ 8686800 w 8753856"/>
              <a:gd name="connsiteY2" fmla="*/ 5733143 h 5733143"/>
              <a:gd name="connsiteX3" fmla="*/ 0 w 8753856"/>
              <a:gd name="connsiteY3" fmla="*/ 5733143 h 5733143"/>
              <a:gd name="connsiteX4" fmla="*/ 0 w 8753856"/>
              <a:gd name="connsiteY4" fmla="*/ 0 h 5733143"/>
              <a:gd name="connsiteX5" fmla="*/ 488043 w 8753856"/>
              <a:gd name="connsiteY5" fmla="*/ 454179 h 5733143"/>
              <a:gd name="connsiteX6" fmla="*/ 488043 w 8753856"/>
              <a:gd name="connsiteY6" fmla="*/ 3027588 h 5733143"/>
              <a:gd name="connsiteX7" fmla="*/ 8744585 w 8753856"/>
              <a:gd name="connsiteY7" fmla="*/ 3036859 h 5733143"/>
              <a:gd name="connsiteX8" fmla="*/ 8753856 w 8753856"/>
              <a:gd name="connsiteY8" fmla="*/ 475345 h 5733143"/>
              <a:gd name="connsiteX9" fmla="*/ 488043 w 8753856"/>
              <a:gd name="connsiteY9" fmla="*/ 454179 h 5733143"/>
              <a:gd name="connsiteX0" fmla="*/ 0 w 8753856"/>
              <a:gd name="connsiteY0" fmla="*/ 0 h 5733143"/>
              <a:gd name="connsiteX1" fmla="*/ 8686800 w 8753856"/>
              <a:gd name="connsiteY1" fmla="*/ 0 h 5733143"/>
              <a:gd name="connsiteX2" fmla="*/ 8686800 w 8753856"/>
              <a:gd name="connsiteY2" fmla="*/ 5733143 h 5733143"/>
              <a:gd name="connsiteX3" fmla="*/ 0 w 8753856"/>
              <a:gd name="connsiteY3" fmla="*/ 5733143 h 5733143"/>
              <a:gd name="connsiteX4" fmla="*/ 0 w 8753856"/>
              <a:gd name="connsiteY4" fmla="*/ 0 h 5733143"/>
              <a:gd name="connsiteX5" fmla="*/ 488043 w 8753856"/>
              <a:gd name="connsiteY5" fmla="*/ 454179 h 5733143"/>
              <a:gd name="connsiteX6" fmla="*/ 488043 w 8753856"/>
              <a:gd name="connsiteY6" fmla="*/ 3027588 h 5733143"/>
              <a:gd name="connsiteX7" fmla="*/ 8744585 w 8753856"/>
              <a:gd name="connsiteY7" fmla="*/ 3036859 h 5733143"/>
              <a:gd name="connsiteX8" fmla="*/ 8753856 w 8753856"/>
              <a:gd name="connsiteY8" fmla="*/ 475345 h 5733143"/>
              <a:gd name="connsiteX9" fmla="*/ 488043 w 8753856"/>
              <a:gd name="connsiteY9" fmla="*/ 454179 h 5733143"/>
              <a:gd name="connsiteX0" fmla="*/ 0 w 8753856"/>
              <a:gd name="connsiteY0" fmla="*/ 0 h 5733143"/>
              <a:gd name="connsiteX1" fmla="*/ 8686800 w 8753856"/>
              <a:gd name="connsiteY1" fmla="*/ 0 h 5733143"/>
              <a:gd name="connsiteX2" fmla="*/ 8686800 w 8753856"/>
              <a:gd name="connsiteY2" fmla="*/ 5733143 h 5733143"/>
              <a:gd name="connsiteX3" fmla="*/ 0 w 8753856"/>
              <a:gd name="connsiteY3" fmla="*/ 5733143 h 5733143"/>
              <a:gd name="connsiteX4" fmla="*/ 0 w 8753856"/>
              <a:gd name="connsiteY4" fmla="*/ 0 h 5733143"/>
              <a:gd name="connsiteX5" fmla="*/ 488043 w 8753856"/>
              <a:gd name="connsiteY5" fmla="*/ 454179 h 5733143"/>
              <a:gd name="connsiteX6" fmla="*/ 488043 w 8753856"/>
              <a:gd name="connsiteY6" fmla="*/ 3027588 h 5733143"/>
              <a:gd name="connsiteX7" fmla="*/ 8744585 w 8753856"/>
              <a:gd name="connsiteY7" fmla="*/ 3036859 h 5733143"/>
              <a:gd name="connsiteX8" fmla="*/ 8753856 w 8753856"/>
              <a:gd name="connsiteY8" fmla="*/ 475345 h 5733143"/>
              <a:gd name="connsiteX9" fmla="*/ 488043 w 8753856"/>
              <a:gd name="connsiteY9" fmla="*/ 454179 h 5733143"/>
              <a:gd name="connsiteX0" fmla="*/ 0 w 8753856"/>
              <a:gd name="connsiteY0" fmla="*/ 0 h 5733143"/>
              <a:gd name="connsiteX1" fmla="*/ 8686800 w 8753856"/>
              <a:gd name="connsiteY1" fmla="*/ 0 h 5733143"/>
              <a:gd name="connsiteX2" fmla="*/ 8686800 w 8753856"/>
              <a:gd name="connsiteY2" fmla="*/ 5733143 h 5733143"/>
              <a:gd name="connsiteX3" fmla="*/ 0 w 8753856"/>
              <a:gd name="connsiteY3" fmla="*/ 5733143 h 5733143"/>
              <a:gd name="connsiteX4" fmla="*/ 0 w 8753856"/>
              <a:gd name="connsiteY4" fmla="*/ 0 h 5733143"/>
              <a:gd name="connsiteX5" fmla="*/ 488043 w 8753856"/>
              <a:gd name="connsiteY5" fmla="*/ 454179 h 5733143"/>
              <a:gd name="connsiteX6" fmla="*/ 488043 w 8753856"/>
              <a:gd name="connsiteY6" fmla="*/ 3027588 h 5733143"/>
              <a:gd name="connsiteX7" fmla="*/ 8744585 w 8753856"/>
              <a:gd name="connsiteY7" fmla="*/ 3036859 h 5733143"/>
              <a:gd name="connsiteX8" fmla="*/ 8753856 w 8753856"/>
              <a:gd name="connsiteY8" fmla="*/ 475345 h 5733143"/>
              <a:gd name="connsiteX9" fmla="*/ 488043 w 8753856"/>
              <a:gd name="connsiteY9" fmla="*/ 454179 h 5733143"/>
              <a:gd name="connsiteX0" fmla="*/ 0 w 8753856"/>
              <a:gd name="connsiteY0" fmla="*/ 0 h 5733143"/>
              <a:gd name="connsiteX1" fmla="*/ 8686800 w 8753856"/>
              <a:gd name="connsiteY1" fmla="*/ 0 h 5733143"/>
              <a:gd name="connsiteX2" fmla="*/ 8686800 w 8753856"/>
              <a:gd name="connsiteY2" fmla="*/ 5733143 h 5733143"/>
              <a:gd name="connsiteX3" fmla="*/ 0 w 8753856"/>
              <a:gd name="connsiteY3" fmla="*/ 5733143 h 5733143"/>
              <a:gd name="connsiteX4" fmla="*/ 0 w 8753856"/>
              <a:gd name="connsiteY4" fmla="*/ 0 h 5733143"/>
              <a:gd name="connsiteX5" fmla="*/ 488043 w 8753856"/>
              <a:gd name="connsiteY5" fmla="*/ 454179 h 5733143"/>
              <a:gd name="connsiteX6" fmla="*/ 488043 w 8753856"/>
              <a:gd name="connsiteY6" fmla="*/ 3027588 h 5733143"/>
              <a:gd name="connsiteX7" fmla="*/ 8744585 w 8753856"/>
              <a:gd name="connsiteY7" fmla="*/ 3036859 h 5733143"/>
              <a:gd name="connsiteX8" fmla="*/ 8753856 w 8753856"/>
              <a:gd name="connsiteY8" fmla="*/ 475345 h 5733143"/>
              <a:gd name="connsiteX9" fmla="*/ 488043 w 8753856"/>
              <a:gd name="connsiteY9" fmla="*/ 454179 h 5733143"/>
              <a:gd name="connsiteX0" fmla="*/ 0 w 8753856"/>
              <a:gd name="connsiteY0" fmla="*/ 0 h 5733143"/>
              <a:gd name="connsiteX1" fmla="*/ 8686800 w 8753856"/>
              <a:gd name="connsiteY1" fmla="*/ 0 h 5733143"/>
              <a:gd name="connsiteX2" fmla="*/ 8686800 w 8753856"/>
              <a:gd name="connsiteY2" fmla="*/ 5733143 h 5733143"/>
              <a:gd name="connsiteX3" fmla="*/ 0 w 8753856"/>
              <a:gd name="connsiteY3" fmla="*/ 5733143 h 5733143"/>
              <a:gd name="connsiteX4" fmla="*/ 0 w 8753856"/>
              <a:gd name="connsiteY4" fmla="*/ 0 h 5733143"/>
              <a:gd name="connsiteX5" fmla="*/ 488043 w 8753856"/>
              <a:gd name="connsiteY5" fmla="*/ 454179 h 5733143"/>
              <a:gd name="connsiteX6" fmla="*/ 488043 w 8753856"/>
              <a:gd name="connsiteY6" fmla="*/ 3027588 h 5733143"/>
              <a:gd name="connsiteX7" fmla="*/ 8744585 w 8753856"/>
              <a:gd name="connsiteY7" fmla="*/ 3036859 h 5733143"/>
              <a:gd name="connsiteX8" fmla="*/ 8753856 w 8753856"/>
              <a:gd name="connsiteY8" fmla="*/ 475345 h 5733143"/>
              <a:gd name="connsiteX9" fmla="*/ 488043 w 8753856"/>
              <a:gd name="connsiteY9" fmla="*/ 454179 h 5733143"/>
              <a:gd name="connsiteX0" fmla="*/ 0 w 8753856"/>
              <a:gd name="connsiteY0" fmla="*/ 0 h 5733143"/>
              <a:gd name="connsiteX1" fmla="*/ 8686800 w 8753856"/>
              <a:gd name="connsiteY1" fmla="*/ 0 h 5733143"/>
              <a:gd name="connsiteX2" fmla="*/ 8686800 w 8753856"/>
              <a:gd name="connsiteY2" fmla="*/ 5733143 h 5733143"/>
              <a:gd name="connsiteX3" fmla="*/ 0 w 8753856"/>
              <a:gd name="connsiteY3" fmla="*/ 5733143 h 5733143"/>
              <a:gd name="connsiteX4" fmla="*/ 0 w 8753856"/>
              <a:gd name="connsiteY4" fmla="*/ 0 h 5733143"/>
              <a:gd name="connsiteX5" fmla="*/ 488043 w 8753856"/>
              <a:gd name="connsiteY5" fmla="*/ 530379 h 5733143"/>
              <a:gd name="connsiteX6" fmla="*/ 488043 w 8753856"/>
              <a:gd name="connsiteY6" fmla="*/ 3027588 h 5733143"/>
              <a:gd name="connsiteX7" fmla="*/ 8744585 w 8753856"/>
              <a:gd name="connsiteY7" fmla="*/ 3036859 h 5733143"/>
              <a:gd name="connsiteX8" fmla="*/ 8753856 w 8753856"/>
              <a:gd name="connsiteY8" fmla="*/ 475345 h 5733143"/>
              <a:gd name="connsiteX9" fmla="*/ 488043 w 8753856"/>
              <a:gd name="connsiteY9" fmla="*/ 530379 h 5733143"/>
              <a:gd name="connsiteX0" fmla="*/ 0 w 8753856"/>
              <a:gd name="connsiteY0" fmla="*/ 0 h 5733143"/>
              <a:gd name="connsiteX1" fmla="*/ 8686800 w 8753856"/>
              <a:gd name="connsiteY1" fmla="*/ 0 h 5733143"/>
              <a:gd name="connsiteX2" fmla="*/ 8686800 w 8753856"/>
              <a:gd name="connsiteY2" fmla="*/ 5733143 h 5733143"/>
              <a:gd name="connsiteX3" fmla="*/ 0 w 8753856"/>
              <a:gd name="connsiteY3" fmla="*/ 5733143 h 5733143"/>
              <a:gd name="connsiteX4" fmla="*/ 0 w 8753856"/>
              <a:gd name="connsiteY4" fmla="*/ 0 h 5733143"/>
              <a:gd name="connsiteX5" fmla="*/ 488043 w 8753856"/>
              <a:gd name="connsiteY5" fmla="*/ 1005042 h 5733143"/>
              <a:gd name="connsiteX6" fmla="*/ 488043 w 8753856"/>
              <a:gd name="connsiteY6" fmla="*/ 3027588 h 5733143"/>
              <a:gd name="connsiteX7" fmla="*/ 8744585 w 8753856"/>
              <a:gd name="connsiteY7" fmla="*/ 3036859 h 5733143"/>
              <a:gd name="connsiteX8" fmla="*/ 8753856 w 8753856"/>
              <a:gd name="connsiteY8" fmla="*/ 475345 h 5733143"/>
              <a:gd name="connsiteX9" fmla="*/ 488043 w 8753856"/>
              <a:gd name="connsiteY9" fmla="*/ 1005042 h 5733143"/>
              <a:gd name="connsiteX0" fmla="*/ 0 w 8753856"/>
              <a:gd name="connsiteY0" fmla="*/ 0 h 5733143"/>
              <a:gd name="connsiteX1" fmla="*/ 8686800 w 8753856"/>
              <a:gd name="connsiteY1" fmla="*/ 0 h 5733143"/>
              <a:gd name="connsiteX2" fmla="*/ 8686800 w 8753856"/>
              <a:gd name="connsiteY2" fmla="*/ 5733143 h 5733143"/>
              <a:gd name="connsiteX3" fmla="*/ 0 w 8753856"/>
              <a:gd name="connsiteY3" fmla="*/ 5733143 h 5733143"/>
              <a:gd name="connsiteX4" fmla="*/ 0 w 8753856"/>
              <a:gd name="connsiteY4" fmla="*/ 0 h 5733143"/>
              <a:gd name="connsiteX5" fmla="*/ 488043 w 8753856"/>
              <a:gd name="connsiteY5" fmla="*/ 471642 h 5733143"/>
              <a:gd name="connsiteX6" fmla="*/ 488043 w 8753856"/>
              <a:gd name="connsiteY6" fmla="*/ 3027588 h 5733143"/>
              <a:gd name="connsiteX7" fmla="*/ 8744585 w 8753856"/>
              <a:gd name="connsiteY7" fmla="*/ 3036859 h 5733143"/>
              <a:gd name="connsiteX8" fmla="*/ 8753856 w 8753856"/>
              <a:gd name="connsiteY8" fmla="*/ 475345 h 5733143"/>
              <a:gd name="connsiteX9" fmla="*/ 488043 w 8753856"/>
              <a:gd name="connsiteY9" fmla="*/ 471642 h 5733143"/>
              <a:gd name="connsiteX0" fmla="*/ 0 w 8753856"/>
              <a:gd name="connsiteY0" fmla="*/ 0 h 5733143"/>
              <a:gd name="connsiteX1" fmla="*/ 8686800 w 8753856"/>
              <a:gd name="connsiteY1" fmla="*/ 0 h 5733143"/>
              <a:gd name="connsiteX2" fmla="*/ 8686800 w 8753856"/>
              <a:gd name="connsiteY2" fmla="*/ 5733143 h 5733143"/>
              <a:gd name="connsiteX3" fmla="*/ 0 w 8753856"/>
              <a:gd name="connsiteY3" fmla="*/ 5733143 h 5733143"/>
              <a:gd name="connsiteX4" fmla="*/ 0 w 8753856"/>
              <a:gd name="connsiteY4" fmla="*/ 0 h 5733143"/>
              <a:gd name="connsiteX5" fmla="*/ 488043 w 8753856"/>
              <a:gd name="connsiteY5" fmla="*/ 471642 h 5733143"/>
              <a:gd name="connsiteX6" fmla="*/ 488043 w 8753856"/>
              <a:gd name="connsiteY6" fmla="*/ 3027588 h 5733143"/>
              <a:gd name="connsiteX7" fmla="*/ 8744585 w 8753856"/>
              <a:gd name="connsiteY7" fmla="*/ 3036859 h 5733143"/>
              <a:gd name="connsiteX8" fmla="*/ 8753856 w 8753856"/>
              <a:gd name="connsiteY8" fmla="*/ 1084945 h 5733143"/>
              <a:gd name="connsiteX9" fmla="*/ 488043 w 8753856"/>
              <a:gd name="connsiteY9" fmla="*/ 471642 h 5733143"/>
              <a:gd name="connsiteX0" fmla="*/ 0 w 8753856"/>
              <a:gd name="connsiteY0" fmla="*/ 0 h 5733143"/>
              <a:gd name="connsiteX1" fmla="*/ 8686800 w 8753856"/>
              <a:gd name="connsiteY1" fmla="*/ 0 h 5733143"/>
              <a:gd name="connsiteX2" fmla="*/ 8686800 w 8753856"/>
              <a:gd name="connsiteY2" fmla="*/ 5733143 h 5733143"/>
              <a:gd name="connsiteX3" fmla="*/ 0 w 8753856"/>
              <a:gd name="connsiteY3" fmla="*/ 5733143 h 5733143"/>
              <a:gd name="connsiteX4" fmla="*/ 0 w 8753856"/>
              <a:gd name="connsiteY4" fmla="*/ 0 h 5733143"/>
              <a:gd name="connsiteX5" fmla="*/ 488043 w 8753856"/>
              <a:gd name="connsiteY5" fmla="*/ 471642 h 5733143"/>
              <a:gd name="connsiteX6" fmla="*/ 488043 w 8753856"/>
              <a:gd name="connsiteY6" fmla="*/ 3027588 h 5733143"/>
              <a:gd name="connsiteX7" fmla="*/ 8744585 w 8753856"/>
              <a:gd name="connsiteY7" fmla="*/ 3036859 h 5733143"/>
              <a:gd name="connsiteX8" fmla="*/ 8753856 w 8753856"/>
              <a:gd name="connsiteY8" fmla="*/ 475345 h 5733143"/>
              <a:gd name="connsiteX9" fmla="*/ 488043 w 8753856"/>
              <a:gd name="connsiteY9" fmla="*/ 471642 h 5733143"/>
              <a:gd name="connsiteX0" fmla="*/ 0 w 8753856"/>
              <a:gd name="connsiteY0" fmla="*/ 0 h 5733143"/>
              <a:gd name="connsiteX1" fmla="*/ 8686800 w 8753856"/>
              <a:gd name="connsiteY1" fmla="*/ 0 h 5733143"/>
              <a:gd name="connsiteX2" fmla="*/ 8686800 w 8753856"/>
              <a:gd name="connsiteY2" fmla="*/ 5733143 h 5733143"/>
              <a:gd name="connsiteX3" fmla="*/ 0 w 8753856"/>
              <a:gd name="connsiteY3" fmla="*/ 5733143 h 5733143"/>
              <a:gd name="connsiteX4" fmla="*/ 0 w 8753856"/>
              <a:gd name="connsiteY4" fmla="*/ 0 h 5733143"/>
              <a:gd name="connsiteX5" fmla="*/ 488043 w 8753856"/>
              <a:gd name="connsiteY5" fmla="*/ 471642 h 5733143"/>
              <a:gd name="connsiteX6" fmla="*/ 411843 w 8753856"/>
              <a:gd name="connsiteY6" fmla="*/ 3027588 h 5733143"/>
              <a:gd name="connsiteX7" fmla="*/ 8744585 w 8753856"/>
              <a:gd name="connsiteY7" fmla="*/ 3036859 h 5733143"/>
              <a:gd name="connsiteX8" fmla="*/ 8753856 w 8753856"/>
              <a:gd name="connsiteY8" fmla="*/ 475345 h 5733143"/>
              <a:gd name="connsiteX9" fmla="*/ 488043 w 8753856"/>
              <a:gd name="connsiteY9" fmla="*/ 471642 h 5733143"/>
              <a:gd name="connsiteX0" fmla="*/ 0 w 8753856"/>
              <a:gd name="connsiteY0" fmla="*/ 0 h 5733143"/>
              <a:gd name="connsiteX1" fmla="*/ 8686800 w 8753856"/>
              <a:gd name="connsiteY1" fmla="*/ 0 h 5733143"/>
              <a:gd name="connsiteX2" fmla="*/ 8686800 w 8753856"/>
              <a:gd name="connsiteY2" fmla="*/ 5733143 h 5733143"/>
              <a:gd name="connsiteX3" fmla="*/ 0 w 8753856"/>
              <a:gd name="connsiteY3" fmla="*/ 5733143 h 5733143"/>
              <a:gd name="connsiteX4" fmla="*/ 0 w 8753856"/>
              <a:gd name="connsiteY4" fmla="*/ 0 h 5733143"/>
              <a:gd name="connsiteX5" fmla="*/ 411843 w 8753856"/>
              <a:gd name="connsiteY5" fmla="*/ 471642 h 5733143"/>
              <a:gd name="connsiteX6" fmla="*/ 411843 w 8753856"/>
              <a:gd name="connsiteY6" fmla="*/ 3027588 h 5733143"/>
              <a:gd name="connsiteX7" fmla="*/ 8744585 w 8753856"/>
              <a:gd name="connsiteY7" fmla="*/ 3036859 h 5733143"/>
              <a:gd name="connsiteX8" fmla="*/ 8753856 w 8753856"/>
              <a:gd name="connsiteY8" fmla="*/ 475345 h 5733143"/>
              <a:gd name="connsiteX9" fmla="*/ 411843 w 8753856"/>
              <a:gd name="connsiteY9" fmla="*/ 471642 h 5733143"/>
              <a:gd name="connsiteX0" fmla="*/ 0 w 8753856"/>
              <a:gd name="connsiteY0" fmla="*/ 0 h 5733143"/>
              <a:gd name="connsiteX1" fmla="*/ 8686800 w 8753856"/>
              <a:gd name="connsiteY1" fmla="*/ 0 h 5733143"/>
              <a:gd name="connsiteX2" fmla="*/ 8686800 w 8753856"/>
              <a:gd name="connsiteY2" fmla="*/ 5733143 h 5733143"/>
              <a:gd name="connsiteX3" fmla="*/ 0 w 8753856"/>
              <a:gd name="connsiteY3" fmla="*/ 5733143 h 5733143"/>
              <a:gd name="connsiteX4" fmla="*/ 0 w 8753856"/>
              <a:gd name="connsiteY4" fmla="*/ 0 h 5733143"/>
              <a:gd name="connsiteX5" fmla="*/ 411843 w 8753856"/>
              <a:gd name="connsiteY5" fmla="*/ 395442 h 5733143"/>
              <a:gd name="connsiteX6" fmla="*/ 411843 w 8753856"/>
              <a:gd name="connsiteY6" fmla="*/ 3027588 h 5733143"/>
              <a:gd name="connsiteX7" fmla="*/ 8744585 w 8753856"/>
              <a:gd name="connsiteY7" fmla="*/ 3036859 h 5733143"/>
              <a:gd name="connsiteX8" fmla="*/ 8753856 w 8753856"/>
              <a:gd name="connsiteY8" fmla="*/ 475345 h 5733143"/>
              <a:gd name="connsiteX9" fmla="*/ 411843 w 8753856"/>
              <a:gd name="connsiteY9" fmla="*/ 395442 h 5733143"/>
              <a:gd name="connsiteX0" fmla="*/ 0 w 8753856"/>
              <a:gd name="connsiteY0" fmla="*/ 0 h 5733143"/>
              <a:gd name="connsiteX1" fmla="*/ 8686800 w 8753856"/>
              <a:gd name="connsiteY1" fmla="*/ 0 h 5733143"/>
              <a:gd name="connsiteX2" fmla="*/ 8686800 w 8753856"/>
              <a:gd name="connsiteY2" fmla="*/ 5733143 h 5733143"/>
              <a:gd name="connsiteX3" fmla="*/ 0 w 8753856"/>
              <a:gd name="connsiteY3" fmla="*/ 5733143 h 5733143"/>
              <a:gd name="connsiteX4" fmla="*/ 0 w 8753856"/>
              <a:gd name="connsiteY4" fmla="*/ 0 h 5733143"/>
              <a:gd name="connsiteX5" fmla="*/ 411843 w 8753856"/>
              <a:gd name="connsiteY5" fmla="*/ 395442 h 5733143"/>
              <a:gd name="connsiteX6" fmla="*/ 411843 w 8753856"/>
              <a:gd name="connsiteY6" fmla="*/ 3027588 h 5733143"/>
              <a:gd name="connsiteX7" fmla="*/ 8744585 w 8753856"/>
              <a:gd name="connsiteY7" fmla="*/ 3036859 h 5733143"/>
              <a:gd name="connsiteX8" fmla="*/ 8753856 w 8753856"/>
              <a:gd name="connsiteY8" fmla="*/ 399145 h 5733143"/>
              <a:gd name="connsiteX9" fmla="*/ 411843 w 8753856"/>
              <a:gd name="connsiteY9" fmla="*/ 395442 h 5733143"/>
              <a:gd name="connsiteX0" fmla="*/ 0 w 8763000"/>
              <a:gd name="connsiteY0" fmla="*/ 0 h 5733143"/>
              <a:gd name="connsiteX1" fmla="*/ 8763000 w 8763000"/>
              <a:gd name="connsiteY1" fmla="*/ 0 h 5733143"/>
              <a:gd name="connsiteX2" fmla="*/ 8686800 w 8763000"/>
              <a:gd name="connsiteY2" fmla="*/ 5733143 h 5733143"/>
              <a:gd name="connsiteX3" fmla="*/ 0 w 8763000"/>
              <a:gd name="connsiteY3" fmla="*/ 5733143 h 5733143"/>
              <a:gd name="connsiteX4" fmla="*/ 0 w 8763000"/>
              <a:gd name="connsiteY4" fmla="*/ 0 h 5733143"/>
              <a:gd name="connsiteX5" fmla="*/ 411843 w 8763000"/>
              <a:gd name="connsiteY5" fmla="*/ 395442 h 5733143"/>
              <a:gd name="connsiteX6" fmla="*/ 411843 w 8763000"/>
              <a:gd name="connsiteY6" fmla="*/ 3027588 h 5733143"/>
              <a:gd name="connsiteX7" fmla="*/ 8744585 w 8763000"/>
              <a:gd name="connsiteY7" fmla="*/ 3036859 h 5733143"/>
              <a:gd name="connsiteX8" fmla="*/ 8753856 w 8763000"/>
              <a:gd name="connsiteY8" fmla="*/ 399145 h 5733143"/>
              <a:gd name="connsiteX9" fmla="*/ 411843 w 8763000"/>
              <a:gd name="connsiteY9" fmla="*/ 395442 h 5733143"/>
              <a:gd name="connsiteX0" fmla="*/ 0 w 8763000"/>
              <a:gd name="connsiteY0" fmla="*/ 0 h 5733143"/>
              <a:gd name="connsiteX1" fmla="*/ 8763000 w 8763000"/>
              <a:gd name="connsiteY1" fmla="*/ 0 h 5733143"/>
              <a:gd name="connsiteX2" fmla="*/ 8763000 w 8763000"/>
              <a:gd name="connsiteY2" fmla="*/ 5733143 h 5733143"/>
              <a:gd name="connsiteX3" fmla="*/ 0 w 8763000"/>
              <a:gd name="connsiteY3" fmla="*/ 5733143 h 5733143"/>
              <a:gd name="connsiteX4" fmla="*/ 0 w 8763000"/>
              <a:gd name="connsiteY4" fmla="*/ 0 h 5733143"/>
              <a:gd name="connsiteX5" fmla="*/ 411843 w 8763000"/>
              <a:gd name="connsiteY5" fmla="*/ 395442 h 5733143"/>
              <a:gd name="connsiteX6" fmla="*/ 411843 w 8763000"/>
              <a:gd name="connsiteY6" fmla="*/ 3027588 h 5733143"/>
              <a:gd name="connsiteX7" fmla="*/ 8744585 w 8763000"/>
              <a:gd name="connsiteY7" fmla="*/ 3036859 h 5733143"/>
              <a:gd name="connsiteX8" fmla="*/ 8753856 w 8763000"/>
              <a:gd name="connsiteY8" fmla="*/ 399145 h 5733143"/>
              <a:gd name="connsiteX9" fmla="*/ 411843 w 8763000"/>
              <a:gd name="connsiteY9" fmla="*/ 395442 h 5733143"/>
              <a:gd name="connsiteX0" fmla="*/ 0 w 8763000"/>
              <a:gd name="connsiteY0" fmla="*/ 0 h 5733143"/>
              <a:gd name="connsiteX1" fmla="*/ 8763000 w 8763000"/>
              <a:gd name="connsiteY1" fmla="*/ 0 h 5733143"/>
              <a:gd name="connsiteX2" fmla="*/ 8763000 w 8763000"/>
              <a:gd name="connsiteY2" fmla="*/ 5733143 h 5733143"/>
              <a:gd name="connsiteX3" fmla="*/ 0 w 8763000"/>
              <a:gd name="connsiteY3" fmla="*/ 5733143 h 5733143"/>
              <a:gd name="connsiteX4" fmla="*/ 0 w 8763000"/>
              <a:gd name="connsiteY4" fmla="*/ 0 h 5733143"/>
              <a:gd name="connsiteX5" fmla="*/ 411843 w 8763000"/>
              <a:gd name="connsiteY5" fmla="*/ 395442 h 5733143"/>
              <a:gd name="connsiteX6" fmla="*/ 411843 w 8763000"/>
              <a:gd name="connsiteY6" fmla="*/ 3027588 h 5733143"/>
              <a:gd name="connsiteX7" fmla="*/ 8744585 w 8763000"/>
              <a:gd name="connsiteY7" fmla="*/ 3036859 h 5733143"/>
              <a:gd name="connsiteX8" fmla="*/ 8753856 w 8763000"/>
              <a:gd name="connsiteY8" fmla="*/ 399145 h 5733143"/>
              <a:gd name="connsiteX9" fmla="*/ 411843 w 8763000"/>
              <a:gd name="connsiteY9" fmla="*/ 395442 h 5733143"/>
              <a:gd name="connsiteX0" fmla="*/ 0 w 8763000"/>
              <a:gd name="connsiteY0" fmla="*/ 0 h 5733143"/>
              <a:gd name="connsiteX1" fmla="*/ 8763000 w 8763000"/>
              <a:gd name="connsiteY1" fmla="*/ 0 h 5733143"/>
              <a:gd name="connsiteX2" fmla="*/ 8763000 w 8763000"/>
              <a:gd name="connsiteY2" fmla="*/ 5733143 h 5733143"/>
              <a:gd name="connsiteX3" fmla="*/ 0 w 8763000"/>
              <a:gd name="connsiteY3" fmla="*/ 5733143 h 5733143"/>
              <a:gd name="connsiteX4" fmla="*/ 0 w 8763000"/>
              <a:gd name="connsiteY4" fmla="*/ 0 h 5733143"/>
              <a:gd name="connsiteX5" fmla="*/ 411843 w 8763000"/>
              <a:gd name="connsiteY5" fmla="*/ 395442 h 5733143"/>
              <a:gd name="connsiteX6" fmla="*/ 411843 w 8763000"/>
              <a:gd name="connsiteY6" fmla="*/ 3027588 h 5733143"/>
              <a:gd name="connsiteX7" fmla="*/ 8744585 w 8763000"/>
              <a:gd name="connsiteY7" fmla="*/ 3036859 h 5733143"/>
              <a:gd name="connsiteX8" fmla="*/ 8753856 w 8763000"/>
              <a:gd name="connsiteY8" fmla="*/ 399145 h 5733143"/>
              <a:gd name="connsiteX9" fmla="*/ 411843 w 8763000"/>
              <a:gd name="connsiteY9" fmla="*/ 395442 h 5733143"/>
              <a:gd name="connsiteX0" fmla="*/ 0 w 8763000"/>
              <a:gd name="connsiteY0" fmla="*/ 0 h 5733143"/>
              <a:gd name="connsiteX1" fmla="*/ 8763000 w 8763000"/>
              <a:gd name="connsiteY1" fmla="*/ 0 h 5733143"/>
              <a:gd name="connsiteX2" fmla="*/ 8763000 w 8763000"/>
              <a:gd name="connsiteY2" fmla="*/ 5733143 h 5733143"/>
              <a:gd name="connsiteX3" fmla="*/ 0 w 8763000"/>
              <a:gd name="connsiteY3" fmla="*/ 5733143 h 5733143"/>
              <a:gd name="connsiteX4" fmla="*/ 0 w 8763000"/>
              <a:gd name="connsiteY4" fmla="*/ 0 h 5733143"/>
              <a:gd name="connsiteX5" fmla="*/ 411843 w 8763000"/>
              <a:gd name="connsiteY5" fmla="*/ 395442 h 5733143"/>
              <a:gd name="connsiteX6" fmla="*/ 411843 w 8763000"/>
              <a:gd name="connsiteY6" fmla="*/ 3027588 h 5733143"/>
              <a:gd name="connsiteX7" fmla="*/ 8744585 w 8763000"/>
              <a:gd name="connsiteY7" fmla="*/ 3036859 h 5733143"/>
              <a:gd name="connsiteX8" fmla="*/ 8753856 w 8763000"/>
              <a:gd name="connsiteY8" fmla="*/ 399145 h 5733143"/>
              <a:gd name="connsiteX9" fmla="*/ 411843 w 8763000"/>
              <a:gd name="connsiteY9" fmla="*/ 395442 h 5733143"/>
              <a:gd name="connsiteX0" fmla="*/ 0 w 8763000"/>
              <a:gd name="connsiteY0" fmla="*/ 0 h 5733143"/>
              <a:gd name="connsiteX1" fmla="*/ 8763000 w 8763000"/>
              <a:gd name="connsiteY1" fmla="*/ 0 h 5733143"/>
              <a:gd name="connsiteX2" fmla="*/ 8763000 w 8763000"/>
              <a:gd name="connsiteY2" fmla="*/ 5733143 h 5733143"/>
              <a:gd name="connsiteX3" fmla="*/ 0 w 8763000"/>
              <a:gd name="connsiteY3" fmla="*/ 5733143 h 5733143"/>
              <a:gd name="connsiteX4" fmla="*/ 0 w 8763000"/>
              <a:gd name="connsiteY4" fmla="*/ 0 h 5733143"/>
              <a:gd name="connsiteX5" fmla="*/ 411843 w 8763000"/>
              <a:gd name="connsiteY5" fmla="*/ 395442 h 5733143"/>
              <a:gd name="connsiteX6" fmla="*/ 411843 w 8763000"/>
              <a:gd name="connsiteY6" fmla="*/ 3027588 h 5733143"/>
              <a:gd name="connsiteX7" fmla="*/ 8744585 w 8763000"/>
              <a:gd name="connsiteY7" fmla="*/ 3036859 h 5733143"/>
              <a:gd name="connsiteX8" fmla="*/ 8753856 w 8763000"/>
              <a:gd name="connsiteY8" fmla="*/ 399145 h 5733143"/>
              <a:gd name="connsiteX9" fmla="*/ 411843 w 8763000"/>
              <a:gd name="connsiteY9" fmla="*/ 395442 h 5733143"/>
              <a:gd name="connsiteX0" fmla="*/ 0 w 8823875"/>
              <a:gd name="connsiteY0" fmla="*/ 0 h 5733143"/>
              <a:gd name="connsiteX1" fmla="*/ 8763000 w 8823875"/>
              <a:gd name="connsiteY1" fmla="*/ 0 h 5733143"/>
              <a:gd name="connsiteX2" fmla="*/ 8763000 w 8823875"/>
              <a:gd name="connsiteY2" fmla="*/ 5733143 h 5733143"/>
              <a:gd name="connsiteX3" fmla="*/ 0 w 8823875"/>
              <a:gd name="connsiteY3" fmla="*/ 5733143 h 5733143"/>
              <a:gd name="connsiteX4" fmla="*/ 0 w 8823875"/>
              <a:gd name="connsiteY4" fmla="*/ 0 h 5733143"/>
              <a:gd name="connsiteX5" fmla="*/ 411843 w 8823875"/>
              <a:gd name="connsiteY5" fmla="*/ 395442 h 5733143"/>
              <a:gd name="connsiteX6" fmla="*/ 411843 w 8823875"/>
              <a:gd name="connsiteY6" fmla="*/ 3027588 h 5733143"/>
              <a:gd name="connsiteX7" fmla="*/ 8820785 w 8823875"/>
              <a:gd name="connsiteY7" fmla="*/ 3036859 h 5733143"/>
              <a:gd name="connsiteX8" fmla="*/ 8753856 w 8823875"/>
              <a:gd name="connsiteY8" fmla="*/ 399145 h 5733143"/>
              <a:gd name="connsiteX9" fmla="*/ 411843 w 8823875"/>
              <a:gd name="connsiteY9" fmla="*/ 395442 h 5733143"/>
              <a:gd name="connsiteX0" fmla="*/ 0 w 8830056"/>
              <a:gd name="connsiteY0" fmla="*/ 0 h 5733143"/>
              <a:gd name="connsiteX1" fmla="*/ 8763000 w 8830056"/>
              <a:gd name="connsiteY1" fmla="*/ 0 h 5733143"/>
              <a:gd name="connsiteX2" fmla="*/ 8763000 w 8830056"/>
              <a:gd name="connsiteY2" fmla="*/ 5733143 h 5733143"/>
              <a:gd name="connsiteX3" fmla="*/ 0 w 8830056"/>
              <a:gd name="connsiteY3" fmla="*/ 5733143 h 5733143"/>
              <a:gd name="connsiteX4" fmla="*/ 0 w 8830056"/>
              <a:gd name="connsiteY4" fmla="*/ 0 h 5733143"/>
              <a:gd name="connsiteX5" fmla="*/ 411843 w 8830056"/>
              <a:gd name="connsiteY5" fmla="*/ 395442 h 5733143"/>
              <a:gd name="connsiteX6" fmla="*/ 411843 w 8830056"/>
              <a:gd name="connsiteY6" fmla="*/ 3027588 h 5733143"/>
              <a:gd name="connsiteX7" fmla="*/ 8820785 w 8830056"/>
              <a:gd name="connsiteY7" fmla="*/ 3036859 h 5733143"/>
              <a:gd name="connsiteX8" fmla="*/ 8830056 w 8830056"/>
              <a:gd name="connsiteY8" fmla="*/ 399145 h 5733143"/>
              <a:gd name="connsiteX9" fmla="*/ 411843 w 8830056"/>
              <a:gd name="connsiteY9" fmla="*/ 395442 h 5733143"/>
              <a:gd name="connsiteX0" fmla="*/ 0 w 8830056"/>
              <a:gd name="connsiteY0" fmla="*/ 91484 h 5824627"/>
              <a:gd name="connsiteX1" fmla="*/ 8763000 w 8830056"/>
              <a:gd name="connsiteY1" fmla="*/ 91484 h 5824627"/>
              <a:gd name="connsiteX2" fmla="*/ 8763000 w 8830056"/>
              <a:gd name="connsiteY2" fmla="*/ 5824627 h 5824627"/>
              <a:gd name="connsiteX3" fmla="*/ 0 w 8830056"/>
              <a:gd name="connsiteY3" fmla="*/ 5824627 h 5824627"/>
              <a:gd name="connsiteX4" fmla="*/ 0 w 8830056"/>
              <a:gd name="connsiteY4" fmla="*/ 91484 h 5824627"/>
              <a:gd name="connsiteX5" fmla="*/ 411843 w 8830056"/>
              <a:gd name="connsiteY5" fmla="*/ 0 h 5824627"/>
              <a:gd name="connsiteX6" fmla="*/ 411843 w 8830056"/>
              <a:gd name="connsiteY6" fmla="*/ 3119072 h 5824627"/>
              <a:gd name="connsiteX7" fmla="*/ 8820785 w 8830056"/>
              <a:gd name="connsiteY7" fmla="*/ 3128343 h 5824627"/>
              <a:gd name="connsiteX8" fmla="*/ 8830056 w 8830056"/>
              <a:gd name="connsiteY8" fmla="*/ 490629 h 5824627"/>
              <a:gd name="connsiteX9" fmla="*/ 411843 w 8830056"/>
              <a:gd name="connsiteY9" fmla="*/ 0 h 5824627"/>
              <a:gd name="connsiteX0" fmla="*/ 0 w 8830056"/>
              <a:gd name="connsiteY0" fmla="*/ 91484 h 5824627"/>
              <a:gd name="connsiteX1" fmla="*/ 8763000 w 8830056"/>
              <a:gd name="connsiteY1" fmla="*/ 91484 h 5824627"/>
              <a:gd name="connsiteX2" fmla="*/ 8763000 w 8830056"/>
              <a:gd name="connsiteY2" fmla="*/ 5824627 h 5824627"/>
              <a:gd name="connsiteX3" fmla="*/ 0 w 8830056"/>
              <a:gd name="connsiteY3" fmla="*/ 5824627 h 5824627"/>
              <a:gd name="connsiteX4" fmla="*/ 0 w 8830056"/>
              <a:gd name="connsiteY4" fmla="*/ 91484 h 5824627"/>
              <a:gd name="connsiteX5" fmla="*/ 411843 w 8830056"/>
              <a:gd name="connsiteY5" fmla="*/ 0 h 5824627"/>
              <a:gd name="connsiteX6" fmla="*/ 411843 w 8830056"/>
              <a:gd name="connsiteY6" fmla="*/ 3119072 h 5824627"/>
              <a:gd name="connsiteX7" fmla="*/ 8820785 w 8830056"/>
              <a:gd name="connsiteY7" fmla="*/ 3128343 h 5824627"/>
              <a:gd name="connsiteX8" fmla="*/ 8830056 w 8830056"/>
              <a:gd name="connsiteY8" fmla="*/ 3703 h 5824627"/>
              <a:gd name="connsiteX9" fmla="*/ 411843 w 8830056"/>
              <a:gd name="connsiteY9" fmla="*/ 0 h 5824627"/>
              <a:gd name="connsiteX0" fmla="*/ 0 w 8830056"/>
              <a:gd name="connsiteY0" fmla="*/ 91484 h 5824627"/>
              <a:gd name="connsiteX1" fmla="*/ 8763000 w 8830056"/>
              <a:gd name="connsiteY1" fmla="*/ 91484 h 5824627"/>
              <a:gd name="connsiteX2" fmla="*/ 8763000 w 8830056"/>
              <a:gd name="connsiteY2" fmla="*/ 5824627 h 5824627"/>
              <a:gd name="connsiteX3" fmla="*/ 0 w 8830056"/>
              <a:gd name="connsiteY3" fmla="*/ 5824627 h 5824627"/>
              <a:gd name="connsiteX4" fmla="*/ 0 w 8830056"/>
              <a:gd name="connsiteY4" fmla="*/ 91484 h 5824627"/>
              <a:gd name="connsiteX5" fmla="*/ 411843 w 8830056"/>
              <a:gd name="connsiteY5" fmla="*/ 0 h 5824627"/>
              <a:gd name="connsiteX6" fmla="*/ 411843 w 8830056"/>
              <a:gd name="connsiteY6" fmla="*/ 3327754 h 5824627"/>
              <a:gd name="connsiteX7" fmla="*/ 8820785 w 8830056"/>
              <a:gd name="connsiteY7" fmla="*/ 3128343 h 5824627"/>
              <a:gd name="connsiteX8" fmla="*/ 8830056 w 8830056"/>
              <a:gd name="connsiteY8" fmla="*/ 3703 h 5824627"/>
              <a:gd name="connsiteX9" fmla="*/ 411843 w 8830056"/>
              <a:gd name="connsiteY9" fmla="*/ 0 h 5824627"/>
              <a:gd name="connsiteX0" fmla="*/ 0 w 8830056"/>
              <a:gd name="connsiteY0" fmla="*/ 91484 h 5824627"/>
              <a:gd name="connsiteX1" fmla="*/ 8763000 w 8830056"/>
              <a:gd name="connsiteY1" fmla="*/ 91484 h 5824627"/>
              <a:gd name="connsiteX2" fmla="*/ 8763000 w 8830056"/>
              <a:gd name="connsiteY2" fmla="*/ 5824627 h 5824627"/>
              <a:gd name="connsiteX3" fmla="*/ 0 w 8830056"/>
              <a:gd name="connsiteY3" fmla="*/ 5824627 h 5824627"/>
              <a:gd name="connsiteX4" fmla="*/ 0 w 8830056"/>
              <a:gd name="connsiteY4" fmla="*/ 91484 h 5824627"/>
              <a:gd name="connsiteX5" fmla="*/ 411843 w 8830056"/>
              <a:gd name="connsiteY5" fmla="*/ 0 h 5824627"/>
              <a:gd name="connsiteX6" fmla="*/ 411843 w 8830056"/>
              <a:gd name="connsiteY6" fmla="*/ 3327754 h 5824627"/>
              <a:gd name="connsiteX7" fmla="*/ 8820785 w 8830056"/>
              <a:gd name="connsiteY7" fmla="*/ 3337025 h 5824627"/>
              <a:gd name="connsiteX8" fmla="*/ 8830056 w 8830056"/>
              <a:gd name="connsiteY8" fmla="*/ 3703 h 5824627"/>
              <a:gd name="connsiteX9" fmla="*/ 411843 w 8830056"/>
              <a:gd name="connsiteY9" fmla="*/ 0 h 5824627"/>
              <a:gd name="connsiteX0" fmla="*/ 0 w 8830056"/>
              <a:gd name="connsiteY0" fmla="*/ 91484 h 5824627"/>
              <a:gd name="connsiteX1" fmla="*/ 8763000 w 8830056"/>
              <a:gd name="connsiteY1" fmla="*/ 91484 h 5824627"/>
              <a:gd name="connsiteX2" fmla="*/ 8763000 w 8830056"/>
              <a:gd name="connsiteY2" fmla="*/ 5824627 h 5824627"/>
              <a:gd name="connsiteX3" fmla="*/ 0 w 8830056"/>
              <a:gd name="connsiteY3" fmla="*/ 5824627 h 5824627"/>
              <a:gd name="connsiteX4" fmla="*/ 0 w 8830056"/>
              <a:gd name="connsiteY4" fmla="*/ 91484 h 5824627"/>
              <a:gd name="connsiteX5" fmla="*/ 411843 w 8830056"/>
              <a:gd name="connsiteY5" fmla="*/ 0 h 5824627"/>
              <a:gd name="connsiteX6" fmla="*/ 411843 w 8830056"/>
              <a:gd name="connsiteY6" fmla="*/ 3327754 h 5824627"/>
              <a:gd name="connsiteX7" fmla="*/ 8820785 w 8830056"/>
              <a:gd name="connsiteY7" fmla="*/ 3337025 h 5824627"/>
              <a:gd name="connsiteX8" fmla="*/ 8830056 w 8830056"/>
              <a:gd name="connsiteY8" fmla="*/ 3703 h 5824627"/>
              <a:gd name="connsiteX9" fmla="*/ 411843 w 8830056"/>
              <a:gd name="connsiteY9" fmla="*/ 0 h 58246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8830056" h="5824627">
                <a:moveTo>
                  <a:pt x="0" y="91484"/>
                </a:moveTo>
                <a:lnTo>
                  <a:pt x="8763000" y="91484"/>
                </a:lnTo>
                <a:lnTo>
                  <a:pt x="8763000" y="5824627"/>
                </a:lnTo>
                <a:lnTo>
                  <a:pt x="0" y="5824627"/>
                </a:lnTo>
                <a:lnTo>
                  <a:pt x="0" y="91484"/>
                </a:lnTo>
                <a:close/>
                <a:moveTo>
                  <a:pt x="411843" y="0"/>
                </a:moveTo>
                <a:lnTo>
                  <a:pt x="411843" y="3327754"/>
                </a:lnTo>
                <a:lnTo>
                  <a:pt x="8820785" y="3337025"/>
                </a:lnTo>
                <a:cubicBezTo>
                  <a:pt x="8823875" y="1903739"/>
                  <a:pt x="8826966" y="1436989"/>
                  <a:pt x="8830056" y="3703"/>
                </a:cubicBezTo>
                <a:lnTo>
                  <a:pt x="411843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>
              <a:solidFill>
                <a:schemeClr val="tx1"/>
              </a:solidFill>
            </a:endParaRPr>
          </a:p>
        </p:txBody>
      </p:sp>
      <p:sp>
        <p:nvSpPr>
          <p:cNvPr id="8" name="Title 1"/>
          <p:cNvSpPr>
            <a:spLocks noGrp="1"/>
          </p:cNvSpPr>
          <p:nvPr>
            <p:ph type="ctrTitle" hasCustomPrompt="1"/>
          </p:nvPr>
        </p:nvSpPr>
        <p:spPr>
          <a:xfrm>
            <a:off x="812798" y="4148156"/>
            <a:ext cx="5139273" cy="384721"/>
          </a:xfrm>
        </p:spPr>
        <p:txBody>
          <a:bodyPr>
            <a:spAutoFit/>
          </a:bodyPr>
          <a:lstStyle>
            <a:lvl1pPr>
              <a:defRPr sz="2500" b="1" baseline="0"/>
            </a:lvl1pPr>
          </a:lstStyle>
          <a:p>
            <a:r>
              <a:rPr lang="en-GB" noProof="0" dirty="0"/>
              <a:t>Thank You!</a:t>
            </a:r>
          </a:p>
        </p:txBody>
      </p:sp>
      <p:sp>
        <p:nvSpPr>
          <p:cNvPr id="11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812797" y="5025331"/>
            <a:ext cx="5139274" cy="430887"/>
          </a:xfrm>
        </p:spPr>
        <p:txBody>
          <a:bodyPr>
            <a:spAutoFit/>
          </a:bodyPr>
          <a:lstStyle>
            <a:lvl1pPr marL="0" indent="0" algn="l">
              <a:buNone/>
              <a:defRPr sz="1400">
                <a:solidFill>
                  <a:srgbClr val="000000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Etunimi</a:t>
            </a:r>
            <a:r>
              <a:rPr lang="en-GB" noProof="0" dirty="0"/>
              <a:t> </a:t>
            </a:r>
            <a:r>
              <a:rPr lang="en-GB" noProof="0" dirty="0" err="1"/>
              <a:t>Sukunimi</a:t>
            </a:r>
            <a:r>
              <a:rPr lang="en-GB" noProof="0" dirty="0"/>
              <a:t> etunimi.sukunimi@stat.fi</a:t>
            </a:r>
            <a:br>
              <a:rPr lang="en-GB" noProof="0" dirty="0"/>
            </a:br>
            <a:r>
              <a:rPr lang="en-GB" noProof="0" dirty="0" err="1"/>
              <a:t>Seminaari</a:t>
            </a:r>
            <a:r>
              <a:rPr lang="en-GB" noProof="0" dirty="0"/>
              <a:t>/</a:t>
            </a:r>
            <a:r>
              <a:rPr lang="en-GB" noProof="0" dirty="0" err="1"/>
              <a:t>tapahtuma</a:t>
            </a:r>
            <a:r>
              <a:rPr lang="en-GB" noProof="0" dirty="0"/>
              <a:t> xx Month </a:t>
            </a:r>
            <a:r>
              <a:rPr lang="en-GB" noProof="0" dirty="0" err="1"/>
              <a:t>xxxx</a:t>
            </a:r>
            <a:endParaRPr lang="en-GB" noProof="0" dirty="0"/>
          </a:p>
        </p:txBody>
      </p:sp>
      <p:pic>
        <p:nvPicPr>
          <p:cNvPr id="12" name="Picture 11" descr="TK_SE_rgb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19260" y="3962401"/>
            <a:ext cx="2455364" cy="5035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54197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>
        <p:fade/>
      </p:transition>
    </mc:Choice>
    <mc:Fallback xmlns="">
      <p:transition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tsikko ja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6282000"/>
            <a:ext cx="7127999" cy="576000"/>
          </a:xfrm>
          <a:prstGeom prst="rect">
            <a:avLst/>
          </a:prstGeom>
          <a:solidFill>
            <a:srgbClr val="EBEBE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4598" y="369084"/>
            <a:ext cx="7734803" cy="430887"/>
          </a:xfrm>
        </p:spPr>
        <p:txBody>
          <a:bodyPr wrap="square">
            <a:spAutoFit/>
          </a:bodyPr>
          <a:lstStyle/>
          <a:p>
            <a:r>
              <a:rPr lang="fi-FI" noProof="0"/>
              <a:t>Muokkaa ots. perustyyl. napsautt.</a:t>
            </a:r>
            <a:endParaRPr lang="en-GB" noProof="0" dirty="0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4"/>
          </p:nvPr>
        </p:nvSpPr>
        <p:spPr>
          <a:xfrm>
            <a:off x="704598" y="1600199"/>
            <a:ext cx="7734300" cy="4411663"/>
          </a:xfrm>
        </p:spPr>
        <p:txBody>
          <a:bodyPr/>
          <a:lstStyle>
            <a:lvl2pPr marL="742950" indent="-285750">
              <a:buFont typeface="Arial" panose="020B0604020202020204" pitchFamily="34" charset="0"/>
              <a:buChar char="•"/>
              <a:defRPr/>
            </a:lvl2pPr>
            <a:lvl4pPr marL="1600200" indent="-228600">
              <a:buFont typeface="Arial" panose="020B0604020202020204" pitchFamily="34" charset="0"/>
              <a:buChar char="•"/>
              <a:defRPr/>
            </a:lvl4pPr>
          </a:lstStyle>
          <a:p>
            <a:pPr lvl="0"/>
            <a:r>
              <a:rPr lang="fi-FI" noProof="0"/>
              <a:t>Muokkaa tekstin perustyylejä</a:t>
            </a:r>
          </a:p>
          <a:p>
            <a:pPr lvl="1"/>
            <a:r>
              <a:rPr lang="fi-FI" noProof="0"/>
              <a:t>toinen taso</a:t>
            </a:r>
          </a:p>
          <a:p>
            <a:pPr lvl="2"/>
            <a:r>
              <a:rPr lang="fi-FI" noProof="0"/>
              <a:t>kolmas taso</a:t>
            </a:r>
          </a:p>
          <a:p>
            <a:pPr lvl="3"/>
            <a:r>
              <a:rPr lang="fi-FI" noProof="0"/>
              <a:t>neljäs taso</a:t>
            </a:r>
          </a:p>
          <a:p>
            <a:pPr lvl="4"/>
            <a:r>
              <a:rPr lang="fi-FI" noProof="0"/>
              <a:t>viides taso</a:t>
            </a:r>
            <a:endParaRPr lang="en-GB" noProof="0" dirty="0"/>
          </a:p>
        </p:txBody>
      </p:sp>
      <p:pic>
        <p:nvPicPr>
          <p:cNvPr id="9" name="Picture 8" descr="TK_EN_rgb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22464" y="6392549"/>
            <a:ext cx="1489657" cy="305478"/>
          </a:xfrm>
          <a:prstGeom prst="rect">
            <a:avLst/>
          </a:prstGeom>
        </p:spPr>
      </p:pic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704598" y="6356350"/>
            <a:ext cx="1281538" cy="365125"/>
          </a:xfrm>
          <a:prstGeom prst="rect">
            <a:avLst/>
          </a:prstGeom>
        </p:spPr>
        <p:txBody>
          <a:bodyPr vert="horz" lIns="90000" tIns="45720" rIns="91440" bIns="45720" rtlCol="0" anchor="ctr"/>
          <a:lstStyle>
            <a:lvl1pPr algn="l">
              <a:defRPr sz="1000">
                <a:solidFill>
                  <a:schemeClr val="tx1"/>
                </a:solidFill>
                <a:latin typeface="Arial"/>
              </a:defRPr>
            </a:lvl1pPr>
          </a:lstStyle>
          <a:p>
            <a:fld id="{0B1FEBB4-CA5A-4241-8278-539CA250EAB1}" type="datetime3">
              <a:rPr lang="en-US" smtClean="0"/>
              <a:t>22 May 2019</a:t>
            </a:fld>
            <a:endParaRPr lang="fi-FI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8613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rgbClr val="000000"/>
                </a:solidFill>
                <a:latin typeface="Arial"/>
                <a:cs typeface="Arial"/>
              </a:defRPr>
            </a:lvl1pPr>
          </a:lstStyle>
          <a:p>
            <a:r>
              <a:rPr lang="fi-FI"/>
              <a:t>Antti Santaharju</a:t>
            </a:r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0" y="6356350"/>
            <a:ext cx="704598" cy="365125"/>
          </a:xfrm>
          <a:prstGeom prst="rect">
            <a:avLst/>
          </a:prstGeom>
        </p:spPr>
        <p:txBody>
          <a:bodyPr vert="horz" lIns="0" tIns="45720" rIns="91440" bIns="45720" rtlCol="0" anchor="ctr"/>
          <a:lstStyle>
            <a:lvl1pPr algn="ctr">
              <a:defRPr sz="1000">
                <a:solidFill>
                  <a:srgbClr val="000000"/>
                </a:solidFill>
                <a:latin typeface="Arial"/>
                <a:cs typeface="Arial"/>
              </a:defRPr>
            </a:lvl1pPr>
          </a:lstStyle>
          <a:p>
            <a:fld id="{1379233F-897F-45AF-8EE5-A97FD3C22AFA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4133576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>
        <p:fade/>
      </p:transition>
    </mc:Choice>
    <mc:Fallback xmlns="">
      <p:transition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älilehti 1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5"/>
          <p:cNvSpPr/>
          <p:nvPr/>
        </p:nvSpPr>
        <p:spPr>
          <a:xfrm>
            <a:off x="406398" y="-15195"/>
            <a:ext cx="8349724" cy="6305927"/>
          </a:xfrm>
          <a:custGeom>
            <a:avLst/>
            <a:gdLst>
              <a:gd name="connsiteX0" fmla="*/ 0 w 8686800"/>
              <a:gd name="connsiteY0" fmla="*/ 0 h 5733143"/>
              <a:gd name="connsiteX1" fmla="*/ 8686800 w 8686800"/>
              <a:gd name="connsiteY1" fmla="*/ 0 h 5733143"/>
              <a:gd name="connsiteX2" fmla="*/ 8686800 w 8686800"/>
              <a:gd name="connsiteY2" fmla="*/ 5733143 h 5733143"/>
              <a:gd name="connsiteX3" fmla="*/ 0 w 8686800"/>
              <a:gd name="connsiteY3" fmla="*/ 5733143 h 5733143"/>
              <a:gd name="connsiteX4" fmla="*/ 0 w 8686800"/>
              <a:gd name="connsiteY4" fmla="*/ 0 h 5733143"/>
              <a:gd name="connsiteX5" fmla="*/ 716643 w 8686800"/>
              <a:gd name="connsiteY5" fmla="*/ 716643 h 5733143"/>
              <a:gd name="connsiteX6" fmla="*/ 716643 w 8686800"/>
              <a:gd name="connsiteY6" fmla="*/ 5016500 h 5733143"/>
              <a:gd name="connsiteX7" fmla="*/ 7970157 w 8686800"/>
              <a:gd name="connsiteY7" fmla="*/ 5016500 h 5733143"/>
              <a:gd name="connsiteX8" fmla="*/ 7970157 w 8686800"/>
              <a:gd name="connsiteY8" fmla="*/ 716643 h 5733143"/>
              <a:gd name="connsiteX9" fmla="*/ 716643 w 8686800"/>
              <a:gd name="connsiteY9" fmla="*/ 716643 h 5733143"/>
              <a:gd name="connsiteX0" fmla="*/ 0 w 8686800"/>
              <a:gd name="connsiteY0" fmla="*/ 0 h 5733143"/>
              <a:gd name="connsiteX1" fmla="*/ 8686800 w 8686800"/>
              <a:gd name="connsiteY1" fmla="*/ 0 h 5733143"/>
              <a:gd name="connsiteX2" fmla="*/ 8686800 w 8686800"/>
              <a:gd name="connsiteY2" fmla="*/ 5733143 h 5733143"/>
              <a:gd name="connsiteX3" fmla="*/ 0 w 8686800"/>
              <a:gd name="connsiteY3" fmla="*/ 5733143 h 5733143"/>
              <a:gd name="connsiteX4" fmla="*/ 0 w 8686800"/>
              <a:gd name="connsiteY4" fmla="*/ 0 h 5733143"/>
              <a:gd name="connsiteX5" fmla="*/ 716643 w 8686800"/>
              <a:gd name="connsiteY5" fmla="*/ 716643 h 5733143"/>
              <a:gd name="connsiteX6" fmla="*/ 488043 w 8686800"/>
              <a:gd name="connsiteY6" fmla="*/ 5016500 h 5733143"/>
              <a:gd name="connsiteX7" fmla="*/ 7970157 w 8686800"/>
              <a:gd name="connsiteY7" fmla="*/ 5016500 h 5733143"/>
              <a:gd name="connsiteX8" fmla="*/ 7970157 w 8686800"/>
              <a:gd name="connsiteY8" fmla="*/ 716643 h 5733143"/>
              <a:gd name="connsiteX9" fmla="*/ 716643 w 8686800"/>
              <a:gd name="connsiteY9" fmla="*/ 716643 h 5733143"/>
              <a:gd name="connsiteX0" fmla="*/ 0 w 8686800"/>
              <a:gd name="connsiteY0" fmla="*/ 0 h 5733143"/>
              <a:gd name="connsiteX1" fmla="*/ 8686800 w 8686800"/>
              <a:gd name="connsiteY1" fmla="*/ 0 h 5733143"/>
              <a:gd name="connsiteX2" fmla="*/ 8686800 w 8686800"/>
              <a:gd name="connsiteY2" fmla="*/ 5733143 h 5733143"/>
              <a:gd name="connsiteX3" fmla="*/ 0 w 8686800"/>
              <a:gd name="connsiteY3" fmla="*/ 5733143 h 5733143"/>
              <a:gd name="connsiteX4" fmla="*/ 0 w 8686800"/>
              <a:gd name="connsiteY4" fmla="*/ 0 h 5733143"/>
              <a:gd name="connsiteX5" fmla="*/ 488043 w 8686800"/>
              <a:gd name="connsiteY5" fmla="*/ 716643 h 5733143"/>
              <a:gd name="connsiteX6" fmla="*/ 488043 w 8686800"/>
              <a:gd name="connsiteY6" fmla="*/ 5016500 h 5733143"/>
              <a:gd name="connsiteX7" fmla="*/ 7970157 w 8686800"/>
              <a:gd name="connsiteY7" fmla="*/ 5016500 h 5733143"/>
              <a:gd name="connsiteX8" fmla="*/ 7970157 w 8686800"/>
              <a:gd name="connsiteY8" fmla="*/ 716643 h 5733143"/>
              <a:gd name="connsiteX9" fmla="*/ 488043 w 8686800"/>
              <a:gd name="connsiteY9" fmla="*/ 716643 h 5733143"/>
              <a:gd name="connsiteX0" fmla="*/ 0 w 8686800"/>
              <a:gd name="connsiteY0" fmla="*/ 0 h 5733143"/>
              <a:gd name="connsiteX1" fmla="*/ 8686800 w 8686800"/>
              <a:gd name="connsiteY1" fmla="*/ 0 h 5733143"/>
              <a:gd name="connsiteX2" fmla="*/ 8686800 w 8686800"/>
              <a:gd name="connsiteY2" fmla="*/ 5733143 h 5733143"/>
              <a:gd name="connsiteX3" fmla="*/ 0 w 8686800"/>
              <a:gd name="connsiteY3" fmla="*/ 5733143 h 5733143"/>
              <a:gd name="connsiteX4" fmla="*/ 0 w 8686800"/>
              <a:gd name="connsiteY4" fmla="*/ 0 h 5733143"/>
              <a:gd name="connsiteX5" fmla="*/ 488043 w 8686800"/>
              <a:gd name="connsiteY5" fmla="*/ 716643 h 5733143"/>
              <a:gd name="connsiteX6" fmla="*/ 488043 w 8686800"/>
              <a:gd name="connsiteY6" fmla="*/ 5016500 h 5733143"/>
              <a:gd name="connsiteX7" fmla="*/ 7970157 w 8686800"/>
              <a:gd name="connsiteY7" fmla="*/ 5016500 h 5733143"/>
              <a:gd name="connsiteX8" fmla="*/ 8220456 w 8686800"/>
              <a:gd name="connsiteY8" fmla="*/ 716643 h 5733143"/>
              <a:gd name="connsiteX9" fmla="*/ 488043 w 8686800"/>
              <a:gd name="connsiteY9" fmla="*/ 716643 h 5733143"/>
              <a:gd name="connsiteX0" fmla="*/ 0 w 8686800"/>
              <a:gd name="connsiteY0" fmla="*/ 0 h 5733143"/>
              <a:gd name="connsiteX1" fmla="*/ 8686800 w 8686800"/>
              <a:gd name="connsiteY1" fmla="*/ 0 h 5733143"/>
              <a:gd name="connsiteX2" fmla="*/ 8686800 w 8686800"/>
              <a:gd name="connsiteY2" fmla="*/ 5733143 h 5733143"/>
              <a:gd name="connsiteX3" fmla="*/ 0 w 8686800"/>
              <a:gd name="connsiteY3" fmla="*/ 5733143 h 5733143"/>
              <a:gd name="connsiteX4" fmla="*/ 0 w 8686800"/>
              <a:gd name="connsiteY4" fmla="*/ 0 h 5733143"/>
              <a:gd name="connsiteX5" fmla="*/ 488043 w 8686800"/>
              <a:gd name="connsiteY5" fmla="*/ 716643 h 5733143"/>
              <a:gd name="connsiteX6" fmla="*/ 488043 w 8686800"/>
              <a:gd name="connsiteY6" fmla="*/ 5016500 h 5733143"/>
              <a:gd name="connsiteX7" fmla="*/ 8211185 w 8686800"/>
              <a:gd name="connsiteY7" fmla="*/ 5016500 h 5733143"/>
              <a:gd name="connsiteX8" fmla="*/ 8220456 w 8686800"/>
              <a:gd name="connsiteY8" fmla="*/ 716643 h 5733143"/>
              <a:gd name="connsiteX9" fmla="*/ 488043 w 8686800"/>
              <a:gd name="connsiteY9" fmla="*/ 716643 h 5733143"/>
              <a:gd name="connsiteX0" fmla="*/ 0 w 8686800"/>
              <a:gd name="connsiteY0" fmla="*/ 0 h 5733143"/>
              <a:gd name="connsiteX1" fmla="*/ 8686800 w 8686800"/>
              <a:gd name="connsiteY1" fmla="*/ 0 h 5733143"/>
              <a:gd name="connsiteX2" fmla="*/ 8686800 w 8686800"/>
              <a:gd name="connsiteY2" fmla="*/ 5733143 h 5733143"/>
              <a:gd name="connsiteX3" fmla="*/ 0 w 8686800"/>
              <a:gd name="connsiteY3" fmla="*/ 5733143 h 5733143"/>
              <a:gd name="connsiteX4" fmla="*/ 0 w 8686800"/>
              <a:gd name="connsiteY4" fmla="*/ 0 h 5733143"/>
              <a:gd name="connsiteX5" fmla="*/ 488043 w 8686800"/>
              <a:gd name="connsiteY5" fmla="*/ 716643 h 5733143"/>
              <a:gd name="connsiteX6" fmla="*/ 488043 w 8686800"/>
              <a:gd name="connsiteY6" fmla="*/ 2875188 h 5733143"/>
              <a:gd name="connsiteX7" fmla="*/ 8211185 w 8686800"/>
              <a:gd name="connsiteY7" fmla="*/ 5016500 h 5733143"/>
              <a:gd name="connsiteX8" fmla="*/ 8220456 w 8686800"/>
              <a:gd name="connsiteY8" fmla="*/ 716643 h 5733143"/>
              <a:gd name="connsiteX9" fmla="*/ 488043 w 8686800"/>
              <a:gd name="connsiteY9" fmla="*/ 716643 h 5733143"/>
              <a:gd name="connsiteX0" fmla="*/ 0 w 8686800"/>
              <a:gd name="connsiteY0" fmla="*/ 0 h 5733143"/>
              <a:gd name="connsiteX1" fmla="*/ 8686800 w 8686800"/>
              <a:gd name="connsiteY1" fmla="*/ 0 h 5733143"/>
              <a:gd name="connsiteX2" fmla="*/ 8686800 w 8686800"/>
              <a:gd name="connsiteY2" fmla="*/ 5733143 h 5733143"/>
              <a:gd name="connsiteX3" fmla="*/ 0 w 8686800"/>
              <a:gd name="connsiteY3" fmla="*/ 5733143 h 5733143"/>
              <a:gd name="connsiteX4" fmla="*/ 0 w 8686800"/>
              <a:gd name="connsiteY4" fmla="*/ 0 h 5733143"/>
              <a:gd name="connsiteX5" fmla="*/ 488043 w 8686800"/>
              <a:gd name="connsiteY5" fmla="*/ 716643 h 5733143"/>
              <a:gd name="connsiteX6" fmla="*/ 488043 w 8686800"/>
              <a:gd name="connsiteY6" fmla="*/ 2875188 h 5733143"/>
              <a:gd name="connsiteX7" fmla="*/ 8211185 w 8686800"/>
              <a:gd name="connsiteY7" fmla="*/ 2884459 h 5733143"/>
              <a:gd name="connsiteX8" fmla="*/ 8220456 w 8686800"/>
              <a:gd name="connsiteY8" fmla="*/ 716643 h 5733143"/>
              <a:gd name="connsiteX9" fmla="*/ 488043 w 8686800"/>
              <a:gd name="connsiteY9" fmla="*/ 716643 h 5733143"/>
              <a:gd name="connsiteX0" fmla="*/ 0 w 8686800"/>
              <a:gd name="connsiteY0" fmla="*/ 0 h 5733143"/>
              <a:gd name="connsiteX1" fmla="*/ 8686800 w 8686800"/>
              <a:gd name="connsiteY1" fmla="*/ 0 h 5733143"/>
              <a:gd name="connsiteX2" fmla="*/ 8686800 w 8686800"/>
              <a:gd name="connsiteY2" fmla="*/ 5733143 h 5733143"/>
              <a:gd name="connsiteX3" fmla="*/ 0 w 8686800"/>
              <a:gd name="connsiteY3" fmla="*/ 5733143 h 5733143"/>
              <a:gd name="connsiteX4" fmla="*/ 0 w 8686800"/>
              <a:gd name="connsiteY4" fmla="*/ 0 h 5733143"/>
              <a:gd name="connsiteX5" fmla="*/ 488043 w 8686800"/>
              <a:gd name="connsiteY5" fmla="*/ 716643 h 5733143"/>
              <a:gd name="connsiteX6" fmla="*/ 488043 w 8686800"/>
              <a:gd name="connsiteY6" fmla="*/ 2875188 h 5733143"/>
              <a:gd name="connsiteX7" fmla="*/ 8211185 w 8686800"/>
              <a:gd name="connsiteY7" fmla="*/ 2884459 h 5733143"/>
              <a:gd name="connsiteX8" fmla="*/ 8677656 w 8686800"/>
              <a:gd name="connsiteY8" fmla="*/ 716642 h 5733143"/>
              <a:gd name="connsiteX9" fmla="*/ 488043 w 8686800"/>
              <a:gd name="connsiteY9" fmla="*/ 716643 h 5733143"/>
              <a:gd name="connsiteX0" fmla="*/ 0 w 8686800"/>
              <a:gd name="connsiteY0" fmla="*/ 0 h 5733143"/>
              <a:gd name="connsiteX1" fmla="*/ 8686800 w 8686800"/>
              <a:gd name="connsiteY1" fmla="*/ 0 h 5733143"/>
              <a:gd name="connsiteX2" fmla="*/ 8686800 w 8686800"/>
              <a:gd name="connsiteY2" fmla="*/ 5733143 h 5733143"/>
              <a:gd name="connsiteX3" fmla="*/ 0 w 8686800"/>
              <a:gd name="connsiteY3" fmla="*/ 5733143 h 5733143"/>
              <a:gd name="connsiteX4" fmla="*/ 0 w 8686800"/>
              <a:gd name="connsiteY4" fmla="*/ 0 h 5733143"/>
              <a:gd name="connsiteX5" fmla="*/ 488043 w 8686800"/>
              <a:gd name="connsiteY5" fmla="*/ 716643 h 5733143"/>
              <a:gd name="connsiteX6" fmla="*/ 488043 w 8686800"/>
              <a:gd name="connsiteY6" fmla="*/ 2875188 h 5733143"/>
              <a:gd name="connsiteX7" fmla="*/ 8668385 w 8686800"/>
              <a:gd name="connsiteY7" fmla="*/ 2884459 h 5733143"/>
              <a:gd name="connsiteX8" fmla="*/ 8677656 w 8686800"/>
              <a:gd name="connsiteY8" fmla="*/ 716642 h 5733143"/>
              <a:gd name="connsiteX9" fmla="*/ 488043 w 8686800"/>
              <a:gd name="connsiteY9" fmla="*/ 716643 h 5733143"/>
              <a:gd name="connsiteX0" fmla="*/ 0 w 8686800"/>
              <a:gd name="connsiteY0" fmla="*/ 0 h 5733143"/>
              <a:gd name="connsiteX1" fmla="*/ 8686800 w 8686800"/>
              <a:gd name="connsiteY1" fmla="*/ 0 h 5733143"/>
              <a:gd name="connsiteX2" fmla="*/ 8686800 w 8686800"/>
              <a:gd name="connsiteY2" fmla="*/ 5733143 h 5733143"/>
              <a:gd name="connsiteX3" fmla="*/ 0 w 8686800"/>
              <a:gd name="connsiteY3" fmla="*/ 5733143 h 5733143"/>
              <a:gd name="connsiteX4" fmla="*/ 0 w 8686800"/>
              <a:gd name="connsiteY4" fmla="*/ 0 h 5733143"/>
              <a:gd name="connsiteX5" fmla="*/ 488043 w 8686800"/>
              <a:gd name="connsiteY5" fmla="*/ 716643 h 5733143"/>
              <a:gd name="connsiteX6" fmla="*/ 488043 w 8686800"/>
              <a:gd name="connsiteY6" fmla="*/ 2875188 h 5733143"/>
              <a:gd name="connsiteX7" fmla="*/ 8668385 w 8686800"/>
              <a:gd name="connsiteY7" fmla="*/ 2884459 h 5733143"/>
              <a:gd name="connsiteX8" fmla="*/ 8677656 w 8686800"/>
              <a:gd name="connsiteY8" fmla="*/ 716642 h 5733143"/>
              <a:gd name="connsiteX9" fmla="*/ 488043 w 8686800"/>
              <a:gd name="connsiteY9" fmla="*/ 716643 h 5733143"/>
              <a:gd name="connsiteX0" fmla="*/ 0 w 8686800"/>
              <a:gd name="connsiteY0" fmla="*/ 0 h 5733143"/>
              <a:gd name="connsiteX1" fmla="*/ 8686800 w 8686800"/>
              <a:gd name="connsiteY1" fmla="*/ 0 h 5733143"/>
              <a:gd name="connsiteX2" fmla="*/ 8686800 w 8686800"/>
              <a:gd name="connsiteY2" fmla="*/ 5733143 h 5733143"/>
              <a:gd name="connsiteX3" fmla="*/ 0 w 8686800"/>
              <a:gd name="connsiteY3" fmla="*/ 5733143 h 5733143"/>
              <a:gd name="connsiteX4" fmla="*/ 0 w 8686800"/>
              <a:gd name="connsiteY4" fmla="*/ 0 h 5733143"/>
              <a:gd name="connsiteX5" fmla="*/ 488043 w 8686800"/>
              <a:gd name="connsiteY5" fmla="*/ 716643 h 5733143"/>
              <a:gd name="connsiteX6" fmla="*/ 488043 w 8686800"/>
              <a:gd name="connsiteY6" fmla="*/ 2875188 h 5733143"/>
              <a:gd name="connsiteX7" fmla="*/ 8668385 w 8686800"/>
              <a:gd name="connsiteY7" fmla="*/ 2884459 h 5733143"/>
              <a:gd name="connsiteX8" fmla="*/ 8677656 w 8686800"/>
              <a:gd name="connsiteY8" fmla="*/ 716642 h 5733143"/>
              <a:gd name="connsiteX9" fmla="*/ 488043 w 8686800"/>
              <a:gd name="connsiteY9" fmla="*/ 716643 h 5733143"/>
              <a:gd name="connsiteX0" fmla="*/ 0 w 8686800"/>
              <a:gd name="connsiteY0" fmla="*/ 0 h 5733143"/>
              <a:gd name="connsiteX1" fmla="*/ 8686800 w 8686800"/>
              <a:gd name="connsiteY1" fmla="*/ 0 h 5733143"/>
              <a:gd name="connsiteX2" fmla="*/ 8686800 w 8686800"/>
              <a:gd name="connsiteY2" fmla="*/ 5733143 h 5733143"/>
              <a:gd name="connsiteX3" fmla="*/ 0 w 8686800"/>
              <a:gd name="connsiteY3" fmla="*/ 5733143 h 5733143"/>
              <a:gd name="connsiteX4" fmla="*/ 0 w 8686800"/>
              <a:gd name="connsiteY4" fmla="*/ 0 h 5733143"/>
              <a:gd name="connsiteX5" fmla="*/ 488043 w 8686800"/>
              <a:gd name="connsiteY5" fmla="*/ 716643 h 5733143"/>
              <a:gd name="connsiteX6" fmla="*/ 488043 w 8686800"/>
              <a:gd name="connsiteY6" fmla="*/ 2875188 h 5733143"/>
              <a:gd name="connsiteX7" fmla="*/ 8668385 w 8686800"/>
              <a:gd name="connsiteY7" fmla="*/ 2884459 h 5733143"/>
              <a:gd name="connsiteX8" fmla="*/ 8677656 w 8686800"/>
              <a:gd name="connsiteY8" fmla="*/ 716642 h 5733143"/>
              <a:gd name="connsiteX9" fmla="*/ 488043 w 8686800"/>
              <a:gd name="connsiteY9" fmla="*/ 716643 h 5733143"/>
              <a:gd name="connsiteX0" fmla="*/ 0 w 8747675"/>
              <a:gd name="connsiteY0" fmla="*/ 0 h 5733143"/>
              <a:gd name="connsiteX1" fmla="*/ 8686800 w 8747675"/>
              <a:gd name="connsiteY1" fmla="*/ 0 h 5733143"/>
              <a:gd name="connsiteX2" fmla="*/ 8686800 w 8747675"/>
              <a:gd name="connsiteY2" fmla="*/ 5733143 h 5733143"/>
              <a:gd name="connsiteX3" fmla="*/ 0 w 8747675"/>
              <a:gd name="connsiteY3" fmla="*/ 5733143 h 5733143"/>
              <a:gd name="connsiteX4" fmla="*/ 0 w 8747675"/>
              <a:gd name="connsiteY4" fmla="*/ 0 h 5733143"/>
              <a:gd name="connsiteX5" fmla="*/ 488043 w 8747675"/>
              <a:gd name="connsiteY5" fmla="*/ 716643 h 5733143"/>
              <a:gd name="connsiteX6" fmla="*/ 488043 w 8747675"/>
              <a:gd name="connsiteY6" fmla="*/ 2875188 h 5733143"/>
              <a:gd name="connsiteX7" fmla="*/ 8744585 w 8747675"/>
              <a:gd name="connsiteY7" fmla="*/ 2884459 h 5733143"/>
              <a:gd name="connsiteX8" fmla="*/ 8677656 w 8747675"/>
              <a:gd name="connsiteY8" fmla="*/ 716642 h 5733143"/>
              <a:gd name="connsiteX9" fmla="*/ 488043 w 8747675"/>
              <a:gd name="connsiteY9" fmla="*/ 716643 h 5733143"/>
              <a:gd name="connsiteX0" fmla="*/ 0 w 8753856"/>
              <a:gd name="connsiteY0" fmla="*/ 0 h 5733143"/>
              <a:gd name="connsiteX1" fmla="*/ 8686800 w 8753856"/>
              <a:gd name="connsiteY1" fmla="*/ 0 h 5733143"/>
              <a:gd name="connsiteX2" fmla="*/ 8686800 w 8753856"/>
              <a:gd name="connsiteY2" fmla="*/ 5733143 h 5733143"/>
              <a:gd name="connsiteX3" fmla="*/ 0 w 8753856"/>
              <a:gd name="connsiteY3" fmla="*/ 5733143 h 5733143"/>
              <a:gd name="connsiteX4" fmla="*/ 0 w 8753856"/>
              <a:gd name="connsiteY4" fmla="*/ 0 h 5733143"/>
              <a:gd name="connsiteX5" fmla="*/ 488043 w 8753856"/>
              <a:gd name="connsiteY5" fmla="*/ 716643 h 5733143"/>
              <a:gd name="connsiteX6" fmla="*/ 488043 w 8753856"/>
              <a:gd name="connsiteY6" fmla="*/ 2875188 h 5733143"/>
              <a:gd name="connsiteX7" fmla="*/ 8744585 w 8753856"/>
              <a:gd name="connsiteY7" fmla="*/ 2884459 h 5733143"/>
              <a:gd name="connsiteX8" fmla="*/ 8753856 w 8753856"/>
              <a:gd name="connsiteY8" fmla="*/ 716642 h 5733143"/>
              <a:gd name="connsiteX9" fmla="*/ 488043 w 8753856"/>
              <a:gd name="connsiteY9" fmla="*/ 716643 h 5733143"/>
              <a:gd name="connsiteX0" fmla="*/ 0 w 8753856"/>
              <a:gd name="connsiteY0" fmla="*/ 0 h 5733143"/>
              <a:gd name="connsiteX1" fmla="*/ 8686800 w 8753856"/>
              <a:gd name="connsiteY1" fmla="*/ 0 h 5733143"/>
              <a:gd name="connsiteX2" fmla="*/ 8686800 w 8753856"/>
              <a:gd name="connsiteY2" fmla="*/ 5733143 h 5733143"/>
              <a:gd name="connsiteX3" fmla="*/ 0 w 8753856"/>
              <a:gd name="connsiteY3" fmla="*/ 5733143 h 5733143"/>
              <a:gd name="connsiteX4" fmla="*/ 0 w 8753856"/>
              <a:gd name="connsiteY4" fmla="*/ 0 h 5733143"/>
              <a:gd name="connsiteX5" fmla="*/ 488043 w 8753856"/>
              <a:gd name="connsiteY5" fmla="*/ 521910 h 5733143"/>
              <a:gd name="connsiteX6" fmla="*/ 488043 w 8753856"/>
              <a:gd name="connsiteY6" fmla="*/ 2875188 h 5733143"/>
              <a:gd name="connsiteX7" fmla="*/ 8744585 w 8753856"/>
              <a:gd name="connsiteY7" fmla="*/ 2884459 h 5733143"/>
              <a:gd name="connsiteX8" fmla="*/ 8753856 w 8753856"/>
              <a:gd name="connsiteY8" fmla="*/ 716642 h 5733143"/>
              <a:gd name="connsiteX9" fmla="*/ 488043 w 8753856"/>
              <a:gd name="connsiteY9" fmla="*/ 521910 h 5733143"/>
              <a:gd name="connsiteX0" fmla="*/ 0 w 8753856"/>
              <a:gd name="connsiteY0" fmla="*/ 0 h 5733143"/>
              <a:gd name="connsiteX1" fmla="*/ 8686800 w 8753856"/>
              <a:gd name="connsiteY1" fmla="*/ 0 h 5733143"/>
              <a:gd name="connsiteX2" fmla="*/ 8686800 w 8753856"/>
              <a:gd name="connsiteY2" fmla="*/ 5733143 h 5733143"/>
              <a:gd name="connsiteX3" fmla="*/ 0 w 8753856"/>
              <a:gd name="connsiteY3" fmla="*/ 5733143 h 5733143"/>
              <a:gd name="connsiteX4" fmla="*/ 0 w 8753856"/>
              <a:gd name="connsiteY4" fmla="*/ 0 h 5733143"/>
              <a:gd name="connsiteX5" fmla="*/ 488043 w 8753856"/>
              <a:gd name="connsiteY5" fmla="*/ 521910 h 5733143"/>
              <a:gd name="connsiteX6" fmla="*/ 488043 w 8753856"/>
              <a:gd name="connsiteY6" fmla="*/ 2875188 h 5733143"/>
              <a:gd name="connsiteX7" fmla="*/ 8744585 w 8753856"/>
              <a:gd name="connsiteY7" fmla="*/ 2884459 h 5733143"/>
              <a:gd name="connsiteX8" fmla="*/ 8753856 w 8753856"/>
              <a:gd name="connsiteY8" fmla="*/ 530376 h 5733143"/>
              <a:gd name="connsiteX9" fmla="*/ 488043 w 8753856"/>
              <a:gd name="connsiteY9" fmla="*/ 521910 h 5733143"/>
              <a:gd name="connsiteX0" fmla="*/ 0 w 8753856"/>
              <a:gd name="connsiteY0" fmla="*/ 0 h 5733143"/>
              <a:gd name="connsiteX1" fmla="*/ 8686800 w 8753856"/>
              <a:gd name="connsiteY1" fmla="*/ 0 h 5733143"/>
              <a:gd name="connsiteX2" fmla="*/ 8686800 w 8753856"/>
              <a:gd name="connsiteY2" fmla="*/ 5733143 h 5733143"/>
              <a:gd name="connsiteX3" fmla="*/ 0 w 8753856"/>
              <a:gd name="connsiteY3" fmla="*/ 5733143 h 5733143"/>
              <a:gd name="connsiteX4" fmla="*/ 0 w 8753856"/>
              <a:gd name="connsiteY4" fmla="*/ 0 h 5733143"/>
              <a:gd name="connsiteX5" fmla="*/ 488043 w 8753856"/>
              <a:gd name="connsiteY5" fmla="*/ 521910 h 5733143"/>
              <a:gd name="connsiteX6" fmla="*/ 488043 w 8753856"/>
              <a:gd name="connsiteY6" fmla="*/ 3027588 h 5733143"/>
              <a:gd name="connsiteX7" fmla="*/ 8744585 w 8753856"/>
              <a:gd name="connsiteY7" fmla="*/ 2884459 h 5733143"/>
              <a:gd name="connsiteX8" fmla="*/ 8753856 w 8753856"/>
              <a:gd name="connsiteY8" fmla="*/ 530376 h 5733143"/>
              <a:gd name="connsiteX9" fmla="*/ 488043 w 8753856"/>
              <a:gd name="connsiteY9" fmla="*/ 521910 h 5733143"/>
              <a:gd name="connsiteX0" fmla="*/ 0 w 8753856"/>
              <a:gd name="connsiteY0" fmla="*/ 0 h 5733143"/>
              <a:gd name="connsiteX1" fmla="*/ 8686800 w 8753856"/>
              <a:gd name="connsiteY1" fmla="*/ 0 h 5733143"/>
              <a:gd name="connsiteX2" fmla="*/ 8686800 w 8753856"/>
              <a:gd name="connsiteY2" fmla="*/ 5733143 h 5733143"/>
              <a:gd name="connsiteX3" fmla="*/ 0 w 8753856"/>
              <a:gd name="connsiteY3" fmla="*/ 5733143 h 5733143"/>
              <a:gd name="connsiteX4" fmla="*/ 0 w 8753856"/>
              <a:gd name="connsiteY4" fmla="*/ 0 h 5733143"/>
              <a:gd name="connsiteX5" fmla="*/ 488043 w 8753856"/>
              <a:gd name="connsiteY5" fmla="*/ 521910 h 5733143"/>
              <a:gd name="connsiteX6" fmla="*/ 488043 w 8753856"/>
              <a:gd name="connsiteY6" fmla="*/ 3027588 h 5733143"/>
              <a:gd name="connsiteX7" fmla="*/ 8744585 w 8753856"/>
              <a:gd name="connsiteY7" fmla="*/ 3036859 h 5733143"/>
              <a:gd name="connsiteX8" fmla="*/ 8753856 w 8753856"/>
              <a:gd name="connsiteY8" fmla="*/ 530376 h 5733143"/>
              <a:gd name="connsiteX9" fmla="*/ 488043 w 8753856"/>
              <a:gd name="connsiteY9" fmla="*/ 521910 h 5733143"/>
              <a:gd name="connsiteX0" fmla="*/ 0 w 8753856"/>
              <a:gd name="connsiteY0" fmla="*/ 0 h 5733143"/>
              <a:gd name="connsiteX1" fmla="*/ 8686800 w 8753856"/>
              <a:gd name="connsiteY1" fmla="*/ 0 h 5733143"/>
              <a:gd name="connsiteX2" fmla="*/ 8686800 w 8753856"/>
              <a:gd name="connsiteY2" fmla="*/ 5733143 h 5733143"/>
              <a:gd name="connsiteX3" fmla="*/ 0 w 8753856"/>
              <a:gd name="connsiteY3" fmla="*/ 5733143 h 5733143"/>
              <a:gd name="connsiteX4" fmla="*/ 0 w 8753856"/>
              <a:gd name="connsiteY4" fmla="*/ 0 h 5733143"/>
              <a:gd name="connsiteX5" fmla="*/ 488043 w 8753856"/>
              <a:gd name="connsiteY5" fmla="*/ 521910 h 5733143"/>
              <a:gd name="connsiteX6" fmla="*/ 488043 w 8753856"/>
              <a:gd name="connsiteY6" fmla="*/ 3027588 h 5733143"/>
              <a:gd name="connsiteX7" fmla="*/ 8744585 w 8753856"/>
              <a:gd name="connsiteY7" fmla="*/ 3036859 h 5733143"/>
              <a:gd name="connsiteX8" fmla="*/ 8753856 w 8753856"/>
              <a:gd name="connsiteY8" fmla="*/ 475345 h 5733143"/>
              <a:gd name="connsiteX9" fmla="*/ 488043 w 8753856"/>
              <a:gd name="connsiteY9" fmla="*/ 521910 h 5733143"/>
              <a:gd name="connsiteX0" fmla="*/ 0 w 8753856"/>
              <a:gd name="connsiteY0" fmla="*/ 0 h 5733143"/>
              <a:gd name="connsiteX1" fmla="*/ 8686800 w 8753856"/>
              <a:gd name="connsiteY1" fmla="*/ 0 h 5733143"/>
              <a:gd name="connsiteX2" fmla="*/ 8686800 w 8753856"/>
              <a:gd name="connsiteY2" fmla="*/ 5733143 h 5733143"/>
              <a:gd name="connsiteX3" fmla="*/ 0 w 8753856"/>
              <a:gd name="connsiteY3" fmla="*/ 5733143 h 5733143"/>
              <a:gd name="connsiteX4" fmla="*/ 0 w 8753856"/>
              <a:gd name="connsiteY4" fmla="*/ 0 h 5733143"/>
              <a:gd name="connsiteX5" fmla="*/ 488043 w 8753856"/>
              <a:gd name="connsiteY5" fmla="*/ 454179 h 5733143"/>
              <a:gd name="connsiteX6" fmla="*/ 488043 w 8753856"/>
              <a:gd name="connsiteY6" fmla="*/ 3027588 h 5733143"/>
              <a:gd name="connsiteX7" fmla="*/ 8744585 w 8753856"/>
              <a:gd name="connsiteY7" fmla="*/ 3036859 h 5733143"/>
              <a:gd name="connsiteX8" fmla="*/ 8753856 w 8753856"/>
              <a:gd name="connsiteY8" fmla="*/ 475345 h 5733143"/>
              <a:gd name="connsiteX9" fmla="*/ 488043 w 8753856"/>
              <a:gd name="connsiteY9" fmla="*/ 454179 h 5733143"/>
              <a:gd name="connsiteX0" fmla="*/ 0 w 8753856"/>
              <a:gd name="connsiteY0" fmla="*/ 0 h 5733143"/>
              <a:gd name="connsiteX1" fmla="*/ 8686800 w 8753856"/>
              <a:gd name="connsiteY1" fmla="*/ 0 h 5733143"/>
              <a:gd name="connsiteX2" fmla="*/ 8686800 w 8753856"/>
              <a:gd name="connsiteY2" fmla="*/ 5733143 h 5733143"/>
              <a:gd name="connsiteX3" fmla="*/ 0 w 8753856"/>
              <a:gd name="connsiteY3" fmla="*/ 5733143 h 5733143"/>
              <a:gd name="connsiteX4" fmla="*/ 0 w 8753856"/>
              <a:gd name="connsiteY4" fmla="*/ 0 h 5733143"/>
              <a:gd name="connsiteX5" fmla="*/ 488043 w 8753856"/>
              <a:gd name="connsiteY5" fmla="*/ 454179 h 5733143"/>
              <a:gd name="connsiteX6" fmla="*/ 488043 w 8753856"/>
              <a:gd name="connsiteY6" fmla="*/ 3027588 h 5733143"/>
              <a:gd name="connsiteX7" fmla="*/ 8744585 w 8753856"/>
              <a:gd name="connsiteY7" fmla="*/ 3036859 h 5733143"/>
              <a:gd name="connsiteX8" fmla="*/ 8753856 w 8753856"/>
              <a:gd name="connsiteY8" fmla="*/ 475345 h 5733143"/>
              <a:gd name="connsiteX9" fmla="*/ 488043 w 8753856"/>
              <a:gd name="connsiteY9" fmla="*/ 454179 h 5733143"/>
              <a:gd name="connsiteX0" fmla="*/ 0 w 8753856"/>
              <a:gd name="connsiteY0" fmla="*/ 0 h 5733143"/>
              <a:gd name="connsiteX1" fmla="*/ 8686800 w 8753856"/>
              <a:gd name="connsiteY1" fmla="*/ 0 h 5733143"/>
              <a:gd name="connsiteX2" fmla="*/ 8686800 w 8753856"/>
              <a:gd name="connsiteY2" fmla="*/ 5733143 h 5733143"/>
              <a:gd name="connsiteX3" fmla="*/ 0 w 8753856"/>
              <a:gd name="connsiteY3" fmla="*/ 5733143 h 5733143"/>
              <a:gd name="connsiteX4" fmla="*/ 0 w 8753856"/>
              <a:gd name="connsiteY4" fmla="*/ 0 h 5733143"/>
              <a:gd name="connsiteX5" fmla="*/ 488043 w 8753856"/>
              <a:gd name="connsiteY5" fmla="*/ 454179 h 5733143"/>
              <a:gd name="connsiteX6" fmla="*/ 488043 w 8753856"/>
              <a:gd name="connsiteY6" fmla="*/ 3027588 h 5733143"/>
              <a:gd name="connsiteX7" fmla="*/ 8744585 w 8753856"/>
              <a:gd name="connsiteY7" fmla="*/ 3036859 h 5733143"/>
              <a:gd name="connsiteX8" fmla="*/ 8753856 w 8753856"/>
              <a:gd name="connsiteY8" fmla="*/ 475345 h 5733143"/>
              <a:gd name="connsiteX9" fmla="*/ 488043 w 8753856"/>
              <a:gd name="connsiteY9" fmla="*/ 454179 h 5733143"/>
              <a:gd name="connsiteX0" fmla="*/ 0 w 8753856"/>
              <a:gd name="connsiteY0" fmla="*/ 0 h 5733143"/>
              <a:gd name="connsiteX1" fmla="*/ 8686800 w 8753856"/>
              <a:gd name="connsiteY1" fmla="*/ 0 h 5733143"/>
              <a:gd name="connsiteX2" fmla="*/ 8686800 w 8753856"/>
              <a:gd name="connsiteY2" fmla="*/ 5733143 h 5733143"/>
              <a:gd name="connsiteX3" fmla="*/ 0 w 8753856"/>
              <a:gd name="connsiteY3" fmla="*/ 5733143 h 5733143"/>
              <a:gd name="connsiteX4" fmla="*/ 0 w 8753856"/>
              <a:gd name="connsiteY4" fmla="*/ 0 h 5733143"/>
              <a:gd name="connsiteX5" fmla="*/ 488043 w 8753856"/>
              <a:gd name="connsiteY5" fmla="*/ 454179 h 5733143"/>
              <a:gd name="connsiteX6" fmla="*/ 488043 w 8753856"/>
              <a:gd name="connsiteY6" fmla="*/ 3027588 h 5733143"/>
              <a:gd name="connsiteX7" fmla="*/ 8744585 w 8753856"/>
              <a:gd name="connsiteY7" fmla="*/ 3036859 h 5733143"/>
              <a:gd name="connsiteX8" fmla="*/ 8753856 w 8753856"/>
              <a:gd name="connsiteY8" fmla="*/ 475345 h 5733143"/>
              <a:gd name="connsiteX9" fmla="*/ 488043 w 8753856"/>
              <a:gd name="connsiteY9" fmla="*/ 454179 h 5733143"/>
              <a:gd name="connsiteX0" fmla="*/ 0 w 8753856"/>
              <a:gd name="connsiteY0" fmla="*/ 0 h 5733143"/>
              <a:gd name="connsiteX1" fmla="*/ 8686800 w 8753856"/>
              <a:gd name="connsiteY1" fmla="*/ 0 h 5733143"/>
              <a:gd name="connsiteX2" fmla="*/ 8686800 w 8753856"/>
              <a:gd name="connsiteY2" fmla="*/ 5733143 h 5733143"/>
              <a:gd name="connsiteX3" fmla="*/ 0 w 8753856"/>
              <a:gd name="connsiteY3" fmla="*/ 5733143 h 5733143"/>
              <a:gd name="connsiteX4" fmla="*/ 0 w 8753856"/>
              <a:gd name="connsiteY4" fmla="*/ 0 h 5733143"/>
              <a:gd name="connsiteX5" fmla="*/ 488043 w 8753856"/>
              <a:gd name="connsiteY5" fmla="*/ 454179 h 5733143"/>
              <a:gd name="connsiteX6" fmla="*/ 488043 w 8753856"/>
              <a:gd name="connsiteY6" fmla="*/ 3027588 h 5733143"/>
              <a:gd name="connsiteX7" fmla="*/ 8744585 w 8753856"/>
              <a:gd name="connsiteY7" fmla="*/ 3036859 h 5733143"/>
              <a:gd name="connsiteX8" fmla="*/ 8753856 w 8753856"/>
              <a:gd name="connsiteY8" fmla="*/ 475345 h 5733143"/>
              <a:gd name="connsiteX9" fmla="*/ 488043 w 8753856"/>
              <a:gd name="connsiteY9" fmla="*/ 454179 h 5733143"/>
              <a:gd name="connsiteX0" fmla="*/ 0 w 8753856"/>
              <a:gd name="connsiteY0" fmla="*/ 0 h 5733143"/>
              <a:gd name="connsiteX1" fmla="*/ 8686800 w 8753856"/>
              <a:gd name="connsiteY1" fmla="*/ 0 h 5733143"/>
              <a:gd name="connsiteX2" fmla="*/ 8686800 w 8753856"/>
              <a:gd name="connsiteY2" fmla="*/ 5733143 h 5733143"/>
              <a:gd name="connsiteX3" fmla="*/ 0 w 8753856"/>
              <a:gd name="connsiteY3" fmla="*/ 5733143 h 5733143"/>
              <a:gd name="connsiteX4" fmla="*/ 0 w 8753856"/>
              <a:gd name="connsiteY4" fmla="*/ 0 h 5733143"/>
              <a:gd name="connsiteX5" fmla="*/ 488043 w 8753856"/>
              <a:gd name="connsiteY5" fmla="*/ 454179 h 5733143"/>
              <a:gd name="connsiteX6" fmla="*/ 488043 w 8753856"/>
              <a:gd name="connsiteY6" fmla="*/ 3027588 h 5733143"/>
              <a:gd name="connsiteX7" fmla="*/ 8744585 w 8753856"/>
              <a:gd name="connsiteY7" fmla="*/ 3036859 h 5733143"/>
              <a:gd name="connsiteX8" fmla="*/ 8753856 w 8753856"/>
              <a:gd name="connsiteY8" fmla="*/ 475345 h 5733143"/>
              <a:gd name="connsiteX9" fmla="*/ 488043 w 8753856"/>
              <a:gd name="connsiteY9" fmla="*/ 454179 h 5733143"/>
              <a:gd name="connsiteX0" fmla="*/ 0 w 8753856"/>
              <a:gd name="connsiteY0" fmla="*/ 0 h 5733143"/>
              <a:gd name="connsiteX1" fmla="*/ 8686800 w 8753856"/>
              <a:gd name="connsiteY1" fmla="*/ 0 h 5733143"/>
              <a:gd name="connsiteX2" fmla="*/ 8686800 w 8753856"/>
              <a:gd name="connsiteY2" fmla="*/ 5733143 h 5733143"/>
              <a:gd name="connsiteX3" fmla="*/ 0 w 8753856"/>
              <a:gd name="connsiteY3" fmla="*/ 5733143 h 5733143"/>
              <a:gd name="connsiteX4" fmla="*/ 0 w 8753856"/>
              <a:gd name="connsiteY4" fmla="*/ 0 h 5733143"/>
              <a:gd name="connsiteX5" fmla="*/ 488043 w 8753856"/>
              <a:gd name="connsiteY5" fmla="*/ 454179 h 5733143"/>
              <a:gd name="connsiteX6" fmla="*/ 488043 w 8753856"/>
              <a:gd name="connsiteY6" fmla="*/ 3027588 h 5733143"/>
              <a:gd name="connsiteX7" fmla="*/ 8744585 w 8753856"/>
              <a:gd name="connsiteY7" fmla="*/ 3036859 h 5733143"/>
              <a:gd name="connsiteX8" fmla="*/ 8753856 w 8753856"/>
              <a:gd name="connsiteY8" fmla="*/ 475345 h 5733143"/>
              <a:gd name="connsiteX9" fmla="*/ 488043 w 8753856"/>
              <a:gd name="connsiteY9" fmla="*/ 454179 h 5733143"/>
              <a:gd name="connsiteX0" fmla="*/ 0 w 8753856"/>
              <a:gd name="connsiteY0" fmla="*/ 0 h 5733143"/>
              <a:gd name="connsiteX1" fmla="*/ 8686800 w 8753856"/>
              <a:gd name="connsiteY1" fmla="*/ 0 h 5733143"/>
              <a:gd name="connsiteX2" fmla="*/ 8686800 w 8753856"/>
              <a:gd name="connsiteY2" fmla="*/ 5733143 h 5733143"/>
              <a:gd name="connsiteX3" fmla="*/ 0 w 8753856"/>
              <a:gd name="connsiteY3" fmla="*/ 5733143 h 5733143"/>
              <a:gd name="connsiteX4" fmla="*/ 0 w 8753856"/>
              <a:gd name="connsiteY4" fmla="*/ 0 h 5733143"/>
              <a:gd name="connsiteX5" fmla="*/ 488043 w 8753856"/>
              <a:gd name="connsiteY5" fmla="*/ 530379 h 5733143"/>
              <a:gd name="connsiteX6" fmla="*/ 488043 w 8753856"/>
              <a:gd name="connsiteY6" fmla="*/ 3027588 h 5733143"/>
              <a:gd name="connsiteX7" fmla="*/ 8744585 w 8753856"/>
              <a:gd name="connsiteY7" fmla="*/ 3036859 h 5733143"/>
              <a:gd name="connsiteX8" fmla="*/ 8753856 w 8753856"/>
              <a:gd name="connsiteY8" fmla="*/ 475345 h 5733143"/>
              <a:gd name="connsiteX9" fmla="*/ 488043 w 8753856"/>
              <a:gd name="connsiteY9" fmla="*/ 530379 h 5733143"/>
              <a:gd name="connsiteX0" fmla="*/ 0 w 8753856"/>
              <a:gd name="connsiteY0" fmla="*/ 0 h 5733143"/>
              <a:gd name="connsiteX1" fmla="*/ 8686800 w 8753856"/>
              <a:gd name="connsiteY1" fmla="*/ 0 h 5733143"/>
              <a:gd name="connsiteX2" fmla="*/ 8686800 w 8753856"/>
              <a:gd name="connsiteY2" fmla="*/ 5733143 h 5733143"/>
              <a:gd name="connsiteX3" fmla="*/ 0 w 8753856"/>
              <a:gd name="connsiteY3" fmla="*/ 5733143 h 5733143"/>
              <a:gd name="connsiteX4" fmla="*/ 0 w 8753856"/>
              <a:gd name="connsiteY4" fmla="*/ 0 h 5733143"/>
              <a:gd name="connsiteX5" fmla="*/ 488043 w 8753856"/>
              <a:gd name="connsiteY5" fmla="*/ 1005042 h 5733143"/>
              <a:gd name="connsiteX6" fmla="*/ 488043 w 8753856"/>
              <a:gd name="connsiteY6" fmla="*/ 3027588 h 5733143"/>
              <a:gd name="connsiteX7" fmla="*/ 8744585 w 8753856"/>
              <a:gd name="connsiteY7" fmla="*/ 3036859 h 5733143"/>
              <a:gd name="connsiteX8" fmla="*/ 8753856 w 8753856"/>
              <a:gd name="connsiteY8" fmla="*/ 475345 h 5733143"/>
              <a:gd name="connsiteX9" fmla="*/ 488043 w 8753856"/>
              <a:gd name="connsiteY9" fmla="*/ 1005042 h 5733143"/>
              <a:gd name="connsiteX0" fmla="*/ 0 w 8753856"/>
              <a:gd name="connsiteY0" fmla="*/ 0 h 5733143"/>
              <a:gd name="connsiteX1" fmla="*/ 8686800 w 8753856"/>
              <a:gd name="connsiteY1" fmla="*/ 0 h 5733143"/>
              <a:gd name="connsiteX2" fmla="*/ 8686800 w 8753856"/>
              <a:gd name="connsiteY2" fmla="*/ 5733143 h 5733143"/>
              <a:gd name="connsiteX3" fmla="*/ 0 w 8753856"/>
              <a:gd name="connsiteY3" fmla="*/ 5733143 h 5733143"/>
              <a:gd name="connsiteX4" fmla="*/ 0 w 8753856"/>
              <a:gd name="connsiteY4" fmla="*/ 0 h 5733143"/>
              <a:gd name="connsiteX5" fmla="*/ 488043 w 8753856"/>
              <a:gd name="connsiteY5" fmla="*/ 471642 h 5733143"/>
              <a:gd name="connsiteX6" fmla="*/ 488043 w 8753856"/>
              <a:gd name="connsiteY6" fmla="*/ 3027588 h 5733143"/>
              <a:gd name="connsiteX7" fmla="*/ 8744585 w 8753856"/>
              <a:gd name="connsiteY7" fmla="*/ 3036859 h 5733143"/>
              <a:gd name="connsiteX8" fmla="*/ 8753856 w 8753856"/>
              <a:gd name="connsiteY8" fmla="*/ 475345 h 5733143"/>
              <a:gd name="connsiteX9" fmla="*/ 488043 w 8753856"/>
              <a:gd name="connsiteY9" fmla="*/ 471642 h 5733143"/>
              <a:gd name="connsiteX0" fmla="*/ 0 w 8753856"/>
              <a:gd name="connsiteY0" fmla="*/ 0 h 5733143"/>
              <a:gd name="connsiteX1" fmla="*/ 8686800 w 8753856"/>
              <a:gd name="connsiteY1" fmla="*/ 0 h 5733143"/>
              <a:gd name="connsiteX2" fmla="*/ 8686800 w 8753856"/>
              <a:gd name="connsiteY2" fmla="*/ 5733143 h 5733143"/>
              <a:gd name="connsiteX3" fmla="*/ 0 w 8753856"/>
              <a:gd name="connsiteY3" fmla="*/ 5733143 h 5733143"/>
              <a:gd name="connsiteX4" fmla="*/ 0 w 8753856"/>
              <a:gd name="connsiteY4" fmla="*/ 0 h 5733143"/>
              <a:gd name="connsiteX5" fmla="*/ 488043 w 8753856"/>
              <a:gd name="connsiteY5" fmla="*/ 471642 h 5733143"/>
              <a:gd name="connsiteX6" fmla="*/ 488043 w 8753856"/>
              <a:gd name="connsiteY6" fmla="*/ 3027588 h 5733143"/>
              <a:gd name="connsiteX7" fmla="*/ 8744585 w 8753856"/>
              <a:gd name="connsiteY7" fmla="*/ 3036859 h 5733143"/>
              <a:gd name="connsiteX8" fmla="*/ 8753856 w 8753856"/>
              <a:gd name="connsiteY8" fmla="*/ 1084945 h 5733143"/>
              <a:gd name="connsiteX9" fmla="*/ 488043 w 8753856"/>
              <a:gd name="connsiteY9" fmla="*/ 471642 h 5733143"/>
              <a:gd name="connsiteX0" fmla="*/ 0 w 8753856"/>
              <a:gd name="connsiteY0" fmla="*/ 0 h 5733143"/>
              <a:gd name="connsiteX1" fmla="*/ 8686800 w 8753856"/>
              <a:gd name="connsiteY1" fmla="*/ 0 h 5733143"/>
              <a:gd name="connsiteX2" fmla="*/ 8686800 w 8753856"/>
              <a:gd name="connsiteY2" fmla="*/ 5733143 h 5733143"/>
              <a:gd name="connsiteX3" fmla="*/ 0 w 8753856"/>
              <a:gd name="connsiteY3" fmla="*/ 5733143 h 5733143"/>
              <a:gd name="connsiteX4" fmla="*/ 0 w 8753856"/>
              <a:gd name="connsiteY4" fmla="*/ 0 h 5733143"/>
              <a:gd name="connsiteX5" fmla="*/ 488043 w 8753856"/>
              <a:gd name="connsiteY5" fmla="*/ 471642 h 5733143"/>
              <a:gd name="connsiteX6" fmla="*/ 488043 w 8753856"/>
              <a:gd name="connsiteY6" fmla="*/ 3027588 h 5733143"/>
              <a:gd name="connsiteX7" fmla="*/ 8744585 w 8753856"/>
              <a:gd name="connsiteY7" fmla="*/ 3036859 h 5733143"/>
              <a:gd name="connsiteX8" fmla="*/ 8753856 w 8753856"/>
              <a:gd name="connsiteY8" fmla="*/ 475345 h 5733143"/>
              <a:gd name="connsiteX9" fmla="*/ 488043 w 8753856"/>
              <a:gd name="connsiteY9" fmla="*/ 471642 h 5733143"/>
              <a:gd name="connsiteX0" fmla="*/ 0 w 8753856"/>
              <a:gd name="connsiteY0" fmla="*/ 0 h 5733143"/>
              <a:gd name="connsiteX1" fmla="*/ 8686800 w 8753856"/>
              <a:gd name="connsiteY1" fmla="*/ 0 h 5733143"/>
              <a:gd name="connsiteX2" fmla="*/ 8686800 w 8753856"/>
              <a:gd name="connsiteY2" fmla="*/ 5733143 h 5733143"/>
              <a:gd name="connsiteX3" fmla="*/ 0 w 8753856"/>
              <a:gd name="connsiteY3" fmla="*/ 5733143 h 5733143"/>
              <a:gd name="connsiteX4" fmla="*/ 0 w 8753856"/>
              <a:gd name="connsiteY4" fmla="*/ 0 h 5733143"/>
              <a:gd name="connsiteX5" fmla="*/ 488043 w 8753856"/>
              <a:gd name="connsiteY5" fmla="*/ 471642 h 5733143"/>
              <a:gd name="connsiteX6" fmla="*/ 411843 w 8753856"/>
              <a:gd name="connsiteY6" fmla="*/ 3027588 h 5733143"/>
              <a:gd name="connsiteX7" fmla="*/ 8744585 w 8753856"/>
              <a:gd name="connsiteY7" fmla="*/ 3036859 h 5733143"/>
              <a:gd name="connsiteX8" fmla="*/ 8753856 w 8753856"/>
              <a:gd name="connsiteY8" fmla="*/ 475345 h 5733143"/>
              <a:gd name="connsiteX9" fmla="*/ 488043 w 8753856"/>
              <a:gd name="connsiteY9" fmla="*/ 471642 h 5733143"/>
              <a:gd name="connsiteX0" fmla="*/ 0 w 8753856"/>
              <a:gd name="connsiteY0" fmla="*/ 0 h 5733143"/>
              <a:gd name="connsiteX1" fmla="*/ 8686800 w 8753856"/>
              <a:gd name="connsiteY1" fmla="*/ 0 h 5733143"/>
              <a:gd name="connsiteX2" fmla="*/ 8686800 w 8753856"/>
              <a:gd name="connsiteY2" fmla="*/ 5733143 h 5733143"/>
              <a:gd name="connsiteX3" fmla="*/ 0 w 8753856"/>
              <a:gd name="connsiteY3" fmla="*/ 5733143 h 5733143"/>
              <a:gd name="connsiteX4" fmla="*/ 0 w 8753856"/>
              <a:gd name="connsiteY4" fmla="*/ 0 h 5733143"/>
              <a:gd name="connsiteX5" fmla="*/ 411843 w 8753856"/>
              <a:gd name="connsiteY5" fmla="*/ 471642 h 5733143"/>
              <a:gd name="connsiteX6" fmla="*/ 411843 w 8753856"/>
              <a:gd name="connsiteY6" fmla="*/ 3027588 h 5733143"/>
              <a:gd name="connsiteX7" fmla="*/ 8744585 w 8753856"/>
              <a:gd name="connsiteY7" fmla="*/ 3036859 h 5733143"/>
              <a:gd name="connsiteX8" fmla="*/ 8753856 w 8753856"/>
              <a:gd name="connsiteY8" fmla="*/ 475345 h 5733143"/>
              <a:gd name="connsiteX9" fmla="*/ 411843 w 8753856"/>
              <a:gd name="connsiteY9" fmla="*/ 471642 h 5733143"/>
              <a:gd name="connsiteX0" fmla="*/ 0 w 8753856"/>
              <a:gd name="connsiteY0" fmla="*/ 0 h 5733143"/>
              <a:gd name="connsiteX1" fmla="*/ 8686800 w 8753856"/>
              <a:gd name="connsiteY1" fmla="*/ 0 h 5733143"/>
              <a:gd name="connsiteX2" fmla="*/ 8686800 w 8753856"/>
              <a:gd name="connsiteY2" fmla="*/ 5733143 h 5733143"/>
              <a:gd name="connsiteX3" fmla="*/ 0 w 8753856"/>
              <a:gd name="connsiteY3" fmla="*/ 5733143 h 5733143"/>
              <a:gd name="connsiteX4" fmla="*/ 0 w 8753856"/>
              <a:gd name="connsiteY4" fmla="*/ 0 h 5733143"/>
              <a:gd name="connsiteX5" fmla="*/ 411843 w 8753856"/>
              <a:gd name="connsiteY5" fmla="*/ 395442 h 5733143"/>
              <a:gd name="connsiteX6" fmla="*/ 411843 w 8753856"/>
              <a:gd name="connsiteY6" fmla="*/ 3027588 h 5733143"/>
              <a:gd name="connsiteX7" fmla="*/ 8744585 w 8753856"/>
              <a:gd name="connsiteY7" fmla="*/ 3036859 h 5733143"/>
              <a:gd name="connsiteX8" fmla="*/ 8753856 w 8753856"/>
              <a:gd name="connsiteY8" fmla="*/ 475345 h 5733143"/>
              <a:gd name="connsiteX9" fmla="*/ 411843 w 8753856"/>
              <a:gd name="connsiteY9" fmla="*/ 395442 h 5733143"/>
              <a:gd name="connsiteX0" fmla="*/ 0 w 8753856"/>
              <a:gd name="connsiteY0" fmla="*/ 0 h 5733143"/>
              <a:gd name="connsiteX1" fmla="*/ 8686800 w 8753856"/>
              <a:gd name="connsiteY1" fmla="*/ 0 h 5733143"/>
              <a:gd name="connsiteX2" fmla="*/ 8686800 w 8753856"/>
              <a:gd name="connsiteY2" fmla="*/ 5733143 h 5733143"/>
              <a:gd name="connsiteX3" fmla="*/ 0 w 8753856"/>
              <a:gd name="connsiteY3" fmla="*/ 5733143 h 5733143"/>
              <a:gd name="connsiteX4" fmla="*/ 0 w 8753856"/>
              <a:gd name="connsiteY4" fmla="*/ 0 h 5733143"/>
              <a:gd name="connsiteX5" fmla="*/ 411843 w 8753856"/>
              <a:gd name="connsiteY5" fmla="*/ 395442 h 5733143"/>
              <a:gd name="connsiteX6" fmla="*/ 411843 w 8753856"/>
              <a:gd name="connsiteY6" fmla="*/ 3027588 h 5733143"/>
              <a:gd name="connsiteX7" fmla="*/ 8744585 w 8753856"/>
              <a:gd name="connsiteY7" fmla="*/ 3036859 h 5733143"/>
              <a:gd name="connsiteX8" fmla="*/ 8753856 w 8753856"/>
              <a:gd name="connsiteY8" fmla="*/ 399145 h 5733143"/>
              <a:gd name="connsiteX9" fmla="*/ 411843 w 8753856"/>
              <a:gd name="connsiteY9" fmla="*/ 395442 h 5733143"/>
              <a:gd name="connsiteX0" fmla="*/ 0 w 8747675"/>
              <a:gd name="connsiteY0" fmla="*/ 0 h 5733143"/>
              <a:gd name="connsiteX1" fmla="*/ 8686800 w 8747675"/>
              <a:gd name="connsiteY1" fmla="*/ 0 h 5733143"/>
              <a:gd name="connsiteX2" fmla="*/ 8686800 w 8747675"/>
              <a:gd name="connsiteY2" fmla="*/ 5733143 h 5733143"/>
              <a:gd name="connsiteX3" fmla="*/ 0 w 8747675"/>
              <a:gd name="connsiteY3" fmla="*/ 5733143 h 5733143"/>
              <a:gd name="connsiteX4" fmla="*/ 0 w 8747675"/>
              <a:gd name="connsiteY4" fmla="*/ 0 h 5733143"/>
              <a:gd name="connsiteX5" fmla="*/ 411843 w 8747675"/>
              <a:gd name="connsiteY5" fmla="*/ 395442 h 5733143"/>
              <a:gd name="connsiteX6" fmla="*/ 411843 w 8747675"/>
              <a:gd name="connsiteY6" fmla="*/ 3027588 h 5733143"/>
              <a:gd name="connsiteX7" fmla="*/ 8744585 w 8747675"/>
              <a:gd name="connsiteY7" fmla="*/ 3036859 h 5733143"/>
              <a:gd name="connsiteX8" fmla="*/ 8288866 w 8747675"/>
              <a:gd name="connsiteY8" fmla="*/ 399145 h 5733143"/>
              <a:gd name="connsiteX9" fmla="*/ 411843 w 8747675"/>
              <a:gd name="connsiteY9" fmla="*/ 395442 h 5733143"/>
              <a:gd name="connsiteX0" fmla="*/ 0 w 8686800"/>
              <a:gd name="connsiteY0" fmla="*/ 0 h 5733143"/>
              <a:gd name="connsiteX1" fmla="*/ 8686800 w 8686800"/>
              <a:gd name="connsiteY1" fmla="*/ 0 h 5733143"/>
              <a:gd name="connsiteX2" fmla="*/ 8686800 w 8686800"/>
              <a:gd name="connsiteY2" fmla="*/ 5733143 h 5733143"/>
              <a:gd name="connsiteX3" fmla="*/ 0 w 8686800"/>
              <a:gd name="connsiteY3" fmla="*/ 5733143 h 5733143"/>
              <a:gd name="connsiteX4" fmla="*/ 0 w 8686800"/>
              <a:gd name="connsiteY4" fmla="*/ 0 h 5733143"/>
              <a:gd name="connsiteX5" fmla="*/ 411843 w 8686800"/>
              <a:gd name="connsiteY5" fmla="*/ 395442 h 5733143"/>
              <a:gd name="connsiteX6" fmla="*/ 411843 w 8686800"/>
              <a:gd name="connsiteY6" fmla="*/ 3027588 h 5733143"/>
              <a:gd name="connsiteX7" fmla="*/ 8285777 w 8686800"/>
              <a:gd name="connsiteY7" fmla="*/ 3036859 h 5733143"/>
              <a:gd name="connsiteX8" fmla="*/ 8288866 w 8686800"/>
              <a:gd name="connsiteY8" fmla="*/ 399145 h 5733143"/>
              <a:gd name="connsiteX9" fmla="*/ 411843 w 8686800"/>
              <a:gd name="connsiteY9" fmla="*/ 395442 h 5733143"/>
              <a:gd name="connsiteX0" fmla="*/ 0 w 8686800"/>
              <a:gd name="connsiteY0" fmla="*/ 15193 h 5748336"/>
              <a:gd name="connsiteX1" fmla="*/ 8686800 w 8686800"/>
              <a:gd name="connsiteY1" fmla="*/ 15193 h 5748336"/>
              <a:gd name="connsiteX2" fmla="*/ 8686800 w 8686800"/>
              <a:gd name="connsiteY2" fmla="*/ 5748336 h 5748336"/>
              <a:gd name="connsiteX3" fmla="*/ 0 w 8686800"/>
              <a:gd name="connsiteY3" fmla="*/ 5748336 h 5748336"/>
              <a:gd name="connsiteX4" fmla="*/ 0 w 8686800"/>
              <a:gd name="connsiteY4" fmla="*/ 15193 h 5748336"/>
              <a:gd name="connsiteX5" fmla="*/ 411843 w 8686800"/>
              <a:gd name="connsiteY5" fmla="*/ 410635 h 5748336"/>
              <a:gd name="connsiteX6" fmla="*/ 411843 w 8686800"/>
              <a:gd name="connsiteY6" fmla="*/ 3042781 h 5748336"/>
              <a:gd name="connsiteX7" fmla="*/ 8285777 w 8686800"/>
              <a:gd name="connsiteY7" fmla="*/ 3052052 h 5748336"/>
              <a:gd name="connsiteX8" fmla="*/ 8288866 w 8686800"/>
              <a:gd name="connsiteY8" fmla="*/ 0 h 5748336"/>
              <a:gd name="connsiteX9" fmla="*/ 411843 w 8686800"/>
              <a:gd name="connsiteY9" fmla="*/ 410635 h 5748336"/>
              <a:gd name="connsiteX0" fmla="*/ 0 w 8686800"/>
              <a:gd name="connsiteY0" fmla="*/ 15193 h 5748336"/>
              <a:gd name="connsiteX1" fmla="*/ 8686800 w 8686800"/>
              <a:gd name="connsiteY1" fmla="*/ 15193 h 5748336"/>
              <a:gd name="connsiteX2" fmla="*/ 8686800 w 8686800"/>
              <a:gd name="connsiteY2" fmla="*/ 5748336 h 5748336"/>
              <a:gd name="connsiteX3" fmla="*/ 0 w 8686800"/>
              <a:gd name="connsiteY3" fmla="*/ 5748336 h 5748336"/>
              <a:gd name="connsiteX4" fmla="*/ 0 w 8686800"/>
              <a:gd name="connsiteY4" fmla="*/ 15193 h 5748336"/>
              <a:gd name="connsiteX5" fmla="*/ 411843 w 8686800"/>
              <a:gd name="connsiteY5" fmla="*/ 4764 h 5748336"/>
              <a:gd name="connsiteX6" fmla="*/ 411843 w 8686800"/>
              <a:gd name="connsiteY6" fmla="*/ 3042781 h 5748336"/>
              <a:gd name="connsiteX7" fmla="*/ 8285777 w 8686800"/>
              <a:gd name="connsiteY7" fmla="*/ 3052052 h 5748336"/>
              <a:gd name="connsiteX8" fmla="*/ 8288866 w 8686800"/>
              <a:gd name="connsiteY8" fmla="*/ 0 h 5748336"/>
              <a:gd name="connsiteX9" fmla="*/ 411843 w 8686800"/>
              <a:gd name="connsiteY9" fmla="*/ 4764 h 5748336"/>
              <a:gd name="connsiteX0" fmla="*/ 0 w 8686800"/>
              <a:gd name="connsiteY0" fmla="*/ 15193 h 5748336"/>
              <a:gd name="connsiteX1" fmla="*/ 8686800 w 8686800"/>
              <a:gd name="connsiteY1" fmla="*/ 15193 h 5748336"/>
              <a:gd name="connsiteX2" fmla="*/ 8686800 w 8686800"/>
              <a:gd name="connsiteY2" fmla="*/ 5748336 h 5748336"/>
              <a:gd name="connsiteX3" fmla="*/ 0 w 8686800"/>
              <a:gd name="connsiteY3" fmla="*/ 5748336 h 5748336"/>
              <a:gd name="connsiteX4" fmla="*/ 0 w 8686800"/>
              <a:gd name="connsiteY4" fmla="*/ 15193 h 5748336"/>
              <a:gd name="connsiteX5" fmla="*/ 411843 w 8686800"/>
              <a:gd name="connsiteY5" fmla="*/ 4764 h 5748336"/>
              <a:gd name="connsiteX6" fmla="*/ 411843 w 8686800"/>
              <a:gd name="connsiteY6" fmla="*/ 3595356 h 5748336"/>
              <a:gd name="connsiteX7" fmla="*/ 8285777 w 8686800"/>
              <a:gd name="connsiteY7" fmla="*/ 3052052 h 5748336"/>
              <a:gd name="connsiteX8" fmla="*/ 8288866 w 8686800"/>
              <a:gd name="connsiteY8" fmla="*/ 0 h 5748336"/>
              <a:gd name="connsiteX9" fmla="*/ 411843 w 8686800"/>
              <a:gd name="connsiteY9" fmla="*/ 4764 h 5748336"/>
              <a:gd name="connsiteX0" fmla="*/ 0 w 8686800"/>
              <a:gd name="connsiteY0" fmla="*/ 15193 h 5748336"/>
              <a:gd name="connsiteX1" fmla="*/ 8686800 w 8686800"/>
              <a:gd name="connsiteY1" fmla="*/ 15193 h 5748336"/>
              <a:gd name="connsiteX2" fmla="*/ 8686800 w 8686800"/>
              <a:gd name="connsiteY2" fmla="*/ 5748336 h 5748336"/>
              <a:gd name="connsiteX3" fmla="*/ 0 w 8686800"/>
              <a:gd name="connsiteY3" fmla="*/ 5748336 h 5748336"/>
              <a:gd name="connsiteX4" fmla="*/ 0 w 8686800"/>
              <a:gd name="connsiteY4" fmla="*/ 15193 h 5748336"/>
              <a:gd name="connsiteX5" fmla="*/ 411843 w 8686800"/>
              <a:gd name="connsiteY5" fmla="*/ 4764 h 5748336"/>
              <a:gd name="connsiteX6" fmla="*/ 411843 w 8686800"/>
              <a:gd name="connsiteY6" fmla="*/ 3299048 h 5748336"/>
              <a:gd name="connsiteX7" fmla="*/ 8285777 w 8686800"/>
              <a:gd name="connsiteY7" fmla="*/ 3052052 h 5748336"/>
              <a:gd name="connsiteX8" fmla="*/ 8288866 w 8686800"/>
              <a:gd name="connsiteY8" fmla="*/ 0 h 5748336"/>
              <a:gd name="connsiteX9" fmla="*/ 411843 w 8686800"/>
              <a:gd name="connsiteY9" fmla="*/ 4764 h 5748336"/>
              <a:gd name="connsiteX0" fmla="*/ 0 w 8686800"/>
              <a:gd name="connsiteY0" fmla="*/ 15193 h 5748336"/>
              <a:gd name="connsiteX1" fmla="*/ 8686800 w 8686800"/>
              <a:gd name="connsiteY1" fmla="*/ 15193 h 5748336"/>
              <a:gd name="connsiteX2" fmla="*/ 8686800 w 8686800"/>
              <a:gd name="connsiteY2" fmla="*/ 5748336 h 5748336"/>
              <a:gd name="connsiteX3" fmla="*/ 0 w 8686800"/>
              <a:gd name="connsiteY3" fmla="*/ 5748336 h 5748336"/>
              <a:gd name="connsiteX4" fmla="*/ 0 w 8686800"/>
              <a:gd name="connsiteY4" fmla="*/ 15193 h 5748336"/>
              <a:gd name="connsiteX5" fmla="*/ 411843 w 8686800"/>
              <a:gd name="connsiteY5" fmla="*/ 4764 h 5748336"/>
              <a:gd name="connsiteX6" fmla="*/ 411843 w 8686800"/>
              <a:gd name="connsiteY6" fmla="*/ 3627389 h 5748336"/>
              <a:gd name="connsiteX7" fmla="*/ 8285777 w 8686800"/>
              <a:gd name="connsiteY7" fmla="*/ 3052052 h 5748336"/>
              <a:gd name="connsiteX8" fmla="*/ 8288866 w 8686800"/>
              <a:gd name="connsiteY8" fmla="*/ 0 h 5748336"/>
              <a:gd name="connsiteX9" fmla="*/ 411843 w 8686800"/>
              <a:gd name="connsiteY9" fmla="*/ 4764 h 5748336"/>
              <a:gd name="connsiteX0" fmla="*/ 0 w 8686800"/>
              <a:gd name="connsiteY0" fmla="*/ 15193 h 5748336"/>
              <a:gd name="connsiteX1" fmla="*/ 8686800 w 8686800"/>
              <a:gd name="connsiteY1" fmla="*/ 15193 h 5748336"/>
              <a:gd name="connsiteX2" fmla="*/ 8686800 w 8686800"/>
              <a:gd name="connsiteY2" fmla="*/ 5748336 h 5748336"/>
              <a:gd name="connsiteX3" fmla="*/ 0 w 8686800"/>
              <a:gd name="connsiteY3" fmla="*/ 5748336 h 5748336"/>
              <a:gd name="connsiteX4" fmla="*/ 0 w 8686800"/>
              <a:gd name="connsiteY4" fmla="*/ 15193 h 5748336"/>
              <a:gd name="connsiteX5" fmla="*/ 411843 w 8686800"/>
              <a:gd name="connsiteY5" fmla="*/ 4764 h 5748336"/>
              <a:gd name="connsiteX6" fmla="*/ 411843 w 8686800"/>
              <a:gd name="connsiteY6" fmla="*/ 3627389 h 5748336"/>
              <a:gd name="connsiteX7" fmla="*/ 8285777 w 8686800"/>
              <a:gd name="connsiteY7" fmla="*/ 3628652 h 5748336"/>
              <a:gd name="connsiteX8" fmla="*/ 8288866 w 8686800"/>
              <a:gd name="connsiteY8" fmla="*/ 0 h 5748336"/>
              <a:gd name="connsiteX9" fmla="*/ 411843 w 8686800"/>
              <a:gd name="connsiteY9" fmla="*/ 4764 h 5748336"/>
              <a:gd name="connsiteX0" fmla="*/ 0 w 8686800"/>
              <a:gd name="connsiteY0" fmla="*/ 15193 h 5748336"/>
              <a:gd name="connsiteX1" fmla="*/ 8686800 w 8686800"/>
              <a:gd name="connsiteY1" fmla="*/ 15193 h 5748336"/>
              <a:gd name="connsiteX2" fmla="*/ 8686800 w 8686800"/>
              <a:gd name="connsiteY2" fmla="*/ 5748336 h 5748336"/>
              <a:gd name="connsiteX3" fmla="*/ 0 w 8686800"/>
              <a:gd name="connsiteY3" fmla="*/ 5748336 h 5748336"/>
              <a:gd name="connsiteX4" fmla="*/ 0 w 8686800"/>
              <a:gd name="connsiteY4" fmla="*/ 15193 h 5748336"/>
              <a:gd name="connsiteX5" fmla="*/ 411843 w 8686800"/>
              <a:gd name="connsiteY5" fmla="*/ 4764 h 5748336"/>
              <a:gd name="connsiteX6" fmla="*/ 411843 w 8686800"/>
              <a:gd name="connsiteY6" fmla="*/ 3627389 h 5748336"/>
              <a:gd name="connsiteX7" fmla="*/ 8285777 w 8686800"/>
              <a:gd name="connsiteY7" fmla="*/ 3300311 h 5748336"/>
              <a:gd name="connsiteX8" fmla="*/ 8288866 w 8686800"/>
              <a:gd name="connsiteY8" fmla="*/ 0 h 5748336"/>
              <a:gd name="connsiteX9" fmla="*/ 411843 w 8686800"/>
              <a:gd name="connsiteY9" fmla="*/ 4764 h 5748336"/>
              <a:gd name="connsiteX0" fmla="*/ 0 w 8686800"/>
              <a:gd name="connsiteY0" fmla="*/ 15193 h 5748336"/>
              <a:gd name="connsiteX1" fmla="*/ 8686800 w 8686800"/>
              <a:gd name="connsiteY1" fmla="*/ 15193 h 5748336"/>
              <a:gd name="connsiteX2" fmla="*/ 8686800 w 8686800"/>
              <a:gd name="connsiteY2" fmla="*/ 5748336 h 5748336"/>
              <a:gd name="connsiteX3" fmla="*/ 0 w 8686800"/>
              <a:gd name="connsiteY3" fmla="*/ 5748336 h 5748336"/>
              <a:gd name="connsiteX4" fmla="*/ 0 w 8686800"/>
              <a:gd name="connsiteY4" fmla="*/ 15193 h 5748336"/>
              <a:gd name="connsiteX5" fmla="*/ 411843 w 8686800"/>
              <a:gd name="connsiteY5" fmla="*/ 4764 h 5748336"/>
              <a:gd name="connsiteX6" fmla="*/ 411843 w 8686800"/>
              <a:gd name="connsiteY6" fmla="*/ 3627389 h 5748336"/>
              <a:gd name="connsiteX7" fmla="*/ 8285777 w 8686800"/>
              <a:gd name="connsiteY7" fmla="*/ 3612636 h 5748336"/>
              <a:gd name="connsiteX8" fmla="*/ 8288866 w 8686800"/>
              <a:gd name="connsiteY8" fmla="*/ 0 h 5748336"/>
              <a:gd name="connsiteX9" fmla="*/ 411843 w 8686800"/>
              <a:gd name="connsiteY9" fmla="*/ 4764 h 5748336"/>
              <a:gd name="connsiteX0" fmla="*/ 0 w 8686800"/>
              <a:gd name="connsiteY0" fmla="*/ 15193 h 5964561"/>
              <a:gd name="connsiteX1" fmla="*/ 8686800 w 8686800"/>
              <a:gd name="connsiteY1" fmla="*/ 15193 h 5964561"/>
              <a:gd name="connsiteX2" fmla="*/ 8686800 w 8686800"/>
              <a:gd name="connsiteY2" fmla="*/ 5748336 h 5964561"/>
              <a:gd name="connsiteX3" fmla="*/ 0 w 8686800"/>
              <a:gd name="connsiteY3" fmla="*/ 5964561 h 5964561"/>
              <a:gd name="connsiteX4" fmla="*/ 0 w 8686800"/>
              <a:gd name="connsiteY4" fmla="*/ 15193 h 5964561"/>
              <a:gd name="connsiteX5" fmla="*/ 411843 w 8686800"/>
              <a:gd name="connsiteY5" fmla="*/ 4764 h 5964561"/>
              <a:gd name="connsiteX6" fmla="*/ 411843 w 8686800"/>
              <a:gd name="connsiteY6" fmla="*/ 3627389 h 5964561"/>
              <a:gd name="connsiteX7" fmla="*/ 8285777 w 8686800"/>
              <a:gd name="connsiteY7" fmla="*/ 3612636 h 5964561"/>
              <a:gd name="connsiteX8" fmla="*/ 8288866 w 8686800"/>
              <a:gd name="connsiteY8" fmla="*/ 0 h 5964561"/>
              <a:gd name="connsiteX9" fmla="*/ 411843 w 8686800"/>
              <a:gd name="connsiteY9" fmla="*/ 4764 h 5964561"/>
              <a:gd name="connsiteX0" fmla="*/ 0 w 8686800"/>
              <a:gd name="connsiteY0" fmla="*/ 15193 h 5964561"/>
              <a:gd name="connsiteX1" fmla="*/ 8686800 w 8686800"/>
              <a:gd name="connsiteY1" fmla="*/ 15193 h 5964561"/>
              <a:gd name="connsiteX2" fmla="*/ 8686800 w 8686800"/>
              <a:gd name="connsiteY2" fmla="*/ 5964561 h 5964561"/>
              <a:gd name="connsiteX3" fmla="*/ 0 w 8686800"/>
              <a:gd name="connsiteY3" fmla="*/ 5964561 h 5964561"/>
              <a:gd name="connsiteX4" fmla="*/ 0 w 8686800"/>
              <a:gd name="connsiteY4" fmla="*/ 15193 h 5964561"/>
              <a:gd name="connsiteX5" fmla="*/ 411843 w 8686800"/>
              <a:gd name="connsiteY5" fmla="*/ 4764 h 5964561"/>
              <a:gd name="connsiteX6" fmla="*/ 411843 w 8686800"/>
              <a:gd name="connsiteY6" fmla="*/ 3627389 h 5964561"/>
              <a:gd name="connsiteX7" fmla="*/ 8285777 w 8686800"/>
              <a:gd name="connsiteY7" fmla="*/ 3612636 h 5964561"/>
              <a:gd name="connsiteX8" fmla="*/ 8288866 w 8686800"/>
              <a:gd name="connsiteY8" fmla="*/ 0 h 5964561"/>
              <a:gd name="connsiteX9" fmla="*/ 411843 w 8686800"/>
              <a:gd name="connsiteY9" fmla="*/ 4764 h 59645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8686800" h="5964561">
                <a:moveTo>
                  <a:pt x="0" y="15193"/>
                </a:moveTo>
                <a:lnTo>
                  <a:pt x="8686800" y="15193"/>
                </a:lnTo>
                <a:lnTo>
                  <a:pt x="8686800" y="5964561"/>
                </a:lnTo>
                <a:lnTo>
                  <a:pt x="0" y="5964561"/>
                </a:lnTo>
                <a:lnTo>
                  <a:pt x="0" y="15193"/>
                </a:lnTo>
                <a:close/>
                <a:moveTo>
                  <a:pt x="411843" y="4764"/>
                </a:moveTo>
                <a:lnTo>
                  <a:pt x="411843" y="3627389"/>
                </a:lnTo>
                <a:lnTo>
                  <a:pt x="8285777" y="3612636"/>
                </a:lnTo>
                <a:cubicBezTo>
                  <a:pt x="8288867" y="2179350"/>
                  <a:pt x="8285776" y="1433286"/>
                  <a:pt x="8288866" y="0"/>
                </a:cubicBezTo>
                <a:lnTo>
                  <a:pt x="411843" y="476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>
              <a:solidFill>
                <a:schemeClr val="tx1"/>
              </a:solidFill>
            </a:endParaRPr>
          </a:p>
        </p:txBody>
      </p:sp>
      <p:sp>
        <p:nvSpPr>
          <p:cNvPr id="10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804329" y="4278366"/>
            <a:ext cx="7565139" cy="430887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>
            <a:lvl1pPr>
              <a:defRPr/>
            </a:lvl1pPr>
          </a:lstStyle>
          <a:p>
            <a:r>
              <a:rPr lang="en-GB" noProof="0" dirty="0" err="1"/>
              <a:t>Väliotsikko</a:t>
            </a:r>
            <a:endParaRPr lang="en-GB" noProof="0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0" hasCustomPrompt="1"/>
          </p:nvPr>
        </p:nvSpPr>
        <p:spPr>
          <a:xfrm>
            <a:off x="804329" y="5458662"/>
            <a:ext cx="4854099" cy="388938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GB" noProof="0" dirty="0" err="1"/>
              <a:t>Alaotsikko</a:t>
            </a:r>
            <a:endParaRPr lang="en-GB" noProof="0" dirty="0"/>
          </a:p>
        </p:txBody>
      </p:sp>
      <p:pic>
        <p:nvPicPr>
          <p:cNvPr id="8" name="Picture 7" descr="TK_EN_rgb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79811" y="5723292"/>
            <a:ext cx="1489657" cy="3054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77324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>
        <p:fade/>
      </p:transition>
    </mc:Choice>
    <mc:Fallback xmlns="">
      <p:transition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älilehti 2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5"/>
          <p:cNvSpPr/>
          <p:nvPr/>
        </p:nvSpPr>
        <p:spPr>
          <a:xfrm>
            <a:off x="406398" y="-15195"/>
            <a:ext cx="8349724" cy="6305927"/>
          </a:xfrm>
          <a:custGeom>
            <a:avLst/>
            <a:gdLst>
              <a:gd name="connsiteX0" fmla="*/ 0 w 8686800"/>
              <a:gd name="connsiteY0" fmla="*/ 0 h 5733143"/>
              <a:gd name="connsiteX1" fmla="*/ 8686800 w 8686800"/>
              <a:gd name="connsiteY1" fmla="*/ 0 h 5733143"/>
              <a:gd name="connsiteX2" fmla="*/ 8686800 w 8686800"/>
              <a:gd name="connsiteY2" fmla="*/ 5733143 h 5733143"/>
              <a:gd name="connsiteX3" fmla="*/ 0 w 8686800"/>
              <a:gd name="connsiteY3" fmla="*/ 5733143 h 5733143"/>
              <a:gd name="connsiteX4" fmla="*/ 0 w 8686800"/>
              <a:gd name="connsiteY4" fmla="*/ 0 h 5733143"/>
              <a:gd name="connsiteX5" fmla="*/ 716643 w 8686800"/>
              <a:gd name="connsiteY5" fmla="*/ 716643 h 5733143"/>
              <a:gd name="connsiteX6" fmla="*/ 716643 w 8686800"/>
              <a:gd name="connsiteY6" fmla="*/ 5016500 h 5733143"/>
              <a:gd name="connsiteX7" fmla="*/ 7970157 w 8686800"/>
              <a:gd name="connsiteY7" fmla="*/ 5016500 h 5733143"/>
              <a:gd name="connsiteX8" fmla="*/ 7970157 w 8686800"/>
              <a:gd name="connsiteY8" fmla="*/ 716643 h 5733143"/>
              <a:gd name="connsiteX9" fmla="*/ 716643 w 8686800"/>
              <a:gd name="connsiteY9" fmla="*/ 716643 h 5733143"/>
              <a:gd name="connsiteX0" fmla="*/ 0 w 8686800"/>
              <a:gd name="connsiteY0" fmla="*/ 0 h 5733143"/>
              <a:gd name="connsiteX1" fmla="*/ 8686800 w 8686800"/>
              <a:gd name="connsiteY1" fmla="*/ 0 h 5733143"/>
              <a:gd name="connsiteX2" fmla="*/ 8686800 w 8686800"/>
              <a:gd name="connsiteY2" fmla="*/ 5733143 h 5733143"/>
              <a:gd name="connsiteX3" fmla="*/ 0 w 8686800"/>
              <a:gd name="connsiteY3" fmla="*/ 5733143 h 5733143"/>
              <a:gd name="connsiteX4" fmla="*/ 0 w 8686800"/>
              <a:gd name="connsiteY4" fmla="*/ 0 h 5733143"/>
              <a:gd name="connsiteX5" fmla="*/ 716643 w 8686800"/>
              <a:gd name="connsiteY5" fmla="*/ 716643 h 5733143"/>
              <a:gd name="connsiteX6" fmla="*/ 488043 w 8686800"/>
              <a:gd name="connsiteY6" fmla="*/ 5016500 h 5733143"/>
              <a:gd name="connsiteX7" fmla="*/ 7970157 w 8686800"/>
              <a:gd name="connsiteY7" fmla="*/ 5016500 h 5733143"/>
              <a:gd name="connsiteX8" fmla="*/ 7970157 w 8686800"/>
              <a:gd name="connsiteY8" fmla="*/ 716643 h 5733143"/>
              <a:gd name="connsiteX9" fmla="*/ 716643 w 8686800"/>
              <a:gd name="connsiteY9" fmla="*/ 716643 h 5733143"/>
              <a:gd name="connsiteX0" fmla="*/ 0 w 8686800"/>
              <a:gd name="connsiteY0" fmla="*/ 0 h 5733143"/>
              <a:gd name="connsiteX1" fmla="*/ 8686800 w 8686800"/>
              <a:gd name="connsiteY1" fmla="*/ 0 h 5733143"/>
              <a:gd name="connsiteX2" fmla="*/ 8686800 w 8686800"/>
              <a:gd name="connsiteY2" fmla="*/ 5733143 h 5733143"/>
              <a:gd name="connsiteX3" fmla="*/ 0 w 8686800"/>
              <a:gd name="connsiteY3" fmla="*/ 5733143 h 5733143"/>
              <a:gd name="connsiteX4" fmla="*/ 0 w 8686800"/>
              <a:gd name="connsiteY4" fmla="*/ 0 h 5733143"/>
              <a:gd name="connsiteX5" fmla="*/ 488043 w 8686800"/>
              <a:gd name="connsiteY5" fmla="*/ 716643 h 5733143"/>
              <a:gd name="connsiteX6" fmla="*/ 488043 w 8686800"/>
              <a:gd name="connsiteY6" fmla="*/ 5016500 h 5733143"/>
              <a:gd name="connsiteX7" fmla="*/ 7970157 w 8686800"/>
              <a:gd name="connsiteY7" fmla="*/ 5016500 h 5733143"/>
              <a:gd name="connsiteX8" fmla="*/ 7970157 w 8686800"/>
              <a:gd name="connsiteY8" fmla="*/ 716643 h 5733143"/>
              <a:gd name="connsiteX9" fmla="*/ 488043 w 8686800"/>
              <a:gd name="connsiteY9" fmla="*/ 716643 h 5733143"/>
              <a:gd name="connsiteX0" fmla="*/ 0 w 8686800"/>
              <a:gd name="connsiteY0" fmla="*/ 0 h 5733143"/>
              <a:gd name="connsiteX1" fmla="*/ 8686800 w 8686800"/>
              <a:gd name="connsiteY1" fmla="*/ 0 h 5733143"/>
              <a:gd name="connsiteX2" fmla="*/ 8686800 w 8686800"/>
              <a:gd name="connsiteY2" fmla="*/ 5733143 h 5733143"/>
              <a:gd name="connsiteX3" fmla="*/ 0 w 8686800"/>
              <a:gd name="connsiteY3" fmla="*/ 5733143 h 5733143"/>
              <a:gd name="connsiteX4" fmla="*/ 0 w 8686800"/>
              <a:gd name="connsiteY4" fmla="*/ 0 h 5733143"/>
              <a:gd name="connsiteX5" fmla="*/ 488043 w 8686800"/>
              <a:gd name="connsiteY5" fmla="*/ 716643 h 5733143"/>
              <a:gd name="connsiteX6" fmla="*/ 488043 w 8686800"/>
              <a:gd name="connsiteY6" fmla="*/ 5016500 h 5733143"/>
              <a:gd name="connsiteX7" fmla="*/ 7970157 w 8686800"/>
              <a:gd name="connsiteY7" fmla="*/ 5016500 h 5733143"/>
              <a:gd name="connsiteX8" fmla="*/ 8220456 w 8686800"/>
              <a:gd name="connsiteY8" fmla="*/ 716643 h 5733143"/>
              <a:gd name="connsiteX9" fmla="*/ 488043 w 8686800"/>
              <a:gd name="connsiteY9" fmla="*/ 716643 h 5733143"/>
              <a:gd name="connsiteX0" fmla="*/ 0 w 8686800"/>
              <a:gd name="connsiteY0" fmla="*/ 0 h 5733143"/>
              <a:gd name="connsiteX1" fmla="*/ 8686800 w 8686800"/>
              <a:gd name="connsiteY1" fmla="*/ 0 h 5733143"/>
              <a:gd name="connsiteX2" fmla="*/ 8686800 w 8686800"/>
              <a:gd name="connsiteY2" fmla="*/ 5733143 h 5733143"/>
              <a:gd name="connsiteX3" fmla="*/ 0 w 8686800"/>
              <a:gd name="connsiteY3" fmla="*/ 5733143 h 5733143"/>
              <a:gd name="connsiteX4" fmla="*/ 0 w 8686800"/>
              <a:gd name="connsiteY4" fmla="*/ 0 h 5733143"/>
              <a:gd name="connsiteX5" fmla="*/ 488043 w 8686800"/>
              <a:gd name="connsiteY5" fmla="*/ 716643 h 5733143"/>
              <a:gd name="connsiteX6" fmla="*/ 488043 w 8686800"/>
              <a:gd name="connsiteY6" fmla="*/ 5016500 h 5733143"/>
              <a:gd name="connsiteX7" fmla="*/ 8211185 w 8686800"/>
              <a:gd name="connsiteY7" fmla="*/ 5016500 h 5733143"/>
              <a:gd name="connsiteX8" fmla="*/ 8220456 w 8686800"/>
              <a:gd name="connsiteY8" fmla="*/ 716643 h 5733143"/>
              <a:gd name="connsiteX9" fmla="*/ 488043 w 8686800"/>
              <a:gd name="connsiteY9" fmla="*/ 716643 h 5733143"/>
              <a:gd name="connsiteX0" fmla="*/ 0 w 8686800"/>
              <a:gd name="connsiteY0" fmla="*/ 0 h 5733143"/>
              <a:gd name="connsiteX1" fmla="*/ 8686800 w 8686800"/>
              <a:gd name="connsiteY1" fmla="*/ 0 h 5733143"/>
              <a:gd name="connsiteX2" fmla="*/ 8686800 w 8686800"/>
              <a:gd name="connsiteY2" fmla="*/ 5733143 h 5733143"/>
              <a:gd name="connsiteX3" fmla="*/ 0 w 8686800"/>
              <a:gd name="connsiteY3" fmla="*/ 5733143 h 5733143"/>
              <a:gd name="connsiteX4" fmla="*/ 0 w 8686800"/>
              <a:gd name="connsiteY4" fmla="*/ 0 h 5733143"/>
              <a:gd name="connsiteX5" fmla="*/ 488043 w 8686800"/>
              <a:gd name="connsiteY5" fmla="*/ 716643 h 5733143"/>
              <a:gd name="connsiteX6" fmla="*/ 488043 w 8686800"/>
              <a:gd name="connsiteY6" fmla="*/ 2875188 h 5733143"/>
              <a:gd name="connsiteX7" fmla="*/ 8211185 w 8686800"/>
              <a:gd name="connsiteY7" fmla="*/ 5016500 h 5733143"/>
              <a:gd name="connsiteX8" fmla="*/ 8220456 w 8686800"/>
              <a:gd name="connsiteY8" fmla="*/ 716643 h 5733143"/>
              <a:gd name="connsiteX9" fmla="*/ 488043 w 8686800"/>
              <a:gd name="connsiteY9" fmla="*/ 716643 h 5733143"/>
              <a:gd name="connsiteX0" fmla="*/ 0 w 8686800"/>
              <a:gd name="connsiteY0" fmla="*/ 0 h 5733143"/>
              <a:gd name="connsiteX1" fmla="*/ 8686800 w 8686800"/>
              <a:gd name="connsiteY1" fmla="*/ 0 h 5733143"/>
              <a:gd name="connsiteX2" fmla="*/ 8686800 w 8686800"/>
              <a:gd name="connsiteY2" fmla="*/ 5733143 h 5733143"/>
              <a:gd name="connsiteX3" fmla="*/ 0 w 8686800"/>
              <a:gd name="connsiteY3" fmla="*/ 5733143 h 5733143"/>
              <a:gd name="connsiteX4" fmla="*/ 0 w 8686800"/>
              <a:gd name="connsiteY4" fmla="*/ 0 h 5733143"/>
              <a:gd name="connsiteX5" fmla="*/ 488043 w 8686800"/>
              <a:gd name="connsiteY5" fmla="*/ 716643 h 5733143"/>
              <a:gd name="connsiteX6" fmla="*/ 488043 w 8686800"/>
              <a:gd name="connsiteY6" fmla="*/ 2875188 h 5733143"/>
              <a:gd name="connsiteX7" fmla="*/ 8211185 w 8686800"/>
              <a:gd name="connsiteY7" fmla="*/ 2884459 h 5733143"/>
              <a:gd name="connsiteX8" fmla="*/ 8220456 w 8686800"/>
              <a:gd name="connsiteY8" fmla="*/ 716643 h 5733143"/>
              <a:gd name="connsiteX9" fmla="*/ 488043 w 8686800"/>
              <a:gd name="connsiteY9" fmla="*/ 716643 h 5733143"/>
              <a:gd name="connsiteX0" fmla="*/ 0 w 8686800"/>
              <a:gd name="connsiteY0" fmla="*/ 0 h 5733143"/>
              <a:gd name="connsiteX1" fmla="*/ 8686800 w 8686800"/>
              <a:gd name="connsiteY1" fmla="*/ 0 h 5733143"/>
              <a:gd name="connsiteX2" fmla="*/ 8686800 w 8686800"/>
              <a:gd name="connsiteY2" fmla="*/ 5733143 h 5733143"/>
              <a:gd name="connsiteX3" fmla="*/ 0 w 8686800"/>
              <a:gd name="connsiteY3" fmla="*/ 5733143 h 5733143"/>
              <a:gd name="connsiteX4" fmla="*/ 0 w 8686800"/>
              <a:gd name="connsiteY4" fmla="*/ 0 h 5733143"/>
              <a:gd name="connsiteX5" fmla="*/ 488043 w 8686800"/>
              <a:gd name="connsiteY5" fmla="*/ 716643 h 5733143"/>
              <a:gd name="connsiteX6" fmla="*/ 488043 w 8686800"/>
              <a:gd name="connsiteY6" fmla="*/ 2875188 h 5733143"/>
              <a:gd name="connsiteX7" fmla="*/ 8211185 w 8686800"/>
              <a:gd name="connsiteY7" fmla="*/ 2884459 h 5733143"/>
              <a:gd name="connsiteX8" fmla="*/ 8677656 w 8686800"/>
              <a:gd name="connsiteY8" fmla="*/ 716642 h 5733143"/>
              <a:gd name="connsiteX9" fmla="*/ 488043 w 8686800"/>
              <a:gd name="connsiteY9" fmla="*/ 716643 h 5733143"/>
              <a:gd name="connsiteX0" fmla="*/ 0 w 8686800"/>
              <a:gd name="connsiteY0" fmla="*/ 0 h 5733143"/>
              <a:gd name="connsiteX1" fmla="*/ 8686800 w 8686800"/>
              <a:gd name="connsiteY1" fmla="*/ 0 h 5733143"/>
              <a:gd name="connsiteX2" fmla="*/ 8686800 w 8686800"/>
              <a:gd name="connsiteY2" fmla="*/ 5733143 h 5733143"/>
              <a:gd name="connsiteX3" fmla="*/ 0 w 8686800"/>
              <a:gd name="connsiteY3" fmla="*/ 5733143 h 5733143"/>
              <a:gd name="connsiteX4" fmla="*/ 0 w 8686800"/>
              <a:gd name="connsiteY4" fmla="*/ 0 h 5733143"/>
              <a:gd name="connsiteX5" fmla="*/ 488043 w 8686800"/>
              <a:gd name="connsiteY5" fmla="*/ 716643 h 5733143"/>
              <a:gd name="connsiteX6" fmla="*/ 488043 w 8686800"/>
              <a:gd name="connsiteY6" fmla="*/ 2875188 h 5733143"/>
              <a:gd name="connsiteX7" fmla="*/ 8668385 w 8686800"/>
              <a:gd name="connsiteY7" fmla="*/ 2884459 h 5733143"/>
              <a:gd name="connsiteX8" fmla="*/ 8677656 w 8686800"/>
              <a:gd name="connsiteY8" fmla="*/ 716642 h 5733143"/>
              <a:gd name="connsiteX9" fmla="*/ 488043 w 8686800"/>
              <a:gd name="connsiteY9" fmla="*/ 716643 h 5733143"/>
              <a:gd name="connsiteX0" fmla="*/ 0 w 8686800"/>
              <a:gd name="connsiteY0" fmla="*/ 0 h 5733143"/>
              <a:gd name="connsiteX1" fmla="*/ 8686800 w 8686800"/>
              <a:gd name="connsiteY1" fmla="*/ 0 h 5733143"/>
              <a:gd name="connsiteX2" fmla="*/ 8686800 w 8686800"/>
              <a:gd name="connsiteY2" fmla="*/ 5733143 h 5733143"/>
              <a:gd name="connsiteX3" fmla="*/ 0 w 8686800"/>
              <a:gd name="connsiteY3" fmla="*/ 5733143 h 5733143"/>
              <a:gd name="connsiteX4" fmla="*/ 0 w 8686800"/>
              <a:gd name="connsiteY4" fmla="*/ 0 h 5733143"/>
              <a:gd name="connsiteX5" fmla="*/ 488043 w 8686800"/>
              <a:gd name="connsiteY5" fmla="*/ 716643 h 5733143"/>
              <a:gd name="connsiteX6" fmla="*/ 488043 w 8686800"/>
              <a:gd name="connsiteY6" fmla="*/ 2875188 h 5733143"/>
              <a:gd name="connsiteX7" fmla="*/ 8668385 w 8686800"/>
              <a:gd name="connsiteY7" fmla="*/ 2884459 h 5733143"/>
              <a:gd name="connsiteX8" fmla="*/ 8677656 w 8686800"/>
              <a:gd name="connsiteY8" fmla="*/ 716642 h 5733143"/>
              <a:gd name="connsiteX9" fmla="*/ 488043 w 8686800"/>
              <a:gd name="connsiteY9" fmla="*/ 716643 h 5733143"/>
              <a:gd name="connsiteX0" fmla="*/ 0 w 8686800"/>
              <a:gd name="connsiteY0" fmla="*/ 0 h 5733143"/>
              <a:gd name="connsiteX1" fmla="*/ 8686800 w 8686800"/>
              <a:gd name="connsiteY1" fmla="*/ 0 h 5733143"/>
              <a:gd name="connsiteX2" fmla="*/ 8686800 w 8686800"/>
              <a:gd name="connsiteY2" fmla="*/ 5733143 h 5733143"/>
              <a:gd name="connsiteX3" fmla="*/ 0 w 8686800"/>
              <a:gd name="connsiteY3" fmla="*/ 5733143 h 5733143"/>
              <a:gd name="connsiteX4" fmla="*/ 0 w 8686800"/>
              <a:gd name="connsiteY4" fmla="*/ 0 h 5733143"/>
              <a:gd name="connsiteX5" fmla="*/ 488043 w 8686800"/>
              <a:gd name="connsiteY5" fmla="*/ 716643 h 5733143"/>
              <a:gd name="connsiteX6" fmla="*/ 488043 w 8686800"/>
              <a:gd name="connsiteY6" fmla="*/ 2875188 h 5733143"/>
              <a:gd name="connsiteX7" fmla="*/ 8668385 w 8686800"/>
              <a:gd name="connsiteY7" fmla="*/ 2884459 h 5733143"/>
              <a:gd name="connsiteX8" fmla="*/ 8677656 w 8686800"/>
              <a:gd name="connsiteY8" fmla="*/ 716642 h 5733143"/>
              <a:gd name="connsiteX9" fmla="*/ 488043 w 8686800"/>
              <a:gd name="connsiteY9" fmla="*/ 716643 h 5733143"/>
              <a:gd name="connsiteX0" fmla="*/ 0 w 8686800"/>
              <a:gd name="connsiteY0" fmla="*/ 0 h 5733143"/>
              <a:gd name="connsiteX1" fmla="*/ 8686800 w 8686800"/>
              <a:gd name="connsiteY1" fmla="*/ 0 h 5733143"/>
              <a:gd name="connsiteX2" fmla="*/ 8686800 w 8686800"/>
              <a:gd name="connsiteY2" fmla="*/ 5733143 h 5733143"/>
              <a:gd name="connsiteX3" fmla="*/ 0 w 8686800"/>
              <a:gd name="connsiteY3" fmla="*/ 5733143 h 5733143"/>
              <a:gd name="connsiteX4" fmla="*/ 0 w 8686800"/>
              <a:gd name="connsiteY4" fmla="*/ 0 h 5733143"/>
              <a:gd name="connsiteX5" fmla="*/ 488043 w 8686800"/>
              <a:gd name="connsiteY5" fmla="*/ 716643 h 5733143"/>
              <a:gd name="connsiteX6" fmla="*/ 488043 w 8686800"/>
              <a:gd name="connsiteY6" fmla="*/ 2875188 h 5733143"/>
              <a:gd name="connsiteX7" fmla="*/ 8668385 w 8686800"/>
              <a:gd name="connsiteY7" fmla="*/ 2884459 h 5733143"/>
              <a:gd name="connsiteX8" fmla="*/ 8677656 w 8686800"/>
              <a:gd name="connsiteY8" fmla="*/ 716642 h 5733143"/>
              <a:gd name="connsiteX9" fmla="*/ 488043 w 8686800"/>
              <a:gd name="connsiteY9" fmla="*/ 716643 h 5733143"/>
              <a:gd name="connsiteX0" fmla="*/ 0 w 8747675"/>
              <a:gd name="connsiteY0" fmla="*/ 0 h 5733143"/>
              <a:gd name="connsiteX1" fmla="*/ 8686800 w 8747675"/>
              <a:gd name="connsiteY1" fmla="*/ 0 h 5733143"/>
              <a:gd name="connsiteX2" fmla="*/ 8686800 w 8747675"/>
              <a:gd name="connsiteY2" fmla="*/ 5733143 h 5733143"/>
              <a:gd name="connsiteX3" fmla="*/ 0 w 8747675"/>
              <a:gd name="connsiteY3" fmla="*/ 5733143 h 5733143"/>
              <a:gd name="connsiteX4" fmla="*/ 0 w 8747675"/>
              <a:gd name="connsiteY4" fmla="*/ 0 h 5733143"/>
              <a:gd name="connsiteX5" fmla="*/ 488043 w 8747675"/>
              <a:gd name="connsiteY5" fmla="*/ 716643 h 5733143"/>
              <a:gd name="connsiteX6" fmla="*/ 488043 w 8747675"/>
              <a:gd name="connsiteY6" fmla="*/ 2875188 h 5733143"/>
              <a:gd name="connsiteX7" fmla="*/ 8744585 w 8747675"/>
              <a:gd name="connsiteY7" fmla="*/ 2884459 h 5733143"/>
              <a:gd name="connsiteX8" fmla="*/ 8677656 w 8747675"/>
              <a:gd name="connsiteY8" fmla="*/ 716642 h 5733143"/>
              <a:gd name="connsiteX9" fmla="*/ 488043 w 8747675"/>
              <a:gd name="connsiteY9" fmla="*/ 716643 h 5733143"/>
              <a:gd name="connsiteX0" fmla="*/ 0 w 8753856"/>
              <a:gd name="connsiteY0" fmla="*/ 0 h 5733143"/>
              <a:gd name="connsiteX1" fmla="*/ 8686800 w 8753856"/>
              <a:gd name="connsiteY1" fmla="*/ 0 h 5733143"/>
              <a:gd name="connsiteX2" fmla="*/ 8686800 w 8753856"/>
              <a:gd name="connsiteY2" fmla="*/ 5733143 h 5733143"/>
              <a:gd name="connsiteX3" fmla="*/ 0 w 8753856"/>
              <a:gd name="connsiteY3" fmla="*/ 5733143 h 5733143"/>
              <a:gd name="connsiteX4" fmla="*/ 0 w 8753856"/>
              <a:gd name="connsiteY4" fmla="*/ 0 h 5733143"/>
              <a:gd name="connsiteX5" fmla="*/ 488043 w 8753856"/>
              <a:gd name="connsiteY5" fmla="*/ 716643 h 5733143"/>
              <a:gd name="connsiteX6" fmla="*/ 488043 w 8753856"/>
              <a:gd name="connsiteY6" fmla="*/ 2875188 h 5733143"/>
              <a:gd name="connsiteX7" fmla="*/ 8744585 w 8753856"/>
              <a:gd name="connsiteY7" fmla="*/ 2884459 h 5733143"/>
              <a:gd name="connsiteX8" fmla="*/ 8753856 w 8753856"/>
              <a:gd name="connsiteY8" fmla="*/ 716642 h 5733143"/>
              <a:gd name="connsiteX9" fmla="*/ 488043 w 8753856"/>
              <a:gd name="connsiteY9" fmla="*/ 716643 h 5733143"/>
              <a:gd name="connsiteX0" fmla="*/ 0 w 8753856"/>
              <a:gd name="connsiteY0" fmla="*/ 0 h 5733143"/>
              <a:gd name="connsiteX1" fmla="*/ 8686800 w 8753856"/>
              <a:gd name="connsiteY1" fmla="*/ 0 h 5733143"/>
              <a:gd name="connsiteX2" fmla="*/ 8686800 w 8753856"/>
              <a:gd name="connsiteY2" fmla="*/ 5733143 h 5733143"/>
              <a:gd name="connsiteX3" fmla="*/ 0 w 8753856"/>
              <a:gd name="connsiteY3" fmla="*/ 5733143 h 5733143"/>
              <a:gd name="connsiteX4" fmla="*/ 0 w 8753856"/>
              <a:gd name="connsiteY4" fmla="*/ 0 h 5733143"/>
              <a:gd name="connsiteX5" fmla="*/ 488043 w 8753856"/>
              <a:gd name="connsiteY5" fmla="*/ 521910 h 5733143"/>
              <a:gd name="connsiteX6" fmla="*/ 488043 w 8753856"/>
              <a:gd name="connsiteY6" fmla="*/ 2875188 h 5733143"/>
              <a:gd name="connsiteX7" fmla="*/ 8744585 w 8753856"/>
              <a:gd name="connsiteY7" fmla="*/ 2884459 h 5733143"/>
              <a:gd name="connsiteX8" fmla="*/ 8753856 w 8753856"/>
              <a:gd name="connsiteY8" fmla="*/ 716642 h 5733143"/>
              <a:gd name="connsiteX9" fmla="*/ 488043 w 8753856"/>
              <a:gd name="connsiteY9" fmla="*/ 521910 h 5733143"/>
              <a:gd name="connsiteX0" fmla="*/ 0 w 8753856"/>
              <a:gd name="connsiteY0" fmla="*/ 0 h 5733143"/>
              <a:gd name="connsiteX1" fmla="*/ 8686800 w 8753856"/>
              <a:gd name="connsiteY1" fmla="*/ 0 h 5733143"/>
              <a:gd name="connsiteX2" fmla="*/ 8686800 w 8753856"/>
              <a:gd name="connsiteY2" fmla="*/ 5733143 h 5733143"/>
              <a:gd name="connsiteX3" fmla="*/ 0 w 8753856"/>
              <a:gd name="connsiteY3" fmla="*/ 5733143 h 5733143"/>
              <a:gd name="connsiteX4" fmla="*/ 0 w 8753856"/>
              <a:gd name="connsiteY4" fmla="*/ 0 h 5733143"/>
              <a:gd name="connsiteX5" fmla="*/ 488043 w 8753856"/>
              <a:gd name="connsiteY5" fmla="*/ 521910 h 5733143"/>
              <a:gd name="connsiteX6" fmla="*/ 488043 w 8753856"/>
              <a:gd name="connsiteY6" fmla="*/ 2875188 h 5733143"/>
              <a:gd name="connsiteX7" fmla="*/ 8744585 w 8753856"/>
              <a:gd name="connsiteY7" fmla="*/ 2884459 h 5733143"/>
              <a:gd name="connsiteX8" fmla="*/ 8753856 w 8753856"/>
              <a:gd name="connsiteY8" fmla="*/ 530376 h 5733143"/>
              <a:gd name="connsiteX9" fmla="*/ 488043 w 8753856"/>
              <a:gd name="connsiteY9" fmla="*/ 521910 h 5733143"/>
              <a:gd name="connsiteX0" fmla="*/ 0 w 8753856"/>
              <a:gd name="connsiteY0" fmla="*/ 0 h 5733143"/>
              <a:gd name="connsiteX1" fmla="*/ 8686800 w 8753856"/>
              <a:gd name="connsiteY1" fmla="*/ 0 h 5733143"/>
              <a:gd name="connsiteX2" fmla="*/ 8686800 w 8753856"/>
              <a:gd name="connsiteY2" fmla="*/ 5733143 h 5733143"/>
              <a:gd name="connsiteX3" fmla="*/ 0 w 8753856"/>
              <a:gd name="connsiteY3" fmla="*/ 5733143 h 5733143"/>
              <a:gd name="connsiteX4" fmla="*/ 0 w 8753856"/>
              <a:gd name="connsiteY4" fmla="*/ 0 h 5733143"/>
              <a:gd name="connsiteX5" fmla="*/ 488043 w 8753856"/>
              <a:gd name="connsiteY5" fmla="*/ 521910 h 5733143"/>
              <a:gd name="connsiteX6" fmla="*/ 488043 w 8753856"/>
              <a:gd name="connsiteY6" fmla="*/ 3027588 h 5733143"/>
              <a:gd name="connsiteX7" fmla="*/ 8744585 w 8753856"/>
              <a:gd name="connsiteY7" fmla="*/ 2884459 h 5733143"/>
              <a:gd name="connsiteX8" fmla="*/ 8753856 w 8753856"/>
              <a:gd name="connsiteY8" fmla="*/ 530376 h 5733143"/>
              <a:gd name="connsiteX9" fmla="*/ 488043 w 8753856"/>
              <a:gd name="connsiteY9" fmla="*/ 521910 h 5733143"/>
              <a:gd name="connsiteX0" fmla="*/ 0 w 8753856"/>
              <a:gd name="connsiteY0" fmla="*/ 0 h 5733143"/>
              <a:gd name="connsiteX1" fmla="*/ 8686800 w 8753856"/>
              <a:gd name="connsiteY1" fmla="*/ 0 h 5733143"/>
              <a:gd name="connsiteX2" fmla="*/ 8686800 w 8753856"/>
              <a:gd name="connsiteY2" fmla="*/ 5733143 h 5733143"/>
              <a:gd name="connsiteX3" fmla="*/ 0 w 8753856"/>
              <a:gd name="connsiteY3" fmla="*/ 5733143 h 5733143"/>
              <a:gd name="connsiteX4" fmla="*/ 0 w 8753856"/>
              <a:gd name="connsiteY4" fmla="*/ 0 h 5733143"/>
              <a:gd name="connsiteX5" fmla="*/ 488043 w 8753856"/>
              <a:gd name="connsiteY5" fmla="*/ 521910 h 5733143"/>
              <a:gd name="connsiteX6" fmla="*/ 488043 w 8753856"/>
              <a:gd name="connsiteY6" fmla="*/ 3027588 h 5733143"/>
              <a:gd name="connsiteX7" fmla="*/ 8744585 w 8753856"/>
              <a:gd name="connsiteY7" fmla="*/ 3036859 h 5733143"/>
              <a:gd name="connsiteX8" fmla="*/ 8753856 w 8753856"/>
              <a:gd name="connsiteY8" fmla="*/ 530376 h 5733143"/>
              <a:gd name="connsiteX9" fmla="*/ 488043 w 8753856"/>
              <a:gd name="connsiteY9" fmla="*/ 521910 h 5733143"/>
              <a:gd name="connsiteX0" fmla="*/ 0 w 8753856"/>
              <a:gd name="connsiteY0" fmla="*/ 0 h 5733143"/>
              <a:gd name="connsiteX1" fmla="*/ 8686800 w 8753856"/>
              <a:gd name="connsiteY1" fmla="*/ 0 h 5733143"/>
              <a:gd name="connsiteX2" fmla="*/ 8686800 w 8753856"/>
              <a:gd name="connsiteY2" fmla="*/ 5733143 h 5733143"/>
              <a:gd name="connsiteX3" fmla="*/ 0 w 8753856"/>
              <a:gd name="connsiteY3" fmla="*/ 5733143 h 5733143"/>
              <a:gd name="connsiteX4" fmla="*/ 0 w 8753856"/>
              <a:gd name="connsiteY4" fmla="*/ 0 h 5733143"/>
              <a:gd name="connsiteX5" fmla="*/ 488043 w 8753856"/>
              <a:gd name="connsiteY5" fmla="*/ 521910 h 5733143"/>
              <a:gd name="connsiteX6" fmla="*/ 488043 w 8753856"/>
              <a:gd name="connsiteY6" fmla="*/ 3027588 h 5733143"/>
              <a:gd name="connsiteX7" fmla="*/ 8744585 w 8753856"/>
              <a:gd name="connsiteY7" fmla="*/ 3036859 h 5733143"/>
              <a:gd name="connsiteX8" fmla="*/ 8753856 w 8753856"/>
              <a:gd name="connsiteY8" fmla="*/ 475345 h 5733143"/>
              <a:gd name="connsiteX9" fmla="*/ 488043 w 8753856"/>
              <a:gd name="connsiteY9" fmla="*/ 521910 h 5733143"/>
              <a:gd name="connsiteX0" fmla="*/ 0 w 8753856"/>
              <a:gd name="connsiteY0" fmla="*/ 0 h 5733143"/>
              <a:gd name="connsiteX1" fmla="*/ 8686800 w 8753856"/>
              <a:gd name="connsiteY1" fmla="*/ 0 h 5733143"/>
              <a:gd name="connsiteX2" fmla="*/ 8686800 w 8753856"/>
              <a:gd name="connsiteY2" fmla="*/ 5733143 h 5733143"/>
              <a:gd name="connsiteX3" fmla="*/ 0 w 8753856"/>
              <a:gd name="connsiteY3" fmla="*/ 5733143 h 5733143"/>
              <a:gd name="connsiteX4" fmla="*/ 0 w 8753856"/>
              <a:gd name="connsiteY4" fmla="*/ 0 h 5733143"/>
              <a:gd name="connsiteX5" fmla="*/ 488043 w 8753856"/>
              <a:gd name="connsiteY5" fmla="*/ 454179 h 5733143"/>
              <a:gd name="connsiteX6" fmla="*/ 488043 w 8753856"/>
              <a:gd name="connsiteY6" fmla="*/ 3027588 h 5733143"/>
              <a:gd name="connsiteX7" fmla="*/ 8744585 w 8753856"/>
              <a:gd name="connsiteY7" fmla="*/ 3036859 h 5733143"/>
              <a:gd name="connsiteX8" fmla="*/ 8753856 w 8753856"/>
              <a:gd name="connsiteY8" fmla="*/ 475345 h 5733143"/>
              <a:gd name="connsiteX9" fmla="*/ 488043 w 8753856"/>
              <a:gd name="connsiteY9" fmla="*/ 454179 h 5733143"/>
              <a:gd name="connsiteX0" fmla="*/ 0 w 8753856"/>
              <a:gd name="connsiteY0" fmla="*/ 0 h 5733143"/>
              <a:gd name="connsiteX1" fmla="*/ 8686800 w 8753856"/>
              <a:gd name="connsiteY1" fmla="*/ 0 h 5733143"/>
              <a:gd name="connsiteX2" fmla="*/ 8686800 w 8753856"/>
              <a:gd name="connsiteY2" fmla="*/ 5733143 h 5733143"/>
              <a:gd name="connsiteX3" fmla="*/ 0 w 8753856"/>
              <a:gd name="connsiteY3" fmla="*/ 5733143 h 5733143"/>
              <a:gd name="connsiteX4" fmla="*/ 0 w 8753856"/>
              <a:gd name="connsiteY4" fmla="*/ 0 h 5733143"/>
              <a:gd name="connsiteX5" fmla="*/ 488043 w 8753856"/>
              <a:gd name="connsiteY5" fmla="*/ 454179 h 5733143"/>
              <a:gd name="connsiteX6" fmla="*/ 488043 w 8753856"/>
              <a:gd name="connsiteY6" fmla="*/ 3027588 h 5733143"/>
              <a:gd name="connsiteX7" fmla="*/ 8744585 w 8753856"/>
              <a:gd name="connsiteY7" fmla="*/ 3036859 h 5733143"/>
              <a:gd name="connsiteX8" fmla="*/ 8753856 w 8753856"/>
              <a:gd name="connsiteY8" fmla="*/ 475345 h 5733143"/>
              <a:gd name="connsiteX9" fmla="*/ 488043 w 8753856"/>
              <a:gd name="connsiteY9" fmla="*/ 454179 h 5733143"/>
              <a:gd name="connsiteX0" fmla="*/ 0 w 8753856"/>
              <a:gd name="connsiteY0" fmla="*/ 0 h 5733143"/>
              <a:gd name="connsiteX1" fmla="*/ 8686800 w 8753856"/>
              <a:gd name="connsiteY1" fmla="*/ 0 h 5733143"/>
              <a:gd name="connsiteX2" fmla="*/ 8686800 w 8753856"/>
              <a:gd name="connsiteY2" fmla="*/ 5733143 h 5733143"/>
              <a:gd name="connsiteX3" fmla="*/ 0 w 8753856"/>
              <a:gd name="connsiteY3" fmla="*/ 5733143 h 5733143"/>
              <a:gd name="connsiteX4" fmla="*/ 0 w 8753856"/>
              <a:gd name="connsiteY4" fmla="*/ 0 h 5733143"/>
              <a:gd name="connsiteX5" fmla="*/ 488043 w 8753856"/>
              <a:gd name="connsiteY5" fmla="*/ 454179 h 5733143"/>
              <a:gd name="connsiteX6" fmla="*/ 488043 w 8753856"/>
              <a:gd name="connsiteY6" fmla="*/ 3027588 h 5733143"/>
              <a:gd name="connsiteX7" fmla="*/ 8744585 w 8753856"/>
              <a:gd name="connsiteY7" fmla="*/ 3036859 h 5733143"/>
              <a:gd name="connsiteX8" fmla="*/ 8753856 w 8753856"/>
              <a:gd name="connsiteY8" fmla="*/ 475345 h 5733143"/>
              <a:gd name="connsiteX9" fmla="*/ 488043 w 8753856"/>
              <a:gd name="connsiteY9" fmla="*/ 454179 h 5733143"/>
              <a:gd name="connsiteX0" fmla="*/ 0 w 8753856"/>
              <a:gd name="connsiteY0" fmla="*/ 0 h 5733143"/>
              <a:gd name="connsiteX1" fmla="*/ 8686800 w 8753856"/>
              <a:gd name="connsiteY1" fmla="*/ 0 h 5733143"/>
              <a:gd name="connsiteX2" fmla="*/ 8686800 w 8753856"/>
              <a:gd name="connsiteY2" fmla="*/ 5733143 h 5733143"/>
              <a:gd name="connsiteX3" fmla="*/ 0 w 8753856"/>
              <a:gd name="connsiteY3" fmla="*/ 5733143 h 5733143"/>
              <a:gd name="connsiteX4" fmla="*/ 0 w 8753856"/>
              <a:gd name="connsiteY4" fmla="*/ 0 h 5733143"/>
              <a:gd name="connsiteX5" fmla="*/ 488043 w 8753856"/>
              <a:gd name="connsiteY5" fmla="*/ 454179 h 5733143"/>
              <a:gd name="connsiteX6" fmla="*/ 488043 w 8753856"/>
              <a:gd name="connsiteY6" fmla="*/ 3027588 h 5733143"/>
              <a:gd name="connsiteX7" fmla="*/ 8744585 w 8753856"/>
              <a:gd name="connsiteY7" fmla="*/ 3036859 h 5733143"/>
              <a:gd name="connsiteX8" fmla="*/ 8753856 w 8753856"/>
              <a:gd name="connsiteY8" fmla="*/ 475345 h 5733143"/>
              <a:gd name="connsiteX9" fmla="*/ 488043 w 8753856"/>
              <a:gd name="connsiteY9" fmla="*/ 454179 h 5733143"/>
              <a:gd name="connsiteX0" fmla="*/ 0 w 8753856"/>
              <a:gd name="connsiteY0" fmla="*/ 0 h 5733143"/>
              <a:gd name="connsiteX1" fmla="*/ 8686800 w 8753856"/>
              <a:gd name="connsiteY1" fmla="*/ 0 h 5733143"/>
              <a:gd name="connsiteX2" fmla="*/ 8686800 w 8753856"/>
              <a:gd name="connsiteY2" fmla="*/ 5733143 h 5733143"/>
              <a:gd name="connsiteX3" fmla="*/ 0 w 8753856"/>
              <a:gd name="connsiteY3" fmla="*/ 5733143 h 5733143"/>
              <a:gd name="connsiteX4" fmla="*/ 0 w 8753856"/>
              <a:gd name="connsiteY4" fmla="*/ 0 h 5733143"/>
              <a:gd name="connsiteX5" fmla="*/ 488043 w 8753856"/>
              <a:gd name="connsiteY5" fmla="*/ 454179 h 5733143"/>
              <a:gd name="connsiteX6" fmla="*/ 488043 w 8753856"/>
              <a:gd name="connsiteY6" fmla="*/ 3027588 h 5733143"/>
              <a:gd name="connsiteX7" fmla="*/ 8744585 w 8753856"/>
              <a:gd name="connsiteY7" fmla="*/ 3036859 h 5733143"/>
              <a:gd name="connsiteX8" fmla="*/ 8753856 w 8753856"/>
              <a:gd name="connsiteY8" fmla="*/ 475345 h 5733143"/>
              <a:gd name="connsiteX9" fmla="*/ 488043 w 8753856"/>
              <a:gd name="connsiteY9" fmla="*/ 454179 h 5733143"/>
              <a:gd name="connsiteX0" fmla="*/ 0 w 8753856"/>
              <a:gd name="connsiteY0" fmla="*/ 0 h 5733143"/>
              <a:gd name="connsiteX1" fmla="*/ 8686800 w 8753856"/>
              <a:gd name="connsiteY1" fmla="*/ 0 h 5733143"/>
              <a:gd name="connsiteX2" fmla="*/ 8686800 w 8753856"/>
              <a:gd name="connsiteY2" fmla="*/ 5733143 h 5733143"/>
              <a:gd name="connsiteX3" fmla="*/ 0 w 8753856"/>
              <a:gd name="connsiteY3" fmla="*/ 5733143 h 5733143"/>
              <a:gd name="connsiteX4" fmla="*/ 0 w 8753856"/>
              <a:gd name="connsiteY4" fmla="*/ 0 h 5733143"/>
              <a:gd name="connsiteX5" fmla="*/ 488043 w 8753856"/>
              <a:gd name="connsiteY5" fmla="*/ 454179 h 5733143"/>
              <a:gd name="connsiteX6" fmla="*/ 488043 w 8753856"/>
              <a:gd name="connsiteY6" fmla="*/ 3027588 h 5733143"/>
              <a:gd name="connsiteX7" fmla="*/ 8744585 w 8753856"/>
              <a:gd name="connsiteY7" fmla="*/ 3036859 h 5733143"/>
              <a:gd name="connsiteX8" fmla="*/ 8753856 w 8753856"/>
              <a:gd name="connsiteY8" fmla="*/ 475345 h 5733143"/>
              <a:gd name="connsiteX9" fmla="*/ 488043 w 8753856"/>
              <a:gd name="connsiteY9" fmla="*/ 454179 h 5733143"/>
              <a:gd name="connsiteX0" fmla="*/ 0 w 8753856"/>
              <a:gd name="connsiteY0" fmla="*/ 0 h 5733143"/>
              <a:gd name="connsiteX1" fmla="*/ 8686800 w 8753856"/>
              <a:gd name="connsiteY1" fmla="*/ 0 h 5733143"/>
              <a:gd name="connsiteX2" fmla="*/ 8686800 w 8753856"/>
              <a:gd name="connsiteY2" fmla="*/ 5733143 h 5733143"/>
              <a:gd name="connsiteX3" fmla="*/ 0 w 8753856"/>
              <a:gd name="connsiteY3" fmla="*/ 5733143 h 5733143"/>
              <a:gd name="connsiteX4" fmla="*/ 0 w 8753856"/>
              <a:gd name="connsiteY4" fmla="*/ 0 h 5733143"/>
              <a:gd name="connsiteX5" fmla="*/ 488043 w 8753856"/>
              <a:gd name="connsiteY5" fmla="*/ 454179 h 5733143"/>
              <a:gd name="connsiteX6" fmla="*/ 488043 w 8753856"/>
              <a:gd name="connsiteY6" fmla="*/ 3027588 h 5733143"/>
              <a:gd name="connsiteX7" fmla="*/ 8744585 w 8753856"/>
              <a:gd name="connsiteY7" fmla="*/ 3036859 h 5733143"/>
              <a:gd name="connsiteX8" fmla="*/ 8753856 w 8753856"/>
              <a:gd name="connsiteY8" fmla="*/ 475345 h 5733143"/>
              <a:gd name="connsiteX9" fmla="*/ 488043 w 8753856"/>
              <a:gd name="connsiteY9" fmla="*/ 454179 h 5733143"/>
              <a:gd name="connsiteX0" fmla="*/ 0 w 8753856"/>
              <a:gd name="connsiteY0" fmla="*/ 0 h 5733143"/>
              <a:gd name="connsiteX1" fmla="*/ 8686800 w 8753856"/>
              <a:gd name="connsiteY1" fmla="*/ 0 h 5733143"/>
              <a:gd name="connsiteX2" fmla="*/ 8686800 w 8753856"/>
              <a:gd name="connsiteY2" fmla="*/ 5733143 h 5733143"/>
              <a:gd name="connsiteX3" fmla="*/ 0 w 8753856"/>
              <a:gd name="connsiteY3" fmla="*/ 5733143 h 5733143"/>
              <a:gd name="connsiteX4" fmla="*/ 0 w 8753856"/>
              <a:gd name="connsiteY4" fmla="*/ 0 h 5733143"/>
              <a:gd name="connsiteX5" fmla="*/ 488043 w 8753856"/>
              <a:gd name="connsiteY5" fmla="*/ 530379 h 5733143"/>
              <a:gd name="connsiteX6" fmla="*/ 488043 w 8753856"/>
              <a:gd name="connsiteY6" fmla="*/ 3027588 h 5733143"/>
              <a:gd name="connsiteX7" fmla="*/ 8744585 w 8753856"/>
              <a:gd name="connsiteY7" fmla="*/ 3036859 h 5733143"/>
              <a:gd name="connsiteX8" fmla="*/ 8753856 w 8753856"/>
              <a:gd name="connsiteY8" fmla="*/ 475345 h 5733143"/>
              <a:gd name="connsiteX9" fmla="*/ 488043 w 8753856"/>
              <a:gd name="connsiteY9" fmla="*/ 530379 h 5733143"/>
              <a:gd name="connsiteX0" fmla="*/ 0 w 8753856"/>
              <a:gd name="connsiteY0" fmla="*/ 0 h 5733143"/>
              <a:gd name="connsiteX1" fmla="*/ 8686800 w 8753856"/>
              <a:gd name="connsiteY1" fmla="*/ 0 h 5733143"/>
              <a:gd name="connsiteX2" fmla="*/ 8686800 w 8753856"/>
              <a:gd name="connsiteY2" fmla="*/ 5733143 h 5733143"/>
              <a:gd name="connsiteX3" fmla="*/ 0 w 8753856"/>
              <a:gd name="connsiteY3" fmla="*/ 5733143 h 5733143"/>
              <a:gd name="connsiteX4" fmla="*/ 0 w 8753856"/>
              <a:gd name="connsiteY4" fmla="*/ 0 h 5733143"/>
              <a:gd name="connsiteX5" fmla="*/ 488043 w 8753856"/>
              <a:gd name="connsiteY5" fmla="*/ 1005042 h 5733143"/>
              <a:gd name="connsiteX6" fmla="*/ 488043 w 8753856"/>
              <a:gd name="connsiteY6" fmla="*/ 3027588 h 5733143"/>
              <a:gd name="connsiteX7" fmla="*/ 8744585 w 8753856"/>
              <a:gd name="connsiteY7" fmla="*/ 3036859 h 5733143"/>
              <a:gd name="connsiteX8" fmla="*/ 8753856 w 8753856"/>
              <a:gd name="connsiteY8" fmla="*/ 475345 h 5733143"/>
              <a:gd name="connsiteX9" fmla="*/ 488043 w 8753856"/>
              <a:gd name="connsiteY9" fmla="*/ 1005042 h 5733143"/>
              <a:gd name="connsiteX0" fmla="*/ 0 w 8753856"/>
              <a:gd name="connsiteY0" fmla="*/ 0 h 5733143"/>
              <a:gd name="connsiteX1" fmla="*/ 8686800 w 8753856"/>
              <a:gd name="connsiteY1" fmla="*/ 0 h 5733143"/>
              <a:gd name="connsiteX2" fmla="*/ 8686800 w 8753856"/>
              <a:gd name="connsiteY2" fmla="*/ 5733143 h 5733143"/>
              <a:gd name="connsiteX3" fmla="*/ 0 w 8753856"/>
              <a:gd name="connsiteY3" fmla="*/ 5733143 h 5733143"/>
              <a:gd name="connsiteX4" fmla="*/ 0 w 8753856"/>
              <a:gd name="connsiteY4" fmla="*/ 0 h 5733143"/>
              <a:gd name="connsiteX5" fmla="*/ 488043 w 8753856"/>
              <a:gd name="connsiteY5" fmla="*/ 471642 h 5733143"/>
              <a:gd name="connsiteX6" fmla="*/ 488043 w 8753856"/>
              <a:gd name="connsiteY6" fmla="*/ 3027588 h 5733143"/>
              <a:gd name="connsiteX7" fmla="*/ 8744585 w 8753856"/>
              <a:gd name="connsiteY7" fmla="*/ 3036859 h 5733143"/>
              <a:gd name="connsiteX8" fmla="*/ 8753856 w 8753856"/>
              <a:gd name="connsiteY8" fmla="*/ 475345 h 5733143"/>
              <a:gd name="connsiteX9" fmla="*/ 488043 w 8753856"/>
              <a:gd name="connsiteY9" fmla="*/ 471642 h 5733143"/>
              <a:gd name="connsiteX0" fmla="*/ 0 w 8753856"/>
              <a:gd name="connsiteY0" fmla="*/ 0 h 5733143"/>
              <a:gd name="connsiteX1" fmla="*/ 8686800 w 8753856"/>
              <a:gd name="connsiteY1" fmla="*/ 0 h 5733143"/>
              <a:gd name="connsiteX2" fmla="*/ 8686800 w 8753856"/>
              <a:gd name="connsiteY2" fmla="*/ 5733143 h 5733143"/>
              <a:gd name="connsiteX3" fmla="*/ 0 w 8753856"/>
              <a:gd name="connsiteY3" fmla="*/ 5733143 h 5733143"/>
              <a:gd name="connsiteX4" fmla="*/ 0 w 8753856"/>
              <a:gd name="connsiteY4" fmla="*/ 0 h 5733143"/>
              <a:gd name="connsiteX5" fmla="*/ 488043 w 8753856"/>
              <a:gd name="connsiteY5" fmla="*/ 471642 h 5733143"/>
              <a:gd name="connsiteX6" fmla="*/ 488043 w 8753856"/>
              <a:gd name="connsiteY6" fmla="*/ 3027588 h 5733143"/>
              <a:gd name="connsiteX7" fmla="*/ 8744585 w 8753856"/>
              <a:gd name="connsiteY7" fmla="*/ 3036859 h 5733143"/>
              <a:gd name="connsiteX8" fmla="*/ 8753856 w 8753856"/>
              <a:gd name="connsiteY8" fmla="*/ 1084945 h 5733143"/>
              <a:gd name="connsiteX9" fmla="*/ 488043 w 8753856"/>
              <a:gd name="connsiteY9" fmla="*/ 471642 h 5733143"/>
              <a:gd name="connsiteX0" fmla="*/ 0 w 8753856"/>
              <a:gd name="connsiteY0" fmla="*/ 0 h 5733143"/>
              <a:gd name="connsiteX1" fmla="*/ 8686800 w 8753856"/>
              <a:gd name="connsiteY1" fmla="*/ 0 h 5733143"/>
              <a:gd name="connsiteX2" fmla="*/ 8686800 w 8753856"/>
              <a:gd name="connsiteY2" fmla="*/ 5733143 h 5733143"/>
              <a:gd name="connsiteX3" fmla="*/ 0 w 8753856"/>
              <a:gd name="connsiteY3" fmla="*/ 5733143 h 5733143"/>
              <a:gd name="connsiteX4" fmla="*/ 0 w 8753856"/>
              <a:gd name="connsiteY4" fmla="*/ 0 h 5733143"/>
              <a:gd name="connsiteX5" fmla="*/ 488043 w 8753856"/>
              <a:gd name="connsiteY5" fmla="*/ 471642 h 5733143"/>
              <a:gd name="connsiteX6" fmla="*/ 488043 w 8753856"/>
              <a:gd name="connsiteY6" fmla="*/ 3027588 h 5733143"/>
              <a:gd name="connsiteX7" fmla="*/ 8744585 w 8753856"/>
              <a:gd name="connsiteY7" fmla="*/ 3036859 h 5733143"/>
              <a:gd name="connsiteX8" fmla="*/ 8753856 w 8753856"/>
              <a:gd name="connsiteY8" fmla="*/ 475345 h 5733143"/>
              <a:gd name="connsiteX9" fmla="*/ 488043 w 8753856"/>
              <a:gd name="connsiteY9" fmla="*/ 471642 h 5733143"/>
              <a:gd name="connsiteX0" fmla="*/ 0 w 8753856"/>
              <a:gd name="connsiteY0" fmla="*/ 0 h 5733143"/>
              <a:gd name="connsiteX1" fmla="*/ 8686800 w 8753856"/>
              <a:gd name="connsiteY1" fmla="*/ 0 h 5733143"/>
              <a:gd name="connsiteX2" fmla="*/ 8686800 w 8753856"/>
              <a:gd name="connsiteY2" fmla="*/ 5733143 h 5733143"/>
              <a:gd name="connsiteX3" fmla="*/ 0 w 8753856"/>
              <a:gd name="connsiteY3" fmla="*/ 5733143 h 5733143"/>
              <a:gd name="connsiteX4" fmla="*/ 0 w 8753856"/>
              <a:gd name="connsiteY4" fmla="*/ 0 h 5733143"/>
              <a:gd name="connsiteX5" fmla="*/ 488043 w 8753856"/>
              <a:gd name="connsiteY5" fmla="*/ 471642 h 5733143"/>
              <a:gd name="connsiteX6" fmla="*/ 411843 w 8753856"/>
              <a:gd name="connsiteY6" fmla="*/ 3027588 h 5733143"/>
              <a:gd name="connsiteX7" fmla="*/ 8744585 w 8753856"/>
              <a:gd name="connsiteY7" fmla="*/ 3036859 h 5733143"/>
              <a:gd name="connsiteX8" fmla="*/ 8753856 w 8753856"/>
              <a:gd name="connsiteY8" fmla="*/ 475345 h 5733143"/>
              <a:gd name="connsiteX9" fmla="*/ 488043 w 8753856"/>
              <a:gd name="connsiteY9" fmla="*/ 471642 h 5733143"/>
              <a:gd name="connsiteX0" fmla="*/ 0 w 8753856"/>
              <a:gd name="connsiteY0" fmla="*/ 0 h 5733143"/>
              <a:gd name="connsiteX1" fmla="*/ 8686800 w 8753856"/>
              <a:gd name="connsiteY1" fmla="*/ 0 h 5733143"/>
              <a:gd name="connsiteX2" fmla="*/ 8686800 w 8753856"/>
              <a:gd name="connsiteY2" fmla="*/ 5733143 h 5733143"/>
              <a:gd name="connsiteX3" fmla="*/ 0 w 8753856"/>
              <a:gd name="connsiteY3" fmla="*/ 5733143 h 5733143"/>
              <a:gd name="connsiteX4" fmla="*/ 0 w 8753856"/>
              <a:gd name="connsiteY4" fmla="*/ 0 h 5733143"/>
              <a:gd name="connsiteX5" fmla="*/ 411843 w 8753856"/>
              <a:gd name="connsiteY5" fmla="*/ 471642 h 5733143"/>
              <a:gd name="connsiteX6" fmla="*/ 411843 w 8753856"/>
              <a:gd name="connsiteY6" fmla="*/ 3027588 h 5733143"/>
              <a:gd name="connsiteX7" fmla="*/ 8744585 w 8753856"/>
              <a:gd name="connsiteY7" fmla="*/ 3036859 h 5733143"/>
              <a:gd name="connsiteX8" fmla="*/ 8753856 w 8753856"/>
              <a:gd name="connsiteY8" fmla="*/ 475345 h 5733143"/>
              <a:gd name="connsiteX9" fmla="*/ 411843 w 8753856"/>
              <a:gd name="connsiteY9" fmla="*/ 471642 h 5733143"/>
              <a:gd name="connsiteX0" fmla="*/ 0 w 8753856"/>
              <a:gd name="connsiteY0" fmla="*/ 0 h 5733143"/>
              <a:gd name="connsiteX1" fmla="*/ 8686800 w 8753856"/>
              <a:gd name="connsiteY1" fmla="*/ 0 h 5733143"/>
              <a:gd name="connsiteX2" fmla="*/ 8686800 w 8753856"/>
              <a:gd name="connsiteY2" fmla="*/ 5733143 h 5733143"/>
              <a:gd name="connsiteX3" fmla="*/ 0 w 8753856"/>
              <a:gd name="connsiteY3" fmla="*/ 5733143 h 5733143"/>
              <a:gd name="connsiteX4" fmla="*/ 0 w 8753856"/>
              <a:gd name="connsiteY4" fmla="*/ 0 h 5733143"/>
              <a:gd name="connsiteX5" fmla="*/ 411843 w 8753856"/>
              <a:gd name="connsiteY5" fmla="*/ 395442 h 5733143"/>
              <a:gd name="connsiteX6" fmla="*/ 411843 w 8753856"/>
              <a:gd name="connsiteY6" fmla="*/ 3027588 h 5733143"/>
              <a:gd name="connsiteX7" fmla="*/ 8744585 w 8753856"/>
              <a:gd name="connsiteY7" fmla="*/ 3036859 h 5733143"/>
              <a:gd name="connsiteX8" fmla="*/ 8753856 w 8753856"/>
              <a:gd name="connsiteY8" fmla="*/ 475345 h 5733143"/>
              <a:gd name="connsiteX9" fmla="*/ 411843 w 8753856"/>
              <a:gd name="connsiteY9" fmla="*/ 395442 h 5733143"/>
              <a:gd name="connsiteX0" fmla="*/ 0 w 8753856"/>
              <a:gd name="connsiteY0" fmla="*/ 0 h 5733143"/>
              <a:gd name="connsiteX1" fmla="*/ 8686800 w 8753856"/>
              <a:gd name="connsiteY1" fmla="*/ 0 h 5733143"/>
              <a:gd name="connsiteX2" fmla="*/ 8686800 w 8753856"/>
              <a:gd name="connsiteY2" fmla="*/ 5733143 h 5733143"/>
              <a:gd name="connsiteX3" fmla="*/ 0 w 8753856"/>
              <a:gd name="connsiteY3" fmla="*/ 5733143 h 5733143"/>
              <a:gd name="connsiteX4" fmla="*/ 0 w 8753856"/>
              <a:gd name="connsiteY4" fmla="*/ 0 h 5733143"/>
              <a:gd name="connsiteX5" fmla="*/ 411843 w 8753856"/>
              <a:gd name="connsiteY5" fmla="*/ 395442 h 5733143"/>
              <a:gd name="connsiteX6" fmla="*/ 411843 w 8753856"/>
              <a:gd name="connsiteY6" fmla="*/ 3027588 h 5733143"/>
              <a:gd name="connsiteX7" fmla="*/ 8744585 w 8753856"/>
              <a:gd name="connsiteY7" fmla="*/ 3036859 h 5733143"/>
              <a:gd name="connsiteX8" fmla="*/ 8753856 w 8753856"/>
              <a:gd name="connsiteY8" fmla="*/ 399145 h 5733143"/>
              <a:gd name="connsiteX9" fmla="*/ 411843 w 8753856"/>
              <a:gd name="connsiteY9" fmla="*/ 395442 h 5733143"/>
              <a:gd name="connsiteX0" fmla="*/ 0 w 8747675"/>
              <a:gd name="connsiteY0" fmla="*/ 0 h 5733143"/>
              <a:gd name="connsiteX1" fmla="*/ 8686800 w 8747675"/>
              <a:gd name="connsiteY1" fmla="*/ 0 h 5733143"/>
              <a:gd name="connsiteX2" fmla="*/ 8686800 w 8747675"/>
              <a:gd name="connsiteY2" fmla="*/ 5733143 h 5733143"/>
              <a:gd name="connsiteX3" fmla="*/ 0 w 8747675"/>
              <a:gd name="connsiteY3" fmla="*/ 5733143 h 5733143"/>
              <a:gd name="connsiteX4" fmla="*/ 0 w 8747675"/>
              <a:gd name="connsiteY4" fmla="*/ 0 h 5733143"/>
              <a:gd name="connsiteX5" fmla="*/ 411843 w 8747675"/>
              <a:gd name="connsiteY5" fmla="*/ 395442 h 5733143"/>
              <a:gd name="connsiteX6" fmla="*/ 411843 w 8747675"/>
              <a:gd name="connsiteY6" fmla="*/ 3027588 h 5733143"/>
              <a:gd name="connsiteX7" fmla="*/ 8744585 w 8747675"/>
              <a:gd name="connsiteY7" fmla="*/ 3036859 h 5733143"/>
              <a:gd name="connsiteX8" fmla="*/ 8288866 w 8747675"/>
              <a:gd name="connsiteY8" fmla="*/ 399145 h 5733143"/>
              <a:gd name="connsiteX9" fmla="*/ 411843 w 8747675"/>
              <a:gd name="connsiteY9" fmla="*/ 395442 h 5733143"/>
              <a:gd name="connsiteX0" fmla="*/ 0 w 8686800"/>
              <a:gd name="connsiteY0" fmla="*/ 0 h 5733143"/>
              <a:gd name="connsiteX1" fmla="*/ 8686800 w 8686800"/>
              <a:gd name="connsiteY1" fmla="*/ 0 h 5733143"/>
              <a:gd name="connsiteX2" fmla="*/ 8686800 w 8686800"/>
              <a:gd name="connsiteY2" fmla="*/ 5733143 h 5733143"/>
              <a:gd name="connsiteX3" fmla="*/ 0 w 8686800"/>
              <a:gd name="connsiteY3" fmla="*/ 5733143 h 5733143"/>
              <a:gd name="connsiteX4" fmla="*/ 0 w 8686800"/>
              <a:gd name="connsiteY4" fmla="*/ 0 h 5733143"/>
              <a:gd name="connsiteX5" fmla="*/ 411843 w 8686800"/>
              <a:gd name="connsiteY5" fmla="*/ 395442 h 5733143"/>
              <a:gd name="connsiteX6" fmla="*/ 411843 w 8686800"/>
              <a:gd name="connsiteY6" fmla="*/ 3027588 h 5733143"/>
              <a:gd name="connsiteX7" fmla="*/ 8285777 w 8686800"/>
              <a:gd name="connsiteY7" fmla="*/ 3036859 h 5733143"/>
              <a:gd name="connsiteX8" fmla="*/ 8288866 w 8686800"/>
              <a:gd name="connsiteY8" fmla="*/ 399145 h 5733143"/>
              <a:gd name="connsiteX9" fmla="*/ 411843 w 8686800"/>
              <a:gd name="connsiteY9" fmla="*/ 395442 h 5733143"/>
              <a:gd name="connsiteX0" fmla="*/ 0 w 8686800"/>
              <a:gd name="connsiteY0" fmla="*/ 15193 h 5748336"/>
              <a:gd name="connsiteX1" fmla="*/ 8686800 w 8686800"/>
              <a:gd name="connsiteY1" fmla="*/ 15193 h 5748336"/>
              <a:gd name="connsiteX2" fmla="*/ 8686800 w 8686800"/>
              <a:gd name="connsiteY2" fmla="*/ 5748336 h 5748336"/>
              <a:gd name="connsiteX3" fmla="*/ 0 w 8686800"/>
              <a:gd name="connsiteY3" fmla="*/ 5748336 h 5748336"/>
              <a:gd name="connsiteX4" fmla="*/ 0 w 8686800"/>
              <a:gd name="connsiteY4" fmla="*/ 15193 h 5748336"/>
              <a:gd name="connsiteX5" fmla="*/ 411843 w 8686800"/>
              <a:gd name="connsiteY5" fmla="*/ 410635 h 5748336"/>
              <a:gd name="connsiteX6" fmla="*/ 411843 w 8686800"/>
              <a:gd name="connsiteY6" fmla="*/ 3042781 h 5748336"/>
              <a:gd name="connsiteX7" fmla="*/ 8285777 w 8686800"/>
              <a:gd name="connsiteY7" fmla="*/ 3052052 h 5748336"/>
              <a:gd name="connsiteX8" fmla="*/ 8288866 w 8686800"/>
              <a:gd name="connsiteY8" fmla="*/ 0 h 5748336"/>
              <a:gd name="connsiteX9" fmla="*/ 411843 w 8686800"/>
              <a:gd name="connsiteY9" fmla="*/ 410635 h 5748336"/>
              <a:gd name="connsiteX0" fmla="*/ 0 w 8686800"/>
              <a:gd name="connsiteY0" fmla="*/ 15193 h 5748336"/>
              <a:gd name="connsiteX1" fmla="*/ 8686800 w 8686800"/>
              <a:gd name="connsiteY1" fmla="*/ 15193 h 5748336"/>
              <a:gd name="connsiteX2" fmla="*/ 8686800 w 8686800"/>
              <a:gd name="connsiteY2" fmla="*/ 5748336 h 5748336"/>
              <a:gd name="connsiteX3" fmla="*/ 0 w 8686800"/>
              <a:gd name="connsiteY3" fmla="*/ 5748336 h 5748336"/>
              <a:gd name="connsiteX4" fmla="*/ 0 w 8686800"/>
              <a:gd name="connsiteY4" fmla="*/ 15193 h 5748336"/>
              <a:gd name="connsiteX5" fmla="*/ 411843 w 8686800"/>
              <a:gd name="connsiteY5" fmla="*/ 4764 h 5748336"/>
              <a:gd name="connsiteX6" fmla="*/ 411843 w 8686800"/>
              <a:gd name="connsiteY6" fmla="*/ 3042781 h 5748336"/>
              <a:gd name="connsiteX7" fmla="*/ 8285777 w 8686800"/>
              <a:gd name="connsiteY7" fmla="*/ 3052052 h 5748336"/>
              <a:gd name="connsiteX8" fmla="*/ 8288866 w 8686800"/>
              <a:gd name="connsiteY8" fmla="*/ 0 h 5748336"/>
              <a:gd name="connsiteX9" fmla="*/ 411843 w 8686800"/>
              <a:gd name="connsiteY9" fmla="*/ 4764 h 5748336"/>
              <a:gd name="connsiteX0" fmla="*/ 0 w 8686800"/>
              <a:gd name="connsiteY0" fmla="*/ 15193 h 5748336"/>
              <a:gd name="connsiteX1" fmla="*/ 8686800 w 8686800"/>
              <a:gd name="connsiteY1" fmla="*/ 15193 h 5748336"/>
              <a:gd name="connsiteX2" fmla="*/ 8686800 w 8686800"/>
              <a:gd name="connsiteY2" fmla="*/ 5748336 h 5748336"/>
              <a:gd name="connsiteX3" fmla="*/ 0 w 8686800"/>
              <a:gd name="connsiteY3" fmla="*/ 5748336 h 5748336"/>
              <a:gd name="connsiteX4" fmla="*/ 0 w 8686800"/>
              <a:gd name="connsiteY4" fmla="*/ 15193 h 5748336"/>
              <a:gd name="connsiteX5" fmla="*/ 411843 w 8686800"/>
              <a:gd name="connsiteY5" fmla="*/ 4764 h 5748336"/>
              <a:gd name="connsiteX6" fmla="*/ 411843 w 8686800"/>
              <a:gd name="connsiteY6" fmla="*/ 3595356 h 5748336"/>
              <a:gd name="connsiteX7" fmla="*/ 8285777 w 8686800"/>
              <a:gd name="connsiteY7" fmla="*/ 3052052 h 5748336"/>
              <a:gd name="connsiteX8" fmla="*/ 8288866 w 8686800"/>
              <a:gd name="connsiteY8" fmla="*/ 0 h 5748336"/>
              <a:gd name="connsiteX9" fmla="*/ 411843 w 8686800"/>
              <a:gd name="connsiteY9" fmla="*/ 4764 h 5748336"/>
              <a:gd name="connsiteX0" fmla="*/ 0 w 8686800"/>
              <a:gd name="connsiteY0" fmla="*/ 15193 h 5748336"/>
              <a:gd name="connsiteX1" fmla="*/ 8686800 w 8686800"/>
              <a:gd name="connsiteY1" fmla="*/ 15193 h 5748336"/>
              <a:gd name="connsiteX2" fmla="*/ 8686800 w 8686800"/>
              <a:gd name="connsiteY2" fmla="*/ 5748336 h 5748336"/>
              <a:gd name="connsiteX3" fmla="*/ 0 w 8686800"/>
              <a:gd name="connsiteY3" fmla="*/ 5748336 h 5748336"/>
              <a:gd name="connsiteX4" fmla="*/ 0 w 8686800"/>
              <a:gd name="connsiteY4" fmla="*/ 15193 h 5748336"/>
              <a:gd name="connsiteX5" fmla="*/ 411843 w 8686800"/>
              <a:gd name="connsiteY5" fmla="*/ 4764 h 5748336"/>
              <a:gd name="connsiteX6" fmla="*/ 411843 w 8686800"/>
              <a:gd name="connsiteY6" fmla="*/ 3299048 h 5748336"/>
              <a:gd name="connsiteX7" fmla="*/ 8285777 w 8686800"/>
              <a:gd name="connsiteY7" fmla="*/ 3052052 h 5748336"/>
              <a:gd name="connsiteX8" fmla="*/ 8288866 w 8686800"/>
              <a:gd name="connsiteY8" fmla="*/ 0 h 5748336"/>
              <a:gd name="connsiteX9" fmla="*/ 411843 w 8686800"/>
              <a:gd name="connsiteY9" fmla="*/ 4764 h 5748336"/>
              <a:gd name="connsiteX0" fmla="*/ 0 w 8686800"/>
              <a:gd name="connsiteY0" fmla="*/ 15193 h 5748336"/>
              <a:gd name="connsiteX1" fmla="*/ 8686800 w 8686800"/>
              <a:gd name="connsiteY1" fmla="*/ 15193 h 5748336"/>
              <a:gd name="connsiteX2" fmla="*/ 8686800 w 8686800"/>
              <a:gd name="connsiteY2" fmla="*/ 5748336 h 5748336"/>
              <a:gd name="connsiteX3" fmla="*/ 0 w 8686800"/>
              <a:gd name="connsiteY3" fmla="*/ 5748336 h 5748336"/>
              <a:gd name="connsiteX4" fmla="*/ 0 w 8686800"/>
              <a:gd name="connsiteY4" fmla="*/ 15193 h 5748336"/>
              <a:gd name="connsiteX5" fmla="*/ 411843 w 8686800"/>
              <a:gd name="connsiteY5" fmla="*/ 4764 h 5748336"/>
              <a:gd name="connsiteX6" fmla="*/ 411843 w 8686800"/>
              <a:gd name="connsiteY6" fmla="*/ 3627389 h 5748336"/>
              <a:gd name="connsiteX7" fmla="*/ 8285777 w 8686800"/>
              <a:gd name="connsiteY7" fmla="*/ 3052052 h 5748336"/>
              <a:gd name="connsiteX8" fmla="*/ 8288866 w 8686800"/>
              <a:gd name="connsiteY8" fmla="*/ 0 h 5748336"/>
              <a:gd name="connsiteX9" fmla="*/ 411843 w 8686800"/>
              <a:gd name="connsiteY9" fmla="*/ 4764 h 5748336"/>
              <a:gd name="connsiteX0" fmla="*/ 0 w 8686800"/>
              <a:gd name="connsiteY0" fmla="*/ 15193 h 5748336"/>
              <a:gd name="connsiteX1" fmla="*/ 8686800 w 8686800"/>
              <a:gd name="connsiteY1" fmla="*/ 15193 h 5748336"/>
              <a:gd name="connsiteX2" fmla="*/ 8686800 w 8686800"/>
              <a:gd name="connsiteY2" fmla="*/ 5748336 h 5748336"/>
              <a:gd name="connsiteX3" fmla="*/ 0 w 8686800"/>
              <a:gd name="connsiteY3" fmla="*/ 5748336 h 5748336"/>
              <a:gd name="connsiteX4" fmla="*/ 0 w 8686800"/>
              <a:gd name="connsiteY4" fmla="*/ 15193 h 5748336"/>
              <a:gd name="connsiteX5" fmla="*/ 411843 w 8686800"/>
              <a:gd name="connsiteY5" fmla="*/ 4764 h 5748336"/>
              <a:gd name="connsiteX6" fmla="*/ 411843 w 8686800"/>
              <a:gd name="connsiteY6" fmla="*/ 3627389 h 5748336"/>
              <a:gd name="connsiteX7" fmla="*/ 8285777 w 8686800"/>
              <a:gd name="connsiteY7" fmla="*/ 3628652 h 5748336"/>
              <a:gd name="connsiteX8" fmla="*/ 8288866 w 8686800"/>
              <a:gd name="connsiteY8" fmla="*/ 0 h 5748336"/>
              <a:gd name="connsiteX9" fmla="*/ 411843 w 8686800"/>
              <a:gd name="connsiteY9" fmla="*/ 4764 h 5748336"/>
              <a:gd name="connsiteX0" fmla="*/ 0 w 8686800"/>
              <a:gd name="connsiteY0" fmla="*/ 15193 h 5748336"/>
              <a:gd name="connsiteX1" fmla="*/ 8686800 w 8686800"/>
              <a:gd name="connsiteY1" fmla="*/ 15193 h 5748336"/>
              <a:gd name="connsiteX2" fmla="*/ 8686800 w 8686800"/>
              <a:gd name="connsiteY2" fmla="*/ 5748336 h 5748336"/>
              <a:gd name="connsiteX3" fmla="*/ 0 w 8686800"/>
              <a:gd name="connsiteY3" fmla="*/ 5748336 h 5748336"/>
              <a:gd name="connsiteX4" fmla="*/ 0 w 8686800"/>
              <a:gd name="connsiteY4" fmla="*/ 15193 h 5748336"/>
              <a:gd name="connsiteX5" fmla="*/ 411843 w 8686800"/>
              <a:gd name="connsiteY5" fmla="*/ 4764 h 5748336"/>
              <a:gd name="connsiteX6" fmla="*/ 411843 w 8686800"/>
              <a:gd name="connsiteY6" fmla="*/ 3627389 h 5748336"/>
              <a:gd name="connsiteX7" fmla="*/ 8285777 w 8686800"/>
              <a:gd name="connsiteY7" fmla="*/ 3300311 h 5748336"/>
              <a:gd name="connsiteX8" fmla="*/ 8288866 w 8686800"/>
              <a:gd name="connsiteY8" fmla="*/ 0 h 5748336"/>
              <a:gd name="connsiteX9" fmla="*/ 411843 w 8686800"/>
              <a:gd name="connsiteY9" fmla="*/ 4764 h 5748336"/>
              <a:gd name="connsiteX0" fmla="*/ 0 w 8686800"/>
              <a:gd name="connsiteY0" fmla="*/ 15193 h 5748336"/>
              <a:gd name="connsiteX1" fmla="*/ 8686800 w 8686800"/>
              <a:gd name="connsiteY1" fmla="*/ 15193 h 5748336"/>
              <a:gd name="connsiteX2" fmla="*/ 8686800 w 8686800"/>
              <a:gd name="connsiteY2" fmla="*/ 5748336 h 5748336"/>
              <a:gd name="connsiteX3" fmla="*/ 0 w 8686800"/>
              <a:gd name="connsiteY3" fmla="*/ 5748336 h 5748336"/>
              <a:gd name="connsiteX4" fmla="*/ 0 w 8686800"/>
              <a:gd name="connsiteY4" fmla="*/ 15193 h 5748336"/>
              <a:gd name="connsiteX5" fmla="*/ 411843 w 8686800"/>
              <a:gd name="connsiteY5" fmla="*/ 4764 h 5748336"/>
              <a:gd name="connsiteX6" fmla="*/ 411843 w 8686800"/>
              <a:gd name="connsiteY6" fmla="*/ 3627389 h 5748336"/>
              <a:gd name="connsiteX7" fmla="*/ 8285777 w 8686800"/>
              <a:gd name="connsiteY7" fmla="*/ 3612636 h 5748336"/>
              <a:gd name="connsiteX8" fmla="*/ 8288866 w 8686800"/>
              <a:gd name="connsiteY8" fmla="*/ 0 h 5748336"/>
              <a:gd name="connsiteX9" fmla="*/ 411843 w 8686800"/>
              <a:gd name="connsiteY9" fmla="*/ 4764 h 5748336"/>
              <a:gd name="connsiteX0" fmla="*/ 0 w 8686800"/>
              <a:gd name="connsiteY0" fmla="*/ 15193 h 5964561"/>
              <a:gd name="connsiteX1" fmla="*/ 8686800 w 8686800"/>
              <a:gd name="connsiteY1" fmla="*/ 15193 h 5964561"/>
              <a:gd name="connsiteX2" fmla="*/ 8686800 w 8686800"/>
              <a:gd name="connsiteY2" fmla="*/ 5748336 h 5964561"/>
              <a:gd name="connsiteX3" fmla="*/ 0 w 8686800"/>
              <a:gd name="connsiteY3" fmla="*/ 5964561 h 5964561"/>
              <a:gd name="connsiteX4" fmla="*/ 0 w 8686800"/>
              <a:gd name="connsiteY4" fmla="*/ 15193 h 5964561"/>
              <a:gd name="connsiteX5" fmla="*/ 411843 w 8686800"/>
              <a:gd name="connsiteY5" fmla="*/ 4764 h 5964561"/>
              <a:gd name="connsiteX6" fmla="*/ 411843 w 8686800"/>
              <a:gd name="connsiteY6" fmla="*/ 3627389 h 5964561"/>
              <a:gd name="connsiteX7" fmla="*/ 8285777 w 8686800"/>
              <a:gd name="connsiteY7" fmla="*/ 3612636 h 5964561"/>
              <a:gd name="connsiteX8" fmla="*/ 8288866 w 8686800"/>
              <a:gd name="connsiteY8" fmla="*/ 0 h 5964561"/>
              <a:gd name="connsiteX9" fmla="*/ 411843 w 8686800"/>
              <a:gd name="connsiteY9" fmla="*/ 4764 h 5964561"/>
              <a:gd name="connsiteX0" fmla="*/ 0 w 8686800"/>
              <a:gd name="connsiteY0" fmla="*/ 15193 h 5964561"/>
              <a:gd name="connsiteX1" fmla="*/ 8686800 w 8686800"/>
              <a:gd name="connsiteY1" fmla="*/ 15193 h 5964561"/>
              <a:gd name="connsiteX2" fmla="*/ 8686800 w 8686800"/>
              <a:gd name="connsiteY2" fmla="*/ 5964561 h 5964561"/>
              <a:gd name="connsiteX3" fmla="*/ 0 w 8686800"/>
              <a:gd name="connsiteY3" fmla="*/ 5964561 h 5964561"/>
              <a:gd name="connsiteX4" fmla="*/ 0 w 8686800"/>
              <a:gd name="connsiteY4" fmla="*/ 15193 h 5964561"/>
              <a:gd name="connsiteX5" fmla="*/ 411843 w 8686800"/>
              <a:gd name="connsiteY5" fmla="*/ 4764 h 5964561"/>
              <a:gd name="connsiteX6" fmla="*/ 411843 w 8686800"/>
              <a:gd name="connsiteY6" fmla="*/ 3627389 h 5964561"/>
              <a:gd name="connsiteX7" fmla="*/ 8285777 w 8686800"/>
              <a:gd name="connsiteY7" fmla="*/ 3612636 h 5964561"/>
              <a:gd name="connsiteX8" fmla="*/ 8288866 w 8686800"/>
              <a:gd name="connsiteY8" fmla="*/ 0 h 5964561"/>
              <a:gd name="connsiteX9" fmla="*/ 411843 w 8686800"/>
              <a:gd name="connsiteY9" fmla="*/ 4764 h 59645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8686800" h="5964561">
                <a:moveTo>
                  <a:pt x="0" y="15193"/>
                </a:moveTo>
                <a:lnTo>
                  <a:pt x="8686800" y="15193"/>
                </a:lnTo>
                <a:lnTo>
                  <a:pt x="8686800" y="5964561"/>
                </a:lnTo>
                <a:lnTo>
                  <a:pt x="0" y="5964561"/>
                </a:lnTo>
                <a:lnTo>
                  <a:pt x="0" y="15193"/>
                </a:lnTo>
                <a:close/>
                <a:moveTo>
                  <a:pt x="411843" y="4764"/>
                </a:moveTo>
                <a:lnTo>
                  <a:pt x="411843" y="3627389"/>
                </a:lnTo>
                <a:lnTo>
                  <a:pt x="8285777" y="3612636"/>
                </a:lnTo>
                <a:cubicBezTo>
                  <a:pt x="8288867" y="2179350"/>
                  <a:pt x="8285776" y="1433286"/>
                  <a:pt x="8288866" y="0"/>
                </a:cubicBezTo>
                <a:lnTo>
                  <a:pt x="411843" y="476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>
              <a:solidFill>
                <a:schemeClr val="tx1"/>
              </a:solidFill>
            </a:endParaRPr>
          </a:p>
        </p:txBody>
      </p:sp>
      <p:sp>
        <p:nvSpPr>
          <p:cNvPr id="10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804329" y="4278366"/>
            <a:ext cx="7565139" cy="430887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>
            <a:lvl1pPr>
              <a:defRPr/>
            </a:lvl1pPr>
          </a:lstStyle>
          <a:p>
            <a:r>
              <a:rPr lang="en-GB" noProof="0" dirty="0" err="1"/>
              <a:t>Väliotsikko</a:t>
            </a:r>
            <a:endParaRPr lang="en-GB" noProof="0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0" hasCustomPrompt="1"/>
          </p:nvPr>
        </p:nvSpPr>
        <p:spPr>
          <a:xfrm>
            <a:off x="804329" y="5458662"/>
            <a:ext cx="4854099" cy="388938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GB" noProof="0" dirty="0" err="1"/>
              <a:t>Alaotsikko</a:t>
            </a:r>
            <a:endParaRPr lang="en-GB" noProof="0" dirty="0"/>
          </a:p>
        </p:txBody>
      </p:sp>
      <p:pic>
        <p:nvPicPr>
          <p:cNvPr id="8" name="Picture 7" descr="TK_EN_rgb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79811" y="5723292"/>
            <a:ext cx="1489657" cy="3054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05241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>
        <p:fade/>
      </p:transition>
    </mc:Choice>
    <mc:Fallback xmlns="">
      <p:transition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älilehti 3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5"/>
          <p:cNvSpPr/>
          <p:nvPr/>
        </p:nvSpPr>
        <p:spPr>
          <a:xfrm>
            <a:off x="406398" y="-15195"/>
            <a:ext cx="8349724" cy="6305927"/>
          </a:xfrm>
          <a:custGeom>
            <a:avLst/>
            <a:gdLst>
              <a:gd name="connsiteX0" fmla="*/ 0 w 8686800"/>
              <a:gd name="connsiteY0" fmla="*/ 0 h 5733143"/>
              <a:gd name="connsiteX1" fmla="*/ 8686800 w 8686800"/>
              <a:gd name="connsiteY1" fmla="*/ 0 h 5733143"/>
              <a:gd name="connsiteX2" fmla="*/ 8686800 w 8686800"/>
              <a:gd name="connsiteY2" fmla="*/ 5733143 h 5733143"/>
              <a:gd name="connsiteX3" fmla="*/ 0 w 8686800"/>
              <a:gd name="connsiteY3" fmla="*/ 5733143 h 5733143"/>
              <a:gd name="connsiteX4" fmla="*/ 0 w 8686800"/>
              <a:gd name="connsiteY4" fmla="*/ 0 h 5733143"/>
              <a:gd name="connsiteX5" fmla="*/ 716643 w 8686800"/>
              <a:gd name="connsiteY5" fmla="*/ 716643 h 5733143"/>
              <a:gd name="connsiteX6" fmla="*/ 716643 w 8686800"/>
              <a:gd name="connsiteY6" fmla="*/ 5016500 h 5733143"/>
              <a:gd name="connsiteX7" fmla="*/ 7970157 w 8686800"/>
              <a:gd name="connsiteY7" fmla="*/ 5016500 h 5733143"/>
              <a:gd name="connsiteX8" fmla="*/ 7970157 w 8686800"/>
              <a:gd name="connsiteY8" fmla="*/ 716643 h 5733143"/>
              <a:gd name="connsiteX9" fmla="*/ 716643 w 8686800"/>
              <a:gd name="connsiteY9" fmla="*/ 716643 h 5733143"/>
              <a:gd name="connsiteX0" fmla="*/ 0 w 8686800"/>
              <a:gd name="connsiteY0" fmla="*/ 0 h 5733143"/>
              <a:gd name="connsiteX1" fmla="*/ 8686800 w 8686800"/>
              <a:gd name="connsiteY1" fmla="*/ 0 h 5733143"/>
              <a:gd name="connsiteX2" fmla="*/ 8686800 w 8686800"/>
              <a:gd name="connsiteY2" fmla="*/ 5733143 h 5733143"/>
              <a:gd name="connsiteX3" fmla="*/ 0 w 8686800"/>
              <a:gd name="connsiteY3" fmla="*/ 5733143 h 5733143"/>
              <a:gd name="connsiteX4" fmla="*/ 0 w 8686800"/>
              <a:gd name="connsiteY4" fmla="*/ 0 h 5733143"/>
              <a:gd name="connsiteX5" fmla="*/ 716643 w 8686800"/>
              <a:gd name="connsiteY5" fmla="*/ 716643 h 5733143"/>
              <a:gd name="connsiteX6" fmla="*/ 488043 w 8686800"/>
              <a:gd name="connsiteY6" fmla="*/ 5016500 h 5733143"/>
              <a:gd name="connsiteX7" fmla="*/ 7970157 w 8686800"/>
              <a:gd name="connsiteY7" fmla="*/ 5016500 h 5733143"/>
              <a:gd name="connsiteX8" fmla="*/ 7970157 w 8686800"/>
              <a:gd name="connsiteY8" fmla="*/ 716643 h 5733143"/>
              <a:gd name="connsiteX9" fmla="*/ 716643 w 8686800"/>
              <a:gd name="connsiteY9" fmla="*/ 716643 h 5733143"/>
              <a:gd name="connsiteX0" fmla="*/ 0 w 8686800"/>
              <a:gd name="connsiteY0" fmla="*/ 0 h 5733143"/>
              <a:gd name="connsiteX1" fmla="*/ 8686800 w 8686800"/>
              <a:gd name="connsiteY1" fmla="*/ 0 h 5733143"/>
              <a:gd name="connsiteX2" fmla="*/ 8686800 w 8686800"/>
              <a:gd name="connsiteY2" fmla="*/ 5733143 h 5733143"/>
              <a:gd name="connsiteX3" fmla="*/ 0 w 8686800"/>
              <a:gd name="connsiteY3" fmla="*/ 5733143 h 5733143"/>
              <a:gd name="connsiteX4" fmla="*/ 0 w 8686800"/>
              <a:gd name="connsiteY4" fmla="*/ 0 h 5733143"/>
              <a:gd name="connsiteX5" fmla="*/ 488043 w 8686800"/>
              <a:gd name="connsiteY5" fmla="*/ 716643 h 5733143"/>
              <a:gd name="connsiteX6" fmla="*/ 488043 w 8686800"/>
              <a:gd name="connsiteY6" fmla="*/ 5016500 h 5733143"/>
              <a:gd name="connsiteX7" fmla="*/ 7970157 w 8686800"/>
              <a:gd name="connsiteY7" fmla="*/ 5016500 h 5733143"/>
              <a:gd name="connsiteX8" fmla="*/ 7970157 w 8686800"/>
              <a:gd name="connsiteY8" fmla="*/ 716643 h 5733143"/>
              <a:gd name="connsiteX9" fmla="*/ 488043 w 8686800"/>
              <a:gd name="connsiteY9" fmla="*/ 716643 h 5733143"/>
              <a:gd name="connsiteX0" fmla="*/ 0 w 8686800"/>
              <a:gd name="connsiteY0" fmla="*/ 0 h 5733143"/>
              <a:gd name="connsiteX1" fmla="*/ 8686800 w 8686800"/>
              <a:gd name="connsiteY1" fmla="*/ 0 h 5733143"/>
              <a:gd name="connsiteX2" fmla="*/ 8686800 w 8686800"/>
              <a:gd name="connsiteY2" fmla="*/ 5733143 h 5733143"/>
              <a:gd name="connsiteX3" fmla="*/ 0 w 8686800"/>
              <a:gd name="connsiteY3" fmla="*/ 5733143 h 5733143"/>
              <a:gd name="connsiteX4" fmla="*/ 0 w 8686800"/>
              <a:gd name="connsiteY4" fmla="*/ 0 h 5733143"/>
              <a:gd name="connsiteX5" fmla="*/ 488043 w 8686800"/>
              <a:gd name="connsiteY5" fmla="*/ 716643 h 5733143"/>
              <a:gd name="connsiteX6" fmla="*/ 488043 w 8686800"/>
              <a:gd name="connsiteY6" fmla="*/ 5016500 h 5733143"/>
              <a:gd name="connsiteX7" fmla="*/ 7970157 w 8686800"/>
              <a:gd name="connsiteY7" fmla="*/ 5016500 h 5733143"/>
              <a:gd name="connsiteX8" fmla="*/ 8220456 w 8686800"/>
              <a:gd name="connsiteY8" fmla="*/ 716643 h 5733143"/>
              <a:gd name="connsiteX9" fmla="*/ 488043 w 8686800"/>
              <a:gd name="connsiteY9" fmla="*/ 716643 h 5733143"/>
              <a:gd name="connsiteX0" fmla="*/ 0 w 8686800"/>
              <a:gd name="connsiteY0" fmla="*/ 0 h 5733143"/>
              <a:gd name="connsiteX1" fmla="*/ 8686800 w 8686800"/>
              <a:gd name="connsiteY1" fmla="*/ 0 h 5733143"/>
              <a:gd name="connsiteX2" fmla="*/ 8686800 w 8686800"/>
              <a:gd name="connsiteY2" fmla="*/ 5733143 h 5733143"/>
              <a:gd name="connsiteX3" fmla="*/ 0 w 8686800"/>
              <a:gd name="connsiteY3" fmla="*/ 5733143 h 5733143"/>
              <a:gd name="connsiteX4" fmla="*/ 0 w 8686800"/>
              <a:gd name="connsiteY4" fmla="*/ 0 h 5733143"/>
              <a:gd name="connsiteX5" fmla="*/ 488043 w 8686800"/>
              <a:gd name="connsiteY5" fmla="*/ 716643 h 5733143"/>
              <a:gd name="connsiteX6" fmla="*/ 488043 w 8686800"/>
              <a:gd name="connsiteY6" fmla="*/ 5016500 h 5733143"/>
              <a:gd name="connsiteX7" fmla="*/ 8211185 w 8686800"/>
              <a:gd name="connsiteY7" fmla="*/ 5016500 h 5733143"/>
              <a:gd name="connsiteX8" fmla="*/ 8220456 w 8686800"/>
              <a:gd name="connsiteY8" fmla="*/ 716643 h 5733143"/>
              <a:gd name="connsiteX9" fmla="*/ 488043 w 8686800"/>
              <a:gd name="connsiteY9" fmla="*/ 716643 h 5733143"/>
              <a:gd name="connsiteX0" fmla="*/ 0 w 8686800"/>
              <a:gd name="connsiteY0" fmla="*/ 0 h 5733143"/>
              <a:gd name="connsiteX1" fmla="*/ 8686800 w 8686800"/>
              <a:gd name="connsiteY1" fmla="*/ 0 h 5733143"/>
              <a:gd name="connsiteX2" fmla="*/ 8686800 w 8686800"/>
              <a:gd name="connsiteY2" fmla="*/ 5733143 h 5733143"/>
              <a:gd name="connsiteX3" fmla="*/ 0 w 8686800"/>
              <a:gd name="connsiteY3" fmla="*/ 5733143 h 5733143"/>
              <a:gd name="connsiteX4" fmla="*/ 0 w 8686800"/>
              <a:gd name="connsiteY4" fmla="*/ 0 h 5733143"/>
              <a:gd name="connsiteX5" fmla="*/ 488043 w 8686800"/>
              <a:gd name="connsiteY5" fmla="*/ 716643 h 5733143"/>
              <a:gd name="connsiteX6" fmla="*/ 488043 w 8686800"/>
              <a:gd name="connsiteY6" fmla="*/ 2875188 h 5733143"/>
              <a:gd name="connsiteX7" fmla="*/ 8211185 w 8686800"/>
              <a:gd name="connsiteY7" fmla="*/ 5016500 h 5733143"/>
              <a:gd name="connsiteX8" fmla="*/ 8220456 w 8686800"/>
              <a:gd name="connsiteY8" fmla="*/ 716643 h 5733143"/>
              <a:gd name="connsiteX9" fmla="*/ 488043 w 8686800"/>
              <a:gd name="connsiteY9" fmla="*/ 716643 h 5733143"/>
              <a:gd name="connsiteX0" fmla="*/ 0 w 8686800"/>
              <a:gd name="connsiteY0" fmla="*/ 0 h 5733143"/>
              <a:gd name="connsiteX1" fmla="*/ 8686800 w 8686800"/>
              <a:gd name="connsiteY1" fmla="*/ 0 h 5733143"/>
              <a:gd name="connsiteX2" fmla="*/ 8686800 w 8686800"/>
              <a:gd name="connsiteY2" fmla="*/ 5733143 h 5733143"/>
              <a:gd name="connsiteX3" fmla="*/ 0 w 8686800"/>
              <a:gd name="connsiteY3" fmla="*/ 5733143 h 5733143"/>
              <a:gd name="connsiteX4" fmla="*/ 0 w 8686800"/>
              <a:gd name="connsiteY4" fmla="*/ 0 h 5733143"/>
              <a:gd name="connsiteX5" fmla="*/ 488043 w 8686800"/>
              <a:gd name="connsiteY5" fmla="*/ 716643 h 5733143"/>
              <a:gd name="connsiteX6" fmla="*/ 488043 w 8686800"/>
              <a:gd name="connsiteY6" fmla="*/ 2875188 h 5733143"/>
              <a:gd name="connsiteX7" fmla="*/ 8211185 w 8686800"/>
              <a:gd name="connsiteY7" fmla="*/ 2884459 h 5733143"/>
              <a:gd name="connsiteX8" fmla="*/ 8220456 w 8686800"/>
              <a:gd name="connsiteY8" fmla="*/ 716643 h 5733143"/>
              <a:gd name="connsiteX9" fmla="*/ 488043 w 8686800"/>
              <a:gd name="connsiteY9" fmla="*/ 716643 h 5733143"/>
              <a:gd name="connsiteX0" fmla="*/ 0 w 8686800"/>
              <a:gd name="connsiteY0" fmla="*/ 0 h 5733143"/>
              <a:gd name="connsiteX1" fmla="*/ 8686800 w 8686800"/>
              <a:gd name="connsiteY1" fmla="*/ 0 h 5733143"/>
              <a:gd name="connsiteX2" fmla="*/ 8686800 w 8686800"/>
              <a:gd name="connsiteY2" fmla="*/ 5733143 h 5733143"/>
              <a:gd name="connsiteX3" fmla="*/ 0 w 8686800"/>
              <a:gd name="connsiteY3" fmla="*/ 5733143 h 5733143"/>
              <a:gd name="connsiteX4" fmla="*/ 0 w 8686800"/>
              <a:gd name="connsiteY4" fmla="*/ 0 h 5733143"/>
              <a:gd name="connsiteX5" fmla="*/ 488043 w 8686800"/>
              <a:gd name="connsiteY5" fmla="*/ 716643 h 5733143"/>
              <a:gd name="connsiteX6" fmla="*/ 488043 w 8686800"/>
              <a:gd name="connsiteY6" fmla="*/ 2875188 h 5733143"/>
              <a:gd name="connsiteX7" fmla="*/ 8211185 w 8686800"/>
              <a:gd name="connsiteY7" fmla="*/ 2884459 h 5733143"/>
              <a:gd name="connsiteX8" fmla="*/ 8677656 w 8686800"/>
              <a:gd name="connsiteY8" fmla="*/ 716642 h 5733143"/>
              <a:gd name="connsiteX9" fmla="*/ 488043 w 8686800"/>
              <a:gd name="connsiteY9" fmla="*/ 716643 h 5733143"/>
              <a:gd name="connsiteX0" fmla="*/ 0 w 8686800"/>
              <a:gd name="connsiteY0" fmla="*/ 0 h 5733143"/>
              <a:gd name="connsiteX1" fmla="*/ 8686800 w 8686800"/>
              <a:gd name="connsiteY1" fmla="*/ 0 h 5733143"/>
              <a:gd name="connsiteX2" fmla="*/ 8686800 w 8686800"/>
              <a:gd name="connsiteY2" fmla="*/ 5733143 h 5733143"/>
              <a:gd name="connsiteX3" fmla="*/ 0 w 8686800"/>
              <a:gd name="connsiteY3" fmla="*/ 5733143 h 5733143"/>
              <a:gd name="connsiteX4" fmla="*/ 0 w 8686800"/>
              <a:gd name="connsiteY4" fmla="*/ 0 h 5733143"/>
              <a:gd name="connsiteX5" fmla="*/ 488043 w 8686800"/>
              <a:gd name="connsiteY5" fmla="*/ 716643 h 5733143"/>
              <a:gd name="connsiteX6" fmla="*/ 488043 w 8686800"/>
              <a:gd name="connsiteY6" fmla="*/ 2875188 h 5733143"/>
              <a:gd name="connsiteX7" fmla="*/ 8668385 w 8686800"/>
              <a:gd name="connsiteY7" fmla="*/ 2884459 h 5733143"/>
              <a:gd name="connsiteX8" fmla="*/ 8677656 w 8686800"/>
              <a:gd name="connsiteY8" fmla="*/ 716642 h 5733143"/>
              <a:gd name="connsiteX9" fmla="*/ 488043 w 8686800"/>
              <a:gd name="connsiteY9" fmla="*/ 716643 h 5733143"/>
              <a:gd name="connsiteX0" fmla="*/ 0 w 8686800"/>
              <a:gd name="connsiteY0" fmla="*/ 0 h 5733143"/>
              <a:gd name="connsiteX1" fmla="*/ 8686800 w 8686800"/>
              <a:gd name="connsiteY1" fmla="*/ 0 h 5733143"/>
              <a:gd name="connsiteX2" fmla="*/ 8686800 w 8686800"/>
              <a:gd name="connsiteY2" fmla="*/ 5733143 h 5733143"/>
              <a:gd name="connsiteX3" fmla="*/ 0 w 8686800"/>
              <a:gd name="connsiteY3" fmla="*/ 5733143 h 5733143"/>
              <a:gd name="connsiteX4" fmla="*/ 0 w 8686800"/>
              <a:gd name="connsiteY4" fmla="*/ 0 h 5733143"/>
              <a:gd name="connsiteX5" fmla="*/ 488043 w 8686800"/>
              <a:gd name="connsiteY5" fmla="*/ 716643 h 5733143"/>
              <a:gd name="connsiteX6" fmla="*/ 488043 w 8686800"/>
              <a:gd name="connsiteY6" fmla="*/ 2875188 h 5733143"/>
              <a:gd name="connsiteX7" fmla="*/ 8668385 w 8686800"/>
              <a:gd name="connsiteY7" fmla="*/ 2884459 h 5733143"/>
              <a:gd name="connsiteX8" fmla="*/ 8677656 w 8686800"/>
              <a:gd name="connsiteY8" fmla="*/ 716642 h 5733143"/>
              <a:gd name="connsiteX9" fmla="*/ 488043 w 8686800"/>
              <a:gd name="connsiteY9" fmla="*/ 716643 h 5733143"/>
              <a:gd name="connsiteX0" fmla="*/ 0 w 8686800"/>
              <a:gd name="connsiteY0" fmla="*/ 0 h 5733143"/>
              <a:gd name="connsiteX1" fmla="*/ 8686800 w 8686800"/>
              <a:gd name="connsiteY1" fmla="*/ 0 h 5733143"/>
              <a:gd name="connsiteX2" fmla="*/ 8686800 w 8686800"/>
              <a:gd name="connsiteY2" fmla="*/ 5733143 h 5733143"/>
              <a:gd name="connsiteX3" fmla="*/ 0 w 8686800"/>
              <a:gd name="connsiteY3" fmla="*/ 5733143 h 5733143"/>
              <a:gd name="connsiteX4" fmla="*/ 0 w 8686800"/>
              <a:gd name="connsiteY4" fmla="*/ 0 h 5733143"/>
              <a:gd name="connsiteX5" fmla="*/ 488043 w 8686800"/>
              <a:gd name="connsiteY5" fmla="*/ 716643 h 5733143"/>
              <a:gd name="connsiteX6" fmla="*/ 488043 w 8686800"/>
              <a:gd name="connsiteY6" fmla="*/ 2875188 h 5733143"/>
              <a:gd name="connsiteX7" fmla="*/ 8668385 w 8686800"/>
              <a:gd name="connsiteY7" fmla="*/ 2884459 h 5733143"/>
              <a:gd name="connsiteX8" fmla="*/ 8677656 w 8686800"/>
              <a:gd name="connsiteY8" fmla="*/ 716642 h 5733143"/>
              <a:gd name="connsiteX9" fmla="*/ 488043 w 8686800"/>
              <a:gd name="connsiteY9" fmla="*/ 716643 h 5733143"/>
              <a:gd name="connsiteX0" fmla="*/ 0 w 8686800"/>
              <a:gd name="connsiteY0" fmla="*/ 0 h 5733143"/>
              <a:gd name="connsiteX1" fmla="*/ 8686800 w 8686800"/>
              <a:gd name="connsiteY1" fmla="*/ 0 h 5733143"/>
              <a:gd name="connsiteX2" fmla="*/ 8686800 w 8686800"/>
              <a:gd name="connsiteY2" fmla="*/ 5733143 h 5733143"/>
              <a:gd name="connsiteX3" fmla="*/ 0 w 8686800"/>
              <a:gd name="connsiteY3" fmla="*/ 5733143 h 5733143"/>
              <a:gd name="connsiteX4" fmla="*/ 0 w 8686800"/>
              <a:gd name="connsiteY4" fmla="*/ 0 h 5733143"/>
              <a:gd name="connsiteX5" fmla="*/ 488043 w 8686800"/>
              <a:gd name="connsiteY5" fmla="*/ 716643 h 5733143"/>
              <a:gd name="connsiteX6" fmla="*/ 488043 w 8686800"/>
              <a:gd name="connsiteY6" fmla="*/ 2875188 h 5733143"/>
              <a:gd name="connsiteX7" fmla="*/ 8668385 w 8686800"/>
              <a:gd name="connsiteY7" fmla="*/ 2884459 h 5733143"/>
              <a:gd name="connsiteX8" fmla="*/ 8677656 w 8686800"/>
              <a:gd name="connsiteY8" fmla="*/ 716642 h 5733143"/>
              <a:gd name="connsiteX9" fmla="*/ 488043 w 8686800"/>
              <a:gd name="connsiteY9" fmla="*/ 716643 h 5733143"/>
              <a:gd name="connsiteX0" fmla="*/ 0 w 8747675"/>
              <a:gd name="connsiteY0" fmla="*/ 0 h 5733143"/>
              <a:gd name="connsiteX1" fmla="*/ 8686800 w 8747675"/>
              <a:gd name="connsiteY1" fmla="*/ 0 h 5733143"/>
              <a:gd name="connsiteX2" fmla="*/ 8686800 w 8747675"/>
              <a:gd name="connsiteY2" fmla="*/ 5733143 h 5733143"/>
              <a:gd name="connsiteX3" fmla="*/ 0 w 8747675"/>
              <a:gd name="connsiteY3" fmla="*/ 5733143 h 5733143"/>
              <a:gd name="connsiteX4" fmla="*/ 0 w 8747675"/>
              <a:gd name="connsiteY4" fmla="*/ 0 h 5733143"/>
              <a:gd name="connsiteX5" fmla="*/ 488043 w 8747675"/>
              <a:gd name="connsiteY5" fmla="*/ 716643 h 5733143"/>
              <a:gd name="connsiteX6" fmla="*/ 488043 w 8747675"/>
              <a:gd name="connsiteY6" fmla="*/ 2875188 h 5733143"/>
              <a:gd name="connsiteX7" fmla="*/ 8744585 w 8747675"/>
              <a:gd name="connsiteY7" fmla="*/ 2884459 h 5733143"/>
              <a:gd name="connsiteX8" fmla="*/ 8677656 w 8747675"/>
              <a:gd name="connsiteY8" fmla="*/ 716642 h 5733143"/>
              <a:gd name="connsiteX9" fmla="*/ 488043 w 8747675"/>
              <a:gd name="connsiteY9" fmla="*/ 716643 h 5733143"/>
              <a:gd name="connsiteX0" fmla="*/ 0 w 8753856"/>
              <a:gd name="connsiteY0" fmla="*/ 0 h 5733143"/>
              <a:gd name="connsiteX1" fmla="*/ 8686800 w 8753856"/>
              <a:gd name="connsiteY1" fmla="*/ 0 h 5733143"/>
              <a:gd name="connsiteX2" fmla="*/ 8686800 w 8753856"/>
              <a:gd name="connsiteY2" fmla="*/ 5733143 h 5733143"/>
              <a:gd name="connsiteX3" fmla="*/ 0 w 8753856"/>
              <a:gd name="connsiteY3" fmla="*/ 5733143 h 5733143"/>
              <a:gd name="connsiteX4" fmla="*/ 0 w 8753856"/>
              <a:gd name="connsiteY4" fmla="*/ 0 h 5733143"/>
              <a:gd name="connsiteX5" fmla="*/ 488043 w 8753856"/>
              <a:gd name="connsiteY5" fmla="*/ 716643 h 5733143"/>
              <a:gd name="connsiteX6" fmla="*/ 488043 w 8753856"/>
              <a:gd name="connsiteY6" fmla="*/ 2875188 h 5733143"/>
              <a:gd name="connsiteX7" fmla="*/ 8744585 w 8753856"/>
              <a:gd name="connsiteY7" fmla="*/ 2884459 h 5733143"/>
              <a:gd name="connsiteX8" fmla="*/ 8753856 w 8753856"/>
              <a:gd name="connsiteY8" fmla="*/ 716642 h 5733143"/>
              <a:gd name="connsiteX9" fmla="*/ 488043 w 8753856"/>
              <a:gd name="connsiteY9" fmla="*/ 716643 h 5733143"/>
              <a:gd name="connsiteX0" fmla="*/ 0 w 8753856"/>
              <a:gd name="connsiteY0" fmla="*/ 0 h 5733143"/>
              <a:gd name="connsiteX1" fmla="*/ 8686800 w 8753856"/>
              <a:gd name="connsiteY1" fmla="*/ 0 h 5733143"/>
              <a:gd name="connsiteX2" fmla="*/ 8686800 w 8753856"/>
              <a:gd name="connsiteY2" fmla="*/ 5733143 h 5733143"/>
              <a:gd name="connsiteX3" fmla="*/ 0 w 8753856"/>
              <a:gd name="connsiteY3" fmla="*/ 5733143 h 5733143"/>
              <a:gd name="connsiteX4" fmla="*/ 0 w 8753856"/>
              <a:gd name="connsiteY4" fmla="*/ 0 h 5733143"/>
              <a:gd name="connsiteX5" fmla="*/ 488043 w 8753856"/>
              <a:gd name="connsiteY5" fmla="*/ 521910 h 5733143"/>
              <a:gd name="connsiteX6" fmla="*/ 488043 w 8753856"/>
              <a:gd name="connsiteY6" fmla="*/ 2875188 h 5733143"/>
              <a:gd name="connsiteX7" fmla="*/ 8744585 w 8753856"/>
              <a:gd name="connsiteY7" fmla="*/ 2884459 h 5733143"/>
              <a:gd name="connsiteX8" fmla="*/ 8753856 w 8753856"/>
              <a:gd name="connsiteY8" fmla="*/ 716642 h 5733143"/>
              <a:gd name="connsiteX9" fmla="*/ 488043 w 8753856"/>
              <a:gd name="connsiteY9" fmla="*/ 521910 h 5733143"/>
              <a:gd name="connsiteX0" fmla="*/ 0 w 8753856"/>
              <a:gd name="connsiteY0" fmla="*/ 0 h 5733143"/>
              <a:gd name="connsiteX1" fmla="*/ 8686800 w 8753856"/>
              <a:gd name="connsiteY1" fmla="*/ 0 h 5733143"/>
              <a:gd name="connsiteX2" fmla="*/ 8686800 w 8753856"/>
              <a:gd name="connsiteY2" fmla="*/ 5733143 h 5733143"/>
              <a:gd name="connsiteX3" fmla="*/ 0 w 8753856"/>
              <a:gd name="connsiteY3" fmla="*/ 5733143 h 5733143"/>
              <a:gd name="connsiteX4" fmla="*/ 0 w 8753856"/>
              <a:gd name="connsiteY4" fmla="*/ 0 h 5733143"/>
              <a:gd name="connsiteX5" fmla="*/ 488043 w 8753856"/>
              <a:gd name="connsiteY5" fmla="*/ 521910 h 5733143"/>
              <a:gd name="connsiteX6" fmla="*/ 488043 w 8753856"/>
              <a:gd name="connsiteY6" fmla="*/ 2875188 h 5733143"/>
              <a:gd name="connsiteX7" fmla="*/ 8744585 w 8753856"/>
              <a:gd name="connsiteY7" fmla="*/ 2884459 h 5733143"/>
              <a:gd name="connsiteX8" fmla="*/ 8753856 w 8753856"/>
              <a:gd name="connsiteY8" fmla="*/ 530376 h 5733143"/>
              <a:gd name="connsiteX9" fmla="*/ 488043 w 8753856"/>
              <a:gd name="connsiteY9" fmla="*/ 521910 h 5733143"/>
              <a:gd name="connsiteX0" fmla="*/ 0 w 8753856"/>
              <a:gd name="connsiteY0" fmla="*/ 0 h 5733143"/>
              <a:gd name="connsiteX1" fmla="*/ 8686800 w 8753856"/>
              <a:gd name="connsiteY1" fmla="*/ 0 h 5733143"/>
              <a:gd name="connsiteX2" fmla="*/ 8686800 w 8753856"/>
              <a:gd name="connsiteY2" fmla="*/ 5733143 h 5733143"/>
              <a:gd name="connsiteX3" fmla="*/ 0 w 8753856"/>
              <a:gd name="connsiteY3" fmla="*/ 5733143 h 5733143"/>
              <a:gd name="connsiteX4" fmla="*/ 0 w 8753856"/>
              <a:gd name="connsiteY4" fmla="*/ 0 h 5733143"/>
              <a:gd name="connsiteX5" fmla="*/ 488043 w 8753856"/>
              <a:gd name="connsiteY5" fmla="*/ 521910 h 5733143"/>
              <a:gd name="connsiteX6" fmla="*/ 488043 w 8753856"/>
              <a:gd name="connsiteY6" fmla="*/ 3027588 h 5733143"/>
              <a:gd name="connsiteX7" fmla="*/ 8744585 w 8753856"/>
              <a:gd name="connsiteY7" fmla="*/ 2884459 h 5733143"/>
              <a:gd name="connsiteX8" fmla="*/ 8753856 w 8753856"/>
              <a:gd name="connsiteY8" fmla="*/ 530376 h 5733143"/>
              <a:gd name="connsiteX9" fmla="*/ 488043 w 8753856"/>
              <a:gd name="connsiteY9" fmla="*/ 521910 h 5733143"/>
              <a:gd name="connsiteX0" fmla="*/ 0 w 8753856"/>
              <a:gd name="connsiteY0" fmla="*/ 0 h 5733143"/>
              <a:gd name="connsiteX1" fmla="*/ 8686800 w 8753856"/>
              <a:gd name="connsiteY1" fmla="*/ 0 h 5733143"/>
              <a:gd name="connsiteX2" fmla="*/ 8686800 w 8753856"/>
              <a:gd name="connsiteY2" fmla="*/ 5733143 h 5733143"/>
              <a:gd name="connsiteX3" fmla="*/ 0 w 8753856"/>
              <a:gd name="connsiteY3" fmla="*/ 5733143 h 5733143"/>
              <a:gd name="connsiteX4" fmla="*/ 0 w 8753856"/>
              <a:gd name="connsiteY4" fmla="*/ 0 h 5733143"/>
              <a:gd name="connsiteX5" fmla="*/ 488043 w 8753856"/>
              <a:gd name="connsiteY5" fmla="*/ 521910 h 5733143"/>
              <a:gd name="connsiteX6" fmla="*/ 488043 w 8753856"/>
              <a:gd name="connsiteY6" fmla="*/ 3027588 h 5733143"/>
              <a:gd name="connsiteX7" fmla="*/ 8744585 w 8753856"/>
              <a:gd name="connsiteY7" fmla="*/ 3036859 h 5733143"/>
              <a:gd name="connsiteX8" fmla="*/ 8753856 w 8753856"/>
              <a:gd name="connsiteY8" fmla="*/ 530376 h 5733143"/>
              <a:gd name="connsiteX9" fmla="*/ 488043 w 8753856"/>
              <a:gd name="connsiteY9" fmla="*/ 521910 h 5733143"/>
              <a:gd name="connsiteX0" fmla="*/ 0 w 8753856"/>
              <a:gd name="connsiteY0" fmla="*/ 0 h 5733143"/>
              <a:gd name="connsiteX1" fmla="*/ 8686800 w 8753856"/>
              <a:gd name="connsiteY1" fmla="*/ 0 h 5733143"/>
              <a:gd name="connsiteX2" fmla="*/ 8686800 w 8753856"/>
              <a:gd name="connsiteY2" fmla="*/ 5733143 h 5733143"/>
              <a:gd name="connsiteX3" fmla="*/ 0 w 8753856"/>
              <a:gd name="connsiteY3" fmla="*/ 5733143 h 5733143"/>
              <a:gd name="connsiteX4" fmla="*/ 0 w 8753856"/>
              <a:gd name="connsiteY4" fmla="*/ 0 h 5733143"/>
              <a:gd name="connsiteX5" fmla="*/ 488043 w 8753856"/>
              <a:gd name="connsiteY5" fmla="*/ 521910 h 5733143"/>
              <a:gd name="connsiteX6" fmla="*/ 488043 w 8753856"/>
              <a:gd name="connsiteY6" fmla="*/ 3027588 h 5733143"/>
              <a:gd name="connsiteX7" fmla="*/ 8744585 w 8753856"/>
              <a:gd name="connsiteY7" fmla="*/ 3036859 h 5733143"/>
              <a:gd name="connsiteX8" fmla="*/ 8753856 w 8753856"/>
              <a:gd name="connsiteY8" fmla="*/ 475345 h 5733143"/>
              <a:gd name="connsiteX9" fmla="*/ 488043 w 8753856"/>
              <a:gd name="connsiteY9" fmla="*/ 521910 h 5733143"/>
              <a:gd name="connsiteX0" fmla="*/ 0 w 8753856"/>
              <a:gd name="connsiteY0" fmla="*/ 0 h 5733143"/>
              <a:gd name="connsiteX1" fmla="*/ 8686800 w 8753856"/>
              <a:gd name="connsiteY1" fmla="*/ 0 h 5733143"/>
              <a:gd name="connsiteX2" fmla="*/ 8686800 w 8753856"/>
              <a:gd name="connsiteY2" fmla="*/ 5733143 h 5733143"/>
              <a:gd name="connsiteX3" fmla="*/ 0 w 8753856"/>
              <a:gd name="connsiteY3" fmla="*/ 5733143 h 5733143"/>
              <a:gd name="connsiteX4" fmla="*/ 0 w 8753856"/>
              <a:gd name="connsiteY4" fmla="*/ 0 h 5733143"/>
              <a:gd name="connsiteX5" fmla="*/ 488043 w 8753856"/>
              <a:gd name="connsiteY5" fmla="*/ 454179 h 5733143"/>
              <a:gd name="connsiteX6" fmla="*/ 488043 w 8753856"/>
              <a:gd name="connsiteY6" fmla="*/ 3027588 h 5733143"/>
              <a:gd name="connsiteX7" fmla="*/ 8744585 w 8753856"/>
              <a:gd name="connsiteY7" fmla="*/ 3036859 h 5733143"/>
              <a:gd name="connsiteX8" fmla="*/ 8753856 w 8753856"/>
              <a:gd name="connsiteY8" fmla="*/ 475345 h 5733143"/>
              <a:gd name="connsiteX9" fmla="*/ 488043 w 8753856"/>
              <a:gd name="connsiteY9" fmla="*/ 454179 h 5733143"/>
              <a:gd name="connsiteX0" fmla="*/ 0 w 8753856"/>
              <a:gd name="connsiteY0" fmla="*/ 0 h 5733143"/>
              <a:gd name="connsiteX1" fmla="*/ 8686800 w 8753856"/>
              <a:gd name="connsiteY1" fmla="*/ 0 h 5733143"/>
              <a:gd name="connsiteX2" fmla="*/ 8686800 w 8753856"/>
              <a:gd name="connsiteY2" fmla="*/ 5733143 h 5733143"/>
              <a:gd name="connsiteX3" fmla="*/ 0 w 8753856"/>
              <a:gd name="connsiteY3" fmla="*/ 5733143 h 5733143"/>
              <a:gd name="connsiteX4" fmla="*/ 0 w 8753856"/>
              <a:gd name="connsiteY4" fmla="*/ 0 h 5733143"/>
              <a:gd name="connsiteX5" fmla="*/ 488043 w 8753856"/>
              <a:gd name="connsiteY5" fmla="*/ 454179 h 5733143"/>
              <a:gd name="connsiteX6" fmla="*/ 488043 w 8753856"/>
              <a:gd name="connsiteY6" fmla="*/ 3027588 h 5733143"/>
              <a:gd name="connsiteX7" fmla="*/ 8744585 w 8753856"/>
              <a:gd name="connsiteY7" fmla="*/ 3036859 h 5733143"/>
              <a:gd name="connsiteX8" fmla="*/ 8753856 w 8753856"/>
              <a:gd name="connsiteY8" fmla="*/ 475345 h 5733143"/>
              <a:gd name="connsiteX9" fmla="*/ 488043 w 8753856"/>
              <a:gd name="connsiteY9" fmla="*/ 454179 h 5733143"/>
              <a:gd name="connsiteX0" fmla="*/ 0 w 8753856"/>
              <a:gd name="connsiteY0" fmla="*/ 0 h 5733143"/>
              <a:gd name="connsiteX1" fmla="*/ 8686800 w 8753856"/>
              <a:gd name="connsiteY1" fmla="*/ 0 h 5733143"/>
              <a:gd name="connsiteX2" fmla="*/ 8686800 w 8753856"/>
              <a:gd name="connsiteY2" fmla="*/ 5733143 h 5733143"/>
              <a:gd name="connsiteX3" fmla="*/ 0 w 8753856"/>
              <a:gd name="connsiteY3" fmla="*/ 5733143 h 5733143"/>
              <a:gd name="connsiteX4" fmla="*/ 0 w 8753856"/>
              <a:gd name="connsiteY4" fmla="*/ 0 h 5733143"/>
              <a:gd name="connsiteX5" fmla="*/ 488043 w 8753856"/>
              <a:gd name="connsiteY5" fmla="*/ 454179 h 5733143"/>
              <a:gd name="connsiteX6" fmla="*/ 488043 w 8753856"/>
              <a:gd name="connsiteY6" fmla="*/ 3027588 h 5733143"/>
              <a:gd name="connsiteX7" fmla="*/ 8744585 w 8753856"/>
              <a:gd name="connsiteY7" fmla="*/ 3036859 h 5733143"/>
              <a:gd name="connsiteX8" fmla="*/ 8753856 w 8753856"/>
              <a:gd name="connsiteY8" fmla="*/ 475345 h 5733143"/>
              <a:gd name="connsiteX9" fmla="*/ 488043 w 8753856"/>
              <a:gd name="connsiteY9" fmla="*/ 454179 h 5733143"/>
              <a:gd name="connsiteX0" fmla="*/ 0 w 8753856"/>
              <a:gd name="connsiteY0" fmla="*/ 0 h 5733143"/>
              <a:gd name="connsiteX1" fmla="*/ 8686800 w 8753856"/>
              <a:gd name="connsiteY1" fmla="*/ 0 h 5733143"/>
              <a:gd name="connsiteX2" fmla="*/ 8686800 w 8753856"/>
              <a:gd name="connsiteY2" fmla="*/ 5733143 h 5733143"/>
              <a:gd name="connsiteX3" fmla="*/ 0 w 8753856"/>
              <a:gd name="connsiteY3" fmla="*/ 5733143 h 5733143"/>
              <a:gd name="connsiteX4" fmla="*/ 0 w 8753856"/>
              <a:gd name="connsiteY4" fmla="*/ 0 h 5733143"/>
              <a:gd name="connsiteX5" fmla="*/ 488043 w 8753856"/>
              <a:gd name="connsiteY5" fmla="*/ 454179 h 5733143"/>
              <a:gd name="connsiteX6" fmla="*/ 488043 w 8753856"/>
              <a:gd name="connsiteY6" fmla="*/ 3027588 h 5733143"/>
              <a:gd name="connsiteX7" fmla="*/ 8744585 w 8753856"/>
              <a:gd name="connsiteY7" fmla="*/ 3036859 h 5733143"/>
              <a:gd name="connsiteX8" fmla="*/ 8753856 w 8753856"/>
              <a:gd name="connsiteY8" fmla="*/ 475345 h 5733143"/>
              <a:gd name="connsiteX9" fmla="*/ 488043 w 8753856"/>
              <a:gd name="connsiteY9" fmla="*/ 454179 h 5733143"/>
              <a:gd name="connsiteX0" fmla="*/ 0 w 8753856"/>
              <a:gd name="connsiteY0" fmla="*/ 0 h 5733143"/>
              <a:gd name="connsiteX1" fmla="*/ 8686800 w 8753856"/>
              <a:gd name="connsiteY1" fmla="*/ 0 h 5733143"/>
              <a:gd name="connsiteX2" fmla="*/ 8686800 w 8753856"/>
              <a:gd name="connsiteY2" fmla="*/ 5733143 h 5733143"/>
              <a:gd name="connsiteX3" fmla="*/ 0 w 8753856"/>
              <a:gd name="connsiteY3" fmla="*/ 5733143 h 5733143"/>
              <a:gd name="connsiteX4" fmla="*/ 0 w 8753856"/>
              <a:gd name="connsiteY4" fmla="*/ 0 h 5733143"/>
              <a:gd name="connsiteX5" fmla="*/ 488043 w 8753856"/>
              <a:gd name="connsiteY5" fmla="*/ 454179 h 5733143"/>
              <a:gd name="connsiteX6" fmla="*/ 488043 w 8753856"/>
              <a:gd name="connsiteY6" fmla="*/ 3027588 h 5733143"/>
              <a:gd name="connsiteX7" fmla="*/ 8744585 w 8753856"/>
              <a:gd name="connsiteY7" fmla="*/ 3036859 h 5733143"/>
              <a:gd name="connsiteX8" fmla="*/ 8753856 w 8753856"/>
              <a:gd name="connsiteY8" fmla="*/ 475345 h 5733143"/>
              <a:gd name="connsiteX9" fmla="*/ 488043 w 8753856"/>
              <a:gd name="connsiteY9" fmla="*/ 454179 h 5733143"/>
              <a:gd name="connsiteX0" fmla="*/ 0 w 8753856"/>
              <a:gd name="connsiteY0" fmla="*/ 0 h 5733143"/>
              <a:gd name="connsiteX1" fmla="*/ 8686800 w 8753856"/>
              <a:gd name="connsiteY1" fmla="*/ 0 h 5733143"/>
              <a:gd name="connsiteX2" fmla="*/ 8686800 w 8753856"/>
              <a:gd name="connsiteY2" fmla="*/ 5733143 h 5733143"/>
              <a:gd name="connsiteX3" fmla="*/ 0 w 8753856"/>
              <a:gd name="connsiteY3" fmla="*/ 5733143 h 5733143"/>
              <a:gd name="connsiteX4" fmla="*/ 0 w 8753856"/>
              <a:gd name="connsiteY4" fmla="*/ 0 h 5733143"/>
              <a:gd name="connsiteX5" fmla="*/ 488043 w 8753856"/>
              <a:gd name="connsiteY5" fmla="*/ 454179 h 5733143"/>
              <a:gd name="connsiteX6" fmla="*/ 488043 w 8753856"/>
              <a:gd name="connsiteY6" fmla="*/ 3027588 h 5733143"/>
              <a:gd name="connsiteX7" fmla="*/ 8744585 w 8753856"/>
              <a:gd name="connsiteY7" fmla="*/ 3036859 h 5733143"/>
              <a:gd name="connsiteX8" fmla="*/ 8753856 w 8753856"/>
              <a:gd name="connsiteY8" fmla="*/ 475345 h 5733143"/>
              <a:gd name="connsiteX9" fmla="*/ 488043 w 8753856"/>
              <a:gd name="connsiteY9" fmla="*/ 454179 h 5733143"/>
              <a:gd name="connsiteX0" fmla="*/ 0 w 8753856"/>
              <a:gd name="connsiteY0" fmla="*/ 0 h 5733143"/>
              <a:gd name="connsiteX1" fmla="*/ 8686800 w 8753856"/>
              <a:gd name="connsiteY1" fmla="*/ 0 h 5733143"/>
              <a:gd name="connsiteX2" fmla="*/ 8686800 w 8753856"/>
              <a:gd name="connsiteY2" fmla="*/ 5733143 h 5733143"/>
              <a:gd name="connsiteX3" fmla="*/ 0 w 8753856"/>
              <a:gd name="connsiteY3" fmla="*/ 5733143 h 5733143"/>
              <a:gd name="connsiteX4" fmla="*/ 0 w 8753856"/>
              <a:gd name="connsiteY4" fmla="*/ 0 h 5733143"/>
              <a:gd name="connsiteX5" fmla="*/ 488043 w 8753856"/>
              <a:gd name="connsiteY5" fmla="*/ 454179 h 5733143"/>
              <a:gd name="connsiteX6" fmla="*/ 488043 w 8753856"/>
              <a:gd name="connsiteY6" fmla="*/ 3027588 h 5733143"/>
              <a:gd name="connsiteX7" fmla="*/ 8744585 w 8753856"/>
              <a:gd name="connsiteY7" fmla="*/ 3036859 h 5733143"/>
              <a:gd name="connsiteX8" fmla="*/ 8753856 w 8753856"/>
              <a:gd name="connsiteY8" fmla="*/ 475345 h 5733143"/>
              <a:gd name="connsiteX9" fmla="*/ 488043 w 8753856"/>
              <a:gd name="connsiteY9" fmla="*/ 454179 h 5733143"/>
              <a:gd name="connsiteX0" fmla="*/ 0 w 8753856"/>
              <a:gd name="connsiteY0" fmla="*/ 0 h 5733143"/>
              <a:gd name="connsiteX1" fmla="*/ 8686800 w 8753856"/>
              <a:gd name="connsiteY1" fmla="*/ 0 h 5733143"/>
              <a:gd name="connsiteX2" fmla="*/ 8686800 w 8753856"/>
              <a:gd name="connsiteY2" fmla="*/ 5733143 h 5733143"/>
              <a:gd name="connsiteX3" fmla="*/ 0 w 8753856"/>
              <a:gd name="connsiteY3" fmla="*/ 5733143 h 5733143"/>
              <a:gd name="connsiteX4" fmla="*/ 0 w 8753856"/>
              <a:gd name="connsiteY4" fmla="*/ 0 h 5733143"/>
              <a:gd name="connsiteX5" fmla="*/ 488043 w 8753856"/>
              <a:gd name="connsiteY5" fmla="*/ 530379 h 5733143"/>
              <a:gd name="connsiteX6" fmla="*/ 488043 w 8753856"/>
              <a:gd name="connsiteY6" fmla="*/ 3027588 h 5733143"/>
              <a:gd name="connsiteX7" fmla="*/ 8744585 w 8753856"/>
              <a:gd name="connsiteY7" fmla="*/ 3036859 h 5733143"/>
              <a:gd name="connsiteX8" fmla="*/ 8753856 w 8753856"/>
              <a:gd name="connsiteY8" fmla="*/ 475345 h 5733143"/>
              <a:gd name="connsiteX9" fmla="*/ 488043 w 8753856"/>
              <a:gd name="connsiteY9" fmla="*/ 530379 h 5733143"/>
              <a:gd name="connsiteX0" fmla="*/ 0 w 8753856"/>
              <a:gd name="connsiteY0" fmla="*/ 0 h 5733143"/>
              <a:gd name="connsiteX1" fmla="*/ 8686800 w 8753856"/>
              <a:gd name="connsiteY1" fmla="*/ 0 h 5733143"/>
              <a:gd name="connsiteX2" fmla="*/ 8686800 w 8753856"/>
              <a:gd name="connsiteY2" fmla="*/ 5733143 h 5733143"/>
              <a:gd name="connsiteX3" fmla="*/ 0 w 8753856"/>
              <a:gd name="connsiteY3" fmla="*/ 5733143 h 5733143"/>
              <a:gd name="connsiteX4" fmla="*/ 0 w 8753856"/>
              <a:gd name="connsiteY4" fmla="*/ 0 h 5733143"/>
              <a:gd name="connsiteX5" fmla="*/ 488043 w 8753856"/>
              <a:gd name="connsiteY5" fmla="*/ 1005042 h 5733143"/>
              <a:gd name="connsiteX6" fmla="*/ 488043 w 8753856"/>
              <a:gd name="connsiteY6" fmla="*/ 3027588 h 5733143"/>
              <a:gd name="connsiteX7" fmla="*/ 8744585 w 8753856"/>
              <a:gd name="connsiteY7" fmla="*/ 3036859 h 5733143"/>
              <a:gd name="connsiteX8" fmla="*/ 8753856 w 8753856"/>
              <a:gd name="connsiteY8" fmla="*/ 475345 h 5733143"/>
              <a:gd name="connsiteX9" fmla="*/ 488043 w 8753856"/>
              <a:gd name="connsiteY9" fmla="*/ 1005042 h 5733143"/>
              <a:gd name="connsiteX0" fmla="*/ 0 w 8753856"/>
              <a:gd name="connsiteY0" fmla="*/ 0 h 5733143"/>
              <a:gd name="connsiteX1" fmla="*/ 8686800 w 8753856"/>
              <a:gd name="connsiteY1" fmla="*/ 0 h 5733143"/>
              <a:gd name="connsiteX2" fmla="*/ 8686800 w 8753856"/>
              <a:gd name="connsiteY2" fmla="*/ 5733143 h 5733143"/>
              <a:gd name="connsiteX3" fmla="*/ 0 w 8753856"/>
              <a:gd name="connsiteY3" fmla="*/ 5733143 h 5733143"/>
              <a:gd name="connsiteX4" fmla="*/ 0 w 8753856"/>
              <a:gd name="connsiteY4" fmla="*/ 0 h 5733143"/>
              <a:gd name="connsiteX5" fmla="*/ 488043 w 8753856"/>
              <a:gd name="connsiteY5" fmla="*/ 471642 h 5733143"/>
              <a:gd name="connsiteX6" fmla="*/ 488043 w 8753856"/>
              <a:gd name="connsiteY6" fmla="*/ 3027588 h 5733143"/>
              <a:gd name="connsiteX7" fmla="*/ 8744585 w 8753856"/>
              <a:gd name="connsiteY7" fmla="*/ 3036859 h 5733143"/>
              <a:gd name="connsiteX8" fmla="*/ 8753856 w 8753856"/>
              <a:gd name="connsiteY8" fmla="*/ 475345 h 5733143"/>
              <a:gd name="connsiteX9" fmla="*/ 488043 w 8753856"/>
              <a:gd name="connsiteY9" fmla="*/ 471642 h 5733143"/>
              <a:gd name="connsiteX0" fmla="*/ 0 w 8753856"/>
              <a:gd name="connsiteY0" fmla="*/ 0 h 5733143"/>
              <a:gd name="connsiteX1" fmla="*/ 8686800 w 8753856"/>
              <a:gd name="connsiteY1" fmla="*/ 0 h 5733143"/>
              <a:gd name="connsiteX2" fmla="*/ 8686800 w 8753856"/>
              <a:gd name="connsiteY2" fmla="*/ 5733143 h 5733143"/>
              <a:gd name="connsiteX3" fmla="*/ 0 w 8753856"/>
              <a:gd name="connsiteY3" fmla="*/ 5733143 h 5733143"/>
              <a:gd name="connsiteX4" fmla="*/ 0 w 8753856"/>
              <a:gd name="connsiteY4" fmla="*/ 0 h 5733143"/>
              <a:gd name="connsiteX5" fmla="*/ 488043 w 8753856"/>
              <a:gd name="connsiteY5" fmla="*/ 471642 h 5733143"/>
              <a:gd name="connsiteX6" fmla="*/ 488043 w 8753856"/>
              <a:gd name="connsiteY6" fmla="*/ 3027588 h 5733143"/>
              <a:gd name="connsiteX7" fmla="*/ 8744585 w 8753856"/>
              <a:gd name="connsiteY7" fmla="*/ 3036859 h 5733143"/>
              <a:gd name="connsiteX8" fmla="*/ 8753856 w 8753856"/>
              <a:gd name="connsiteY8" fmla="*/ 1084945 h 5733143"/>
              <a:gd name="connsiteX9" fmla="*/ 488043 w 8753856"/>
              <a:gd name="connsiteY9" fmla="*/ 471642 h 5733143"/>
              <a:gd name="connsiteX0" fmla="*/ 0 w 8753856"/>
              <a:gd name="connsiteY0" fmla="*/ 0 h 5733143"/>
              <a:gd name="connsiteX1" fmla="*/ 8686800 w 8753856"/>
              <a:gd name="connsiteY1" fmla="*/ 0 h 5733143"/>
              <a:gd name="connsiteX2" fmla="*/ 8686800 w 8753856"/>
              <a:gd name="connsiteY2" fmla="*/ 5733143 h 5733143"/>
              <a:gd name="connsiteX3" fmla="*/ 0 w 8753856"/>
              <a:gd name="connsiteY3" fmla="*/ 5733143 h 5733143"/>
              <a:gd name="connsiteX4" fmla="*/ 0 w 8753856"/>
              <a:gd name="connsiteY4" fmla="*/ 0 h 5733143"/>
              <a:gd name="connsiteX5" fmla="*/ 488043 w 8753856"/>
              <a:gd name="connsiteY5" fmla="*/ 471642 h 5733143"/>
              <a:gd name="connsiteX6" fmla="*/ 488043 w 8753856"/>
              <a:gd name="connsiteY6" fmla="*/ 3027588 h 5733143"/>
              <a:gd name="connsiteX7" fmla="*/ 8744585 w 8753856"/>
              <a:gd name="connsiteY7" fmla="*/ 3036859 h 5733143"/>
              <a:gd name="connsiteX8" fmla="*/ 8753856 w 8753856"/>
              <a:gd name="connsiteY8" fmla="*/ 475345 h 5733143"/>
              <a:gd name="connsiteX9" fmla="*/ 488043 w 8753856"/>
              <a:gd name="connsiteY9" fmla="*/ 471642 h 5733143"/>
              <a:gd name="connsiteX0" fmla="*/ 0 w 8753856"/>
              <a:gd name="connsiteY0" fmla="*/ 0 h 5733143"/>
              <a:gd name="connsiteX1" fmla="*/ 8686800 w 8753856"/>
              <a:gd name="connsiteY1" fmla="*/ 0 h 5733143"/>
              <a:gd name="connsiteX2" fmla="*/ 8686800 w 8753856"/>
              <a:gd name="connsiteY2" fmla="*/ 5733143 h 5733143"/>
              <a:gd name="connsiteX3" fmla="*/ 0 w 8753856"/>
              <a:gd name="connsiteY3" fmla="*/ 5733143 h 5733143"/>
              <a:gd name="connsiteX4" fmla="*/ 0 w 8753856"/>
              <a:gd name="connsiteY4" fmla="*/ 0 h 5733143"/>
              <a:gd name="connsiteX5" fmla="*/ 488043 w 8753856"/>
              <a:gd name="connsiteY5" fmla="*/ 471642 h 5733143"/>
              <a:gd name="connsiteX6" fmla="*/ 411843 w 8753856"/>
              <a:gd name="connsiteY6" fmla="*/ 3027588 h 5733143"/>
              <a:gd name="connsiteX7" fmla="*/ 8744585 w 8753856"/>
              <a:gd name="connsiteY7" fmla="*/ 3036859 h 5733143"/>
              <a:gd name="connsiteX8" fmla="*/ 8753856 w 8753856"/>
              <a:gd name="connsiteY8" fmla="*/ 475345 h 5733143"/>
              <a:gd name="connsiteX9" fmla="*/ 488043 w 8753856"/>
              <a:gd name="connsiteY9" fmla="*/ 471642 h 5733143"/>
              <a:gd name="connsiteX0" fmla="*/ 0 w 8753856"/>
              <a:gd name="connsiteY0" fmla="*/ 0 h 5733143"/>
              <a:gd name="connsiteX1" fmla="*/ 8686800 w 8753856"/>
              <a:gd name="connsiteY1" fmla="*/ 0 h 5733143"/>
              <a:gd name="connsiteX2" fmla="*/ 8686800 w 8753856"/>
              <a:gd name="connsiteY2" fmla="*/ 5733143 h 5733143"/>
              <a:gd name="connsiteX3" fmla="*/ 0 w 8753856"/>
              <a:gd name="connsiteY3" fmla="*/ 5733143 h 5733143"/>
              <a:gd name="connsiteX4" fmla="*/ 0 w 8753856"/>
              <a:gd name="connsiteY4" fmla="*/ 0 h 5733143"/>
              <a:gd name="connsiteX5" fmla="*/ 411843 w 8753856"/>
              <a:gd name="connsiteY5" fmla="*/ 471642 h 5733143"/>
              <a:gd name="connsiteX6" fmla="*/ 411843 w 8753856"/>
              <a:gd name="connsiteY6" fmla="*/ 3027588 h 5733143"/>
              <a:gd name="connsiteX7" fmla="*/ 8744585 w 8753856"/>
              <a:gd name="connsiteY7" fmla="*/ 3036859 h 5733143"/>
              <a:gd name="connsiteX8" fmla="*/ 8753856 w 8753856"/>
              <a:gd name="connsiteY8" fmla="*/ 475345 h 5733143"/>
              <a:gd name="connsiteX9" fmla="*/ 411843 w 8753856"/>
              <a:gd name="connsiteY9" fmla="*/ 471642 h 5733143"/>
              <a:gd name="connsiteX0" fmla="*/ 0 w 8753856"/>
              <a:gd name="connsiteY0" fmla="*/ 0 h 5733143"/>
              <a:gd name="connsiteX1" fmla="*/ 8686800 w 8753856"/>
              <a:gd name="connsiteY1" fmla="*/ 0 h 5733143"/>
              <a:gd name="connsiteX2" fmla="*/ 8686800 w 8753856"/>
              <a:gd name="connsiteY2" fmla="*/ 5733143 h 5733143"/>
              <a:gd name="connsiteX3" fmla="*/ 0 w 8753856"/>
              <a:gd name="connsiteY3" fmla="*/ 5733143 h 5733143"/>
              <a:gd name="connsiteX4" fmla="*/ 0 w 8753856"/>
              <a:gd name="connsiteY4" fmla="*/ 0 h 5733143"/>
              <a:gd name="connsiteX5" fmla="*/ 411843 w 8753856"/>
              <a:gd name="connsiteY5" fmla="*/ 395442 h 5733143"/>
              <a:gd name="connsiteX6" fmla="*/ 411843 w 8753856"/>
              <a:gd name="connsiteY6" fmla="*/ 3027588 h 5733143"/>
              <a:gd name="connsiteX7" fmla="*/ 8744585 w 8753856"/>
              <a:gd name="connsiteY7" fmla="*/ 3036859 h 5733143"/>
              <a:gd name="connsiteX8" fmla="*/ 8753856 w 8753856"/>
              <a:gd name="connsiteY8" fmla="*/ 475345 h 5733143"/>
              <a:gd name="connsiteX9" fmla="*/ 411843 w 8753856"/>
              <a:gd name="connsiteY9" fmla="*/ 395442 h 5733143"/>
              <a:gd name="connsiteX0" fmla="*/ 0 w 8753856"/>
              <a:gd name="connsiteY0" fmla="*/ 0 h 5733143"/>
              <a:gd name="connsiteX1" fmla="*/ 8686800 w 8753856"/>
              <a:gd name="connsiteY1" fmla="*/ 0 h 5733143"/>
              <a:gd name="connsiteX2" fmla="*/ 8686800 w 8753856"/>
              <a:gd name="connsiteY2" fmla="*/ 5733143 h 5733143"/>
              <a:gd name="connsiteX3" fmla="*/ 0 w 8753856"/>
              <a:gd name="connsiteY3" fmla="*/ 5733143 h 5733143"/>
              <a:gd name="connsiteX4" fmla="*/ 0 w 8753856"/>
              <a:gd name="connsiteY4" fmla="*/ 0 h 5733143"/>
              <a:gd name="connsiteX5" fmla="*/ 411843 w 8753856"/>
              <a:gd name="connsiteY5" fmla="*/ 395442 h 5733143"/>
              <a:gd name="connsiteX6" fmla="*/ 411843 w 8753856"/>
              <a:gd name="connsiteY6" fmla="*/ 3027588 h 5733143"/>
              <a:gd name="connsiteX7" fmla="*/ 8744585 w 8753856"/>
              <a:gd name="connsiteY7" fmla="*/ 3036859 h 5733143"/>
              <a:gd name="connsiteX8" fmla="*/ 8753856 w 8753856"/>
              <a:gd name="connsiteY8" fmla="*/ 399145 h 5733143"/>
              <a:gd name="connsiteX9" fmla="*/ 411843 w 8753856"/>
              <a:gd name="connsiteY9" fmla="*/ 395442 h 5733143"/>
              <a:gd name="connsiteX0" fmla="*/ 0 w 8747675"/>
              <a:gd name="connsiteY0" fmla="*/ 0 h 5733143"/>
              <a:gd name="connsiteX1" fmla="*/ 8686800 w 8747675"/>
              <a:gd name="connsiteY1" fmla="*/ 0 h 5733143"/>
              <a:gd name="connsiteX2" fmla="*/ 8686800 w 8747675"/>
              <a:gd name="connsiteY2" fmla="*/ 5733143 h 5733143"/>
              <a:gd name="connsiteX3" fmla="*/ 0 w 8747675"/>
              <a:gd name="connsiteY3" fmla="*/ 5733143 h 5733143"/>
              <a:gd name="connsiteX4" fmla="*/ 0 w 8747675"/>
              <a:gd name="connsiteY4" fmla="*/ 0 h 5733143"/>
              <a:gd name="connsiteX5" fmla="*/ 411843 w 8747675"/>
              <a:gd name="connsiteY5" fmla="*/ 395442 h 5733143"/>
              <a:gd name="connsiteX6" fmla="*/ 411843 w 8747675"/>
              <a:gd name="connsiteY6" fmla="*/ 3027588 h 5733143"/>
              <a:gd name="connsiteX7" fmla="*/ 8744585 w 8747675"/>
              <a:gd name="connsiteY7" fmla="*/ 3036859 h 5733143"/>
              <a:gd name="connsiteX8" fmla="*/ 8288866 w 8747675"/>
              <a:gd name="connsiteY8" fmla="*/ 399145 h 5733143"/>
              <a:gd name="connsiteX9" fmla="*/ 411843 w 8747675"/>
              <a:gd name="connsiteY9" fmla="*/ 395442 h 5733143"/>
              <a:gd name="connsiteX0" fmla="*/ 0 w 8686800"/>
              <a:gd name="connsiteY0" fmla="*/ 0 h 5733143"/>
              <a:gd name="connsiteX1" fmla="*/ 8686800 w 8686800"/>
              <a:gd name="connsiteY1" fmla="*/ 0 h 5733143"/>
              <a:gd name="connsiteX2" fmla="*/ 8686800 w 8686800"/>
              <a:gd name="connsiteY2" fmla="*/ 5733143 h 5733143"/>
              <a:gd name="connsiteX3" fmla="*/ 0 w 8686800"/>
              <a:gd name="connsiteY3" fmla="*/ 5733143 h 5733143"/>
              <a:gd name="connsiteX4" fmla="*/ 0 w 8686800"/>
              <a:gd name="connsiteY4" fmla="*/ 0 h 5733143"/>
              <a:gd name="connsiteX5" fmla="*/ 411843 w 8686800"/>
              <a:gd name="connsiteY5" fmla="*/ 395442 h 5733143"/>
              <a:gd name="connsiteX6" fmla="*/ 411843 w 8686800"/>
              <a:gd name="connsiteY6" fmla="*/ 3027588 h 5733143"/>
              <a:gd name="connsiteX7" fmla="*/ 8285777 w 8686800"/>
              <a:gd name="connsiteY7" fmla="*/ 3036859 h 5733143"/>
              <a:gd name="connsiteX8" fmla="*/ 8288866 w 8686800"/>
              <a:gd name="connsiteY8" fmla="*/ 399145 h 5733143"/>
              <a:gd name="connsiteX9" fmla="*/ 411843 w 8686800"/>
              <a:gd name="connsiteY9" fmla="*/ 395442 h 5733143"/>
              <a:gd name="connsiteX0" fmla="*/ 0 w 8686800"/>
              <a:gd name="connsiteY0" fmla="*/ 15193 h 5748336"/>
              <a:gd name="connsiteX1" fmla="*/ 8686800 w 8686800"/>
              <a:gd name="connsiteY1" fmla="*/ 15193 h 5748336"/>
              <a:gd name="connsiteX2" fmla="*/ 8686800 w 8686800"/>
              <a:gd name="connsiteY2" fmla="*/ 5748336 h 5748336"/>
              <a:gd name="connsiteX3" fmla="*/ 0 w 8686800"/>
              <a:gd name="connsiteY3" fmla="*/ 5748336 h 5748336"/>
              <a:gd name="connsiteX4" fmla="*/ 0 w 8686800"/>
              <a:gd name="connsiteY4" fmla="*/ 15193 h 5748336"/>
              <a:gd name="connsiteX5" fmla="*/ 411843 w 8686800"/>
              <a:gd name="connsiteY5" fmla="*/ 410635 h 5748336"/>
              <a:gd name="connsiteX6" fmla="*/ 411843 w 8686800"/>
              <a:gd name="connsiteY6" fmla="*/ 3042781 h 5748336"/>
              <a:gd name="connsiteX7" fmla="*/ 8285777 w 8686800"/>
              <a:gd name="connsiteY7" fmla="*/ 3052052 h 5748336"/>
              <a:gd name="connsiteX8" fmla="*/ 8288866 w 8686800"/>
              <a:gd name="connsiteY8" fmla="*/ 0 h 5748336"/>
              <a:gd name="connsiteX9" fmla="*/ 411843 w 8686800"/>
              <a:gd name="connsiteY9" fmla="*/ 410635 h 5748336"/>
              <a:gd name="connsiteX0" fmla="*/ 0 w 8686800"/>
              <a:gd name="connsiteY0" fmla="*/ 15193 h 5748336"/>
              <a:gd name="connsiteX1" fmla="*/ 8686800 w 8686800"/>
              <a:gd name="connsiteY1" fmla="*/ 15193 h 5748336"/>
              <a:gd name="connsiteX2" fmla="*/ 8686800 w 8686800"/>
              <a:gd name="connsiteY2" fmla="*/ 5748336 h 5748336"/>
              <a:gd name="connsiteX3" fmla="*/ 0 w 8686800"/>
              <a:gd name="connsiteY3" fmla="*/ 5748336 h 5748336"/>
              <a:gd name="connsiteX4" fmla="*/ 0 w 8686800"/>
              <a:gd name="connsiteY4" fmla="*/ 15193 h 5748336"/>
              <a:gd name="connsiteX5" fmla="*/ 411843 w 8686800"/>
              <a:gd name="connsiteY5" fmla="*/ 4764 h 5748336"/>
              <a:gd name="connsiteX6" fmla="*/ 411843 w 8686800"/>
              <a:gd name="connsiteY6" fmla="*/ 3042781 h 5748336"/>
              <a:gd name="connsiteX7" fmla="*/ 8285777 w 8686800"/>
              <a:gd name="connsiteY7" fmla="*/ 3052052 h 5748336"/>
              <a:gd name="connsiteX8" fmla="*/ 8288866 w 8686800"/>
              <a:gd name="connsiteY8" fmla="*/ 0 h 5748336"/>
              <a:gd name="connsiteX9" fmla="*/ 411843 w 8686800"/>
              <a:gd name="connsiteY9" fmla="*/ 4764 h 5748336"/>
              <a:gd name="connsiteX0" fmla="*/ 0 w 8686800"/>
              <a:gd name="connsiteY0" fmla="*/ 15193 h 5748336"/>
              <a:gd name="connsiteX1" fmla="*/ 8686800 w 8686800"/>
              <a:gd name="connsiteY1" fmla="*/ 15193 h 5748336"/>
              <a:gd name="connsiteX2" fmla="*/ 8686800 w 8686800"/>
              <a:gd name="connsiteY2" fmla="*/ 5748336 h 5748336"/>
              <a:gd name="connsiteX3" fmla="*/ 0 w 8686800"/>
              <a:gd name="connsiteY3" fmla="*/ 5748336 h 5748336"/>
              <a:gd name="connsiteX4" fmla="*/ 0 w 8686800"/>
              <a:gd name="connsiteY4" fmla="*/ 15193 h 5748336"/>
              <a:gd name="connsiteX5" fmla="*/ 411843 w 8686800"/>
              <a:gd name="connsiteY5" fmla="*/ 4764 h 5748336"/>
              <a:gd name="connsiteX6" fmla="*/ 411843 w 8686800"/>
              <a:gd name="connsiteY6" fmla="*/ 3595356 h 5748336"/>
              <a:gd name="connsiteX7" fmla="*/ 8285777 w 8686800"/>
              <a:gd name="connsiteY7" fmla="*/ 3052052 h 5748336"/>
              <a:gd name="connsiteX8" fmla="*/ 8288866 w 8686800"/>
              <a:gd name="connsiteY8" fmla="*/ 0 h 5748336"/>
              <a:gd name="connsiteX9" fmla="*/ 411843 w 8686800"/>
              <a:gd name="connsiteY9" fmla="*/ 4764 h 5748336"/>
              <a:gd name="connsiteX0" fmla="*/ 0 w 8686800"/>
              <a:gd name="connsiteY0" fmla="*/ 15193 h 5748336"/>
              <a:gd name="connsiteX1" fmla="*/ 8686800 w 8686800"/>
              <a:gd name="connsiteY1" fmla="*/ 15193 h 5748336"/>
              <a:gd name="connsiteX2" fmla="*/ 8686800 w 8686800"/>
              <a:gd name="connsiteY2" fmla="*/ 5748336 h 5748336"/>
              <a:gd name="connsiteX3" fmla="*/ 0 w 8686800"/>
              <a:gd name="connsiteY3" fmla="*/ 5748336 h 5748336"/>
              <a:gd name="connsiteX4" fmla="*/ 0 w 8686800"/>
              <a:gd name="connsiteY4" fmla="*/ 15193 h 5748336"/>
              <a:gd name="connsiteX5" fmla="*/ 411843 w 8686800"/>
              <a:gd name="connsiteY5" fmla="*/ 4764 h 5748336"/>
              <a:gd name="connsiteX6" fmla="*/ 411843 w 8686800"/>
              <a:gd name="connsiteY6" fmla="*/ 3299048 h 5748336"/>
              <a:gd name="connsiteX7" fmla="*/ 8285777 w 8686800"/>
              <a:gd name="connsiteY7" fmla="*/ 3052052 h 5748336"/>
              <a:gd name="connsiteX8" fmla="*/ 8288866 w 8686800"/>
              <a:gd name="connsiteY8" fmla="*/ 0 h 5748336"/>
              <a:gd name="connsiteX9" fmla="*/ 411843 w 8686800"/>
              <a:gd name="connsiteY9" fmla="*/ 4764 h 5748336"/>
              <a:gd name="connsiteX0" fmla="*/ 0 w 8686800"/>
              <a:gd name="connsiteY0" fmla="*/ 15193 h 5748336"/>
              <a:gd name="connsiteX1" fmla="*/ 8686800 w 8686800"/>
              <a:gd name="connsiteY1" fmla="*/ 15193 h 5748336"/>
              <a:gd name="connsiteX2" fmla="*/ 8686800 w 8686800"/>
              <a:gd name="connsiteY2" fmla="*/ 5748336 h 5748336"/>
              <a:gd name="connsiteX3" fmla="*/ 0 w 8686800"/>
              <a:gd name="connsiteY3" fmla="*/ 5748336 h 5748336"/>
              <a:gd name="connsiteX4" fmla="*/ 0 w 8686800"/>
              <a:gd name="connsiteY4" fmla="*/ 15193 h 5748336"/>
              <a:gd name="connsiteX5" fmla="*/ 411843 w 8686800"/>
              <a:gd name="connsiteY5" fmla="*/ 4764 h 5748336"/>
              <a:gd name="connsiteX6" fmla="*/ 411843 w 8686800"/>
              <a:gd name="connsiteY6" fmla="*/ 3627389 h 5748336"/>
              <a:gd name="connsiteX7" fmla="*/ 8285777 w 8686800"/>
              <a:gd name="connsiteY7" fmla="*/ 3052052 h 5748336"/>
              <a:gd name="connsiteX8" fmla="*/ 8288866 w 8686800"/>
              <a:gd name="connsiteY8" fmla="*/ 0 h 5748336"/>
              <a:gd name="connsiteX9" fmla="*/ 411843 w 8686800"/>
              <a:gd name="connsiteY9" fmla="*/ 4764 h 5748336"/>
              <a:gd name="connsiteX0" fmla="*/ 0 w 8686800"/>
              <a:gd name="connsiteY0" fmla="*/ 15193 h 5748336"/>
              <a:gd name="connsiteX1" fmla="*/ 8686800 w 8686800"/>
              <a:gd name="connsiteY1" fmla="*/ 15193 h 5748336"/>
              <a:gd name="connsiteX2" fmla="*/ 8686800 w 8686800"/>
              <a:gd name="connsiteY2" fmla="*/ 5748336 h 5748336"/>
              <a:gd name="connsiteX3" fmla="*/ 0 w 8686800"/>
              <a:gd name="connsiteY3" fmla="*/ 5748336 h 5748336"/>
              <a:gd name="connsiteX4" fmla="*/ 0 w 8686800"/>
              <a:gd name="connsiteY4" fmla="*/ 15193 h 5748336"/>
              <a:gd name="connsiteX5" fmla="*/ 411843 w 8686800"/>
              <a:gd name="connsiteY5" fmla="*/ 4764 h 5748336"/>
              <a:gd name="connsiteX6" fmla="*/ 411843 w 8686800"/>
              <a:gd name="connsiteY6" fmla="*/ 3627389 h 5748336"/>
              <a:gd name="connsiteX7" fmla="*/ 8285777 w 8686800"/>
              <a:gd name="connsiteY7" fmla="*/ 3628652 h 5748336"/>
              <a:gd name="connsiteX8" fmla="*/ 8288866 w 8686800"/>
              <a:gd name="connsiteY8" fmla="*/ 0 h 5748336"/>
              <a:gd name="connsiteX9" fmla="*/ 411843 w 8686800"/>
              <a:gd name="connsiteY9" fmla="*/ 4764 h 5748336"/>
              <a:gd name="connsiteX0" fmla="*/ 0 w 8686800"/>
              <a:gd name="connsiteY0" fmla="*/ 15193 h 5748336"/>
              <a:gd name="connsiteX1" fmla="*/ 8686800 w 8686800"/>
              <a:gd name="connsiteY1" fmla="*/ 15193 h 5748336"/>
              <a:gd name="connsiteX2" fmla="*/ 8686800 w 8686800"/>
              <a:gd name="connsiteY2" fmla="*/ 5748336 h 5748336"/>
              <a:gd name="connsiteX3" fmla="*/ 0 w 8686800"/>
              <a:gd name="connsiteY3" fmla="*/ 5748336 h 5748336"/>
              <a:gd name="connsiteX4" fmla="*/ 0 w 8686800"/>
              <a:gd name="connsiteY4" fmla="*/ 15193 h 5748336"/>
              <a:gd name="connsiteX5" fmla="*/ 411843 w 8686800"/>
              <a:gd name="connsiteY5" fmla="*/ 4764 h 5748336"/>
              <a:gd name="connsiteX6" fmla="*/ 411843 w 8686800"/>
              <a:gd name="connsiteY6" fmla="*/ 3627389 h 5748336"/>
              <a:gd name="connsiteX7" fmla="*/ 8285777 w 8686800"/>
              <a:gd name="connsiteY7" fmla="*/ 3300311 h 5748336"/>
              <a:gd name="connsiteX8" fmla="*/ 8288866 w 8686800"/>
              <a:gd name="connsiteY8" fmla="*/ 0 h 5748336"/>
              <a:gd name="connsiteX9" fmla="*/ 411843 w 8686800"/>
              <a:gd name="connsiteY9" fmla="*/ 4764 h 5748336"/>
              <a:gd name="connsiteX0" fmla="*/ 0 w 8686800"/>
              <a:gd name="connsiteY0" fmla="*/ 15193 h 5748336"/>
              <a:gd name="connsiteX1" fmla="*/ 8686800 w 8686800"/>
              <a:gd name="connsiteY1" fmla="*/ 15193 h 5748336"/>
              <a:gd name="connsiteX2" fmla="*/ 8686800 w 8686800"/>
              <a:gd name="connsiteY2" fmla="*/ 5748336 h 5748336"/>
              <a:gd name="connsiteX3" fmla="*/ 0 w 8686800"/>
              <a:gd name="connsiteY3" fmla="*/ 5748336 h 5748336"/>
              <a:gd name="connsiteX4" fmla="*/ 0 w 8686800"/>
              <a:gd name="connsiteY4" fmla="*/ 15193 h 5748336"/>
              <a:gd name="connsiteX5" fmla="*/ 411843 w 8686800"/>
              <a:gd name="connsiteY5" fmla="*/ 4764 h 5748336"/>
              <a:gd name="connsiteX6" fmla="*/ 411843 w 8686800"/>
              <a:gd name="connsiteY6" fmla="*/ 3627389 h 5748336"/>
              <a:gd name="connsiteX7" fmla="*/ 8285777 w 8686800"/>
              <a:gd name="connsiteY7" fmla="*/ 3612636 h 5748336"/>
              <a:gd name="connsiteX8" fmla="*/ 8288866 w 8686800"/>
              <a:gd name="connsiteY8" fmla="*/ 0 h 5748336"/>
              <a:gd name="connsiteX9" fmla="*/ 411843 w 8686800"/>
              <a:gd name="connsiteY9" fmla="*/ 4764 h 5748336"/>
              <a:gd name="connsiteX0" fmla="*/ 0 w 8686800"/>
              <a:gd name="connsiteY0" fmla="*/ 15193 h 5964561"/>
              <a:gd name="connsiteX1" fmla="*/ 8686800 w 8686800"/>
              <a:gd name="connsiteY1" fmla="*/ 15193 h 5964561"/>
              <a:gd name="connsiteX2" fmla="*/ 8686800 w 8686800"/>
              <a:gd name="connsiteY2" fmla="*/ 5748336 h 5964561"/>
              <a:gd name="connsiteX3" fmla="*/ 0 w 8686800"/>
              <a:gd name="connsiteY3" fmla="*/ 5964561 h 5964561"/>
              <a:gd name="connsiteX4" fmla="*/ 0 w 8686800"/>
              <a:gd name="connsiteY4" fmla="*/ 15193 h 5964561"/>
              <a:gd name="connsiteX5" fmla="*/ 411843 w 8686800"/>
              <a:gd name="connsiteY5" fmla="*/ 4764 h 5964561"/>
              <a:gd name="connsiteX6" fmla="*/ 411843 w 8686800"/>
              <a:gd name="connsiteY6" fmla="*/ 3627389 h 5964561"/>
              <a:gd name="connsiteX7" fmla="*/ 8285777 w 8686800"/>
              <a:gd name="connsiteY7" fmla="*/ 3612636 h 5964561"/>
              <a:gd name="connsiteX8" fmla="*/ 8288866 w 8686800"/>
              <a:gd name="connsiteY8" fmla="*/ 0 h 5964561"/>
              <a:gd name="connsiteX9" fmla="*/ 411843 w 8686800"/>
              <a:gd name="connsiteY9" fmla="*/ 4764 h 5964561"/>
              <a:gd name="connsiteX0" fmla="*/ 0 w 8686800"/>
              <a:gd name="connsiteY0" fmla="*/ 15193 h 5964561"/>
              <a:gd name="connsiteX1" fmla="*/ 8686800 w 8686800"/>
              <a:gd name="connsiteY1" fmla="*/ 15193 h 5964561"/>
              <a:gd name="connsiteX2" fmla="*/ 8686800 w 8686800"/>
              <a:gd name="connsiteY2" fmla="*/ 5964561 h 5964561"/>
              <a:gd name="connsiteX3" fmla="*/ 0 w 8686800"/>
              <a:gd name="connsiteY3" fmla="*/ 5964561 h 5964561"/>
              <a:gd name="connsiteX4" fmla="*/ 0 w 8686800"/>
              <a:gd name="connsiteY4" fmla="*/ 15193 h 5964561"/>
              <a:gd name="connsiteX5" fmla="*/ 411843 w 8686800"/>
              <a:gd name="connsiteY5" fmla="*/ 4764 h 5964561"/>
              <a:gd name="connsiteX6" fmla="*/ 411843 w 8686800"/>
              <a:gd name="connsiteY6" fmla="*/ 3627389 h 5964561"/>
              <a:gd name="connsiteX7" fmla="*/ 8285777 w 8686800"/>
              <a:gd name="connsiteY7" fmla="*/ 3612636 h 5964561"/>
              <a:gd name="connsiteX8" fmla="*/ 8288866 w 8686800"/>
              <a:gd name="connsiteY8" fmla="*/ 0 h 5964561"/>
              <a:gd name="connsiteX9" fmla="*/ 411843 w 8686800"/>
              <a:gd name="connsiteY9" fmla="*/ 4764 h 59645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8686800" h="5964561">
                <a:moveTo>
                  <a:pt x="0" y="15193"/>
                </a:moveTo>
                <a:lnTo>
                  <a:pt x="8686800" y="15193"/>
                </a:lnTo>
                <a:lnTo>
                  <a:pt x="8686800" y="5964561"/>
                </a:lnTo>
                <a:lnTo>
                  <a:pt x="0" y="5964561"/>
                </a:lnTo>
                <a:lnTo>
                  <a:pt x="0" y="15193"/>
                </a:lnTo>
                <a:close/>
                <a:moveTo>
                  <a:pt x="411843" y="4764"/>
                </a:moveTo>
                <a:lnTo>
                  <a:pt x="411843" y="3627389"/>
                </a:lnTo>
                <a:lnTo>
                  <a:pt x="8285777" y="3612636"/>
                </a:lnTo>
                <a:cubicBezTo>
                  <a:pt x="8288867" y="2179350"/>
                  <a:pt x="8285776" y="1433286"/>
                  <a:pt x="8288866" y="0"/>
                </a:cubicBezTo>
                <a:lnTo>
                  <a:pt x="411843" y="476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>
              <a:solidFill>
                <a:schemeClr val="tx1"/>
              </a:solidFill>
            </a:endParaRPr>
          </a:p>
        </p:txBody>
      </p:sp>
      <p:sp>
        <p:nvSpPr>
          <p:cNvPr id="10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804329" y="4278366"/>
            <a:ext cx="7565139" cy="430887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>
            <a:lvl1pPr>
              <a:defRPr/>
            </a:lvl1pPr>
          </a:lstStyle>
          <a:p>
            <a:r>
              <a:rPr lang="en-GB" noProof="0" dirty="0" err="1"/>
              <a:t>Väliotsikko</a:t>
            </a:r>
            <a:endParaRPr lang="en-GB" noProof="0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0" hasCustomPrompt="1"/>
          </p:nvPr>
        </p:nvSpPr>
        <p:spPr>
          <a:xfrm>
            <a:off x="804329" y="5458662"/>
            <a:ext cx="4854099" cy="388938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GB" noProof="0" dirty="0" err="1"/>
              <a:t>Alaotsikko</a:t>
            </a:r>
            <a:endParaRPr lang="en-GB" noProof="0" dirty="0"/>
          </a:p>
        </p:txBody>
      </p:sp>
      <p:pic>
        <p:nvPicPr>
          <p:cNvPr id="8" name="Picture 7" descr="TK_EN_rgb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79811" y="5723292"/>
            <a:ext cx="1489657" cy="3054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54418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>
        <p:fade/>
      </p:transition>
    </mc:Choice>
    <mc:Fallback xmlns="">
      <p:transition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älilehti 4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5"/>
          <p:cNvSpPr/>
          <p:nvPr/>
        </p:nvSpPr>
        <p:spPr>
          <a:xfrm>
            <a:off x="406398" y="-15195"/>
            <a:ext cx="8349724" cy="6305927"/>
          </a:xfrm>
          <a:custGeom>
            <a:avLst/>
            <a:gdLst>
              <a:gd name="connsiteX0" fmla="*/ 0 w 8686800"/>
              <a:gd name="connsiteY0" fmla="*/ 0 h 5733143"/>
              <a:gd name="connsiteX1" fmla="*/ 8686800 w 8686800"/>
              <a:gd name="connsiteY1" fmla="*/ 0 h 5733143"/>
              <a:gd name="connsiteX2" fmla="*/ 8686800 w 8686800"/>
              <a:gd name="connsiteY2" fmla="*/ 5733143 h 5733143"/>
              <a:gd name="connsiteX3" fmla="*/ 0 w 8686800"/>
              <a:gd name="connsiteY3" fmla="*/ 5733143 h 5733143"/>
              <a:gd name="connsiteX4" fmla="*/ 0 w 8686800"/>
              <a:gd name="connsiteY4" fmla="*/ 0 h 5733143"/>
              <a:gd name="connsiteX5" fmla="*/ 716643 w 8686800"/>
              <a:gd name="connsiteY5" fmla="*/ 716643 h 5733143"/>
              <a:gd name="connsiteX6" fmla="*/ 716643 w 8686800"/>
              <a:gd name="connsiteY6" fmla="*/ 5016500 h 5733143"/>
              <a:gd name="connsiteX7" fmla="*/ 7970157 w 8686800"/>
              <a:gd name="connsiteY7" fmla="*/ 5016500 h 5733143"/>
              <a:gd name="connsiteX8" fmla="*/ 7970157 w 8686800"/>
              <a:gd name="connsiteY8" fmla="*/ 716643 h 5733143"/>
              <a:gd name="connsiteX9" fmla="*/ 716643 w 8686800"/>
              <a:gd name="connsiteY9" fmla="*/ 716643 h 5733143"/>
              <a:gd name="connsiteX0" fmla="*/ 0 w 8686800"/>
              <a:gd name="connsiteY0" fmla="*/ 0 h 5733143"/>
              <a:gd name="connsiteX1" fmla="*/ 8686800 w 8686800"/>
              <a:gd name="connsiteY1" fmla="*/ 0 h 5733143"/>
              <a:gd name="connsiteX2" fmla="*/ 8686800 w 8686800"/>
              <a:gd name="connsiteY2" fmla="*/ 5733143 h 5733143"/>
              <a:gd name="connsiteX3" fmla="*/ 0 w 8686800"/>
              <a:gd name="connsiteY3" fmla="*/ 5733143 h 5733143"/>
              <a:gd name="connsiteX4" fmla="*/ 0 w 8686800"/>
              <a:gd name="connsiteY4" fmla="*/ 0 h 5733143"/>
              <a:gd name="connsiteX5" fmla="*/ 716643 w 8686800"/>
              <a:gd name="connsiteY5" fmla="*/ 716643 h 5733143"/>
              <a:gd name="connsiteX6" fmla="*/ 488043 w 8686800"/>
              <a:gd name="connsiteY6" fmla="*/ 5016500 h 5733143"/>
              <a:gd name="connsiteX7" fmla="*/ 7970157 w 8686800"/>
              <a:gd name="connsiteY7" fmla="*/ 5016500 h 5733143"/>
              <a:gd name="connsiteX8" fmla="*/ 7970157 w 8686800"/>
              <a:gd name="connsiteY8" fmla="*/ 716643 h 5733143"/>
              <a:gd name="connsiteX9" fmla="*/ 716643 w 8686800"/>
              <a:gd name="connsiteY9" fmla="*/ 716643 h 5733143"/>
              <a:gd name="connsiteX0" fmla="*/ 0 w 8686800"/>
              <a:gd name="connsiteY0" fmla="*/ 0 h 5733143"/>
              <a:gd name="connsiteX1" fmla="*/ 8686800 w 8686800"/>
              <a:gd name="connsiteY1" fmla="*/ 0 h 5733143"/>
              <a:gd name="connsiteX2" fmla="*/ 8686800 w 8686800"/>
              <a:gd name="connsiteY2" fmla="*/ 5733143 h 5733143"/>
              <a:gd name="connsiteX3" fmla="*/ 0 w 8686800"/>
              <a:gd name="connsiteY3" fmla="*/ 5733143 h 5733143"/>
              <a:gd name="connsiteX4" fmla="*/ 0 w 8686800"/>
              <a:gd name="connsiteY4" fmla="*/ 0 h 5733143"/>
              <a:gd name="connsiteX5" fmla="*/ 488043 w 8686800"/>
              <a:gd name="connsiteY5" fmla="*/ 716643 h 5733143"/>
              <a:gd name="connsiteX6" fmla="*/ 488043 w 8686800"/>
              <a:gd name="connsiteY6" fmla="*/ 5016500 h 5733143"/>
              <a:gd name="connsiteX7" fmla="*/ 7970157 w 8686800"/>
              <a:gd name="connsiteY7" fmla="*/ 5016500 h 5733143"/>
              <a:gd name="connsiteX8" fmla="*/ 7970157 w 8686800"/>
              <a:gd name="connsiteY8" fmla="*/ 716643 h 5733143"/>
              <a:gd name="connsiteX9" fmla="*/ 488043 w 8686800"/>
              <a:gd name="connsiteY9" fmla="*/ 716643 h 5733143"/>
              <a:gd name="connsiteX0" fmla="*/ 0 w 8686800"/>
              <a:gd name="connsiteY0" fmla="*/ 0 h 5733143"/>
              <a:gd name="connsiteX1" fmla="*/ 8686800 w 8686800"/>
              <a:gd name="connsiteY1" fmla="*/ 0 h 5733143"/>
              <a:gd name="connsiteX2" fmla="*/ 8686800 w 8686800"/>
              <a:gd name="connsiteY2" fmla="*/ 5733143 h 5733143"/>
              <a:gd name="connsiteX3" fmla="*/ 0 w 8686800"/>
              <a:gd name="connsiteY3" fmla="*/ 5733143 h 5733143"/>
              <a:gd name="connsiteX4" fmla="*/ 0 w 8686800"/>
              <a:gd name="connsiteY4" fmla="*/ 0 h 5733143"/>
              <a:gd name="connsiteX5" fmla="*/ 488043 w 8686800"/>
              <a:gd name="connsiteY5" fmla="*/ 716643 h 5733143"/>
              <a:gd name="connsiteX6" fmla="*/ 488043 w 8686800"/>
              <a:gd name="connsiteY6" fmla="*/ 5016500 h 5733143"/>
              <a:gd name="connsiteX7" fmla="*/ 7970157 w 8686800"/>
              <a:gd name="connsiteY7" fmla="*/ 5016500 h 5733143"/>
              <a:gd name="connsiteX8" fmla="*/ 8220456 w 8686800"/>
              <a:gd name="connsiteY8" fmla="*/ 716643 h 5733143"/>
              <a:gd name="connsiteX9" fmla="*/ 488043 w 8686800"/>
              <a:gd name="connsiteY9" fmla="*/ 716643 h 5733143"/>
              <a:gd name="connsiteX0" fmla="*/ 0 w 8686800"/>
              <a:gd name="connsiteY0" fmla="*/ 0 h 5733143"/>
              <a:gd name="connsiteX1" fmla="*/ 8686800 w 8686800"/>
              <a:gd name="connsiteY1" fmla="*/ 0 h 5733143"/>
              <a:gd name="connsiteX2" fmla="*/ 8686800 w 8686800"/>
              <a:gd name="connsiteY2" fmla="*/ 5733143 h 5733143"/>
              <a:gd name="connsiteX3" fmla="*/ 0 w 8686800"/>
              <a:gd name="connsiteY3" fmla="*/ 5733143 h 5733143"/>
              <a:gd name="connsiteX4" fmla="*/ 0 w 8686800"/>
              <a:gd name="connsiteY4" fmla="*/ 0 h 5733143"/>
              <a:gd name="connsiteX5" fmla="*/ 488043 w 8686800"/>
              <a:gd name="connsiteY5" fmla="*/ 716643 h 5733143"/>
              <a:gd name="connsiteX6" fmla="*/ 488043 w 8686800"/>
              <a:gd name="connsiteY6" fmla="*/ 5016500 h 5733143"/>
              <a:gd name="connsiteX7" fmla="*/ 8211185 w 8686800"/>
              <a:gd name="connsiteY7" fmla="*/ 5016500 h 5733143"/>
              <a:gd name="connsiteX8" fmla="*/ 8220456 w 8686800"/>
              <a:gd name="connsiteY8" fmla="*/ 716643 h 5733143"/>
              <a:gd name="connsiteX9" fmla="*/ 488043 w 8686800"/>
              <a:gd name="connsiteY9" fmla="*/ 716643 h 5733143"/>
              <a:gd name="connsiteX0" fmla="*/ 0 w 8686800"/>
              <a:gd name="connsiteY0" fmla="*/ 0 h 5733143"/>
              <a:gd name="connsiteX1" fmla="*/ 8686800 w 8686800"/>
              <a:gd name="connsiteY1" fmla="*/ 0 h 5733143"/>
              <a:gd name="connsiteX2" fmla="*/ 8686800 w 8686800"/>
              <a:gd name="connsiteY2" fmla="*/ 5733143 h 5733143"/>
              <a:gd name="connsiteX3" fmla="*/ 0 w 8686800"/>
              <a:gd name="connsiteY3" fmla="*/ 5733143 h 5733143"/>
              <a:gd name="connsiteX4" fmla="*/ 0 w 8686800"/>
              <a:gd name="connsiteY4" fmla="*/ 0 h 5733143"/>
              <a:gd name="connsiteX5" fmla="*/ 488043 w 8686800"/>
              <a:gd name="connsiteY5" fmla="*/ 716643 h 5733143"/>
              <a:gd name="connsiteX6" fmla="*/ 488043 w 8686800"/>
              <a:gd name="connsiteY6" fmla="*/ 2875188 h 5733143"/>
              <a:gd name="connsiteX7" fmla="*/ 8211185 w 8686800"/>
              <a:gd name="connsiteY7" fmla="*/ 5016500 h 5733143"/>
              <a:gd name="connsiteX8" fmla="*/ 8220456 w 8686800"/>
              <a:gd name="connsiteY8" fmla="*/ 716643 h 5733143"/>
              <a:gd name="connsiteX9" fmla="*/ 488043 w 8686800"/>
              <a:gd name="connsiteY9" fmla="*/ 716643 h 5733143"/>
              <a:gd name="connsiteX0" fmla="*/ 0 w 8686800"/>
              <a:gd name="connsiteY0" fmla="*/ 0 h 5733143"/>
              <a:gd name="connsiteX1" fmla="*/ 8686800 w 8686800"/>
              <a:gd name="connsiteY1" fmla="*/ 0 h 5733143"/>
              <a:gd name="connsiteX2" fmla="*/ 8686800 w 8686800"/>
              <a:gd name="connsiteY2" fmla="*/ 5733143 h 5733143"/>
              <a:gd name="connsiteX3" fmla="*/ 0 w 8686800"/>
              <a:gd name="connsiteY3" fmla="*/ 5733143 h 5733143"/>
              <a:gd name="connsiteX4" fmla="*/ 0 w 8686800"/>
              <a:gd name="connsiteY4" fmla="*/ 0 h 5733143"/>
              <a:gd name="connsiteX5" fmla="*/ 488043 w 8686800"/>
              <a:gd name="connsiteY5" fmla="*/ 716643 h 5733143"/>
              <a:gd name="connsiteX6" fmla="*/ 488043 w 8686800"/>
              <a:gd name="connsiteY6" fmla="*/ 2875188 h 5733143"/>
              <a:gd name="connsiteX7" fmla="*/ 8211185 w 8686800"/>
              <a:gd name="connsiteY7" fmla="*/ 2884459 h 5733143"/>
              <a:gd name="connsiteX8" fmla="*/ 8220456 w 8686800"/>
              <a:gd name="connsiteY8" fmla="*/ 716643 h 5733143"/>
              <a:gd name="connsiteX9" fmla="*/ 488043 w 8686800"/>
              <a:gd name="connsiteY9" fmla="*/ 716643 h 5733143"/>
              <a:gd name="connsiteX0" fmla="*/ 0 w 8686800"/>
              <a:gd name="connsiteY0" fmla="*/ 0 h 5733143"/>
              <a:gd name="connsiteX1" fmla="*/ 8686800 w 8686800"/>
              <a:gd name="connsiteY1" fmla="*/ 0 h 5733143"/>
              <a:gd name="connsiteX2" fmla="*/ 8686800 w 8686800"/>
              <a:gd name="connsiteY2" fmla="*/ 5733143 h 5733143"/>
              <a:gd name="connsiteX3" fmla="*/ 0 w 8686800"/>
              <a:gd name="connsiteY3" fmla="*/ 5733143 h 5733143"/>
              <a:gd name="connsiteX4" fmla="*/ 0 w 8686800"/>
              <a:gd name="connsiteY4" fmla="*/ 0 h 5733143"/>
              <a:gd name="connsiteX5" fmla="*/ 488043 w 8686800"/>
              <a:gd name="connsiteY5" fmla="*/ 716643 h 5733143"/>
              <a:gd name="connsiteX6" fmla="*/ 488043 w 8686800"/>
              <a:gd name="connsiteY6" fmla="*/ 2875188 h 5733143"/>
              <a:gd name="connsiteX7" fmla="*/ 8211185 w 8686800"/>
              <a:gd name="connsiteY7" fmla="*/ 2884459 h 5733143"/>
              <a:gd name="connsiteX8" fmla="*/ 8677656 w 8686800"/>
              <a:gd name="connsiteY8" fmla="*/ 716642 h 5733143"/>
              <a:gd name="connsiteX9" fmla="*/ 488043 w 8686800"/>
              <a:gd name="connsiteY9" fmla="*/ 716643 h 5733143"/>
              <a:gd name="connsiteX0" fmla="*/ 0 w 8686800"/>
              <a:gd name="connsiteY0" fmla="*/ 0 h 5733143"/>
              <a:gd name="connsiteX1" fmla="*/ 8686800 w 8686800"/>
              <a:gd name="connsiteY1" fmla="*/ 0 h 5733143"/>
              <a:gd name="connsiteX2" fmla="*/ 8686800 w 8686800"/>
              <a:gd name="connsiteY2" fmla="*/ 5733143 h 5733143"/>
              <a:gd name="connsiteX3" fmla="*/ 0 w 8686800"/>
              <a:gd name="connsiteY3" fmla="*/ 5733143 h 5733143"/>
              <a:gd name="connsiteX4" fmla="*/ 0 w 8686800"/>
              <a:gd name="connsiteY4" fmla="*/ 0 h 5733143"/>
              <a:gd name="connsiteX5" fmla="*/ 488043 w 8686800"/>
              <a:gd name="connsiteY5" fmla="*/ 716643 h 5733143"/>
              <a:gd name="connsiteX6" fmla="*/ 488043 w 8686800"/>
              <a:gd name="connsiteY6" fmla="*/ 2875188 h 5733143"/>
              <a:gd name="connsiteX7" fmla="*/ 8668385 w 8686800"/>
              <a:gd name="connsiteY7" fmla="*/ 2884459 h 5733143"/>
              <a:gd name="connsiteX8" fmla="*/ 8677656 w 8686800"/>
              <a:gd name="connsiteY8" fmla="*/ 716642 h 5733143"/>
              <a:gd name="connsiteX9" fmla="*/ 488043 w 8686800"/>
              <a:gd name="connsiteY9" fmla="*/ 716643 h 5733143"/>
              <a:gd name="connsiteX0" fmla="*/ 0 w 8686800"/>
              <a:gd name="connsiteY0" fmla="*/ 0 h 5733143"/>
              <a:gd name="connsiteX1" fmla="*/ 8686800 w 8686800"/>
              <a:gd name="connsiteY1" fmla="*/ 0 h 5733143"/>
              <a:gd name="connsiteX2" fmla="*/ 8686800 w 8686800"/>
              <a:gd name="connsiteY2" fmla="*/ 5733143 h 5733143"/>
              <a:gd name="connsiteX3" fmla="*/ 0 w 8686800"/>
              <a:gd name="connsiteY3" fmla="*/ 5733143 h 5733143"/>
              <a:gd name="connsiteX4" fmla="*/ 0 w 8686800"/>
              <a:gd name="connsiteY4" fmla="*/ 0 h 5733143"/>
              <a:gd name="connsiteX5" fmla="*/ 488043 w 8686800"/>
              <a:gd name="connsiteY5" fmla="*/ 716643 h 5733143"/>
              <a:gd name="connsiteX6" fmla="*/ 488043 w 8686800"/>
              <a:gd name="connsiteY6" fmla="*/ 2875188 h 5733143"/>
              <a:gd name="connsiteX7" fmla="*/ 8668385 w 8686800"/>
              <a:gd name="connsiteY7" fmla="*/ 2884459 h 5733143"/>
              <a:gd name="connsiteX8" fmla="*/ 8677656 w 8686800"/>
              <a:gd name="connsiteY8" fmla="*/ 716642 h 5733143"/>
              <a:gd name="connsiteX9" fmla="*/ 488043 w 8686800"/>
              <a:gd name="connsiteY9" fmla="*/ 716643 h 5733143"/>
              <a:gd name="connsiteX0" fmla="*/ 0 w 8686800"/>
              <a:gd name="connsiteY0" fmla="*/ 0 h 5733143"/>
              <a:gd name="connsiteX1" fmla="*/ 8686800 w 8686800"/>
              <a:gd name="connsiteY1" fmla="*/ 0 h 5733143"/>
              <a:gd name="connsiteX2" fmla="*/ 8686800 w 8686800"/>
              <a:gd name="connsiteY2" fmla="*/ 5733143 h 5733143"/>
              <a:gd name="connsiteX3" fmla="*/ 0 w 8686800"/>
              <a:gd name="connsiteY3" fmla="*/ 5733143 h 5733143"/>
              <a:gd name="connsiteX4" fmla="*/ 0 w 8686800"/>
              <a:gd name="connsiteY4" fmla="*/ 0 h 5733143"/>
              <a:gd name="connsiteX5" fmla="*/ 488043 w 8686800"/>
              <a:gd name="connsiteY5" fmla="*/ 716643 h 5733143"/>
              <a:gd name="connsiteX6" fmla="*/ 488043 w 8686800"/>
              <a:gd name="connsiteY6" fmla="*/ 2875188 h 5733143"/>
              <a:gd name="connsiteX7" fmla="*/ 8668385 w 8686800"/>
              <a:gd name="connsiteY7" fmla="*/ 2884459 h 5733143"/>
              <a:gd name="connsiteX8" fmla="*/ 8677656 w 8686800"/>
              <a:gd name="connsiteY8" fmla="*/ 716642 h 5733143"/>
              <a:gd name="connsiteX9" fmla="*/ 488043 w 8686800"/>
              <a:gd name="connsiteY9" fmla="*/ 716643 h 5733143"/>
              <a:gd name="connsiteX0" fmla="*/ 0 w 8686800"/>
              <a:gd name="connsiteY0" fmla="*/ 0 h 5733143"/>
              <a:gd name="connsiteX1" fmla="*/ 8686800 w 8686800"/>
              <a:gd name="connsiteY1" fmla="*/ 0 h 5733143"/>
              <a:gd name="connsiteX2" fmla="*/ 8686800 w 8686800"/>
              <a:gd name="connsiteY2" fmla="*/ 5733143 h 5733143"/>
              <a:gd name="connsiteX3" fmla="*/ 0 w 8686800"/>
              <a:gd name="connsiteY3" fmla="*/ 5733143 h 5733143"/>
              <a:gd name="connsiteX4" fmla="*/ 0 w 8686800"/>
              <a:gd name="connsiteY4" fmla="*/ 0 h 5733143"/>
              <a:gd name="connsiteX5" fmla="*/ 488043 w 8686800"/>
              <a:gd name="connsiteY5" fmla="*/ 716643 h 5733143"/>
              <a:gd name="connsiteX6" fmla="*/ 488043 w 8686800"/>
              <a:gd name="connsiteY6" fmla="*/ 2875188 h 5733143"/>
              <a:gd name="connsiteX7" fmla="*/ 8668385 w 8686800"/>
              <a:gd name="connsiteY7" fmla="*/ 2884459 h 5733143"/>
              <a:gd name="connsiteX8" fmla="*/ 8677656 w 8686800"/>
              <a:gd name="connsiteY8" fmla="*/ 716642 h 5733143"/>
              <a:gd name="connsiteX9" fmla="*/ 488043 w 8686800"/>
              <a:gd name="connsiteY9" fmla="*/ 716643 h 5733143"/>
              <a:gd name="connsiteX0" fmla="*/ 0 w 8747675"/>
              <a:gd name="connsiteY0" fmla="*/ 0 h 5733143"/>
              <a:gd name="connsiteX1" fmla="*/ 8686800 w 8747675"/>
              <a:gd name="connsiteY1" fmla="*/ 0 h 5733143"/>
              <a:gd name="connsiteX2" fmla="*/ 8686800 w 8747675"/>
              <a:gd name="connsiteY2" fmla="*/ 5733143 h 5733143"/>
              <a:gd name="connsiteX3" fmla="*/ 0 w 8747675"/>
              <a:gd name="connsiteY3" fmla="*/ 5733143 h 5733143"/>
              <a:gd name="connsiteX4" fmla="*/ 0 w 8747675"/>
              <a:gd name="connsiteY4" fmla="*/ 0 h 5733143"/>
              <a:gd name="connsiteX5" fmla="*/ 488043 w 8747675"/>
              <a:gd name="connsiteY5" fmla="*/ 716643 h 5733143"/>
              <a:gd name="connsiteX6" fmla="*/ 488043 w 8747675"/>
              <a:gd name="connsiteY6" fmla="*/ 2875188 h 5733143"/>
              <a:gd name="connsiteX7" fmla="*/ 8744585 w 8747675"/>
              <a:gd name="connsiteY7" fmla="*/ 2884459 h 5733143"/>
              <a:gd name="connsiteX8" fmla="*/ 8677656 w 8747675"/>
              <a:gd name="connsiteY8" fmla="*/ 716642 h 5733143"/>
              <a:gd name="connsiteX9" fmla="*/ 488043 w 8747675"/>
              <a:gd name="connsiteY9" fmla="*/ 716643 h 5733143"/>
              <a:gd name="connsiteX0" fmla="*/ 0 w 8753856"/>
              <a:gd name="connsiteY0" fmla="*/ 0 h 5733143"/>
              <a:gd name="connsiteX1" fmla="*/ 8686800 w 8753856"/>
              <a:gd name="connsiteY1" fmla="*/ 0 h 5733143"/>
              <a:gd name="connsiteX2" fmla="*/ 8686800 w 8753856"/>
              <a:gd name="connsiteY2" fmla="*/ 5733143 h 5733143"/>
              <a:gd name="connsiteX3" fmla="*/ 0 w 8753856"/>
              <a:gd name="connsiteY3" fmla="*/ 5733143 h 5733143"/>
              <a:gd name="connsiteX4" fmla="*/ 0 w 8753856"/>
              <a:gd name="connsiteY4" fmla="*/ 0 h 5733143"/>
              <a:gd name="connsiteX5" fmla="*/ 488043 w 8753856"/>
              <a:gd name="connsiteY5" fmla="*/ 716643 h 5733143"/>
              <a:gd name="connsiteX6" fmla="*/ 488043 w 8753856"/>
              <a:gd name="connsiteY6" fmla="*/ 2875188 h 5733143"/>
              <a:gd name="connsiteX7" fmla="*/ 8744585 w 8753856"/>
              <a:gd name="connsiteY7" fmla="*/ 2884459 h 5733143"/>
              <a:gd name="connsiteX8" fmla="*/ 8753856 w 8753856"/>
              <a:gd name="connsiteY8" fmla="*/ 716642 h 5733143"/>
              <a:gd name="connsiteX9" fmla="*/ 488043 w 8753856"/>
              <a:gd name="connsiteY9" fmla="*/ 716643 h 5733143"/>
              <a:gd name="connsiteX0" fmla="*/ 0 w 8753856"/>
              <a:gd name="connsiteY0" fmla="*/ 0 h 5733143"/>
              <a:gd name="connsiteX1" fmla="*/ 8686800 w 8753856"/>
              <a:gd name="connsiteY1" fmla="*/ 0 h 5733143"/>
              <a:gd name="connsiteX2" fmla="*/ 8686800 w 8753856"/>
              <a:gd name="connsiteY2" fmla="*/ 5733143 h 5733143"/>
              <a:gd name="connsiteX3" fmla="*/ 0 w 8753856"/>
              <a:gd name="connsiteY3" fmla="*/ 5733143 h 5733143"/>
              <a:gd name="connsiteX4" fmla="*/ 0 w 8753856"/>
              <a:gd name="connsiteY4" fmla="*/ 0 h 5733143"/>
              <a:gd name="connsiteX5" fmla="*/ 488043 w 8753856"/>
              <a:gd name="connsiteY5" fmla="*/ 521910 h 5733143"/>
              <a:gd name="connsiteX6" fmla="*/ 488043 w 8753856"/>
              <a:gd name="connsiteY6" fmla="*/ 2875188 h 5733143"/>
              <a:gd name="connsiteX7" fmla="*/ 8744585 w 8753856"/>
              <a:gd name="connsiteY7" fmla="*/ 2884459 h 5733143"/>
              <a:gd name="connsiteX8" fmla="*/ 8753856 w 8753856"/>
              <a:gd name="connsiteY8" fmla="*/ 716642 h 5733143"/>
              <a:gd name="connsiteX9" fmla="*/ 488043 w 8753856"/>
              <a:gd name="connsiteY9" fmla="*/ 521910 h 5733143"/>
              <a:gd name="connsiteX0" fmla="*/ 0 w 8753856"/>
              <a:gd name="connsiteY0" fmla="*/ 0 h 5733143"/>
              <a:gd name="connsiteX1" fmla="*/ 8686800 w 8753856"/>
              <a:gd name="connsiteY1" fmla="*/ 0 h 5733143"/>
              <a:gd name="connsiteX2" fmla="*/ 8686800 w 8753856"/>
              <a:gd name="connsiteY2" fmla="*/ 5733143 h 5733143"/>
              <a:gd name="connsiteX3" fmla="*/ 0 w 8753856"/>
              <a:gd name="connsiteY3" fmla="*/ 5733143 h 5733143"/>
              <a:gd name="connsiteX4" fmla="*/ 0 w 8753856"/>
              <a:gd name="connsiteY4" fmla="*/ 0 h 5733143"/>
              <a:gd name="connsiteX5" fmla="*/ 488043 w 8753856"/>
              <a:gd name="connsiteY5" fmla="*/ 521910 h 5733143"/>
              <a:gd name="connsiteX6" fmla="*/ 488043 w 8753856"/>
              <a:gd name="connsiteY6" fmla="*/ 2875188 h 5733143"/>
              <a:gd name="connsiteX7" fmla="*/ 8744585 w 8753856"/>
              <a:gd name="connsiteY7" fmla="*/ 2884459 h 5733143"/>
              <a:gd name="connsiteX8" fmla="*/ 8753856 w 8753856"/>
              <a:gd name="connsiteY8" fmla="*/ 530376 h 5733143"/>
              <a:gd name="connsiteX9" fmla="*/ 488043 w 8753856"/>
              <a:gd name="connsiteY9" fmla="*/ 521910 h 5733143"/>
              <a:gd name="connsiteX0" fmla="*/ 0 w 8753856"/>
              <a:gd name="connsiteY0" fmla="*/ 0 h 5733143"/>
              <a:gd name="connsiteX1" fmla="*/ 8686800 w 8753856"/>
              <a:gd name="connsiteY1" fmla="*/ 0 h 5733143"/>
              <a:gd name="connsiteX2" fmla="*/ 8686800 w 8753856"/>
              <a:gd name="connsiteY2" fmla="*/ 5733143 h 5733143"/>
              <a:gd name="connsiteX3" fmla="*/ 0 w 8753856"/>
              <a:gd name="connsiteY3" fmla="*/ 5733143 h 5733143"/>
              <a:gd name="connsiteX4" fmla="*/ 0 w 8753856"/>
              <a:gd name="connsiteY4" fmla="*/ 0 h 5733143"/>
              <a:gd name="connsiteX5" fmla="*/ 488043 w 8753856"/>
              <a:gd name="connsiteY5" fmla="*/ 521910 h 5733143"/>
              <a:gd name="connsiteX6" fmla="*/ 488043 w 8753856"/>
              <a:gd name="connsiteY6" fmla="*/ 3027588 h 5733143"/>
              <a:gd name="connsiteX7" fmla="*/ 8744585 w 8753856"/>
              <a:gd name="connsiteY7" fmla="*/ 2884459 h 5733143"/>
              <a:gd name="connsiteX8" fmla="*/ 8753856 w 8753856"/>
              <a:gd name="connsiteY8" fmla="*/ 530376 h 5733143"/>
              <a:gd name="connsiteX9" fmla="*/ 488043 w 8753856"/>
              <a:gd name="connsiteY9" fmla="*/ 521910 h 5733143"/>
              <a:gd name="connsiteX0" fmla="*/ 0 w 8753856"/>
              <a:gd name="connsiteY0" fmla="*/ 0 h 5733143"/>
              <a:gd name="connsiteX1" fmla="*/ 8686800 w 8753856"/>
              <a:gd name="connsiteY1" fmla="*/ 0 h 5733143"/>
              <a:gd name="connsiteX2" fmla="*/ 8686800 w 8753856"/>
              <a:gd name="connsiteY2" fmla="*/ 5733143 h 5733143"/>
              <a:gd name="connsiteX3" fmla="*/ 0 w 8753856"/>
              <a:gd name="connsiteY3" fmla="*/ 5733143 h 5733143"/>
              <a:gd name="connsiteX4" fmla="*/ 0 w 8753856"/>
              <a:gd name="connsiteY4" fmla="*/ 0 h 5733143"/>
              <a:gd name="connsiteX5" fmla="*/ 488043 w 8753856"/>
              <a:gd name="connsiteY5" fmla="*/ 521910 h 5733143"/>
              <a:gd name="connsiteX6" fmla="*/ 488043 w 8753856"/>
              <a:gd name="connsiteY6" fmla="*/ 3027588 h 5733143"/>
              <a:gd name="connsiteX7" fmla="*/ 8744585 w 8753856"/>
              <a:gd name="connsiteY7" fmla="*/ 3036859 h 5733143"/>
              <a:gd name="connsiteX8" fmla="*/ 8753856 w 8753856"/>
              <a:gd name="connsiteY8" fmla="*/ 530376 h 5733143"/>
              <a:gd name="connsiteX9" fmla="*/ 488043 w 8753856"/>
              <a:gd name="connsiteY9" fmla="*/ 521910 h 5733143"/>
              <a:gd name="connsiteX0" fmla="*/ 0 w 8753856"/>
              <a:gd name="connsiteY0" fmla="*/ 0 h 5733143"/>
              <a:gd name="connsiteX1" fmla="*/ 8686800 w 8753856"/>
              <a:gd name="connsiteY1" fmla="*/ 0 h 5733143"/>
              <a:gd name="connsiteX2" fmla="*/ 8686800 w 8753856"/>
              <a:gd name="connsiteY2" fmla="*/ 5733143 h 5733143"/>
              <a:gd name="connsiteX3" fmla="*/ 0 w 8753856"/>
              <a:gd name="connsiteY3" fmla="*/ 5733143 h 5733143"/>
              <a:gd name="connsiteX4" fmla="*/ 0 w 8753856"/>
              <a:gd name="connsiteY4" fmla="*/ 0 h 5733143"/>
              <a:gd name="connsiteX5" fmla="*/ 488043 w 8753856"/>
              <a:gd name="connsiteY5" fmla="*/ 521910 h 5733143"/>
              <a:gd name="connsiteX6" fmla="*/ 488043 w 8753856"/>
              <a:gd name="connsiteY6" fmla="*/ 3027588 h 5733143"/>
              <a:gd name="connsiteX7" fmla="*/ 8744585 w 8753856"/>
              <a:gd name="connsiteY7" fmla="*/ 3036859 h 5733143"/>
              <a:gd name="connsiteX8" fmla="*/ 8753856 w 8753856"/>
              <a:gd name="connsiteY8" fmla="*/ 475345 h 5733143"/>
              <a:gd name="connsiteX9" fmla="*/ 488043 w 8753856"/>
              <a:gd name="connsiteY9" fmla="*/ 521910 h 5733143"/>
              <a:gd name="connsiteX0" fmla="*/ 0 w 8753856"/>
              <a:gd name="connsiteY0" fmla="*/ 0 h 5733143"/>
              <a:gd name="connsiteX1" fmla="*/ 8686800 w 8753856"/>
              <a:gd name="connsiteY1" fmla="*/ 0 h 5733143"/>
              <a:gd name="connsiteX2" fmla="*/ 8686800 w 8753856"/>
              <a:gd name="connsiteY2" fmla="*/ 5733143 h 5733143"/>
              <a:gd name="connsiteX3" fmla="*/ 0 w 8753856"/>
              <a:gd name="connsiteY3" fmla="*/ 5733143 h 5733143"/>
              <a:gd name="connsiteX4" fmla="*/ 0 w 8753856"/>
              <a:gd name="connsiteY4" fmla="*/ 0 h 5733143"/>
              <a:gd name="connsiteX5" fmla="*/ 488043 w 8753856"/>
              <a:gd name="connsiteY5" fmla="*/ 454179 h 5733143"/>
              <a:gd name="connsiteX6" fmla="*/ 488043 w 8753856"/>
              <a:gd name="connsiteY6" fmla="*/ 3027588 h 5733143"/>
              <a:gd name="connsiteX7" fmla="*/ 8744585 w 8753856"/>
              <a:gd name="connsiteY7" fmla="*/ 3036859 h 5733143"/>
              <a:gd name="connsiteX8" fmla="*/ 8753856 w 8753856"/>
              <a:gd name="connsiteY8" fmla="*/ 475345 h 5733143"/>
              <a:gd name="connsiteX9" fmla="*/ 488043 w 8753856"/>
              <a:gd name="connsiteY9" fmla="*/ 454179 h 5733143"/>
              <a:gd name="connsiteX0" fmla="*/ 0 w 8753856"/>
              <a:gd name="connsiteY0" fmla="*/ 0 h 5733143"/>
              <a:gd name="connsiteX1" fmla="*/ 8686800 w 8753856"/>
              <a:gd name="connsiteY1" fmla="*/ 0 h 5733143"/>
              <a:gd name="connsiteX2" fmla="*/ 8686800 w 8753856"/>
              <a:gd name="connsiteY2" fmla="*/ 5733143 h 5733143"/>
              <a:gd name="connsiteX3" fmla="*/ 0 w 8753856"/>
              <a:gd name="connsiteY3" fmla="*/ 5733143 h 5733143"/>
              <a:gd name="connsiteX4" fmla="*/ 0 w 8753856"/>
              <a:gd name="connsiteY4" fmla="*/ 0 h 5733143"/>
              <a:gd name="connsiteX5" fmla="*/ 488043 w 8753856"/>
              <a:gd name="connsiteY5" fmla="*/ 454179 h 5733143"/>
              <a:gd name="connsiteX6" fmla="*/ 488043 w 8753856"/>
              <a:gd name="connsiteY6" fmla="*/ 3027588 h 5733143"/>
              <a:gd name="connsiteX7" fmla="*/ 8744585 w 8753856"/>
              <a:gd name="connsiteY7" fmla="*/ 3036859 h 5733143"/>
              <a:gd name="connsiteX8" fmla="*/ 8753856 w 8753856"/>
              <a:gd name="connsiteY8" fmla="*/ 475345 h 5733143"/>
              <a:gd name="connsiteX9" fmla="*/ 488043 w 8753856"/>
              <a:gd name="connsiteY9" fmla="*/ 454179 h 5733143"/>
              <a:gd name="connsiteX0" fmla="*/ 0 w 8753856"/>
              <a:gd name="connsiteY0" fmla="*/ 0 h 5733143"/>
              <a:gd name="connsiteX1" fmla="*/ 8686800 w 8753856"/>
              <a:gd name="connsiteY1" fmla="*/ 0 h 5733143"/>
              <a:gd name="connsiteX2" fmla="*/ 8686800 w 8753856"/>
              <a:gd name="connsiteY2" fmla="*/ 5733143 h 5733143"/>
              <a:gd name="connsiteX3" fmla="*/ 0 w 8753856"/>
              <a:gd name="connsiteY3" fmla="*/ 5733143 h 5733143"/>
              <a:gd name="connsiteX4" fmla="*/ 0 w 8753856"/>
              <a:gd name="connsiteY4" fmla="*/ 0 h 5733143"/>
              <a:gd name="connsiteX5" fmla="*/ 488043 w 8753856"/>
              <a:gd name="connsiteY5" fmla="*/ 454179 h 5733143"/>
              <a:gd name="connsiteX6" fmla="*/ 488043 w 8753856"/>
              <a:gd name="connsiteY6" fmla="*/ 3027588 h 5733143"/>
              <a:gd name="connsiteX7" fmla="*/ 8744585 w 8753856"/>
              <a:gd name="connsiteY7" fmla="*/ 3036859 h 5733143"/>
              <a:gd name="connsiteX8" fmla="*/ 8753856 w 8753856"/>
              <a:gd name="connsiteY8" fmla="*/ 475345 h 5733143"/>
              <a:gd name="connsiteX9" fmla="*/ 488043 w 8753856"/>
              <a:gd name="connsiteY9" fmla="*/ 454179 h 5733143"/>
              <a:gd name="connsiteX0" fmla="*/ 0 w 8753856"/>
              <a:gd name="connsiteY0" fmla="*/ 0 h 5733143"/>
              <a:gd name="connsiteX1" fmla="*/ 8686800 w 8753856"/>
              <a:gd name="connsiteY1" fmla="*/ 0 h 5733143"/>
              <a:gd name="connsiteX2" fmla="*/ 8686800 w 8753856"/>
              <a:gd name="connsiteY2" fmla="*/ 5733143 h 5733143"/>
              <a:gd name="connsiteX3" fmla="*/ 0 w 8753856"/>
              <a:gd name="connsiteY3" fmla="*/ 5733143 h 5733143"/>
              <a:gd name="connsiteX4" fmla="*/ 0 w 8753856"/>
              <a:gd name="connsiteY4" fmla="*/ 0 h 5733143"/>
              <a:gd name="connsiteX5" fmla="*/ 488043 w 8753856"/>
              <a:gd name="connsiteY5" fmla="*/ 454179 h 5733143"/>
              <a:gd name="connsiteX6" fmla="*/ 488043 w 8753856"/>
              <a:gd name="connsiteY6" fmla="*/ 3027588 h 5733143"/>
              <a:gd name="connsiteX7" fmla="*/ 8744585 w 8753856"/>
              <a:gd name="connsiteY7" fmla="*/ 3036859 h 5733143"/>
              <a:gd name="connsiteX8" fmla="*/ 8753856 w 8753856"/>
              <a:gd name="connsiteY8" fmla="*/ 475345 h 5733143"/>
              <a:gd name="connsiteX9" fmla="*/ 488043 w 8753856"/>
              <a:gd name="connsiteY9" fmla="*/ 454179 h 5733143"/>
              <a:gd name="connsiteX0" fmla="*/ 0 w 8753856"/>
              <a:gd name="connsiteY0" fmla="*/ 0 h 5733143"/>
              <a:gd name="connsiteX1" fmla="*/ 8686800 w 8753856"/>
              <a:gd name="connsiteY1" fmla="*/ 0 h 5733143"/>
              <a:gd name="connsiteX2" fmla="*/ 8686800 w 8753856"/>
              <a:gd name="connsiteY2" fmla="*/ 5733143 h 5733143"/>
              <a:gd name="connsiteX3" fmla="*/ 0 w 8753856"/>
              <a:gd name="connsiteY3" fmla="*/ 5733143 h 5733143"/>
              <a:gd name="connsiteX4" fmla="*/ 0 w 8753856"/>
              <a:gd name="connsiteY4" fmla="*/ 0 h 5733143"/>
              <a:gd name="connsiteX5" fmla="*/ 488043 w 8753856"/>
              <a:gd name="connsiteY5" fmla="*/ 454179 h 5733143"/>
              <a:gd name="connsiteX6" fmla="*/ 488043 w 8753856"/>
              <a:gd name="connsiteY6" fmla="*/ 3027588 h 5733143"/>
              <a:gd name="connsiteX7" fmla="*/ 8744585 w 8753856"/>
              <a:gd name="connsiteY7" fmla="*/ 3036859 h 5733143"/>
              <a:gd name="connsiteX8" fmla="*/ 8753856 w 8753856"/>
              <a:gd name="connsiteY8" fmla="*/ 475345 h 5733143"/>
              <a:gd name="connsiteX9" fmla="*/ 488043 w 8753856"/>
              <a:gd name="connsiteY9" fmla="*/ 454179 h 5733143"/>
              <a:gd name="connsiteX0" fmla="*/ 0 w 8753856"/>
              <a:gd name="connsiteY0" fmla="*/ 0 h 5733143"/>
              <a:gd name="connsiteX1" fmla="*/ 8686800 w 8753856"/>
              <a:gd name="connsiteY1" fmla="*/ 0 h 5733143"/>
              <a:gd name="connsiteX2" fmla="*/ 8686800 w 8753856"/>
              <a:gd name="connsiteY2" fmla="*/ 5733143 h 5733143"/>
              <a:gd name="connsiteX3" fmla="*/ 0 w 8753856"/>
              <a:gd name="connsiteY3" fmla="*/ 5733143 h 5733143"/>
              <a:gd name="connsiteX4" fmla="*/ 0 w 8753856"/>
              <a:gd name="connsiteY4" fmla="*/ 0 h 5733143"/>
              <a:gd name="connsiteX5" fmla="*/ 488043 w 8753856"/>
              <a:gd name="connsiteY5" fmla="*/ 454179 h 5733143"/>
              <a:gd name="connsiteX6" fmla="*/ 488043 w 8753856"/>
              <a:gd name="connsiteY6" fmla="*/ 3027588 h 5733143"/>
              <a:gd name="connsiteX7" fmla="*/ 8744585 w 8753856"/>
              <a:gd name="connsiteY7" fmla="*/ 3036859 h 5733143"/>
              <a:gd name="connsiteX8" fmla="*/ 8753856 w 8753856"/>
              <a:gd name="connsiteY8" fmla="*/ 475345 h 5733143"/>
              <a:gd name="connsiteX9" fmla="*/ 488043 w 8753856"/>
              <a:gd name="connsiteY9" fmla="*/ 454179 h 5733143"/>
              <a:gd name="connsiteX0" fmla="*/ 0 w 8753856"/>
              <a:gd name="connsiteY0" fmla="*/ 0 h 5733143"/>
              <a:gd name="connsiteX1" fmla="*/ 8686800 w 8753856"/>
              <a:gd name="connsiteY1" fmla="*/ 0 h 5733143"/>
              <a:gd name="connsiteX2" fmla="*/ 8686800 w 8753856"/>
              <a:gd name="connsiteY2" fmla="*/ 5733143 h 5733143"/>
              <a:gd name="connsiteX3" fmla="*/ 0 w 8753856"/>
              <a:gd name="connsiteY3" fmla="*/ 5733143 h 5733143"/>
              <a:gd name="connsiteX4" fmla="*/ 0 w 8753856"/>
              <a:gd name="connsiteY4" fmla="*/ 0 h 5733143"/>
              <a:gd name="connsiteX5" fmla="*/ 488043 w 8753856"/>
              <a:gd name="connsiteY5" fmla="*/ 454179 h 5733143"/>
              <a:gd name="connsiteX6" fmla="*/ 488043 w 8753856"/>
              <a:gd name="connsiteY6" fmla="*/ 3027588 h 5733143"/>
              <a:gd name="connsiteX7" fmla="*/ 8744585 w 8753856"/>
              <a:gd name="connsiteY7" fmla="*/ 3036859 h 5733143"/>
              <a:gd name="connsiteX8" fmla="*/ 8753856 w 8753856"/>
              <a:gd name="connsiteY8" fmla="*/ 475345 h 5733143"/>
              <a:gd name="connsiteX9" fmla="*/ 488043 w 8753856"/>
              <a:gd name="connsiteY9" fmla="*/ 454179 h 5733143"/>
              <a:gd name="connsiteX0" fmla="*/ 0 w 8753856"/>
              <a:gd name="connsiteY0" fmla="*/ 0 h 5733143"/>
              <a:gd name="connsiteX1" fmla="*/ 8686800 w 8753856"/>
              <a:gd name="connsiteY1" fmla="*/ 0 h 5733143"/>
              <a:gd name="connsiteX2" fmla="*/ 8686800 w 8753856"/>
              <a:gd name="connsiteY2" fmla="*/ 5733143 h 5733143"/>
              <a:gd name="connsiteX3" fmla="*/ 0 w 8753856"/>
              <a:gd name="connsiteY3" fmla="*/ 5733143 h 5733143"/>
              <a:gd name="connsiteX4" fmla="*/ 0 w 8753856"/>
              <a:gd name="connsiteY4" fmla="*/ 0 h 5733143"/>
              <a:gd name="connsiteX5" fmla="*/ 488043 w 8753856"/>
              <a:gd name="connsiteY5" fmla="*/ 530379 h 5733143"/>
              <a:gd name="connsiteX6" fmla="*/ 488043 w 8753856"/>
              <a:gd name="connsiteY6" fmla="*/ 3027588 h 5733143"/>
              <a:gd name="connsiteX7" fmla="*/ 8744585 w 8753856"/>
              <a:gd name="connsiteY7" fmla="*/ 3036859 h 5733143"/>
              <a:gd name="connsiteX8" fmla="*/ 8753856 w 8753856"/>
              <a:gd name="connsiteY8" fmla="*/ 475345 h 5733143"/>
              <a:gd name="connsiteX9" fmla="*/ 488043 w 8753856"/>
              <a:gd name="connsiteY9" fmla="*/ 530379 h 5733143"/>
              <a:gd name="connsiteX0" fmla="*/ 0 w 8753856"/>
              <a:gd name="connsiteY0" fmla="*/ 0 h 5733143"/>
              <a:gd name="connsiteX1" fmla="*/ 8686800 w 8753856"/>
              <a:gd name="connsiteY1" fmla="*/ 0 h 5733143"/>
              <a:gd name="connsiteX2" fmla="*/ 8686800 w 8753856"/>
              <a:gd name="connsiteY2" fmla="*/ 5733143 h 5733143"/>
              <a:gd name="connsiteX3" fmla="*/ 0 w 8753856"/>
              <a:gd name="connsiteY3" fmla="*/ 5733143 h 5733143"/>
              <a:gd name="connsiteX4" fmla="*/ 0 w 8753856"/>
              <a:gd name="connsiteY4" fmla="*/ 0 h 5733143"/>
              <a:gd name="connsiteX5" fmla="*/ 488043 w 8753856"/>
              <a:gd name="connsiteY5" fmla="*/ 1005042 h 5733143"/>
              <a:gd name="connsiteX6" fmla="*/ 488043 w 8753856"/>
              <a:gd name="connsiteY6" fmla="*/ 3027588 h 5733143"/>
              <a:gd name="connsiteX7" fmla="*/ 8744585 w 8753856"/>
              <a:gd name="connsiteY7" fmla="*/ 3036859 h 5733143"/>
              <a:gd name="connsiteX8" fmla="*/ 8753856 w 8753856"/>
              <a:gd name="connsiteY8" fmla="*/ 475345 h 5733143"/>
              <a:gd name="connsiteX9" fmla="*/ 488043 w 8753856"/>
              <a:gd name="connsiteY9" fmla="*/ 1005042 h 5733143"/>
              <a:gd name="connsiteX0" fmla="*/ 0 w 8753856"/>
              <a:gd name="connsiteY0" fmla="*/ 0 h 5733143"/>
              <a:gd name="connsiteX1" fmla="*/ 8686800 w 8753856"/>
              <a:gd name="connsiteY1" fmla="*/ 0 h 5733143"/>
              <a:gd name="connsiteX2" fmla="*/ 8686800 w 8753856"/>
              <a:gd name="connsiteY2" fmla="*/ 5733143 h 5733143"/>
              <a:gd name="connsiteX3" fmla="*/ 0 w 8753856"/>
              <a:gd name="connsiteY3" fmla="*/ 5733143 h 5733143"/>
              <a:gd name="connsiteX4" fmla="*/ 0 w 8753856"/>
              <a:gd name="connsiteY4" fmla="*/ 0 h 5733143"/>
              <a:gd name="connsiteX5" fmla="*/ 488043 w 8753856"/>
              <a:gd name="connsiteY5" fmla="*/ 471642 h 5733143"/>
              <a:gd name="connsiteX6" fmla="*/ 488043 w 8753856"/>
              <a:gd name="connsiteY6" fmla="*/ 3027588 h 5733143"/>
              <a:gd name="connsiteX7" fmla="*/ 8744585 w 8753856"/>
              <a:gd name="connsiteY7" fmla="*/ 3036859 h 5733143"/>
              <a:gd name="connsiteX8" fmla="*/ 8753856 w 8753856"/>
              <a:gd name="connsiteY8" fmla="*/ 475345 h 5733143"/>
              <a:gd name="connsiteX9" fmla="*/ 488043 w 8753856"/>
              <a:gd name="connsiteY9" fmla="*/ 471642 h 5733143"/>
              <a:gd name="connsiteX0" fmla="*/ 0 w 8753856"/>
              <a:gd name="connsiteY0" fmla="*/ 0 h 5733143"/>
              <a:gd name="connsiteX1" fmla="*/ 8686800 w 8753856"/>
              <a:gd name="connsiteY1" fmla="*/ 0 h 5733143"/>
              <a:gd name="connsiteX2" fmla="*/ 8686800 w 8753856"/>
              <a:gd name="connsiteY2" fmla="*/ 5733143 h 5733143"/>
              <a:gd name="connsiteX3" fmla="*/ 0 w 8753856"/>
              <a:gd name="connsiteY3" fmla="*/ 5733143 h 5733143"/>
              <a:gd name="connsiteX4" fmla="*/ 0 w 8753856"/>
              <a:gd name="connsiteY4" fmla="*/ 0 h 5733143"/>
              <a:gd name="connsiteX5" fmla="*/ 488043 w 8753856"/>
              <a:gd name="connsiteY5" fmla="*/ 471642 h 5733143"/>
              <a:gd name="connsiteX6" fmla="*/ 488043 w 8753856"/>
              <a:gd name="connsiteY6" fmla="*/ 3027588 h 5733143"/>
              <a:gd name="connsiteX7" fmla="*/ 8744585 w 8753856"/>
              <a:gd name="connsiteY7" fmla="*/ 3036859 h 5733143"/>
              <a:gd name="connsiteX8" fmla="*/ 8753856 w 8753856"/>
              <a:gd name="connsiteY8" fmla="*/ 1084945 h 5733143"/>
              <a:gd name="connsiteX9" fmla="*/ 488043 w 8753856"/>
              <a:gd name="connsiteY9" fmla="*/ 471642 h 5733143"/>
              <a:gd name="connsiteX0" fmla="*/ 0 w 8753856"/>
              <a:gd name="connsiteY0" fmla="*/ 0 h 5733143"/>
              <a:gd name="connsiteX1" fmla="*/ 8686800 w 8753856"/>
              <a:gd name="connsiteY1" fmla="*/ 0 h 5733143"/>
              <a:gd name="connsiteX2" fmla="*/ 8686800 w 8753856"/>
              <a:gd name="connsiteY2" fmla="*/ 5733143 h 5733143"/>
              <a:gd name="connsiteX3" fmla="*/ 0 w 8753856"/>
              <a:gd name="connsiteY3" fmla="*/ 5733143 h 5733143"/>
              <a:gd name="connsiteX4" fmla="*/ 0 w 8753856"/>
              <a:gd name="connsiteY4" fmla="*/ 0 h 5733143"/>
              <a:gd name="connsiteX5" fmla="*/ 488043 w 8753856"/>
              <a:gd name="connsiteY5" fmla="*/ 471642 h 5733143"/>
              <a:gd name="connsiteX6" fmla="*/ 488043 w 8753856"/>
              <a:gd name="connsiteY6" fmla="*/ 3027588 h 5733143"/>
              <a:gd name="connsiteX7" fmla="*/ 8744585 w 8753856"/>
              <a:gd name="connsiteY7" fmla="*/ 3036859 h 5733143"/>
              <a:gd name="connsiteX8" fmla="*/ 8753856 w 8753856"/>
              <a:gd name="connsiteY8" fmla="*/ 475345 h 5733143"/>
              <a:gd name="connsiteX9" fmla="*/ 488043 w 8753856"/>
              <a:gd name="connsiteY9" fmla="*/ 471642 h 5733143"/>
              <a:gd name="connsiteX0" fmla="*/ 0 w 8753856"/>
              <a:gd name="connsiteY0" fmla="*/ 0 h 5733143"/>
              <a:gd name="connsiteX1" fmla="*/ 8686800 w 8753856"/>
              <a:gd name="connsiteY1" fmla="*/ 0 h 5733143"/>
              <a:gd name="connsiteX2" fmla="*/ 8686800 w 8753856"/>
              <a:gd name="connsiteY2" fmla="*/ 5733143 h 5733143"/>
              <a:gd name="connsiteX3" fmla="*/ 0 w 8753856"/>
              <a:gd name="connsiteY3" fmla="*/ 5733143 h 5733143"/>
              <a:gd name="connsiteX4" fmla="*/ 0 w 8753856"/>
              <a:gd name="connsiteY4" fmla="*/ 0 h 5733143"/>
              <a:gd name="connsiteX5" fmla="*/ 488043 w 8753856"/>
              <a:gd name="connsiteY5" fmla="*/ 471642 h 5733143"/>
              <a:gd name="connsiteX6" fmla="*/ 411843 w 8753856"/>
              <a:gd name="connsiteY6" fmla="*/ 3027588 h 5733143"/>
              <a:gd name="connsiteX7" fmla="*/ 8744585 w 8753856"/>
              <a:gd name="connsiteY7" fmla="*/ 3036859 h 5733143"/>
              <a:gd name="connsiteX8" fmla="*/ 8753856 w 8753856"/>
              <a:gd name="connsiteY8" fmla="*/ 475345 h 5733143"/>
              <a:gd name="connsiteX9" fmla="*/ 488043 w 8753856"/>
              <a:gd name="connsiteY9" fmla="*/ 471642 h 5733143"/>
              <a:gd name="connsiteX0" fmla="*/ 0 w 8753856"/>
              <a:gd name="connsiteY0" fmla="*/ 0 h 5733143"/>
              <a:gd name="connsiteX1" fmla="*/ 8686800 w 8753856"/>
              <a:gd name="connsiteY1" fmla="*/ 0 h 5733143"/>
              <a:gd name="connsiteX2" fmla="*/ 8686800 w 8753856"/>
              <a:gd name="connsiteY2" fmla="*/ 5733143 h 5733143"/>
              <a:gd name="connsiteX3" fmla="*/ 0 w 8753856"/>
              <a:gd name="connsiteY3" fmla="*/ 5733143 h 5733143"/>
              <a:gd name="connsiteX4" fmla="*/ 0 w 8753856"/>
              <a:gd name="connsiteY4" fmla="*/ 0 h 5733143"/>
              <a:gd name="connsiteX5" fmla="*/ 411843 w 8753856"/>
              <a:gd name="connsiteY5" fmla="*/ 471642 h 5733143"/>
              <a:gd name="connsiteX6" fmla="*/ 411843 w 8753856"/>
              <a:gd name="connsiteY6" fmla="*/ 3027588 h 5733143"/>
              <a:gd name="connsiteX7" fmla="*/ 8744585 w 8753856"/>
              <a:gd name="connsiteY7" fmla="*/ 3036859 h 5733143"/>
              <a:gd name="connsiteX8" fmla="*/ 8753856 w 8753856"/>
              <a:gd name="connsiteY8" fmla="*/ 475345 h 5733143"/>
              <a:gd name="connsiteX9" fmla="*/ 411843 w 8753856"/>
              <a:gd name="connsiteY9" fmla="*/ 471642 h 5733143"/>
              <a:gd name="connsiteX0" fmla="*/ 0 w 8753856"/>
              <a:gd name="connsiteY0" fmla="*/ 0 h 5733143"/>
              <a:gd name="connsiteX1" fmla="*/ 8686800 w 8753856"/>
              <a:gd name="connsiteY1" fmla="*/ 0 h 5733143"/>
              <a:gd name="connsiteX2" fmla="*/ 8686800 w 8753856"/>
              <a:gd name="connsiteY2" fmla="*/ 5733143 h 5733143"/>
              <a:gd name="connsiteX3" fmla="*/ 0 w 8753856"/>
              <a:gd name="connsiteY3" fmla="*/ 5733143 h 5733143"/>
              <a:gd name="connsiteX4" fmla="*/ 0 w 8753856"/>
              <a:gd name="connsiteY4" fmla="*/ 0 h 5733143"/>
              <a:gd name="connsiteX5" fmla="*/ 411843 w 8753856"/>
              <a:gd name="connsiteY5" fmla="*/ 395442 h 5733143"/>
              <a:gd name="connsiteX6" fmla="*/ 411843 w 8753856"/>
              <a:gd name="connsiteY6" fmla="*/ 3027588 h 5733143"/>
              <a:gd name="connsiteX7" fmla="*/ 8744585 w 8753856"/>
              <a:gd name="connsiteY7" fmla="*/ 3036859 h 5733143"/>
              <a:gd name="connsiteX8" fmla="*/ 8753856 w 8753856"/>
              <a:gd name="connsiteY8" fmla="*/ 475345 h 5733143"/>
              <a:gd name="connsiteX9" fmla="*/ 411843 w 8753856"/>
              <a:gd name="connsiteY9" fmla="*/ 395442 h 5733143"/>
              <a:gd name="connsiteX0" fmla="*/ 0 w 8753856"/>
              <a:gd name="connsiteY0" fmla="*/ 0 h 5733143"/>
              <a:gd name="connsiteX1" fmla="*/ 8686800 w 8753856"/>
              <a:gd name="connsiteY1" fmla="*/ 0 h 5733143"/>
              <a:gd name="connsiteX2" fmla="*/ 8686800 w 8753856"/>
              <a:gd name="connsiteY2" fmla="*/ 5733143 h 5733143"/>
              <a:gd name="connsiteX3" fmla="*/ 0 w 8753856"/>
              <a:gd name="connsiteY3" fmla="*/ 5733143 h 5733143"/>
              <a:gd name="connsiteX4" fmla="*/ 0 w 8753856"/>
              <a:gd name="connsiteY4" fmla="*/ 0 h 5733143"/>
              <a:gd name="connsiteX5" fmla="*/ 411843 w 8753856"/>
              <a:gd name="connsiteY5" fmla="*/ 395442 h 5733143"/>
              <a:gd name="connsiteX6" fmla="*/ 411843 w 8753856"/>
              <a:gd name="connsiteY6" fmla="*/ 3027588 h 5733143"/>
              <a:gd name="connsiteX7" fmla="*/ 8744585 w 8753856"/>
              <a:gd name="connsiteY7" fmla="*/ 3036859 h 5733143"/>
              <a:gd name="connsiteX8" fmla="*/ 8753856 w 8753856"/>
              <a:gd name="connsiteY8" fmla="*/ 399145 h 5733143"/>
              <a:gd name="connsiteX9" fmla="*/ 411843 w 8753856"/>
              <a:gd name="connsiteY9" fmla="*/ 395442 h 5733143"/>
              <a:gd name="connsiteX0" fmla="*/ 0 w 8747675"/>
              <a:gd name="connsiteY0" fmla="*/ 0 h 5733143"/>
              <a:gd name="connsiteX1" fmla="*/ 8686800 w 8747675"/>
              <a:gd name="connsiteY1" fmla="*/ 0 h 5733143"/>
              <a:gd name="connsiteX2" fmla="*/ 8686800 w 8747675"/>
              <a:gd name="connsiteY2" fmla="*/ 5733143 h 5733143"/>
              <a:gd name="connsiteX3" fmla="*/ 0 w 8747675"/>
              <a:gd name="connsiteY3" fmla="*/ 5733143 h 5733143"/>
              <a:gd name="connsiteX4" fmla="*/ 0 w 8747675"/>
              <a:gd name="connsiteY4" fmla="*/ 0 h 5733143"/>
              <a:gd name="connsiteX5" fmla="*/ 411843 w 8747675"/>
              <a:gd name="connsiteY5" fmla="*/ 395442 h 5733143"/>
              <a:gd name="connsiteX6" fmla="*/ 411843 w 8747675"/>
              <a:gd name="connsiteY6" fmla="*/ 3027588 h 5733143"/>
              <a:gd name="connsiteX7" fmla="*/ 8744585 w 8747675"/>
              <a:gd name="connsiteY7" fmla="*/ 3036859 h 5733143"/>
              <a:gd name="connsiteX8" fmla="*/ 8288866 w 8747675"/>
              <a:gd name="connsiteY8" fmla="*/ 399145 h 5733143"/>
              <a:gd name="connsiteX9" fmla="*/ 411843 w 8747675"/>
              <a:gd name="connsiteY9" fmla="*/ 395442 h 5733143"/>
              <a:gd name="connsiteX0" fmla="*/ 0 w 8686800"/>
              <a:gd name="connsiteY0" fmla="*/ 0 h 5733143"/>
              <a:gd name="connsiteX1" fmla="*/ 8686800 w 8686800"/>
              <a:gd name="connsiteY1" fmla="*/ 0 h 5733143"/>
              <a:gd name="connsiteX2" fmla="*/ 8686800 w 8686800"/>
              <a:gd name="connsiteY2" fmla="*/ 5733143 h 5733143"/>
              <a:gd name="connsiteX3" fmla="*/ 0 w 8686800"/>
              <a:gd name="connsiteY3" fmla="*/ 5733143 h 5733143"/>
              <a:gd name="connsiteX4" fmla="*/ 0 w 8686800"/>
              <a:gd name="connsiteY4" fmla="*/ 0 h 5733143"/>
              <a:gd name="connsiteX5" fmla="*/ 411843 w 8686800"/>
              <a:gd name="connsiteY5" fmla="*/ 395442 h 5733143"/>
              <a:gd name="connsiteX6" fmla="*/ 411843 w 8686800"/>
              <a:gd name="connsiteY6" fmla="*/ 3027588 h 5733143"/>
              <a:gd name="connsiteX7" fmla="*/ 8285777 w 8686800"/>
              <a:gd name="connsiteY7" fmla="*/ 3036859 h 5733143"/>
              <a:gd name="connsiteX8" fmla="*/ 8288866 w 8686800"/>
              <a:gd name="connsiteY8" fmla="*/ 399145 h 5733143"/>
              <a:gd name="connsiteX9" fmla="*/ 411843 w 8686800"/>
              <a:gd name="connsiteY9" fmla="*/ 395442 h 5733143"/>
              <a:gd name="connsiteX0" fmla="*/ 0 w 8686800"/>
              <a:gd name="connsiteY0" fmla="*/ 15193 h 5748336"/>
              <a:gd name="connsiteX1" fmla="*/ 8686800 w 8686800"/>
              <a:gd name="connsiteY1" fmla="*/ 15193 h 5748336"/>
              <a:gd name="connsiteX2" fmla="*/ 8686800 w 8686800"/>
              <a:gd name="connsiteY2" fmla="*/ 5748336 h 5748336"/>
              <a:gd name="connsiteX3" fmla="*/ 0 w 8686800"/>
              <a:gd name="connsiteY3" fmla="*/ 5748336 h 5748336"/>
              <a:gd name="connsiteX4" fmla="*/ 0 w 8686800"/>
              <a:gd name="connsiteY4" fmla="*/ 15193 h 5748336"/>
              <a:gd name="connsiteX5" fmla="*/ 411843 w 8686800"/>
              <a:gd name="connsiteY5" fmla="*/ 410635 h 5748336"/>
              <a:gd name="connsiteX6" fmla="*/ 411843 w 8686800"/>
              <a:gd name="connsiteY6" fmla="*/ 3042781 h 5748336"/>
              <a:gd name="connsiteX7" fmla="*/ 8285777 w 8686800"/>
              <a:gd name="connsiteY7" fmla="*/ 3052052 h 5748336"/>
              <a:gd name="connsiteX8" fmla="*/ 8288866 w 8686800"/>
              <a:gd name="connsiteY8" fmla="*/ 0 h 5748336"/>
              <a:gd name="connsiteX9" fmla="*/ 411843 w 8686800"/>
              <a:gd name="connsiteY9" fmla="*/ 410635 h 5748336"/>
              <a:gd name="connsiteX0" fmla="*/ 0 w 8686800"/>
              <a:gd name="connsiteY0" fmla="*/ 15193 h 5748336"/>
              <a:gd name="connsiteX1" fmla="*/ 8686800 w 8686800"/>
              <a:gd name="connsiteY1" fmla="*/ 15193 h 5748336"/>
              <a:gd name="connsiteX2" fmla="*/ 8686800 w 8686800"/>
              <a:gd name="connsiteY2" fmla="*/ 5748336 h 5748336"/>
              <a:gd name="connsiteX3" fmla="*/ 0 w 8686800"/>
              <a:gd name="connsiteY3" fmla="*/ 5748336 h 5748336"/>
              <a:gd name="connsiteX4" fmla="*/ 0 w 8686800"/>
              <a:gd name="connsiteY4" fmla="*/ 15193 h 5748336"/>
              <a:gd name="connsiteX5" fmla="*/ 411843 w 8686800"/>
              <a:gd name="connsiteY5" fmla="*/ 4764 h 5748336"/>
              <a:gd name="connsiteX6" fmla="*/ 411843 w 8686800"/>
              <a:gd name="connsiteY6" fmla="*/ 3042781 h 5748336"/>
              <a:gd name="connsiteX7" fmla="*/ 8285777 w 8686800"/>
              <a:gd name="connsiteY7" fmla="*/ 3052052 h 5748336"/>
              <a:gd name="connsiteX8" fmla="*/ 8288866 w 8686800"/>
              <a:gd name="connsiteY8" fmla="*/ 0 h 5748336"/>
              <a:gd name="connsiteX9" fmla="*/ 411843 w 8686800"/>
              <a:gd name="connsiteY9" fmla="*/ 4764 h 5748336"/>
              <a:gd name="connsiteX0" fmla="*/ 0 w 8686800"/>
              <a:gd name="connsiteY0" fmla="*/ 15193 h 5748336"/>
              <a:gd name="connsiteX1" fmla="*/ 8686800 w 8686800"/>
              <a:gd name="connsiteY1" fmla="*/ 15193 h 5748336"/>
              <a:gd name="connsiteX2" fmla="*/ 8686800 w 8686800"/>
              <a:gd name="connsiteY2" fmla="*/ 5748336 h 5748336"/>
              <a:gd name="connsiteX3" fmla="*/ 0 w 8686800"/>
              <a:gd name="connsiteY3" fmla="*/ 5748336 h 5748336"/>
              <a:gd name="connsiteX4" fmla="*/ 0 w 8686800"/>
              <a:gd name="connsiteY4" fmla="*/ 15193 h 5748336"/>
              <a:gd name="connsiteX5" fmla="*/ 411843 w 8686800"/>
              <a:gd name="connsiteY5" fmla="*/ 4764 h 5748336"/>
              <a:gd name="connsiteX6" fmla="*/ 411843 w 8686800"/>
              <a:gd name="connsiteY6" fmla="*/ 3595356 h 5748336"/>
              <a:gd name="connsiteX7" fmla="*/ 8285777 w 8686800"/>
              <a:gd name="connsiteY7" fmla="*/ 3052052 h 5748336"/>
              <a:gd name="connsiteX8" fmla="*/ 8288866 w 8686800"/>
              <a:gd name="connsiteY8" fmla="*/ 0 h 5748336"/>
              <a:gd name="connsiteX9" fmla="*/ 411843 w 8686800"/>
              <a:gd name="connsiteY9" fmla="*/ 4764 h 5748336"/>
              <a:gd name="connsiteX0" fmla="*/ 0 w 8686800"/>
              <a:gd name="connsiteY0" fmla="*/ 15193 h 5748336"/>
              <a:gd name="connsiteX1" fmla="*/ 8686800 w 8686800"/>
              <a:gd name="connsiteY1" fmla="*/ 15193 h 5748336"/>
              <a:gd name="connsiteX2" fmla="*/ 8686800 w 8686800"/>
              <a:gd name="connsiteY2" fmla="*/ 5748336 h 5748336"/>
              <a:gd name="connsiteX3" fmla="*/ 0 w 8686800"/>
              <a:gd name="connsiteY3" fmla="*/ 5748336 h 5748336"/>
              <a:gd name="connsiteX4" fmla="*/ 0 w 8686800"/>
              <a:gd name="connsiteY4" fmla="*/ 15193 h 5748336"/>
              <a:gd name="connsiteX5" fmla="*/ 411843 w 8686800"/>
              <a:gd name="connsiteY5" fmla="*/ 4764 h 5748336"/>
              <a:gd name="connsiteX6" fmla="*/ 411843 w 8686800"/>
              <a:gd name="connsiteY6" fmla="*/ 3299048 h 5748336"/>
              <a:gd name="connsiteX7" fmla="*/ 8285777 w 8686800"/>
              <a:gd name="connsiteY7" fmla="*/ 3052052 h 5748336"/>
              <a:gd name="connsiteX8" fmla="*/ 8288866 w 8686800"/>
              <a:gd name="connsiteY8" fmla="*/ 0 h 5748336"/>
              <a:gd name="connsiteX9" fmla="*/ 411843 w 8686800"/>
              <a:gd name="connsiteY9" fmla="*/ 4764 h 5748336"/>
              <a:gd name="connsiteX0" fmla="*/ 0 w 8686800"/>
              <a:gd name="connsiteY0" fmla="*/ 15193 h 5748336"/>
              <a:gd name="connsiteX1" fmla="*/ 8686800 w 8686800"/>
              <a:gd name="connsiteY1" fmla="*/ 15193 h 5748336"/>
              <a:gd name="connsiteX2" fmla="*/ 8686800 w 8686800"/>
              <a:gd name="connsiteY2" fmla="*/ 5748336 h 5748336"/>
              <a:gd name="connsiteX3" fmla="*/ 0 w 8686800"/>
              <a:gd name="connsiteY3" fmla="*/ 5748336 h 5748336"/>
              <a:gd name="connsiteX4" fmla="*/ 0 w 8686800"/>
              <a:gd name="connsiteY4" fmla="*/ 15193 h 5748336"/>
              <a:gd name="connsiteX5" fmla="*/ 411843 w 8686800"/>
              <a:gd name="connsiteY5" fmla="*/ 4764 h 5748336"/>
              <a:gd name="connsiteX6" fmla="*/ 411843 w 8686800"/>
              <a:gd name="connsiteY6" fmla="*/ 3627389 h 5748336"/>
              <a:gd name="connsiteX7" fmla="*/ 8285777 w 8686800"/>
              <a:gd name="connsiteY7" fmla="*/ 3052052 h 5748336"/>
              <a:gd name="connsiteX8" fmla="*/ 8288866 w 8686800"/>
              <a:gd name="connsiteY8" fmla="*/ 0 h 5748336"/>
              <a:gd name="connsiteX9" fmla="*/ 411843 w 8686800"/>
              <a:gd name="connsiteY9" fmla="*/ 4764 h 5748336"/>
              <a:gd name="connsiteX0" fmla="*/ 0 w 8686800"/>
              <a:gd name="connsiteY0" fmla="*/ 15193 h 5748336"/>
              <a:gd name="connsiteX1" fmla="*/ 8686800 w 8686800"/>
              <a:gd name="connsiteY1" fmla="*/ 15193 h 5748336"/>
              <a:gd name="connsiteX2" fmla="*/ 8686800 w 8686800"/>
              <a:gd name="connsiteY2" fmla="*/ 5748336 h 5748336"/>
              <a:gd name="connsiteX3" fmla="*/ 0 w 8686800"/>
              <a:gd name="connsiteY3" fmla="*/ 5748336 h 5748336"/>
              <a:gd name="connsiteX4" fmla="*/ 0 w 8686800"/>
              <a:gd name="connsiteY4" fmla="*/ 15193 h 5748336"/>
              <a:gd name="connsiteX5" fmla="*/ 411843 w 8686800"/>
              <a:gd name="connsiteY5" fmla="*/ 4764 h 5748336"/>
              <a:gd name="connsiteX6" fmla="*/ 411843 w 8686800"/>
              <a:gd name="connsiteY6" fmla="*/ 3627389 h 5748336"/>
              <a:gd name="connsiteX7" fmla="*/ 8285777 w 8686800"/>
              <a:gd name="connsiteY7" fmla="*/ 3628652 h 5748336"/>
              <a:gd name="connsiteX8" fmla="*/ 8288866 w 8686800"/>
              <a:gd name="connsiteY8" fmla="*/ 0 h 5748336"/>
              <a:gd name="connsiteX9" fmla="*/ 411843 w 8686800"/>
              <a:gd name="connsiteY9" fmla="*/ 4764 h 5748336"/>
              <a:gd name="connsiteX0" fmla="*/ 0 w 8686800"/>
              <a:gd name="connsiteY0" fmla="*/ 15193 h 5748336"/>
              <a:gd name="connsiteX1" fmla="*/ 8686800 w 8686800"/>
              <a:gd name="connsiteY1" fmla="*/ 15193 h 5748336"/>
              <a:gd name="connsiteX2" fmla="*/ 8686800 w 8686800"/>
              <a:gd name="connsiteY2" fmla="*/ 5748336 h 5748336"/>
              <a:gd name="connsiteX3" fmla="*/ 0 w 8686800"/>
              <a:gd name="connsiteY3" fmla="*/ 5748336 h 5748336"/>
              <a:gd name="connsiteX4" fmla="*/ 0 w 8686800"/>
              <a:gd name="connsiteY4" fmla="*/ 15193 h 5748336"/>
              <a:gd name="connsiteX5" fmla="*/ 411843 w 8686800"/>
              <a:gd name="connsiteY5" fmla="*/ 4764 h 5748336"/>
              <a:gd name="connsiteX6" fmla="*/ 411843 w 8686800"/>
              <a:gd name="connsiteY6" fmla="*/ 3627389 h 5748336"/>
              <a:gd name="connsiteX7" fmla="*/ 8285777 w 8686800"/>
              <a:gd name="connsiteY7" fmla="*/ 3300311 h 5748336"/>
              <a:gd name="connsiteX8" fmla="*/ 8288866 w 8686800"/>
              <a:gd name="connsiteY8" fmla="*/ 0 h 5748336"/>
              <a:gd name="connsiteX9" fmla="*/ 411843 w 8686800"/>
              <a:gd name="connsiteY9" fmla="*/ 4764 h 5748336"/>
              <a:gd name="connsiteX0" fmla="*/ 0 w 8686800"/>
              <a:gd name="connsiteY0" fmla="*/ 15193 h 5748336"/>
              <a:gd name="connsiteX1" fmla="*/ 8686800 w 8686800"/>
              <a:gd name="connsiteY1" fmla="*/ 15193 h 5748336"/>
              <a:gd name="connsiteX2" fmla="*/ 8686800 w 8686800"/>
              <a:gd name="connsiteY2" fmla="*/ 5748336 h 5748336"/>
              <a:gd name="connsiteX3" fmla="*/ 0 w 8686800"/>
              <a:gd name="connsiteY3" fmla="*/ 5748336 h 5748336"/>
              <a:gd name="connsiteX4" fmla="*/ 0 w 8686800"/>
              <a:gd name="connsiteY4" fmla="*/ 15193 h 5748336"/>
              <a:gd name="connsiteX5" fmla="*/ 411843 w 8686800"/>
              <a:gd name="connsiteY5" fmla="*/ 4764 h 5748336"/>
              <a:gd name="connsiteX6" fmla="*/ 411843 w 8686800"/>
              <a:gd name="connsiteY6" fmla="*/ 3627389 h 5748336"/>
              <a:gd name="connsiteX7" fmla="*/ 8285777 w 8686800"/>
              <a:gd name="connsiteY7" fmla="*/ 3612636 h 5748336"/>
              <a:gd name="connsiteX8" fmla="*/ 8288866 w 8686800"/>
              <a:gd name="connsiteY8" fmla="*/ 0 h 5748336"/>
              <a:gd name="connsiteX9" fmla="*/ 411843 w 8686800"/>
              <a:gd name="connsiteY9" fmla="*/ 4764 h 5748336"/>
              <a:gd name="connsiteX0" fmla="*/ 0 w 8686800"/>
              <a:gd name="connsiteY0" fmla="*/ 15193 h 5964561"/>
              <a:gd name="connsiteX1" fmla="*/ 8686800 w 8686800"/>
              <a:gd name="connsiteY1" fmla="*/ 15193 h 5964561"/>
              <a:gd name="connsiteX2" fmla="*/ 8686800 w 8686800"/>
              <a:gd name="connsiteY2" fmla="*/ 5748336 h 5964561"/>
              <a:gd name="connsiteX3" fmla="*/ 0 w 8686800"/>
              <a:gd name="connsiteY3" fmla="*/ 5964561 h 5964561"/>
              <a:gd name="connsiteX4" fmla="*/ 0 w 8686800"/>
              <a:gd name="connsiteY4" fmla="*/ 15193 h 5964561"/>
              <a:gd name="connsiteX5" fmla="*/ 411843 w 8686800"/>
              <a:gd name="connsiteY5" fmla="*/ 4764 h 5964561"/>
              <a:gd name="connsiteX6" fmla="*/ 411843 w 8686800"/>
              <a:gd name="connsiteY6" fmla="*/ 3627389 h 5964561"/>
              <a:gd name="connsiteX7" fmla="*/ 8285777 w 8686800"/>
              <a:gd name="connsiteY7" fmla="*/ 3612636 h 5964561"/>
              <a:gd name="connsiteX8" fmla="*/ 8288866 w 8686800"/>
              <a:gd name="connsiteY8" fmla="*/ 0 h 5964561"/>
              <a:gd name="connsiteX9" fmla="*/ 411843 w 8686800"/>
              <a:gd name="connsiteY9" fmla="*/ 4764 h 5964561"/>
              <a:gd name="connsiteX0" fmla="*/ 0 w 8686800"/>
              <a:gd name="connsiteY0" fmla="*/ 15193 h 5964561"/>
              <a:gd name="connsiteX1" fmla="*/ 8686800 w 8686800"/>
              <a:gd name="connsiteY1" fmla="*/ 15193 h 5964561"/>
              <a:gd name="connsiteX2" fmla="*/ 8686800 w 8686800"/>
              <a:gd name="connsiteY2" fmla="*/ 5964561 h 5964561"/>
              <a:gd name="connsiteX3" fmla="*/ 0 w 8686800"/>
              <a:gd name="connsiteY3" fmla="*/ 5964561 h 5964561"/>
              <a:gd name="connsiteX4" fmla="*/ 0 w 8686800"/>
              <a:gd name="connsiteY4" fmla="*/ 15193 h 5964561"/>
              <a:gd name="connsiteX5" fmla="*/ 411843 w 8686800"/>
              <a:gd name="connsiteY5" fmla="*/ 4764 h 5964561"/>
              <a:gd name="connsiteX6" fmla="*/ 411843 w 8686800"/>
              <a:gd name="connsiteY6" fmla="*/ 3627389 h 5964561"/>
              <a:gd name="connsiteX7" fmla="*/ 8285777 w 8686800"/>
              <a:gd name="connsiteY7" fmla="*/ 3612636 h 5964561"/>
              <a:gd name="connsiteX8" fmla="*/ 8288866 w 8686800"/>
              <a:gd name="connsiteY8" fmla="*/ 0 h 5964561"/>
              <a:gd name="connsiteX9" fmla="*/ 411843 w 8686800"/>
              <a:gd name="connsiteY9" fmla="*/ 4764 h 59645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8686800" h="5964561">
                <a:moveTo>
                  <a:pt x="0" y="15193"/>
                </a:moveTo>
                <a:lnTo>
                  <a:pt x="8686800" y="15193"/>
                </a:lnTo>
                <a:lnTo>
                  <a:pt x="8686800" y="5964561"/>
                </a:lnTo>
                <a:lnTo>
                  <a:pt x="0" y="5964561"/>
                </a:lnTo>
                <a:lnTo>
                  <a:pt x="0" y="15193"/>
                </a:lnTo>
                <a:close/>
                <a:moveTo>
                  <a:pt x="411843" y="4764"/>
                </a:moveTo>
                <a:lnTo>
                  <a:pt x="411843" y="3627389"/>
                </a:lnTo>
                <a:lnTo>
                  <a:pt x="8285777" y="3612636"/>
                </a:lnTo>
                <a:cubicBezTo>
                  <a:pt x="8288867" y="2179350"/>
                  <a:pt x="8285776" y="1433286"/>
                  <a:pt x="8288866" y="0"/>
                </a:cubicBezTo>
                <a:lnTo>
                  <a:pt x="411843" y="476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>
              <a:solidFill>
                <a:schemeClr val="tx1"/>
              </a:solidFill>
            </a:endParaRPr>
          </a:p>
        </p:txBody>
      </p:sp>
      <p:sp>
        <p:nvSpPr>
          <p:cNvPr id="10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804329" y="4278366"/>
            <a:ext cx="7565139" cy="430887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>
            <a:lvl1pPr>
              <a:defRPr/>
            </a:lvl1pPr>
          </a:lstStyle>
          <a:p>
            <a:r>
              <a:rPr lang="en-GB" noProof="0" dirty="0" err="1"/>
              <a:t>Väliotsikko</a:t>
            </a:r>
            <a:endParaRPr lang="en-GB" noProof="0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0" hasCustomPrompt="1"/>
          </p:nvPr>
        </p:nvSpPr>
        <p:spPr>
          <a:xfrm>
            <a:off x="804329" y="5458662"/>
            <a:ext cx="4854099" cy="388938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GB" noProof="0" dirty="0" err="1"/>
              <a:t>Alaotsikko</a:t>
            </a:r>
            <a:endParaRPr lang="en-GB" noProof="0" dirty="0"/>
          </a:p>
        </p:txBody>
      </p:sp>
      <p:pic>
        <p:nvPicPr>
          <p:cNvPr id="8" name="Picture 7" descr="TK_EN_rgb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79811" y="5723292"/>
            <a:ext cx="1489657" cy="3054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93332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>
        <p:fade/>
      </p:transition>
    </mc:Choice>
    <mc:Fallback xmlns="">
      <p:transition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tsikko ja kaksi palsta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6282000"/>
            <a:ext cx="7127999" cy="576000"/>
          </a:xfrm>
          <a:prstGeom prst="rect">
            <a:avLst/>
          </a:prstGeom>
          <a:solidFill>
            <a:srgbClr val="EBEBE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4994" y="369084"/>
            <a:ext cx="7711806" cy="430887"/>
          </a:xfrm>
        </p:spPr>
        <p:txBody>
          <a:bodyPr wrap="square">
            <a:spAutoFit/>
          </a:bodyPr>
          <a:lstStyle/>
          <a:p>
            <a:r>
              <a:rPr lang="fi-FI" noProof="0"/>
              <a:t>Muokkaa ots. perustyyl. napsautt.</a:t>
            </a:r>
            <a:endParaRPr lang="en-GB" noProof="0" dirty="0"/>
          </a:p>
        </p:txBody>
      </p:sp>
      <p:sp>
        <p:nvSpPr>
          <p:cNvPr id="15" name="Content Placeholder 14"/>
          <p:cNvSpPr>
            <a:spLocks noGrp="1"/>
          </p:cNvSpPr>
          <p:nvPr>
            <p:ph sz="quarter" idx="15"/>
          </p:nvPr>
        </p:nvSpPr>
        <p:spPr>
          <a:xfrm>
            <a:off x="704850" y="1600199"/>
            <a:ext cx="3754438" cy="4411133"/>
          </a:xfrm>
        </p:spPr>
        <p:txBody>
          <a:bodyPr/>
          <a:lstStyle>
            <a:lvl2pPr marL="742950" indent="-285750">
              <a:buFont typeface="Arial" panose="020B0604020202020204" pitchFamily="34" charset="0"/>
              <a:buChar char="•"/>
              <a:defRPr/>
            </a:lvl2pPr>
            <a:lvl4pPr marL="1600200" indent="-228600">
              <a:buFont typeface="Arial" panose="020B0604020202020204" pitchFamily="34" charset="0"/>
              <a:buChar char="•"/>
              <a:defRPr/>
            </a:lvl4pPr>
          </a:lstStyle>
          <a:p>
            <a:pPr lvl="0"/>
            <a:r>
              <a:rPr lang="fi-FI" noProof="0"/>
              <a:t>Muokkaa tekstin perustyylejä</a:t>
            </a:r>
          </a:p>
          <a:p>
            <a:pPr lvl="1"/>
            <a:r>
              <a:rPr lang="fi-FI" noProof="0"/>
              <a:t>toinen taso</a:t>
            </a:r>
          </a:p>
          <a:p>
            <a:pPr lvl="2"/>
            <a:r>
              <a:rPr lang="fi-FI" noProof="0"/>
              <a:t>kolmas taso</a:t>
            </a:r>
          </a:p>
          <a:p>
            <a:pPr lvl="3"/>
            <a:r>
              <a:rPr lang="fi-FI" noProof="0"/>
              <a:t>neljäs taso</a:t>
            </a:r>
          </a:p>
          <a:p>
            <a:pPr lvl="4"/>
            <a:r>
              <a:rPr lang="fi-FI" noProof="0"/>
              <a:t>viides taso</a:t>
            </a:r>
            <a:endParaRPr lang="en-GB" noProof="0" dirty="0"/>
          </a:p>
        </p:txBody>
      </p:sp>
      <p:sp>
        <p:nvSpPr>
          <p:cNvPr id="16" name="Content Placeholder 14"/>
          <p:cNvSpPr>
            <a:spLocks noGrp="1"/>
          </p:cNvSpPr>
          <p:nvPr>
            <p:ph sz="quarter" idx="16"/>
          </p:nvPr>
        </p:nvSpPr>
        <p:spPr>
          <a:xfrm>
            <a:off x="4669562" y="1600199"/>
            <a:ext cx="3754438" cy="4411133"/>
          </a:xfrm>
        </p:spPr>
        <p:txBody>
          <a:bodyPr/>
          <a:lstStyle>
            <a:lvl2pPr marL="742950" indent="-285750">
              <a:buFont typeface="Arial" panose="020B0604020202020204" pitchFamily="34" charset="0"/>
              <a:buChar char="•"/>
              <a:defRPr/>
            </a:lvl2pPr>
            <a:lvl4pPr marL="1600200" indent="-228600">
              <a:buFont typeface="Arial" panose="020B0604020202020204" pitchFamily="34" charset="0"/>
              <a:buChar char="•"/>
              <a:defRPr/>
            </a:lvl4pPr>
          </a:lstStyle>
          <a:p>
            <a:pPr lvl="0"/>
            <a:r>
              <a:rPr lang="fi-FI" noProof="0"/>
              <a:t>Muokkaa tekstin perustyylejä</a:t>
            </a:r>
          </a:p>
          <a:p>
            <a:pPr lvl="1"/>
            <a:r>
              <a:rPr lang="fi-FI" noProof="0"/>
              <a:t>toinen taso</a:t>
            </a:r>
          </a:p>
          <a:p>
            <a:pPr lvl="2"/>
            <a:r>
              <a:rPr lang="fi-FI" noProof="0"/>
              <a:t>kolmas taso</a:t>
            </a:r>
          </a:p>
          <a:p>
            <a:pPr lvl="3"/>
            <a:r>
              <a:rPr lang="fi-FI" noProof="0"/>
              <a:t>neljäs taso</a:t>
            </a:r>
          </a:p>
          <a:p>
            <a:pPr lvl="4"/>
            <a:r>
              <a:rPr lang="fi-FI" noProof="0"/>
              <a:t>viides taso</a:t>
            </a:r>
            <a:endParaRPr lang="en-GB" noProof="0" dirty="0"/>
          </a:p>
        </p:txBody>
      </p:sp>
      <p:pic>
        <p:nvPicPr>
          <p:cNvPr id="11" name="Picture 10" descr="TK_EN_rgb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22464" y="6392549"/>
            <a:ext cx="1489657" cy="305478"/>
          </a:xfrm>
          <a:prstGeom prst="rect">
            <a:avLst/>
          </a:prstGeom>
        </p:spPr>
      </p:pic>
      <p:sp>
        <p:nvSpPr>
          <p:cNvPr id="13" name="Date Placeholder 3"/>
          <p:cNvSpPr>
            <a:spLocks noGrp="1"/>
          </p:cNvSpPr>
          <p:nvPr>
            <p:ph type="dt" sz="half" idx="2"/>
          </p:nvPr>
        </p:nvSpPr>
        <p:spPr>
          <a:xfrm>
            <a:off x="704598" y="6356350"/>
            <a:ext cx="1281538" cy="365125"/>
          </a:xfrm>
          <a:prstGeom prst="rect">
            <a:avLst/>
          </a:prstGeom>
        </p:spPr>
        <p:txBody>
          <a:bodyPr vert="horz" lIns="90000" tIns="45720" rIns="91440" bIns="45720" rtlCol="0" anchor="ctr"/>
          <a:lstStyle>
            <a:lvl1pPr algn="l">
              <a:defRPr sz="1000">
                <a:solidFill>
                  <a:schemeClr val="tx1"/>
                </a:solidFill>
                <a:latin typeface="Arial"/>
              </a:defRPr>
            </a:lvl1pPr>
          </a:lstStyle>
          <a:p>
            <a:fld id="{BAF5B569-0612-4022-831A-258827B077AF}" type="datetime3">
              <a:rPr lang="en-US" smtClean="0"/>
              <a:t>22 May 2019</a:t>
            </a:fld>
            <a:endParaRPr lang="fi-FI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8613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rgbClr val="000000"/>
                </a:solidFill>
                <a:latin typeface="Arial"/>
                <a:cs typeface="Arial"/>
              </a:defRPr>
            </a:lvl1pPr>
          </a:lstStyle>
          <a:p>
            <a:r>
              <a:rPr lang="fi-FI"/>
              <a:t>Antti Santaharju</a:t>
            </a:r>
          </a:p>
        </p:txBody>
      </p:sp>
      <p:sp>
        <p:nvSpPr>
          <p:cNvPr id="1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0" y="6356350"/>
            <a:ext cx="704598" cy="365125"/>
          </a:xfrm>
          <a:prstGeom prst="rect">
            <a:avLst/>
          </a:prstGeom>
        </p:spPr>
        <p:txBody>
          <a:bodyPr vert="horz" lIns="0" tIns="45720" rIns="91440" bIns="45720" rtlCol="0" anchor="ctr"/>
          <a:lstStyle>
            <a:lvl1pPr algn="ctr">
              <a:defRPr sz="1000">
                <a:solidFill>
                  <a:srgbClr val="000000"/>
                </a:solidFill>
                <a:latin typeface="Arial"/>
                <a:cs typeface="Arial"/>
              </a:defRPr>
            </a:lvl1pPr>
          </a:lstStyle>
          <a:p>
            <a:fld id="{1379233F-897F-45AF-8EE5-A97FD3C22AFA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4026471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>
        <p:fade/>
      </p:transition>
    </mc:Choice>
    <mc:Fallback xmlns="">
      <p:transition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tsikko, alaotsikko ja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6282000"/>
            <a:ext cx="7127999" cy="576000"/>
          </a:xfrm>
          <a:prstGeom prst="rect">
            <a:avLst/>
          </a:prstGeom>
          <a:solidFill>
            <a:srgbClr val="EBEBE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4994" y="369084"/>
            <a:ext cx="7719612" cy="430887"/>
          </a:xfrm>
        </p:spPr>
        <p:txBody>
          <a:bodyPr wrap="square">
            <a:spAutoFit/>
          </a:bodyPr>
          <a:lstStyle/>
          <a:p>
            <a:r>
              <a:rPr lang="fi-FI" noProof="0"/>
              <a:t>Muokkaa ots. perustyyl. napsautt.</a:t>
            </a:r>
            <a:endParaRPr lang="en-GB" noProof="0" dirty="0"/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712194" y="2159000"/>
            <a:ext cx="7719612" cy="3852333"/>
          </a:xfrm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2000" b="1" i="0" u="none" strike="noStrike" kern="1200" cap="none" spc="0" normalizeH="0" baseline="0" noProof="0">
                <a:ln>
                  <a:noFill/>
                </a:ln>
                <a:solidFill>
                  <a:srgbClr val="0073B0"/>
                </a:solidFill>
                <a:effectLst/>
                <a:uLnTx/>
                <a:uFillTx/>
                <a:latin typeface="Arial"/>
                <a:cs typeface="Arial"/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i-FI" sz="17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j-ea"/>
                <a:cs typeface="Arial"/>
              </a:rPr>
              <a:t>Muokkaa tekstin perustyylejä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704850" y="1346205"/>
            <a:ext cx="7726363" cy="312738"/>
          </a:xfrm>
        </p:spPr>
        <p:txBody>
          <a:bodyPr/>
          <a:lstStyle>
            <a:lvl1pPr marL="0" indent="0">
              <a:buNone/>
              <a:defRPr b="1">
                <a:solidFill>
                  <a:srgbClr val="0073B0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fi-FI" noProof="0"/>
              <a:t>Muokkaa tekstin perustyylejä</a:t>
            </a:r>
          </a:p>
        </p:txBody>
      </p:sp>
      <p:pic>
        <p:nvPicPr>
          <p:cNvPr id="12" name="Picture 11" descr="TK_EN_rgb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22464" y="6392549"/>
            <a:ext cx="1489657" cy="305478"/>
          </a:xfrm>
          <a:prstGeom prst="rect">
            <a:avLst/>
          </a:prstGeom>
        </p:spPr>
      </p:pic>
      <p:sp>
        <p:nvSpPr>
          <p:cNvPr id="13" name="Date Placeholder 3"/>
          <p:cNvSpPr>
            <a:spLocks noGrp="1"/>
          </p:cNvSpPr>
          <p:nvPr>
            <p:ph type="dt" sz="half" idx="2"/>
          </p:nvPr>
        </p:nvSpPr>
        <p:spPr>
          <a:xfrm>
            <a:off x="704598" y="6356350"/>
            <a:ext cx="1281538" cy="365125"/>
          </a:xfrm>
          <a:prstGeom prst="rect">
            <a:avLst/>
          </a:prstGeom>
        </p:spPr>
        <p:txBody>
          <a:bodyPr vert="horz" lIns="90000" tIns="45720" rIns="91440" bIns="45720" rtlCol="0" anchor="ctr"/>
          <a:lstStyle>
            <a:lvl1pPr algn="l">
              <a:defRPr sz="1000">
                <a:solidFill>
                  <a:schemeClr val="tx1"/>
                </a:solidFill>
                <a:latin typeface="Arial"/>
              </a:defRPr>
            </a:lvl1pPr>
          </a:lstStyle>
          <a:p>
            <a:fld id="{145774CF-6E60-489C-9C7D-B1580A3B7789}" type="datetime3">
              <a:rPr lang="en-US" smtClean="0"/>
              <a:t>22 May 2019</a:t>
            </a:fld>
            <a:endParaRPr lang="fi-FI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8613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rgbClr val="000000"/>
                </a:solidFill>
                <a:latin typeface="Arial"/>
                <a:cs typeface="Arial"/>
              </a:defRPr>
            </a:lvl1pPr>
          </a:lstStyle>
          <a:p>
            <a:r>
              <a:rPr lang="fi-FI"/>
              <a:t>Antti Santaharju</a:t>
            </a:r>
          </a:p>
        </p:txBody>
      </p:sp>
      <p:sp>
        <p:nvSpPr>
          <p:cNvPr id="1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0" y="6356350"/>
            <a:ext cx="704598" cy="365125"/>
          </a:xfrm>
          <a:prstGeom prst="rect">
            <a:avLst/>
          </a:prstGeom>
        </p:spPr>
        <p:txBody>
          <a:bodyPr vert="horz" lIns="0" tIns="45720" rIns="91440" bIns="45720" rtlCol="0" anchor="ctr"/>
          <a:lstStyle>
            <a:lvl1pPr algn="ctr">
              <a:defRPr sz="1000">
                <a:solidFill>
                  <a:srgbClr val="000000"/>
                </a:solidFill>
                <a:latin typeface="Arial"/>
                <a:cs typeface="Arial"/>
              </a:defRPr>
            </a:lvl1pPr>
          </a:lstStyle>
          <a:p>
            <a:fld id="{1379233F-897F-45AF-8EE5-A97FD3C22AFA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8493434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>
        <p:fade/>
      </p:transition>
    </mc:Choice>
    <mc:Fallback xmlns="">
      <p:transition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tsikko, kaksi palstaa ja kuva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0" y="6282000"/>
            <a:ext cx="7127999" cy="576000"/>
          </a:xfrm>
          <a:prstGeom prst="rect">
            <a:avLst/>
          </a:prstGeom>
          <a:solidFill>
            <a:srgbClr val="EBEBE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4598" y="369084"/>
            <a:ext cx="7719402" cy="430887"/>
          </a:xfrm>
        </p:spPr>
        <p:txBody>
          <a:bodyPr wrap="square">
            <a:spAutoFit/>
          </a:bodyPr>
          <a:lstStyle/>
          <a:p>
            <a:r>
              <a:rPr lang="fi-FI" noProof="0"/>
              <a:t>Muokkaa ots. perustyyl. napsautt.</a:t>
            </a:r>
            <a:endParaRPr lang="en-GB" noProof="0" dirty="0"/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20"/>
          </p:nvPr>
        </p:nvSpPr>
        <p:spPr>
          <a:xfrm>
            <a:off x="705600" y="1600200"/>
            <a:ext cx="3739288" cy="2709863"/>
          </a:xfrm>
        </p:spPr>
        <p:txBody>
          <a:bodyPr/>
          <a:lstStyle>
            <a:lvl2pPr marL="742950" indent="-285750">
              <a:buFont typeface="Arial" panose="020B0604020202020204" pitchFamily="34" charset="0"/>
              <a:buChar char="•"/>
              <a:defRPr/>
            </a:lvl2pPr>
            <a:lvl4pPr marL="1600200" indent="-228600">
              <a:buFont typeface="Arial" panose="020B0604020202020204" pitchFamily="34" charset="0"/>
              <a:buChar char="•"/>
              <a:defRPr/>
            </a:lvl4pPr>
          </a:lstStyle>
          <a:p>
            <a:pPr lvl="0"/>
            <a:r>
              <a:rPr lang="fi-FI" noProof="0"/>
              <a:t>Muokkaa tekstin perustyylejä</a:t>
            </a:r>
          </a:p>
          <a:p>
            <a:pPr lvl="1"/>
            <a:r>
              <a:rPr lang="fi-FI" noProof="0"/>
              <a:t>toinen taso</a:t>
            </a:r>
          </a:p>
          <a:p>
            <a:pPr lvl="2"/>
            <a:r>
              <a:rPr lang="fi-FI" noProof="0"/>
              <a:t>kolmas taso</a:t>
            </a:r>
          </a:p>
          <a:p>
            <a:pPr lvl="3"/>
            <a:r>
              <a:rPr lang="fi-FI" noProof="0"/>
              <a:t>neljäs taso</a:t>
            </a:r>
          </a:p>
          <a:p>
            <a:pPr lvl="4"/>
            <a:r>
              <a:rPr lang="fi-FI" noProof="0"/>
              <a:t>viides taso</a:t>
            </a:r>
            <a:endParaRPr lang="en-GB" noProof="0" dirty="0"/>
          </a:p>
        </p:txBody>
      </p:sp>
      <p:sp>
        <p:nvSpPr>
          <p:cNvPr id="20" name="Text Placeholder 18"/>
          <p:cNvSpPr>
            <a:spLocks noGrp="1"/>
          </p:cNvSpPr>
          <p:nvPr>
            <p:ph type="body" sz="quarter" idx="21"/>
          </p:nvPr>
        </p:nvSpPr>
        <p:spPr>
          <a:xfrm>
            <a:off x="4668083" y="1600200"/>
            <a:ext cx="3739288" cy="2709863"/>
          </a:xfrm>
        </p:spPr>
        <p:txBody>
          <a:bodyPr/>
          <a:lstStyle>
            <a:lvl2pPr marL="742950" indent="-285750">
              <a:buFont typeface="Arial" panose="020B0604020202020204" pitchFamily="34" charset="0"/>
              <a:buChar char="•"/>
              <a:defRPr/>
            </a:lvl2pPr>
            <a:lvl4pPr marL="1600200" indent="-228600">
              <a:buFont typeface="Arial" panose="020B0604020202020204" pitchFamily="34" charset="0"/>
              <a:buChar char="•"/>
              <a:defRPr/>
            </a:lvl4pPr>
          </a:lstStyle>
          <a:p>
            <a:pPr lvl="0"/>
            <a:r>
              <a:rPr lang="fi-FI" noProof="0"/>
              <a:t>Muokkaa tekstin perustyylejä</a:t>
            </a:r>
          </a:p>
          <a:p>
            <a:pPr lvl="1"/>
            <a:r>
              <a:rPr lang="fi-FI" noProof="0"/>
              <a:t>toinen taso</a:t>
            </a:r>
          </a:p>
          <a:p>
            <a:pPr lvl="2"/>
            <a:r>
              <a:rPr lang="fi-FI" noProof="0"/>
              <a:t>kolmas taso</a:t>
            </a:r>
          </a:p>
          <a:p>
            <a:pPr lvl="3"/>
            <a:r>
              <a:rPr lang="fi-FI" noProof="0"/>
              <a:t>neljäs taso</a:t>
            </a:r>
          </a:p>
          <a:p>
            <a:pPr lvl="4"/>
            <a:r>
              <a:rPr lang="fi-FI" noProof="0"/>
              <a:t>viides taso</a:t>
            </a:r>
            <a:endParaRPr lang="en-GB" noProof="0" dirty="0"/>
          </a:p>
        </p:txBody>
      </p:sp>
      <p:pic>
        <p:nvPicPr>
          <p:cNvPr id="15" name="Picture 14" descr="TK_EN_rgb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22464" y="6392549"/>
            <a:ext cx="1489657" cy="305478"/>
          </a:xfrm>
          <a:prstGeom prst="rect">
            <a:avLst/>
          </a:prstGeom>
        </p:spPr>
      </p:pic>
      <p:sp>
        <p:nvSpPr>
          <p:cNvPr id="21" name="Date Placeholder 3"/>
          <p:cNvSpPr>
            <a:spLocks noGrp="1"/>
          </p:cNvSpPr>
          <p:nvPr>
            <p:ph type="dt" sz="half" idx="2"/>
          </p:nvPr>
        </p:nvSpPr>
        <p:spPr>
          <a:xfrm>
            <a:off x="704598" y="6356350"/>
            <a:ext cx="1281538" cy="365125"/>
          </a:xfrm>
          <a:prstGeom prst="rect">
            <a:avLst/>
          </a:prstGeom>
        </p:spPr>
        <p:txBody>
          <a:bodyPr vert="horz" lIns="90000" tIns="45720" rIns="91440" bIns="45720" rtlCol="0" anchor="ctr"/>
          <a:lstStyle>
            <a:lvl1pPr algn="l">
              <a:defRPr sz="1000">
                <a:solidFill>
                  <a:schemeClr val="tx1"/>
                </a:solidFill>
                <a:latin typeface="Arial"/>
              </a:defRPr>
            </a:lvl1pPr>
          </a:lstStyle>
          <a:p>
            <a:fld id="{25919E90-72B8-4B72-91CA-B34A992B4A04}" type="datetime3">
              <a:rPr lang="en-US" smtClean="0"/>
              <a:t>22 May 2019</a:t>
            </a:fld>
            <a:endParaRPr lang="fi-FI"/>
          </a:p>
        </p:txBody>
      </p:sp>
      <p:sp>
        <p:nvSpPr>
          <p:cNvPr id="2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8613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rgbClr val="000000"/>
                </a:solidFill>
                <a:latin typeface="Arial"/>
                <a:cs typeface="Arial"/>
              </a:defRPr>
            </a:lvl1pPr>
          </a:lstStyle>
          <a:p>
            <a:r>
              <a:rPr lang="fi-FI"/>
              <a:t>Antti Santaharju</a:t>
            </a:r>
          </a:p>
        </p:txBody>
      </p:sp>
      <p:sp>
        <p:nvSpPr>
          <p:cNvPr id="2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0" y="6356350"/>
            <a:ext cx="704598" cy="365125"/>
          </a:xfrm>
          <a:prstGeom prst="rect">
            <a:avLst/>
          </a:prstGeom>
        </p:spPr>
        <p:txBody>
          <a:bodyPr vert="horz" lIns="0" tIns="45720" rIns="91440" bIns="45720" rtlCol="0" anchor="ctr"/>
          <a:lstStyle>
            <a:lvl1pPr algn="ctr">
              <a:defRPr sz="1000">
                <a:solidFill>
                  <a:srgbClr val="000000"/>
                </a:solidFill>
                <a:latin typeface="Arial"/>
                <a:cs typeface="Arial"/>
              </a:defRPr>
            </a:lvl1pPr>
          </a:lstStyle>
          <a:p>
            <a:fld id="{1379233F-897F-45AF-8EE5-A97FD3C22AFA}" type="slidenum">
              <a:rPr lang="fi-FI" smtClean="0"/>
              <a:t>‹#›</a:t>
            </a:fld>
            <a:endParaRPr lang="fi-FI"/>
          </a:p>
        </p:txBody>
      </p:sp>
      <p:pic>
        <p:nvPicPr>
          <p:cNvPr id="3" name="Kuva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4599" y="4868103"/>
            <a:ext cx="6423399" cy="14138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5532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>
        <p:fade/>
      </p:transition>
    </mc:Choice>
    <mc:Fallback xmlns="">
      <p:transition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04599" y="366766"/>
            <a:ext cx="7734802" cy="430887"/>
          </a:xfrm>
          <a:prstGeom prst="rect">
            <a:avLst/>
          </a:prstGeom>
        </p:spPr>
        <p:txBody>
          <a:bodyPr vert="horz" lIns="0" tIns="0" rIns="0" bIns="0" rtlCol="0" anchor="t" anchorCtr="0">
            <a:spAutoFit/>
          </a:bodyPr>
          <a:lstStyle/>
          <a:p>
            <a:endParaRPr lang="en-GB" noProof="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4598" y="1548000"/>
            <a:ext cx="7734803" cy="4525963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endParaRPr lang="en-GB" noProof="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04598" y="6356350"/>
            <a:ext cx="1281538" cy="365125"/>
          </a:xfrm>
          <a:prstGeom prst="rect">
            <a:avLst/>
          </a:prstGeom>
        </p:spPr>
        <p:txBody>
          <a:bodyPr vert="horz" lIns="90000" tIns="45720" rIns="91440" bIns="45720" rtlCol="0" anchor="ctr"/>
          <a:lstStyle>
            <a:lvl1pPr algn="l">
              <a:defRPr sz="1000">
                <a:solidFill>
                  <a:schemeClr val="tx1"/>
                </a:solidFill>
                <a:latin typeface="Arial"/>
              </a:defRPr>
            </a:lvl1pPr>
          </a:lstStyle>
          <a:p>
            <a:fld id="{481252C7-563E-4EAA-9614-C90AD1517EED}" type="datetime3">
              <a:rPr lang="en-US" smtClean="0"/>
              <a:t>22 May 2019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8613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rgbClr val="000000"/>
                </a:solidFill>
                <a:latin typeface="Arial"/>
                <a:cs typeface="Arial"/>
              </a:defRPr>
            </a:lvl1pPr>
          </a:lstStyle>
          <a:p>
            <a:r>
              <a:rPr lang="fi-FI"/>
              <a:t>Antti Santaharju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0" y="6356350"/>
            <a:ext cx="704598" cy="365125"/>
          </a:xfrm>
          <a:prstGeom prst="rect">
            <a:avLst/>
          </a:prstGeom>
        </p:spPr>
        <p:txBody>
          <a:bodyPr vert="horz" lIns="0" tIns="45720" rIns="91440" bIns="45720" rtlCol="0" anchor="ctr"/>
          <a:lstStyle>
            <a:lvl1pPr algn="ctr">
              <a:defRPr sz="1000">
                <a:solidFill>
                  <a:srgbClr val="000000"/>
                </a:solidFill>
                <a:latin typeface="Arial"/>
                <a:cs typeface="Arial"/>
              </a:defRPr>
            </a:lvl1pPr>
          </a:lstStyle>
          <a:p>
            <a:fld id="{1379233F-897F-45AF-8EE5-A97FD3C22AFA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6153350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80" r:id="rId4"/>
    <p:sldLayoutId id="2147483681" r:id="rId5"/>
    <p:sldLayoutId id="2147483682" r:id="rId6"/>
    <p:sldLayoutId id="2147483676" r:id="rId7"/>
    <p:sldLayoutId id="2147483677" r:id="rId8"/>
    <p:sldLayoutId id="2147483678" r:id="rId9"/>
    <p:sldLayoutId id="2147483683" r:id="rId10"/>
    <p:sldLayoutId id="2147483679" r:id="rId11"/>
  </p:sldLayoutIdLst>
  <mc:AlternateContent xmlns:mc="http://schemas.openxmlformats.org/markup-compatibility/2006" xmlns:p14="http://schemas.microsoft.com/office/powerpoint/2010/main">
    <mc:Choice Requires="p14">
      <p:transition p14:dur="200">
        <p:fade/>
      </p:transition>
    </mc:Choice>
    <mc:Fallback xmlns="">
      <p:transition>
        <p:fade/>
      </p:transition>
    </mc:Fallback>
  </mc:AlternateContent>
  <p:hf hdr="0"/>
  <p:txStyles>
    <p:titleStyle>
      <a:lvl1pPr algn="l" defTabSz="457200" rtl="0" eaLnBrk="1" latinLnBrk="0" hangingPunct="1">
        <a:spcBef>
          <a:spcPct val="0"/>
        </a:spcBef>
        <a:buNone/>
        <a:defRPr sz="2800" b="1" kern="1200">
          <a:solidFill>
            <a:schemeClr val="tx1"/>
          </a:solidFill>
          <a:latin typeface="Arial"/>
          <a:ea typeface="+mj-ea"/>
          <a:cs typeface="Arial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rgbClr val="0073B0"/>
        </a:buClr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/>
          <a:ea typeface="+mn-ea"/>
          <a:cs typeface="Arial"/>
        </a:defRPr>
      </a:lvl1pPr>
      <a:lvl2pPr marL="742950" indent="-285750" algn="l" defTabSz="457200" rtl="0" eaLnBrk="1" latinLnBrk="0" hangingPunct="1">
        <a:spcBef>
          <a:spcPct val="20000"/>
        </a:spcBef>
        <a:buClr>
          <a:srgbClr val="0073B0"/>
        </a:buClr>
        <a:buFont typeface="Arial"/>
        <a:buChar char="–"/>
        <a:defRPr sz="2000" kern="1200">
          <a:solidFill>
            <a:schemeClr val="tx1"/>
          </a:solidFill>
          <a:latin typeface="Arial"/>
          <a:ea typeface="+mn-ea"/>
          <a:cs typeface="Arial"/>
        </a:defRPr>
      </a:lvl2pPr>
      <a:lvl3pPr marL="1143000" indent="-228600" algn="l" defTabSz="457200" rtl="0" eaLnBrk="1" latinLnBrk="0" hangingPunct="1">
        <a:spcBef>
          <a:spcPct val="20000"/>
        </a:spcBef>
        <a:buClr>
          <a:srgbClr val="0073B0"/>
        </a:buClr>
        <a:buFont typeface="Arial"/>
        <a:buChar char="•"/>
        <a:defRPr sz="2000" kern="1200">
          <a:solidFill>
            <a:schemeClr val="tx1"/>
          </a:solidFill>
          <a:latin typeface="Arial"/>
          <a:ea typeface="+mn-ea"/>
          <a:cs typeface="Arial"/>
        </a:defRPr>
      </a:lvl3pPr>
      <a:lvl4pPr marL="1600200" indent="-228600" algn="l" defTabSz="457200" rtl="0" eaLnBrk="1" latinLnBrk="0" hangingPunct="1">
        <a:spcBef>
          <a:spcPct val="20000"/>
        </a:spcBef>
        <a:buClr>
          <a:srgbClr val="0073B0"/>
        </a:buClr>
        <a:buFont typeface="Arial"/>
        <a:buChar char="–"/>
        <a:defRPr sz="2000" kern="1200">
          <a:solidFill>
            <a:schemeClr val="tx1"/>
          </a:solidFill>
          <a:latin typeface="Arial"/>
          <a:ea typeface="+mn-ea"/>
          <a:cs typeface="Arial"/>
        </a:defRPr>
      </a:lvl4pPr>
      <a:lvl5pPr marL="2057400" indent="-228600" algn="l" defTabSz="457200" rtl="0" eaLnBrk="1" latinLnBrk="0" hangingPunct="1">
        <a:spcBef>
          <a:spcPct val="20000"/>
        </a:spcBef>
        <a:buClr>
          <a:srgbClr val="0073B0"/>
        </a:buClr>
        <a:buFont typeface="Arial"/>
        <a:buChar char="»"/>
        <a:defRPr sz="2000" kern="1200">
          <a:solidFill>
            <a:schemeClr val="tx1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tif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mailto:rina.tammisto@stat.fi" TargetMode="External"/><Relationship Id="rId2" Type="http://schemas.openxmlformats.org/officeDocument/2006/relationships/hyperlink" Target="mailto:antti.santaharju@stat.fi" TargetMode="External"/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ctrTitle"/>
          </p:nvPr>
        </p:nvSpPr>
        <p:spPr>
          <a:xfrm>
            <a:off x="3606796" y="4136566"/>
            <a:ext cx="5139273" cy="677108"/>
          </a:xfrm>
        </p:spPr>
        <p:txBody>
          <a:bodyPr/>
          <a:lstStyle/>
          <a:p>
            <a:r>
              <a:rPr lang="en-GB" i="1" dirty="0"/>
              <a:t>Statistics Finland’s integrated architecture for geospatial information</a:t>
            </a:r>
            <a:endParaRPr lang="fi-FI" dirty="0"/>
          </a:p>
        </p:txBody>
      </p:sp>
      <p:sp>
        <p:nvSpPr>
          <p:cNvPr id="3" name="Alaotsikko 2"/>
          <p:cNvSpPr>
            <a:spLocks noGrp="1"/>
          </p:cNvSpPr>
          <p:nvPr>
            <p:ph type="subTitle" idx="1"/>
          </p:nvPr>
        </p:nvSpPr>
        <p:spPr>
          <a:xfrm>
            <a:off x="3606796" y="5459961"/>
            <a:ext cx="5139274" cy="689420"/>
          </a:xfrm>
        </p:spPr>
        <p:txBody>
          <a:bodyPr/>
          <a:lstStyle/>
          <a:p>
            <a:r>
              <a:rPr lang="fi-FI" dirty="0"/>
              <a:t>Antti Santaharju, </a:t>
            </a:r>
            <a:r>
              <a:rPr lang="fi-FI" dirty="0" err="1"/>
              <a:t>Rina</a:t>
            </a:r>
            <a:r>
              <a:rPr lang="fi-FI"/>
              <a:t> Tammisto</a:t>
            </a:r>
            <a:endParaRPr lang="fi-FI" dirty="0"/>
          </a:p>
          <a:p>
            <a:r>
              <a:rPr lang="en-US" dirty="0"/>
              <a:t>Workshop on Data Integration: </a:t>
            </a:r>
            <a:r>
              <a:rPr lang="en-US" dirty="0" err="1"/>
              <a:t>Realising</a:t>
            </a:r>
            <a:r>
              <a:rPr lang="en-US" dirty="0"/>
              <a:t> the Potential of Statistical and Geospatial Data, Belgrade 23.5.2019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39113550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>
        <p:fade/>
      </p:transition>
    </mc:Choice>
    <mc:Fallback xmlns="">
      <p:transition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F3F27AA1-40FB-40BD-8D73-CBAFF621A5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4598" y="369084"/>
            <a:ext cx="7734803" cy="430887"/>
          </a:xfrm>
        </p:spPr>
        <p:txBody>
          <a:bodyPr/>
          <a:lstStyle/>
          <a:p>
            <a:r>
              <a:rPr lang="en-GB" dirty="0"/>
              <a:t>Content of the Geospatial data repository</a:t>
            </a:r>
          </a:p>
        </p:txBody>
      </p:sp>
      <p:sp>
        <p:nvSpPr>
          <p:cNvPr id="4" name="Päivämäärän paikkamerkki 3">
            <a:extLst>
              <a:ext uri="{FF2B5EF4-FFF2-40B4-BE49-F238E27FC236}">
                <a16:creationId xmlns:a16="http://schemas.microsoft.com/office/drawing/2014/main" id="{500EE6C1-C19A-40D2-A03D-7BCE9621BA1D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2A57628B-C057-48B5-B770-BAA28003241F}" type="datetime3">
              <a:rPr lang="en-US" smtClean="0"/>
              <a:t>22 May 2019</a:t>
            </a:fld>
            <a:endParaRPr lang="fi-FI"/>
          </a:p>
        </p:txBody>
      </p:sp>
      <p:sp>
        <p:nvSpPr>
          <p:cNvPr id="5" name="Alatunnisteen paikkamerkki 4">
            <a:extLst>
              <a:ext uri="{FF2B5EF4-FFF2-40B4-BE49-F238E27FC236}">
                <a16:creationId xmlns:a16="http://schemas.microsoft.com/office/drawing/2014/main" id="{0B5F2CCE-BF9C-4FD9-B0BC-0B757067F20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i-FI"/>
              <a:t>Antti Santaharju</a:t>
            </a:r>
          </a:p>
        </p:txBody>
      </p:sp>
      <p:sp>
        <p:nvSpPr>
          <p:cNvPr id="6" name="Dian numeron paikkamerkki 5">
            <a:extLst>
              <a:ext uri="{FF2B5EF4-FFF2-40B4-BE49-F238E27FC236}">
                <a16:creationId xmlns:a16="http://schemas.microsoft.com/office/drawing/2014/main" id="{353CCFF3-A091-4767-A7E8-433C8343761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379233F-897F-45AF-8EE5-A97FD3C22AFA}" type="slidenum">
              <a:rPr lang="fi-FI" smtClean="0"/>
              <a:t>10</a:t>
            </a:fld>
            <a:endParaRPr lang="fi-FI"/>
          </a:p>
        </p:txBody>
      </p:sp>
      <p:sp>
        <p:nvSpPr>
          <p:cNvPr id="11" name="Suorakulmio 10">
            <a:extLst>
              <a:ext uri="{FF2B5EF4-FFF2-40B4-BE49-F238E27FC236}">
                <a16:creationId xmlns:a16="http://schemas.microsoft.com/office/drawing/2014/main" id="{D9B8FBB1-131C-49AE-8574-5F7AE172C908}"/>
              </a:ext>
            </a:extLst>
          </p:cNvPr>
          <p:cNvSpPr/>
          <p:nvPr/>
        </p:nvSpPr>
        <p:spPr>
          <a:xfrm>
            <a:off x="3183467" y="2142067"/>
            <a:ext cx="1540933" cy="71966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Location</a:t>
            </a:r>
          </a:p>
        </p:txBody>
      </p:sp>
      <p:sp>
        <p:nvSpPr>
          <p:cNvPr id="12" name="Suorakulmio 11">
            <a:extLst>
              <a:ext uri="{FF2B5EF4-FFF2-40B4-BE49-F238E27FC236}">
                <a16:creationId xmlns:a16="http://schemas.microsoft.com/office/drawing/2014/main" id="{9CBBABC2-8661-467E-8559-913609F58B75}"/>
              </a:ext>
            </a:extLst>
          </p:cNvPr>
          <p:cNvSpPr/>
          <p:nvPr/>
        </p:nvSpPr>
        <p:spPr>
          <a:xfrm>
            <a:off x="5393275" y="2142067"/>
            <a:ext cx="1540933" cy="71966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Coordinates</a:t>
            </a:r>
          </a:p>
        </p:txBody>
      </p:sp>
      <p:sp>
        <p:nvSpPr>
          <p:cNvPr id="13" name="Suorakulmio 12">
            <a:extLst>
              <a:ext uri="{FF2B5EF4-FFF2-40B4-BE49-F238E27FC236}">
                <a16:creationId xmlns:a16="http://schemas.microsoft.com/office/drawing/2014/main" id="{1FEE1B6C-A25B-426E-B092-71B59EE18856}"/>
              </a:ext>
            </a:extLst>
          </p:cNvPr>
          <p:cNvSpPr/>
          <p:nvPr/>
        </p:nvSpPr>
        <p:spPr>
          <a:xfrm>
            <a:off x="973656" y="2142067"/>
            <a:ext cx="1540933" cy="71966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Building</a:t>
            </a:r>
          </a:p>
        </p:txBody>
      </p:sp>
      <p:sp>
        <p:nvSpPr>
          <p:cNvPr id="14" name="Suorakulmio 13">
            <a:extLst>
              <a:ext uri="{FF2B5EF4-FFF2-40B4-BE49-F238E27FC236}">
                <a16:creationId xmlns:a16="http://schemas.microsoft.com/office/drawing/2014/main" id="{5055442C-0C96-4597-9C05-E7CDFE6F8384}"/>
              </a:ext>
            </a:extLst>
          </p:cNvPr>
          <p:cNvSpPr/>
          <p:nvPr/>
        </p:nvSpPr>
        <p:spPr>
          <a:xfrm>
            <a:off x="3183466" y="1106953"/>
            <a:ext cx="1540933" cy="71966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Address</a:t>
            </a:r>
          </a:p>
        </p:txBody>
      </p:sp>
      <p:sp>
        <p:nvSpPr>
          <p:cNvPr id="15" name="Suorakulmio 14">
            <a:extLst>
              <a:ext uri="{FF2B5EF4-FFF2-40B4-BE49-F238E27FC236}">
                <a16:creationId xmlns:a16="http://schemas.microsoft.com/office/drawing/2014/main" id="{BADC8F18-AC87-42F5-A94E-00166FFAF044}"/>
              </a:ext>
            </a:extLst>
          </p:cNvPr>
          <p:cNvSpPr/>
          <p:nvPr/>
        </p:nvSpPr>
        <p:spPr>
          <a:xfrm>
            <a:off x="3183464" y="3177181"/>
            <a:ext cx="1540933" cy="71966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Area</a:t>
            </a:r>
          </a:p>
        </p:txBody>
      </p:sp>
      <p:sp>
        <p:nvSpPr>
          <p:cNvPr id="16" name="Suorakulmio 15">
            <a:extLst>
              <a:ext uri="{FF2B5EF4-FFF2-40B4-BE49-F238E27FC236}">
                <a16:creationId xmlns:a16="http://schemas.microsoft.com/office/drawing/2014/main" id="{97740B50-E16C-452B-9CE9-CF8307DD77B0}"/>
              </a:ext>
            </a:extLst>
          </p:cNvPr>
          <p:cNvSpPr/>
          <p:nvPr/>
        </p:nvSpPr>
        <p:spPr>
          <a:xfrm>
            <a:off x="3183464" y="4201585"/>
            <a:ext cx="1540933" cy="71966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Municipality</a:t>
            </a:r>
          </a:p>
        </p:txBody>
      </p:sp>
      <p:sp>
        <p:nvSpPr>
          <p:cNvPr id="17" name="Suorakulmio 16">
            <a:extLst>
              <a:ext uri="{FF2B5EF4-FFF2-40B4-BE49-F238E27FC236}">
                <a16:creationId xmlns:a16="http://schemas.microsoft.com/office/drawing/2014/main" id="{D18A0699-75F4-4A6F-82B0-7E25CAD3D8D9}"/>
              </a:ext>
            </a:extLst>
          </p:cNvPr>
          <p:cNvSpPr/>
          <p:nvPr/>
        </p:nvSpPr>
        <p:spPr>
          <a:xfrm>
            <a:off x="3183464" y="5225989"/>
            <a:ext cx="1540933" cy="71966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Municipal based areas</a:t>
            </a:r>
          </a:p>
        </p:txBody>
      </p:sp>
      <p:sp>
        <p:nvSpPr>
          <p:cNvPr id="18" name="Suorakulmio 17">
            <a:extLst>
              <a:ext uri="{FF2B5EF4-FFF2-40B4-BE49-F238E27FC236}">
                <a16:creationId xmlns:a16="http://schemas.microsoft.com/office/drawing/2014/main" id="{EFAE2B88-321A-44B4-9072-A6B47F7BA4B1}"/>
              </a:ext>
            </a:extLst>
          </p:cNvPr>
          <p:cNvSpPr/>
          <p:nvPr/>
        </p:nvSpPr>
        <p:spPr>
          <a:xfrm>
            <a:off x="5393275" y="3177181"/>
            <a:ext cx="1540933" cy="71966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Postal code area</a:t>
            </a:r>
          </a:p>
        </p:txBody>
      </p:sp>
      <p:sp>
        <p:nvSpPr>
          <p:cNvPr id="19" name="Suorakulmio 18">
            <a:extLst>
              <a:ext uri="{FF2B5EF4-FFF2-40B4-BE49-F238E27FC236}">
                <a16:creationId xmlns:a16="http://schemas.microsoft.com/office/drawing/2014/main" id="{3195BF9A-9455-4F8F-998F-1EC81C7428FA}"/>
              </a:ext>
            </a:extLst>
          </p:cNvPr>
          <p:cNvSpPr/>
          <p:nvPr/>
        </p:nvSpPr>
        <p:spPr>
          <a:xfrm>
            <a:off x="5393273" y="5225989"/>
            <a:ext cx="1540933" cy="71966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Sub municipal area</a:t>
            </a:r>
          </a:p>
        </p:txBody>
      </p:sp>
      <p:sp>
        <p:nvSpPr>
          <p:cNvPr id="20" name="Suorakulmio 19">
            <a:extLst>
              <a:ext uri="{FF2B5EF4-FFF2-40B4-BE49-F238E27FC236}">
                <a16:creationId xmlns:a16="http://schemas.microsoft.com/office/drawing/2014/main" id="{6172C80B-9DC6-492B-B2DB-141467BD064B}"/>
              </a:ext>
            </a:extLst>
          </p:cNvPr>
          <p:cNvSpPr/>
          <p:nvPr/>
        </p:nvSpPr>
        <p:spPr>
          <a:xfrm>
            <a:off x="5393274" y="4201585"/>
            <a:ext cx="1540933" cy="71966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err="1"/>
              <a:t>Gridnet</a:t>
            </a:r>
            <a:endParaRPr lang="en-GB" dirty="0"/>
          </a:p>
          <a:p>
            <a:pPr algn="ctr"/>
            <a:r>
              <a:rPr lang="en-GB" sz="1400" dirty="0"/>
              <a:t>(250 m, 1 km, </a:t>
            </a:r>
          </a:p>
          <a:p>
            <a:pPr algn="ctr"/>
            <a:r>
              <a:rPr lang="en-GB" sz="1400" dirty="0"/>
              <a:t>5 km)</a:t>
            </a:r>
          </a:p>
        </p:txBody>
      </p:sp>
      <p:sp>
        <p:nvSpPr>
          <p:cNvPr id="21" name="Suorakulmio 20">
            <a:extLst>
              <a:ext uri="{FF2B5EF4-FFF2-40B4-BE49-F238E27FC236}">
                <a16:creationId xmlns:a16="http://schemas.microsoft.com/office/drawing/2014/main" id="{77A5681E-7021-46A4-BF3F-DC0A1915B1EF}"/>
              </a:ext>
            </a:extLst>
          </p:cNvPr>
          <p:cNvSpPr/>
          <p:nvPr/>
        </p:nvSpPr>
        <p:spPr>
          <a:xfrm>
            <a:off x="931328" y="4686270"/>
            <a:ext cx="1540933" cy="719666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err="1"/>
              <a:t>Classifi</a:t>
            </a:r>
            <a:r>
              <a:rPr lang="en-GB" dirty="0"/>
              <a:t>-cation links</a:t>
            </a:r>
          </a:p>
        </p:txBody>
      </p:sp>
      <p:cxnSp>
        <p:nvCxnSpPr>
          <p:cNvPr id="23" name="Suora yhdysviiva 22">
            <a:extLst>
              <a:ext uri="{FF2B5EF4-FFF2-40B4-BE49-F238E27FC236}">
                <a16:creationId xmlns:a16="http://schemas.microsoft.com/office/drawing/2014/main" id="{C3994E38-0828-40AC-92CF-1B72C8E3B11C}"/>
              </a:ext>
            </a:extLst>
          </p:cNvPr>
          <p:cNvCxnSpPr>
            <a:stCxn id="14" idx="2"/>
            <a:endCxn id="11" idx="0"/>
          </p:cNvCxnSpPr>
          <p:nvPr/>
        </p:nvCxnSpPr>
        <p:spPr>
          <a:xfrm>
            <a:off x="3953933" y="1826619"/>
            <a:ext cx="1" cy="31544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5" name="Suora yhdysviiva 24">
            <a:extLst>
              <a:ext uri="{FF2B5EF4-FFF2-40B4-BE49-F238E27FC236}">
                <a16:creationId xmlns:a16="http://schemas.microsoft.com/office/drawing/2014/main" id="{A5340B64-E915-40C1-9439-B7EC8D9A84B2}"/>
              </a:ext>
            </a:extLst>
          </p:cNvPr>
          <p:cNvCxnSpPr>
            <a:cxnSpLocks/>
            <a:stCxn id="11" idx="3"/>
            <a:endCxn id="12" idx="1"/>
          </p:cNvCxnSpPr>
          <p:nvPr/>
        </p:nvCxnSpPr>
        <p:spPr>
          <a:xfrm>
            <a:off x="4724400" y="2501900"/>
            <a:ext cx="668875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7" name="Suora yhdysviiva 26">
            <a:extLst>
              <a:ext uri="{FF2B5EF4-FFF2-40B4-BE49-F238E27FC236}">
                <a16:creationId xmlns:a16="http://schemas.microsoft.com/office/drawing/2014/main" id="{AA1D2FD9-2597-4DE3-926D-33D98889E5D0}"/>
              </a:ext>
            </a:extLst>
          </p:cNvPr>
          <p:cNvCxnSpPr>
            <a:stCxn id="13" idx="3"/>
            <a:endCxn id="11" idx="1"/>
          </p:cNvCxnSpPr>
          <p:nvPr/>
        </p:nvCxnSpPr>
        <p:spPr>
          <a:xfrm>
            <a:off x="2514589" y="2501900"/>
            <a:ext cx="668878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9" name="Suora yhdysviiva 28">
            <a:extLst>
              <a:ext uri="{FF2B5EF4-FFF2-40B4-BE49-F238E27FC236}">
                <a16:creationId xmlns:a16="http://schemas.microsoft.com/office/drawing/2014/main" id="{F76925AB-ABCF-4B50-9A06-1917EA86E692}"/>
              </a:ext>
            </a:extLst>
          </p:cNvPr>
          <p:cNvCxnSpPr>
            <a:stCxn id="11" idx="2"/>
            <a:endCxn id="15" idx="0"/>
          </p:cNvCxnSpPr>
          <p:nvPr/>
        </p:nvCxnSpPr>
        <p:spPr>
          <a:xfrm flipH="1">
            <a:off x="3953931" y="2861733"/>
            <a:ext cx="3" cy="31544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1" name="Suora nuoliyhdysviiva 30">
            <a:extLst>
              <a:ext uri="{FF2B5EF4-FFF2-40B4-BE49-F238E27FC236}">
                <a16:creationId xmlns:a16="http://schemas.microsoft.com/office/drawing/2014/main" id="{22A3A4DF-BE05-482A-B091-6D3A7726A5A2}"/>
              </a:ext>
            </a:extLst>
          </p:cNvPr>
          <p:cNvCxnSpPr>
            <a:stCxn id="15" idx="2"/>
            <a:endCxn id="16" idx="0"/>
          </p:cNvCxnSpPr>
          <p:nvPr/>
        </p:nvCxnSpPr>
        <p:spPr>
          <a:xfrm>
            <a:off x="3953931" y="3896847"/>
            <a:ext cx="0" cy="30473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1" name="Yhdistin: Kulma 40">
            <a:extLst>
              <a:ext uri="{FF2B5EF4-FFF2-40B4-BE49-F238E27FC236}">
                <a16:creationId xmlns:a16="http://schemas.microsoft.com/office/drawing/2014/main" id="{BD0348BC-1B74-4791-8500-D01A007F0C01}"/>
              </a:ext>
            </a:extLst>
          </p:cNvPr>
          <p:cNvCxnSpPr>
            <a:stCxn id="16" idx="1"/>
            <a:endCxn id="21" idx="0"/>
          </p:cNvCxnSpPr>
          <p:nvPr/>
        </p:nvCxnSpPr>
        <p:spPr>
          <a:xfrm rot="10800000" flipV="1">
            <a:off x="1701796" y="4561418"/>
            <a:ext cx="1481669" cy="124852"/>
          </a:xfrm>
          <a:prstGeom prst="bentConnector2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3" name="Yhdistin: Kulma 42">
            <a:extLst>
              <a:ext uri="{FF2B5EF4-FFF2-40B4-BE49-F238E27FC236}">
                <a16:creationId xmlns:a16="http://schemas.microsoft.com/office/drawing/2014/main" id="{17365527-4C94-452C-B960-2A4A16C869BE}"/>
              </a:ext>
            </a:extLst>
          </p:cNvPr>
          <p:cNvCxnSpPr>
            <a:stCxn id="21" idx="2"/>
            <a:endCxn id="17" idx="1"/>
          </p:cNvCxnSpPr>
          <p:nvPr/>
        </p:nvCxnSpPr>
        <p:spPr>
          <a:xfrm rot="16200000" flipH="1">
            <a:off x="2352686" y="4755044"/>
            <a:ext cx="179886" cy="1481669"/>
          </a:xfrm>
          <a:prstGeom prst="bentConnector2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5" name="Suora nuoliyhdysviiva 44">
            <a:extLst>
              <a:ext uri="{FF2B5EF4-FFF2-40B4-BE49-F238E27FC236}">
                <a16:creationId xmlns:a16="http://schemas.microsoft.com/office/drawing/2014/main" id="{F3512663-15BB-4C8E-93C5-EF974796FC6C}"/>
              </a:ext>
            </a:extLst>
          </p:cNvPr>
          <p:cNvCxnSpPr>
            <a:stCxn id="15" idx="3"/>
            <a:endCxn id="18" idx="1"/>
          </p:cNvCxnSpPr>
          <p:nvPr/>
        </p:nvCxnSpPr>
        <p:spPr>
          <a:xfrm>
            <a:off x="4724397" y="3537014"/>
            <a:ext cx="668878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7" name="Yhdistin: Kulma 46">
            <a:extLst>
              <a:ext uri="{FF2B5EF4-FFF2-40B4-BE49-F238E27FC236}">
                <a16:creationId xmlns:a16="http://schemas.microsoft.com/office/drawing/2014/main" id="{265FAEA5-C082-442E-9702-5EDD763689C0}"/>
              </a:ext>
            </a:extLst>
          </p:cNvPr>
          <p:cNvCxnSpPr>
            <a:stCxn id="15" idx="3"/>
            <a:endCxn id="20" idx="1"/>
          </p:cNvCxnSpPr>
          <p:nvPr/>
        </p:nvCxnSpPr>
        <p:spPr>
          <a:xfrm>
            <a:off x="4724397" y="3537014"/>
            <a:ext cx="668877" cy="1024404"/>
          </a:xfrm>
          <a:prstGeom prst="bentConnector3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9" name="Yhdistin: Kulma 48">
            <a:extLst>
              <a:ext uri="{FF2B5EF4-FFF2-40B4-BE49-F238E27FC236}">
                <a16:creationId xmlns:a16="http://schemas.microsoft.com/office/drawing/2014/main" id="{8DC729F1-3495-4D6A-95A8-B6903C20DBDE}"/>
              </a:ext>
            </a:extLst>
          </p:cNvPr>
          <p:cNvCxnSpPr>
            <a:stCxn id="15" idx="3"/>
            <a:endCxn id="19" idx="1"/>
          </p:cNvCxnSpPr>
          <p:nvPr/>
        </p:nvCxnSpPr>
        <p:spPr>
          <a:xfrm>
            <a:off x="4724397" y="3537014"/>
            <a:ext cx="668876" cy="2048808"/>
          </a:xfrm>
          <a:prstGeom prst="bentConnector3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536977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>
        <p:fade/>
      </p:transition>
    </mc:Choice>
    <mc:Fallback xmlns="">
      <p:transition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DBD319A2-4F66-42D1-A216-DC5474CD8F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2503" y="148355"/>
            <a:ext cx="7734803" cy="430887"/>
          </a:xfrm>
        </p:spPr>
        <p:txBody>
          <a:bodyPr/>
          <a:lstStyle/>
          <a:p>
            <a:r>
              <a:rPr lang="en-GB" dirty="0"/>
              <a:t>Process map (derivation of the variables)</a:t>
            </a:r>
          </a:p>
        </p:txBody>
      </p:sp>
      <p:sp>
        <p:nvSpPr>
          <p:cNvPr id="4" name="Päivämäärän paikkamerkki 3">
            <a:extLst>
              <a:ext uri="{FF2B5EF4-FFF2-40B4-BE49-F238E27FC236}">
                <a16:creationId xmlns:a16="http://schemas.microsoft.com/office/drawing/2014/main" id="{4605CF82-0E4E-4B82-8762-E2E3C0A4A0B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04598" y="7280619"/>
            <a:ext cx="1281538" cy="365125"/>
          </a:xfrm>
        </p:spPr>
        <p:txBody>
          <a:bodyPr/>
          <a:lstStyle/>
          <a:p>
            <a:fld id="{0D8C060E-1EFF-4470-822C-056CBFE9CEBA}" type="datetime3">
              <a:rPr lang="en-US" smtClean="0"/>
              <a:t>22 May 2019</a:t>
            </a:fld>
            <a:endParaRPr lang="fi-FI"/>
          </a:p>
        </p:txBody>
      </p:sp>
      <p:sp>
        <p:nvSpPr>
          <p:cNvPr id="5" name="Alatunnisteen paikkamerkki 4">
            <a:extLst>
              <a:ext uri="{FF2B5EF4-FFF2-40B4-BE49-F238E27FC236}">
                <a16:creationId xmlns:a16="http://schemas.microsoft.com/office/drawing/2014/main" id="{CCCED210-C1DD-4CD7-AC90-FA574A661F2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986136" y="7280619"/>
            <a:ext cx="2895600" cy="365125"/>
          </a:xfrm>
        </p:spPr>
        <p:txBody>
          <a:bodyPr/>
          <a:lstStyle/>
          <a:p>
            <a:r>
              <a:rPr lang="fi-FI"/>
              <a:t>Antti Santaharju</a:t>
            </a:r>
          </a:p>
        </p:txBody>
      </p:sp>
      <p:sp>
        <p:nvSpPr>
          <p:cNvPr id="6" name="Dian numeron paikkamerkki 5">
            <a:extLst>
              <a:ext uri="{FF2B5EF4-FFF2-40B4-BE49-F238E27FC236}">
                <a16:creationId xmlns:a16="http://schemas.microsoft.com/office/drawing/2014/main" id="{21F29E88-DA59-4776-A696-26A181B4F0A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379233F-897F-45AF-8EE5-A97FD3C22AFA}" type="slidenum">
              <a:rPr lang="fi-FI" smtClean="0"/>
              <a:t>11</a:t>
            </a:fld>
            <a:endParaRPr lang="fi-FI"/>
          </a:p>
        </p:txBody>
      </p:sp>
      <p:sp>
        <p:nvSpPr>
          <p:cNvPr id="8" name="Vuokaaviosymboli: Magneettilevy 7">
            <a:extLst>
              <a:ext uri="{FF2B5EF4-FFF2-40B4-BE49-F238E27FC236}">
                <a16:creationId xmlns:a16="http://schemas.microsoft.com/office/drawing/2014/main" id="{6417EE7D-1053-4014-A337-5950C292FEFE}"/>
              </a:ext>
            </a:extLst>
          </p:cNvPr>
          <p:cNvSpPr/>
          <p:nvPr/>
        </p:nvSpPr>
        <p:spPr>
          <a:xfrm>
            <a:off x="4431282" y="3037486"/>
            <a:ext cx="2020936" cy="1681628"/>
          </a:xfrm>
          <a:prstGeom prst="flowChartMagneticDisk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Geospatial Data Repository</a:t>
            </a:r>
          </a:p>
        </p:txBody>
      </p:sp>
      <p:sp>
        <p:nvSpPr>
          <p:cNvPr id="9" name="Vuokaaviosymboli: Magneettilevy 8">
            <a:extLst>
              <a:ext uri="{FF2B5EF4-FFF2-40B4-BE49-F238E27FC236}">
                <a16:creationId xmlns:a16="http://schemas.microsoft.com/office/drawing/2014/main" id="{B688E6C5-0A5F-40F1-9C2A-CA06F334EE77}"/>
              </a:ext>
            </a:extLst>
          </p:cNvPr>
          <p:cNvSpPr/>
          <p:nvPr/>
        </p:nvSpPr>
        <p:spPr>
          <a:xfrm>
            <a:off x="722144" y="5227522"/>
            <a:ext cx="1281538" cy="993774"/>
          </a:xfrm>
          <a:prstGeom prst="flowChartMagneticDisk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400" dirty="0"/>
              <a:t>The Population Register Centre</a:t>
            </a:r>
          </a:p>
        </p:txBody>
      </p:sp>
      <p:sp>
        <p:nvSpPr>
          <p:cNvPr id="10" name="Suorakulmio: Pyöristetyt kulmat 9">
            <a:extLst>
              <a:ext uri="{FF2B5EF4-FFF2-40B4-BE49-F238E27FC236}">
                <a16:creationId xmlns:a16="http://schemas.microsoft.com/office/drawing/2014/main" id="{C7DC281A-8047-4796-A504-0337FB96C2E7}"/>
              </a:ext>
            </a:extLst>
          </p:cNvPr>
          <p:cNvSpPr/>
          <p:nvPr/>
        </p:nvSpPr>
        <p:spPr>
          <a:xfrm>
            <a:off x="2486546" y="5323123"/>
            <a:ext cx="1185334" cy="788266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GB" sz="1400" dirty="0">
                <a:solidFill>
                  <a:schemeClr val="dk1"/>
                </a:solidFill>
              </a:rPr>
              <a:t>Weekly building stock update</a:t>
            </a:r>
          </a:p>
        </p:txBody>
      </p:sp>
      <p:sp>
        <p:nvSpPr>
          <p:cNvPr id="13" name="Vuokaaviosymboli: Magneettilevy 12">
            <a:extLst>
              <a:ext uri="{FF2B5EF4-FFF2-40B4-BE49-F238E27FC236}">
                <a16:creationId xmlns:a16="http://schemas.microsoft.com/office/drawing/2014/main" id="{D94FE271-FC9D-46AF-9DAC-A4BB5FCFB555}"/>
              </a:ext>
            </a:extLst>
          </p:cNvPr>
          <p:cNvSpPr/>
          <p:nvPr/>
        </p:nvSpPr>
        <p:spPr>
          <a:xfrm>
            <a:off x="4796480" y="5220583"/>
            <a:ext cx="1281538" cy="993774"/>
          </a:xfrm>
          <a:prstGeom prst="flowChartMagneticDisk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GB" sz="1400" dirty="0">
                <a:solidFill>
                  <a:schemeClr val="lt1"/>
                </a:solidFill>
              </a:rPr>
              <a:t>The </a:t>
            </a:r>
            <a:r>
              <a:rPr lang="en-GB" sz="1400" dirty="0"/>
              <a:t>Built Environment Data Repository</a:t>
            </a:r>
          </a:p>
          <a:p>
            <a:pPr algn="ctr"/>
            <a:endParaRPr lang="en-GB" sz="1400" dirty="0">
              <a:solidFill>
                <a:schemeClr val="lt1"/>
              </a:solidFill>
            </a:endParaRPr>
          </a:p>
        </p:txBody>
      </p:sp>
      <p:cxnSp>
        <p:nvCxnSpPr>
          <p:cNvPr id="15" name="Suora nuoliyhdysviiva 14">
            <a:extLst>
              <a:ext uri="{FF2B5EF4-FFF2-40B4-BE49-F238E27FC236}">
                <a16:creationId xmlns:a16="http://schemas.microsoft.com/office/drawing/2014/main" id="{DC338CC1-6811-4633-A1DC-1BF8E9A18F28}"/>
              </a:ext>
            </a:extLst>
          </p:cNvPr>
          <p:cNvCxnSpPr>
            <a:cxnSpLocks/>
          </p:cNvCxnSpPr>
          <p:nvPr/>
        </p:nvCxnSpPr>
        <p:spPr>
          <a:xfrm>
            <a:off x="1972417" y="5827321"/>
            <a:ext cx="514129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4" name="Yhdistin: Kulma 23">
            <a:extLst>
              <a:ext uri="{FF2B5EF4-FFF2-40B4-BE49-F238E27FC236}">
                <a16:creationId xmlns:a16="http://schemas.microsoft.com/office/drawing/2014/main" id="{06C55703-ED50-4C37-9A2C-7298469A2A29}"/>
              </a:ext>
            </a:extLst>
          </p:cNvPr>
          <p:cNvCxnSpPr>
            <a:cxnSpLocks/>
            <a:stCxn id="10" idx="3"/>
            <a:endCxn id="8" idx="2"/>
          </p:cNvCxnSpPr>
          <p:nvPr/>
        </p:nvCxnSpPr>
        <p:spPr>
          <a:xfrm flipV="1">
            <a:off x="3671880" y="3878300"/>
            <a:ext cx="759402" cy="1838956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5" name="Suorakulmio: Pyöristetyt kulmat 24">
            <a:extLst>
              <a:ext uri="{FF2B5EF4-FFF2-40B4-BE49-F238E27FC236}">
                <a16:creationId xmlns:a16="http://schemas.microsoft.com/office/drawing/2014/main" id="{8345D9E4-6FB0-401E-ABB3-F0154293C25A}"/>
              </a:ext>
            </a:extLst>
          </p:cNvPr>
          <p:cNvSpPr/>
          <p:nvPr/>
        </p:nvSpPr>
        <p:spPr>
          <a:xfrm>
            <a:off x="2486546" y="4164381"/>
            <a:ext cx="1185334" cy="788266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GB" sz="1400" dirty="0"/>
              <a:t>Address register update</a:t>
            </a:r>
            <a:endParaRPr lang="en-GB" sz="1400" dirty="0">
              <a:solidFill>
                <a:schemeClr val="dk1"/>
              </a:solidFill>
            </a:endParaRPr>
          </a:p>
        </p:txBody>
      </p:sp>
      <p:sp>
        <p:nvSpPr>
          <p:cNvPr id="26" name="Vuokaaviosymboli: Magneettilevy 25">
            <a:extLst>
              <a:ext uri="{FF2B5EF4-FFF2-40B4-BE49-F238E27FC236}">
                <a16:creationId xmlns:a16="http://schemas.microsoft.com/office/drawing/2014/main" id="{92432FBB-445B-4C2B-A934-5E382761837D}"/>
              </a:ext>
            </a:extLst>
          </p:cNvPr>
          <p:cNvSpPr/>
          <p:nvPr/>
        </p:nvSpPr>
        <p:spPr>
          <a:xfrm>
            <a:off x="722144" y="4055382"/>
            <a:ext cx="1281538" cy="993774"/>
          </a:xfrm>
          <a:prstGeom prst="flowChartMagneticDisk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400" dirty="0" err="1"/>
              <a:t>Posti</a:t>
            </a:r>
            <a:r>
              <a:rPr lang="en-GB" sz="1400" dirty="0"/>
              <a:t> (Finnish post office)</a:t>
            </a:r>
          </a:p>
        </p:txBody>
      </p:sp>
      <p:cxnSp>
        <p:nvCxnSpPr>
          <p:cNvPr id="28" name="Suora nuoliyhdysviiva 27">
            <a:extLst>
              <a:ext uri="{FF2B5EF4-FFF2-40B4-BE49-F238E27FC236}">
                <a16:creationId xmlns:a16="http://schemas.microsoft.com/office/drawing/2014/main" id="{E5697B88-DDD1-48A5-87C7-F87E75682551}"/>
              </a:ext>
            </a:extLst>
          </p:cNvPr>
          <p:cNvCxnSpPr>
            <a:stCxn id="26" idx="4"/>
            <a:endCxn id="25" idx="1"/>
          </p:cNvCxnSpPr>
          <p:nvPr/>
        </p:nvCxnSpPr>
        <p:spPr>
          <a:xfrm>
            <a:off x="2003682" y="4552269"/>
            <a:ext cx="482864" cy="624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0" name="Yhdistin: Kulma 29">
            <a:extLst>
              <a:ext uri="{FF2B5EF4-FFF2-40B4-BE49-F238E27FC236}">
                <a16:creationId xmlns:a16="http://schemas.microsoft.com/office/drawing/2014/main" id="{A62F7158-9ADB-4D0E-931F-DBCF1088D9EB}"/>
              </a:ext>
            </a:extLst>
          </p:cNvPr>
          <p:cNvCxnSpPr>
            <a:cxnSpLocks/>
            <a:stCxn id="25" idx="3"/>
            <a:endCxn id="8" idx="2"/>
          </p:cNvCxnSpPr>
          <p:nvPr/>
        </p:nvCxnSpPr>
        <p:spPr>
          <a:xfrm flipV="1">
            <a:off x="3671880" y="3878300"/>
            <a:ext cx="759402" cy="680214"/>
          </a:xfrm>
          <a:prstGeom prst="bentConnector3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41" name="Kuva 40">
            <a:extLst>
              <a:ext uri="{FF2B5EF4-FFF2-40B4-BE49-F238E27FC236}">
                <a16:creationId xmlns:a16="http://schemas.microsoft.com/office/drawing/2014/main" id="{A1E9DBFD-5EB0-4840-8235-97B07CB8376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1339" y="954035"/>
            <a:ext cx="471877" cy="471877"/>
          </a:xfrm>
          <a:prstGeom prst="rect">
            <a:avLst/>
          </a:prstGeom>
        </p:spPr>
      </p:pic>
      <p:sp>
        <p:nvSpPr>
          <p:cNvPr id="42" name="Suorakulmio: Pyöristetyt kulmat 41">
            <a:extLst>
              <a:ext uri="{FF2B5EF4-FFF2-40B4-BE49-F238E27FC236}">
                <a16:creationId xmlns:a16="http://schemas.microsoft.com/office/drawing/2014/main" id="{22103B7A-EB19-4817-9628-6F701D6DB443}"/>
              </a:ext>
            </a:extLst>
          </p:cNvPr>
          <p:cNvSpPr/>
          <p:nvPr/>
        </p:nvSpPr>
        <p:spPr>
          <a:xfrm>
            <a:off x="2486546" y="3019552"/>
            <a:ext cx="1185334" cy="788266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GB" sz="1400" dirty="0"/>
              <a:t>Municipal geometry update</a:t>
            </a:r>
            <a:endParaRPr lang="en-GB" sz="1400" dirty="0">
              <a:solidFill>
                <a:schemeClr val="dk1"/>
              </a:solidFill>
            </a:endParaRPr>
          </a:p>
        </p:txBody>
      </p:sp>
      <p:cxnSp>
        <p:nvCxnSpPr>
          <p:cNvPr id="46" name="Yhdistin: Kulma 45">
            <a:extLst>
              <a:ext uri="{FF2B5EF4-FFF2-40B4-BE49-F238E27FC236}">
                <a16:creationId xmlns:a16="http://schemas.microsoft.com/office/drawing/2014/main" id="{0D2667A4-ABA8-4D1E-A1BC-1B5D532855D4}"/>
              </a:ext>
            </a:extLst>
          </p:cNvPr>
          <p:cNvCxnSpPr>
            <a:cxnSpLocks/>
            <a:stCxn id="10" idx="3"/>
            <a:endCxn id="13" idx="2"/>
          </p:cNvCxnSpPr>
          <p:nvPr/>
        </p:nvCxnSpPr>
        <p:spPr>
          <a:xfrm>
            <a:off x="3671880" y="5717256"/>
            <a:ext cx="1124600" cy="214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49" name="Suorakulmio: Pyöristetyt kulmat 48">
            <a:extLst>
              <a:ext uri="{FF2B5EF4-FFF2-40B4-BE49-F238E27FC236}">
                <a16:creationId xmlns:a16="http://schemas.microsoft.com/office/drawing/2014/main" id="{8A09E284-1217-4563-8300-DAC144CFED84}"/>
              </a:ext>
            </a:extLst>
          </p:cNvPr>
          <p:cNvSpPr/>
          <p:nvPr/>
        </p:nvSpPr>
        <p:spPr>
          <a:xfrm>
            <a:off x="2486546" y="798553"/>
            <a:ext cx="1185334" cy="788266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GB" sz="1400" dirty="0"/>
              <a:t>Sub municipal geometry update</a:t>
            </a:r>
            <a:endParaRPr lang="en-GB" sz="1400" dirty="0">
              <a:solidFill>
                <a:schemeClr val="dk1"/>
              </a:solidFill>
            </a:endParaRPr>
          </a:p>
        </p:txBody>
      </p:sp>
      <p:sp>
        <p:nvSpPr>
          <p:cNvPr id="52" name="Vuokaaviosymboli: Magneettilevy 51">
            <a:extLst>
              <a:ext uri="{FF2B5EF4-FFF2-40B4-BE49-F238E27FC236}">
                <a16:creationId xmlns:a16="http://schemas.microsoft.com/office/drawing/2014/main" id="{B5130DD2-D5C3-41E1-8BCB-D143FF27C090}"/>
              </a:ext>
            </a:extLst>
          </p:cNvPr>
          <p:cNvSpPr/>
          <p:nvPr/>
        </p:nvSpPr>
        <p:spPr>
          <a:xfrm>
            <a:off x="776509" y="2919401"/>
            <a:ext cx="1281538" cy="993774"/>
          </a:xfrm>
          <a:prstGeom prst="flowChartMagneticDisk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/>
              <a:t>National Land Survey of Finland</a:t>
            </a:r>
          </a:p>
        </p:txBody>
      </p:sp>
      <p:cxnSp>
        <p:nvCxnSpPr>
          <p:cNvPr id="54" name="Yhdistin: Kulma 53">
            <a:extLst>
              <a:ext uri="{FF2B5EF4-FFF2-40B4-BE49-F238E27FC236}">
                <a16:creationId xmlns:a16="http://schemas.microsoft.com/office/drawing/2014/main" id="{DC41DDAD-8F87-4F8D-BF3C-55E2BD1DD163}"/>
              </a:ext>
            </a:extLst>
          </p:cNvPr>
          <p:cNvCxnSpPr>
            <a:stCxn id="52" idx="4"/>
            <a:endCxn id="42" idx="1"/>
          </p:cNvCxnSpPr>
          <p:nvPr/>
        </p:nvCxnSpPr>
        <p:spPr>
          <a:xfrm flipV="1">
            <a:off x="2058047" y="3413685"/>
            <a:ext cx="428499" cy="2603"/>
          </a:xfrm>
          <a:prstGeom prst="bentConnector3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6" name="Yhdistin: Kulma 55">
            <a:extLst>
              <a:ext uri="{FF2B5EF4-FFF2-40B4-BE49-F238E27FC236}">
                <a16:creationId xmlns:a16="http://schemas.microsoft.com/office/drawing/2014/main" id="{368905C8-C1AD-43F9-9641-1882FCD9A2B3}"/>
              </a:ext>
            </a:extLst>
          </p:cNvPr>
          <p:cNvCxnSpPr>
            <a:cxnSpLocks/>
            <a:stCxn id="41" idx="3"/>
            <a:endCxn id="49" idx="1"/>
          </p:cNvCxnSpPr>
          <p:nvPr/>
        </p:nvCxnSpPr>
        <p:spPr>
          <a:xfrm>
            <a:off x="1653216" y="1189974"/>
            <a:ext cx="833330" cy="2712"/>
          </a:xfrm>
          <a:prstGeom prst="bentConnector3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8" name="Yhdistin: Kulma 57">
            <a:extLst>
              <a:ext uri="{FF2B5EF4-FFF2-40B4-BE49-F238E27FC236}">
                <a16:creationId xmlns:a16="http://schemas.microsoft.com/office/drawing/2014/main" id="{66C83683-6C51-41E3-BC87-E3DB1D210D44}"/>
              </a:ext>
            </a:extLst>
          </p:cNvPr>
          <p:cNvCxnSpPr>
            <a:cxnSpLocks/>
            <a:stCxn id="49" idx="3"/>
            <a:endCxn id="8" idx="2"/>
          </p:cNvCxnSpPr>
          <p:nvPr/>
        </p:nvCxnSpPr>
        <p:spPr>
          <a:xfrm>
            <a:off x="3671880" y="1192686"/>
            <a:ext cx="759402" cy="2685614"/>
          </a:xfrm>
          <a:prstGeom prst="bentConnector3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60" name="Yhdistin: Kulma 59">
            <a:extLst>
              <a:ext uri="{FF2B5EF4-FFF2-40B4-BE49-F238E27FC236}">
                <a16:creationId xmlns:a16="http://schemas.microsoft.com/office/drawing/2014/main" id="{78CAD025-AFB6-47A5-B364-2C1AAEA95219}"/>
              </a:ext>
            </a:extLst>
          </p:cNvPr>
          <p:cNvCxnSpPr>
            <a:cxnSpLocks/>
            <a:stCxn id="42" idx="3"/>
            <a:endCxn id="8" idx="2"/>
          </p:cNvCxnSpPr>
          <p:nvPr/>
        </p:nvCxnSpPr>
        <p:spPr>
          <a:xfrm>
            <a:off x="3671880" y="3413685"/>
            <a:ext cx="759402" cy="464615"/>
          </a:xfrm>
          <a:prstGeom prst="bentConnector3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64" name="Vuokaaviosymboli: Magneettilevy 63">
            <a:extLst>
              <a:ext uri="{FF2B5EF4-FFF2-40B4-BE49-F238E27FC236}">
                <a16:creationId xmlns:a16="http://schemas.microsoft.com/office/drawing/2014/main" id="{93BA05EC-7B8A-44B5-B581-3D237B52B03A}"/>
              </a:ext>
            </a:extLst>
          </p:cNvPr>
          <p:cNvSpPr/>
          <p:nvPr/>
        </p:nvSpPr>
        <p:spPr>
          <a:xfrm>
            <a:off x="4795513" y="701134"/>
            <a:ext cx="1281538" cy="993774"/>
          </a:xfrm>
          <a:prstGeom prst="flowChartMagneticDisk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GB" sz="1400" dirty="0">
                <a:solidFill>
                  <a:schemeClr val="lt1"/>
                </a:solidFill>
              </a:rPr>
              <a:t>Other data repositories</a:t>
            </a:r>
          </a:p>
        </p:txBody>
      </p:sp>
      <p:sp>
        <p:nvSpPr>
          <p:cNvPr id="65" name="Suorakulmio: Pyöristetyt kulmat 64">
            <a:extLst>
              <a:ext uri="{FF2B5EF4-FFF2-40B4-BE49-F238E27FC236}">
                <a16:creationId xmlns:a16="http://schemas.microsoft.com/office/drawing/2014/main" id="{0A286E2D-AD2C-46DD-A811-11FBE6854C2F}"/>
              </a:ext>
            </a:extLst>
          </p:cNvPr>
          <p:cNvSpPr/>
          <p:nvPr/>
        </p:nvSpPr>
        <p:spPr>
          <a:xfrm>
            <a:off x="4843615" y="1940712"/>
            <a:ext cx="1185334" cy="788266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GB" sz="1400" dirty="0"/>
              <a:t>Invalid</a:t>
            </a:r>
          </a:p>
          <a:p>
            <a:pPr algn="ctr"/>
            <a:r>
              <a:rPr lang="en-GB" sz="1400" dirty="0"/>
              <a:t>address update</a:t>
            </a:r>
            <a:endParaRPr lang="en-GB" sz="1400" dirty="0">
              <a:solidFill>
                <a:schemeClr val="dk1"/>
              </a:solidFill>
            </a:endParaRPr>
          </a:p>
        </p:txBody>
      </p:sp>
      <p:sp>
        <p:nvSpPr>
          <p:cNvPr id="66" name="Tekstiruutu 65">
            <a:extLst>
              <a:ext uri="{FF2B5EF4-FFF2-40B4-BE49-F238E27FC236}">
                <a16:creationId xmlns:a16="http://schemas.microsoft.com/office/drawing/2014/main" id="{BAE60AF7-DC13-457C-9E57-6CF73F8B6F73}"/>
              </a:ext>
            </a:extLst>
          </p:cNvPr>
          <p:cNvSpPr txBox="1"/>
          <p:nvPr/>
        </p:nvSpPr>
        <p:spPr>
          <a:xfrm>
            <a:off x="802503" y="1387131"/>
            <a:ext cx="112082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Municipality</a:t>
            </a:r>
          </a:p>
        </p:txBody>
      </p:sp>
      <p:cxnSp>
        <p:nvCxnSpPr>
          <p:cNvPr id="68" name="Suora nuoliyhdysviiva 67">
            <a:extLst>
              <a:ext uri="{FF2B5EF4-FFF2-40B4-BE49-F238E27FC236}">
                <a16:creationId xmlns:a16="http://schemas.microsoft.com/office/drawing/2014/main" id="{FC3485F9-D3B5-4A61-AF67-6CCA8925D23B}"/>
              </a:ext>
            </a:extLst>
          </p:cNvPr>
          <p:cNvCxnSpPr>
            <a:stCxn id="64" idx="3"/>
            <a:endCxn id="65" idx="0"/>
          </p:cNvCxnSpPr>
          <p:nvPr/>
        </p:nvCxnSpPr>
        <p:spPr>
          <a:xfrm>
            <a:off x="5436282" y="1694908"/>
            <a:ext cx="0" cy="24580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70" name="Suora nuoliyhdysviiva 69">
            <a:extLst>
              <a:ext uri="{FF2B5EF4-FFF2-40B4-BE49-F238E27FC236}">
                <a16:creationId xmlns:a16="http://schemas.microsoft.com/office/drawing/2014/main" id="{EBB0507C-E800-45A7-A6FB-E29971299FBB}"/>
              </a:ext>
            </a:extLst>
          </p:cNvPr>
          <p:cNvCxnSpPr>
            <a:cxnSpLocks/>
            <a:stCxn id="65" idx="2"/>
            <a:endCxn id="8" idx="1"/>
          </p:cNvCxnSpPr>
          <p:nvPr/>
        </p:nvCxnSpPr>
        <p:spPr>
          <a:xfrm>
            <a:off x="5436282" y="2728978"/>
            <a:ext cx="5468" cy="30850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71" name="Tekstiruutu 70">
            <a:extLst>
              <a:ext uri="{FF2B5EF4-FFF2-40B4-BE49-F238E27FC236}">
                <a16:creationId xmlns:a16="http://schemas.microsoft.com/office/drawing/2014/main" id="{BF3C3E45-02C5-4FF7-9964-DC906563BCC9}"/>
              </a:ext>
            </a:extLst>
          </p:cNvPr>
          <p:cNvSpPr txBox="1"/>
          <p:nvPr/>
        </p:nvSpPr>
        <p:spPr>
          <a:xfrm>
            <a:off x="696804" y="576967"/>
            <a:ext cx="16850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Data providers</a:t>
            </a:r>
          </a:p>
        </p:txBody>
      </p:sp>
      <p:sp>
        <p:nvSpPr>
          <p:cNvPr id="72" name="Vuokaaviosymboli: Magneettilevy 71">
            <a:extLst>
              <a:ext uri="{FF2B5EF4-FFF2-40B4-BE49-F238E27FC236}">
                <a16:creationId xmlns:a16="http://schemas.microsoft.com/office/drawing/2014/main" id="{BC47888A-2BD0-4813-BF2D-C6A959FE95C3}"/>
              </a:ext>
            </a:extLst>
          </p:cNvPr>
          <p:cNvSpPr/>
          <p:nvPr/>
        </p:nvSpPr>
        <p:spPr>
          <a:xfrm>
            <a:off x="6993500" y="1360205"/>
            <a:ext cx="1281538" cy="993774"/>
          </a:xfrm>
          <a:prstGeom prst="flowChartMagneticDisk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GB" sz="1400" dirty="0">
                <a:solidFill>
                  <a:schemeClr val="lt1"/>
                </a:solidFill>
              </a:rPr>
              <a:t>Classification Database</a:t>
            </a:r>
          </a:p>
        </p:txBody>
      </p:sp>
      <p:sp>
        <p:nvSpPr>
          <p:cNvPr id="73" name="Suorakulmio: Pyöristetyt kulmat 72">
            <a:extLst>
              <a:ext uri="{FF2B5EF4-FFF2-40B4-BE49-F238E27FC236}">
                <a16:creationId xmlns:a16="http://schemas.microsoft.com/office/drawing/2014/main" id="{64BBC283-A232-4CE3-BFDB-B60651FAFD59}"/>
              </a:ext>
            </a:extLst>
          </p:cNvPr>
          <p:cNvSpPr/>
          <p:nvPr/>
        </p:nvSpPr>
        <p:spPr>
          <a:xfrm>
            <a:off x="7005768" y="2853853"/>
            <a:ext cx="1256124" cy="788266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GB" sz="1400" dirty="0"/>
              <a:t>Area geometry aggregation</a:t>
            </a:r>
            <a:endParaRPr lang="en-GB" sz="1400" dirty="0">
              <a:solidFill>
                <a:schemeClr val="dk1"/>
              </a:solidFill>
            </a:endParaRPr>
          </a:p>
        </p:txBody>
      </p:sp>
      <p:sp>
        <p:nvSpPr>
          <p:cNvPr id="74" name="Suorakulmio: Pyöristetyt kulmat 73">
            <a:extLst>
              <a:ext uri="{FF2B5EF4-FFF2-40B4-BE49-F238E27FC236}">
                <a16:creationId xmlns:a16="http://schemas.microsoft.com/office/drawing/2014/main" id="{C2D1EB96-94BD-4BBF-911E-11575C5D39D0}"/>
              </a:ext>
            </a:extLst>
          </p:cNvPr>
          <p:cNvSpPr/>
          <p:nvPr/>
        </p:nvSpPr>
        <p:spPr>
          <a:xfrm>
            <a:off x="7018914" y="4102102"/>
            <a:ext cx="1256124" cy="788266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GB" sz="1400" dirty="0"/>
              <a:t>Location-area link update</a:t>
            </a:r>
            <a:endParaRPr lang="en-GB" sz="1400" dirty="0">
              <a:solidFill>
                <a:schemeClr val="dk1"/>
              </a:solidFill>
            </a:endParaRPr>
          </a:p>
        </p:txBody>
      </p:sp>
      <p:sp>
        <p:nvSpPr>
          <p:cNvPr id="77" name="Vuokaaviosymboli: Magneettilevy 76">
            <a:extLst>
              <a:ext uri="{FF2B5EF4-FFF2-40B4-BE49-F238E27FC236}">
                <a16:creationId xmlns:a16="http://schemas.microsoft.com/office/drawing/2014/main" id="{5A408ECD-570C-481A-94CE-3342EBFA04B7}"/>
              </a:ext>
            </a:extLst>
          </p:cNvPr>
          <p:cNvSpPr/>
          <p:nvPr/>
        </p:nvSpPr>
        <p:spPr>
          <a:xfrm>
            <a:off x="776508" y="1769437"/>
            <a:ext cx="1281538" cy="993774"/>
          </a:xfrm>
          <a:prstGeom prst="flowChartMagneticDisk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/>
              <a:t>Finnish Environment Institute</a:t>
            </a:r>
          </a:p>
        </p:txBody>
      </p:sp>
      <p:sp>
        <p:nvSpPr>
          <p:cNvPr id="98" name="Suorakulmio: Pyöristetyt kulmat 97">
            <a:extLst>
              <a:ext uri="{FF2B5EF4-FFF2-40B4-BE49-F238E27FC236}">
                <a16:creationId xmlns:a16="http://schemas.microsoft.com/office/drawing/2014/main" id="{B5334A8D-F03B-43A6-BE8F-659DAED3A3EA}"/>
              </a:ext>
            </a:extLst>
          </p:cNvPr>
          <p:cNvSpPr/>
          <p:nvPr/>
        </p:nvSpPr>
        <p:spPr>
          <a:xfrm>
            <a:off x="2528135" y="1874723"/>
            <a:ext cx="1185334" cy="788266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GB" sz="1400" dirty="0"/>
              <a:t>Urban area geometry, rural area update</a:t>
            </a:r>
            <a:endParaRPr lang="en-GB" sz="1400" dirty="0">
              <a:solidFill>
                <a:schemeClr val="dk1"/>
              </a:solidFill>
            </a:endParaRPr>
          </a:p>
        </p:txBody>
      </p:sp>
      <p:cxnSp>
        <p:nvCxnSpPr>
          <p:cNvPr id="100" name="Suora nuoliyhdysviiva 99">
            <a:extLst>
              <a:ext uri="{FF2B5EF4-FFF2-40B4-BE49-F238E27FC236}">
                <a16:creationId xmlns:a16="http://schemas.microsoft.com/office/drawing/2014/main" id="{8DF48A6E-45BC-45AF-9465-F92E4B325B4D}"/>
              </a:ext>
            </a:extLst>
          </p:cNvPr>
          <p:cNvCxnSpPr>
            <a:stCxn id="77" idx="4"/>
            <a:endCxn id="98" idx="1"/>
          </p:cNvCxnSpPr>
          <p:nvPr/>
        </p:nvCxnSpPr>
        <p:spPr>
          <a:xfrm>
            <a:off x="2058046" y="2266324"/>
            <a:ext cx="470089" cy="253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03" name="Yhdistin: Kulma 102">
            <a:extLst>
              <a:ext uri="{FF2B5EF4-FFF2-40B4-BE49-F238E27FC236}">
                <a16:creationId xmlns:a16="http://schemas.microsoft.com/office/drawing/2014/main" id="{5DA93AA7-6CF2-496C-BBF0-EAC3C977720F}"/>
              </a:ext>
            </a:extLst>
          </p:cNvPr>
          <p:cNvCxnSpPr>
            <a:stCxn id="98" idx="3"/>
            <a:endCxn id="8" idx="2"/>
          </p:cNvCxnSpPr>
          <p:nvPr/>
        </p:nvCxnSpPr>
        <p:spPr>
          <a:xfrm>
            <a:off x="3713469" y="2268856"/>
            <a:ext cx="717813" cy="1609444"/>
          </a:xfrm>
          <a:prstGeom prst="bentConnector3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09" name="Yhdistin: Kulma 108">
            <a:extLst>
              <a:ext uri="{FF2B5EF4-FFF2-40B4-BE49-F238E27FC236}">
                <a16:creationId xmlns:a16="http://schemas.microsoft.com/office/drawing/2014/main" id="{39A44CA8-EA11-43D2-93A4-C5566A48250E}"/>
              </a:ext>
            </a:extLst>
          </p:cNvPr>
          <p:cNvCxnSpPr>
            <a:stCxn id="8" idx="4"/>
            <a:endCxn id="73" idx="1"/>
          </p:cNvCxnSpPr>
          <p:nvPr/>
        </p:nvCxnSpPr>
        <p:spPr>
          <a:xfrm flipV="1">
            <a:off x="6452218" y="3247986"/>
            <a:ext cx="553550" cy="630314"/>
          </a:xfrm>
          <a:prstGeom prst="bentConnector3">
            <a:avLst/>
          </a:prstGeom>
          <a:ln>
            <a:headEnd type="triangle"/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15" name="Yhdistin: Kulma 114">
            <a:extLst>
              <a:ext uri="{FF2B5EF4-FFF2-40B4-BE49-F238E27FC236}">
                <a16:creationId xmlns:a16="http://schemas.microsoft.com/office/drawing/2014/main" id="{B6B01AD2-B5A3-420B-B3E6-C181DB0E42D7}"/>
              </a:ext>
            </a:extLst>
          </p:cNvPr>
          <p:cNvCxnSpPr>
            <a:stCxn id="8" idx="4"/>
            <a:endCxn id="74" idx="1"/>
          </p:cNvCxnSpPr>
          <p:nvPr/>
        </p:nvCxnSpPr>
        <p:spPr>
          <a:xfrm>
            <a:off x="6452218" y="3878300"/>
            <a:ext cx="566696" cy="617935"/>
          </a:xfrm>
          <a:prstGeom prst="bentConnector3">
            <a:avLst/>
          </a:prstGeom>
          <a:ln>
            <a:headEnd type="triangle"/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17" name="Suora nuoliyhdysviiva 116">
            <a:extLst>
              <a:ext uri="{FF2B5EF4-FFF2-40B4-BE49-F238E27FC236}">
                <a16:creationId xmlns:a16="http://schemas.microsoft.com/office/drawing/2014/main" id="{5EE41823-4EE8-4FBD-A719-F0CB1B64144A}"/>
              </a:ext>
            </a:extLst>
          </p:cNvPr>
          <p:cNvCxnSpPr>
            <a:cxnSpLocks/>
            <a:stCxn id="72" idx="3"/>
            <a:endCxn id="73" idx="0"/>
          </p:cNvCxnSpPr>
          <p:nvPr/>
        </p:nvCxnSpPr>
        <p:spPr>
          <a:xfrm flipH="1">
            <a:off x="7633830" y="2353979"/>
            <a:ext cx="439" cy="49987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362109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>
        <p:fade/>
      </p:transition>
    </mc:Choice>
    <mc:Fallback xmlns="">
      <p:transition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D911A6EA-3CBA-463E-904D-354C64CC88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The target state service map</a:t>
            </a:r>
          </a:p>
        </p:txBody>
      </p:sp>
      <p:sp>
        <p:nvSpPr>
          <p:cNvPr id="4" name="Päivämäärän paikkamerkki 3">
            <a:extLst>
              <a:ext uri="{FF2B5EF4-FFF2-40B4-BE49-F238E27FC236}">
                <a16:creationId xmlns:a16="http://schemas.microsoft.com/office/drawing/2014/main" id="{A00FBA14-18DE-4EB0-A829-86B8FD153F51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1842F6A0-6AFF-4DF1-9B74-7C02485E97CF}" type="datetime3">
              <a:rPr lang="en-US" smtClean="0"/>
              <a:t>22 May 2019</a:t>
            </a:fld>
            <a:endParaRPr lang="fi-FI"/>
          </a:p>
        </p:txBody>
      </p:sp>
      <p:sp>
        <p:nvSpPr>
          <p:cNvPr id="5" name="Alatunnisteen paikkamerkki 4">
            <a:extLst>
              <a:ext uri="{FF2B5EF4-FFF2-40B4-BE49-F238E27FC236}">
                <a16:creationId xmlns:a16="http://schemas.microsoft.com/office/drawing/2014/main" id="{5F11B8C3-44F4-44DD-8DAB-DA8887534DD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i-FI"/>
              <a:t>Antti Santaharju</a:t>
            </a:r>
          </a:p>
        </p:txBody>
      </p:sp>
      <p:sp>
        <p:nvSpPr>
          <p:cNvPr id="6" name="Dian numeron paikkamerkki 5">
            <a:extLst>
              <a:ext uri="{FF2B5EF4-FFF2-40B4-BE49-F238E27FC236}">
                <a16:creationId xmlns:a16="http://schemas.microsoft.com/office/drawing/2014/main" id="{C1C08308-7F64-400E-99B8-BBD0008F1A9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379233F-897F-45AF-8EE5-A97FD3C22AFA}" type="slidenum">
              <a:rPr lang="fi-FI" smtClean="0"/>
              <a:t>12</a:t>
            </a:fld>
            <a:endParaRPr lang="fi-FI"/>
          </a:p>
        </p:txBody>
      </p:sp>
      <p:pic>
        <p:nvPicPr>
          <p:cNvPr id="7" name="Sisällön paikkamerkki 6">
            <a:extLst>
              <a:ext uri="{FF2B5EF4-FFF2-40B4-BE49-F238E27FC236}">
                <a16:creationId xmlns:a16="http://schemas.microsoft.com/office/drawing/2014/main" id="{92550061-FC15-4048-B43A-CCD5BEE04FB6}"/>
              </a:ext>
            </a:extLst>
          </p:cNvPr>
          <p:cNvPicPr>
            <a:picLocks noGrp="1"/>
          </p:cNvPicPr>
          <p:nvPr>
            <p:ph sz="quarter" idx="14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3518" y="961534"/>
            <a:ext cx="3643682" cy="50503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7813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>
        <p:fade/>
      </p:transition>
    </mc:Choice>
    <mc:Fallback xmlns="">
      <p:transition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FCA3649C-E990-49C7-8279-0D6080B7CE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4598" y="369084"/>
            <a:ext cx="7734803" cy="430887"/>
          </a:xfrm>
        </p:spPr>
        <p:txBody>
          <a:bodyPr/>
          <a:lstStyle/>
          <a:p>
            <a:r>
              <a:rPr lang="en-GB" dirty="0"/>
              <a:t>Services implemented</a:t>
            </a:r>
          </a:p>
        </p:txBody>
      </p:sp>
      <p:sp>
        <p:nvSpPr>
          <p:cNvPr id="3" name="Sisällön paikkamerkki 2">
            <a:extLst>
              <a:ext uri="{FF2B5EF4-FFF2-40B4-BE49-F238E27FC236}">
                <a16:creationId xmlns:a16="http://schemas.microsoft.com/office/drawing/2014/main" id="{1BEC2C6C-92D4-4B67-97CF-CA2334FB5C67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704598" y="1464732"/>
            <a:ext cx="7734300" cy="4411663"/>
          </a:xfrm>
        </p:spPr>
        <p:txBody>
          <a:bodyPr/>
          <a:lstStyle/>
          <a:p>
            <a:r>
              <a:rPr lang="en-US" dirty="0"/>
              <a:t>Address </a:t>
            </a:r>
            <a:r>
              <a:rPr lang="en-US" dirty="0" err="1"/>
              <a:t>standardisation</a:t>
            </a:r>
            <a:r>
              <a:rPr lang="en-US" dirty="0"/>
              <a:t> service</a:t>
            </a:r>
          </a:p>
          <a:p>
            <a:pPr lvl="1"/>
            <a:r>
              <a:rPr lang="en-US" dirty="0"/>
              <a:t>Converts addresses to the national standard format</a:t>
            </a:r>
          </a:p>
          <a:p>
            <a:r>
              <a:rPr lang="en-US" dirty="0"/>
              <a:t>Address editing service</a:t>
            </a:r>
          </a:p>
          <a:p>
            <a:pPr lvl="1"/>
            <a:r>
              <a:rPr lang="en-US" dirty="0"/>
              <a:t>Corrects misspelled addresses</a:t>
            </a:r>
            <a:endParaRPr lang="fi-FI" dirty="0"/>
          </a:p>
          <a:p>
            <a:r>
              <a:rPr lang="en-US" dirty="0"/>
              <a:t>Coordinate conversions service</a:t>
            </a:r>
          </a:p>
          <a:p>
            <a:pPr lvl="1"/>
            <a:r>
              <a:rPr lang="en-US" dirty="0"/>
              <a:t>Converts coordinates from one coordinate system to another</a:t>
            </a:r>
          </a:p>
          <a:p>
            <a:r>
              <a:rPr lang="en-GB" dirty="0"/>
              <a:t>Geocoding service</a:t>
            </a:r>
          </a:p>
          <a:p>
            <a:pPr lvl="1"/>
            <a:r>
              <a:rPr lang="en-GB" dirty="0"/>
              <a:t> And reverse geocoding</a:t>
            </a:r>
          </a:p>
          <a:p>
            <a:r>
              <a:rPr lang="en-US" dirty="0"/>
              <a:t>Distance  calculation system</a:t>
            </a:r>
          </a:p>
          <a:p>
            <a:pPr lvl="1"/>
            <a:r>
              <a:rPr lang="en-US" dirty="0"/>
              <a:t>Calculates distance and travel time between locations</a:t>
            </a:r>
          </a:p>
          <a:p>
            <a:r>
              <a:rPr lang="en-US" dirty="0"/>
              <a:t>Building service</a:t>
            </a:r>
          </a:p>
          <a:p>
            <a:pPr lvl="1"/>
            <a:r>
              <a:rPr lang="en-US" dirty="0"/>
              <a:t>Converts addresses to building/apartment ids and vice versa</a:t>
            </a:r>
          </a:p>
          <a:p>
            <a:pPr lvl="1"/>
            <a:r>
              <a:rPr lang="en-US" dirty="0"/>
              <a:t>Returns the area codes for the buildings</a:t>
            </a:r>
            <a:endParaRPr lang="fi-FI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endParaRPr lang="en-GB" dirty="0"/>
          </a:p>
        </p:txBody>
      </p:sp>
      <p:sp>
        <p:nvSpPr>
          <p:cNvPr id="4" name="Päivämäärän paikkamerkki 3">
            <a:extLst>
              <a:ext uri="{FF2B5EF4-FFF2-40B4-BE49-F238E27FC236}">
                <a16:creationId xmlns:a16="http://schemas.microsoft.com/office/drawing/2014/main" id="{72603AE2-12A5-4F5B-A874-A6290549EFCF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27F1DBAF-FAA0-4C6E-862B-4C88C7E885A9}" type="datetime3">
              <a:rPr lang="en-US" smtClean="0"/>
              <a:t>22 May 2019</a:t>
            </a:fld>
            <a:endParaRPr lang="fi-FI"/>
          </a:p>
        </p:txBody>
      </p:sp>
      <p:sp>
        <p:nvSpPr>
          <p:cNvPr id="5" name="Alatunnisteen paikkamerkki 4">
            <a:extLst>
              <a:ext uri="{FF2B5EF4-FFF2-40B4-BE49-F238E27FC236}">
                <a16:creationId xmlns:a16="http://schemas.microsoft.com/office/drawing/2014/main" id="{18AB321F-4213-4D12-A84B-9C8E76FF039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i-FI"/>
              <a:t>Antti Santaharju</a:t>
            </a:r>
          </a:p>
        </p:txBody>
      </p:sp>
      <p:sp>
        <p:nvSpPr>
          <p:cNvPr id="6" name="Dian numeron paikkamerkki 5">
            <a:extLst>
              <a:ext uri="{FF2B5EF4-FFF2-40B4-BE49-F238E27FC236}">
                <a16:creationId xmlns:a16="http://schemas.microsoft.com/office/drawing/2014/main" id="{99C7A483-C8C4-4CB0-861E-896A0888835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379233F-897F-45AF-8EE5-A97FD3C22AFA}" type="slidenum">
              <a:rPr lang="fi-FI" smtClean="0"/>
              <a:t>13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42478427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>
        <p:fade/>
      </p:transition>
    </mc:Choice>
    <mc:Fallback xmlns="">
      <p:transition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BE634249-8749-4CC7-9472-D41FED8DBD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4598" y="369084"/>
            <a:ext cx="7734803" cy="861774"/>
          </a:xfrm>
        </p:spPr>
        <p:txBody>
          <a:bodyPr/>
          <a:lstStyle/>
          <a:p>
            <a:pPr lvl="0"/>
            <a:r>
              <a:rPr lang="en-GB" dirty="0"/>
              <a:t>Implementation of the Geospatial Reference Architecture – </a:t>
            </a:r>
            <a:r>
              <a:rPr lang="fi-FI" dirty="0"/>
              <a:t>2019</a:t>
            </a:r>
            <a:endParaRPr lang="en-GB" dirty="0"/>
          </a:p>
        </p:txBody>
      </p:sp>
      <p:sp>
        <p:nvSpPr>
          <p:cNvPr id="3" name="Sisällön paikkamerkki 2">
            <a:extLst>
              <a:ext uri="{FF2B5EF4-FFF2-40B4-BE49-F238E27FC236}">
                <a16:creationId xmlns:a16="http://schemas.microsoft.com/office/drawing/2014/main" id="{D6D8EBAA-0B4A-41B9-9CDB-AEF688C6E8DB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en-GB" dirty="0"/>
              <a:t>The Geospatial Management Group was established in March 2019</a:t>
            </a:r>
          </a:p>
          <a:p>
            <a:pPr lvl="1"/>
            <a:r>
              <a:rPr lang="en-GB" dirty="0"/>
              <a:t>Group of 4 experts</a:t>
            </a:r>
          </a:p>
          <a:p>
            <a:pPr lvl="2"/>
            <a:r>
              <a:rPr lang="en-GB" dirty="0"/>
              <a:t>Leader</a:t>
            </a:r>
          </a:p>
          <a:p>
            <a:pPr lvl="2"/>
            <a:r>
              <a:rPr lang="en-GB" dirty="0"/>
              <a:t>Enterprise architect</a:t>
            </a:r>
          </a:p>
          <a:p>
            <a:pPr lvl="2"/>
            <a:r>
              <a:rPr lang="en-GB" dirty="0"/>
              <a:t>Geospatial methodologist</a:t>
            </a:r>
          </a:p>
          <a:p>
            <a:pPr lvl="2"/>
            <a:r>
              <a:rPr lang="en-GB" dirty="0"/>
              <a:t>Geospatial expert from statistical production</a:t>
            </a:r>
          </a:p>
          <a:p>
            <a:r>
              <a:rPr lang="en-GB" dirty="0"/>
              <a:t>Owner unit decided (Standards and Methods Unit)</a:t>
            </a:r>
          </a:p>
          <a:p>
            <a:r>
              <a:rPr lang="en-GB" dirty="0"/>
              <a:t>Steering organised: 3 directors (Standards and Methods Unit, Population and Social Statistics Unit and ICT Management Unit)</a:t>
            </a:r>
          </a:p>
          <a:p>
            <a:r>
              <a:rPr lang="en-GB" dirty="0"/>
              <a:t>Geospatial Contact Point: help and support </a:t>
            </a:r>
            <a:r>
              <a:rPr lang="en-GB" dirty="0" err="1"/>
              <a:t>center</a:t>
            </a:r>
            <a:endParaRPr lang="en-GB" dirty="0"/>
          </a:p>
          <a:p>
            <a:r>
              <a:rPr lang="en-GB" dirty="0"/>
              <a:t>Geospatial Data Repository will be implemented in June 2019</a:t>
            </a:r>
          </a:p>
          <a:p>
            <a:endParaRPr lang="en-GB" dirty="0"/>
          </a:p>
        </p:txBody>
      </p:sp>
      <p:sp>
        <p:nvSpPr>
          <p:cNvPr id="4" name="Päivämäärän paikkamerkki 3">
            <a:extLst>
              <a:ext uri="{FF2B5EF4-FFF2-40B4-BE49-F238E27FC236}">
                <a16:creationId xmlns:a16="http://schemas.microsoft.com/office/drawing/2014/main" id="{C0145C27-F77D-44B3-AA11-9F85CBC7D2DA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44054C57-246E-4321-9E60-DF17D8A0F1A0}" type="datetime3">
              <a:rPr lang="en-US" smtClean="0"/>
              <a:t>22 May 2019</a:t>
            </a:fld>
            <a:endParaRPr lang="fi-FI"/>
          </a:p>
        </p:txBody>
      </p:sp>
      <p:sp>
        <p:nvSpPr>
          <p:cNvPr id="5" name="Alatunnisteen paikkamerkki 4">
            <a:extLst>
              <a:ext uri="{FF2B5EF4-FFF2-40B4-BE49-F238E27FC236}">
                <a16:creationId xmlns:a16="http://schemas.microsoft.com/office/drawing/2014/main" id="{3A481135-9F74-4F82-9B83-715E2AF6C77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i-FI"/>
              <a:t>Antti Santaharju</a:t>
            </a:r>
          </a:p>
        </p:txBody>
      </p:sp>
      <p:sp>
        <p:nvSpPr>
          <p:cNvPr id="6" name="Dian numeron paikkamerkki 5">
            <a:extLst>
              <a:ext uri="{FF2B5EF4-FFF2-40B4-BE49-F238E27FC236}">
                <a16:creationId xmlns:a16="http://schemas.microsoft.com/office/drawing/2014/main" id="{3D3C523C-DE95-4962-8766-AB71D6A963F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379233F-897F-45AF-8EE5-A97FD3C22AFA}" type="slidenum">
              <a:rPr lang="fi-FI" smtClean="0"/>
              <a:t>14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3103438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>
        <p:fade/>
      </p:transition>
    </mc:Choice>
    <mc:Fallback xmlns="">
      <p:transition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8569A8A6-ED9A-4F61-9F91-49247C701C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4598" y="630694"/>
            <a:ext cx="7734803" cy="430887"/>
          </a:xfrm>
        </p:spPr>
        <p:txBody>
          <a:bodyPr/>
          <a:lstStyle/>
          <a:p>
            <a:r>
              <a:rPr lang="en-GB" dirty="0"/>
              <a:t>Experiences</a:t>
            </a:r>
          </a:p>
        </p:txBody>
      </p:sp>
      <p:sp>
        <p:nvSpPr>
          <p:cNvPr id="3" name="Sisällön paikkamerkki 2">
            <a:extLst>
              <a:ext uri="{FF2B5EF4-FFF2-40B4-BE49-F238E27FC236}">
                <a16:creationId xmlns:a16="http://schemas.microsoft.com/office/drawing/2014/main" id="{B04B2103-8BD0-4019-90AD-0F5205324A20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en-GB" dirty="0"/>
              <a:t>Enterprise architecture creates an </a:t>
            </a:r>
            <a:r>
              <a:rPr lang="en-US" dirty="0"/>
              <a:t>ability to cooperate in a new way</a:t>
            </a:r>
          </a:p>
          <a:p>
            <a:pPr lvl="1"/>
            <a:r>
              <a:rPr lang="en-US" dirty="0"/>
              <a:t>Inside Statistics Finland</a:t>
            </a:r>
          </a:p>
          <a:p>
            <a:pPr lvl="1"/>
            <a:r>
              <a:rPr lang="en-GB" dirty="0"/>
              <a:t>Between Statistics Finland and the National Land Survey of Finland (NMA)</a:t>
            </a:r>
          </a:p>
          <a:p>
            <a:pPr lvl="1"/>
            <a:r>
              <a:rPr lang="en-GB" dirty="0"/>
              <a:t>Interoperability as a target</a:t>
            </a:r>
          </a:p>
          <a:p>
            <a:pPr lvl="2"/>
            <a:r>
              <a:rPr lang="en-GB" dirty="0"/>
              <a:t>Concepts, processes, data and services</a:t>
            </a:r>
          </a:p>
          <a:p>
            <a:pPr lvl="1"/>
            <a:r>
              <a:rPr lang="en-GB" dirty="0"/>
              <a:t>Architecture as a tool</a:t>
            </a:r>
          </a:p>
          <a:p>
            <a:pPr lvl="2"/>
            <a:r>
              <a:rPr lang="en-GB" dirty="0"/>
              <a:t>A shared vision</a:t>
            </a:r>
          </a:p>
          <a:p>
            <a:pPr lvl="2"/>
            <a:r>
              <a:rPr lang="en-GB" dirty="0"/>
              <a:t>Defined roles</a:t>
            </a:r>
          </a:p>
          <a:p>
            <a:pPr lvl="2"/>
            <a:r>
              <a:rPr lang="en-GB" dirty="0"/>
              <a:t>Shared descriptions</a:t>
            </a:r>
          </a:p>
          <a:p>
            <a:pPr lvl="2"/>
            <a:r>
              <a:rPr lang="en-GB" dirty="0"/>
              <a:t>A shared roadmap </a:t>
            </a:r>
            <a:r>
              <a:rPr lang="en-GB"/>
              <a:t>of development</a:t>
            </a:r>
            <a:endParaRPr lang="en-GB" dirty="0"/>
          </a:p>
        </p:txBody>
      </p:sp>
      <p:sp>
        <p:nvSpPr>
          <p:cNvPr id="4" name="Päivämäärän paikkamerkki 3">
            <a:extLst>
              <a:ext uri="{FF2B5EF4-FFF2-40B4-BE49-F238E27FC236}">
                <a16:creationId xmlns:a16="http://schemas.microsoft.com/office/drawing/2014/main" id="{CC9314A7-1601-4F18-98BC-8BD2B5368104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D3DA3C03-B668-4610-8709-E5F84C6BC7C4}" type="datetime3">
              <a:rPr lang="en-US" smtClean="0"/>
              <a:t>22 May 2019</a:t>
            </a:fld>
            <a:endParaRPr lang="fi-FI"/>
          </a:p>
        </p:txBody>
      </p:sp>
      <p:sp>
        <p:nvSpPr>
          <p:cNvPr id="5" name="Alatunnisteen paikkamerkki 4">
            <a:extLst>
              <a:ext uri="{FF2B5EF4-FFF2-40B4-BE49-F238E27FC236}">
                <a16:creationId xmlns:a16="http://schemas.microsoft.com/office/drawing/2014/main" id="{5A27B62C-EFE1-4904-986E-85EBBB58EEB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i-FI"/>
              <a:t>Antti Santaharju</a:t>
            </a:r>
          </a:p>
        </p:txBody>
      </p:sp>
      <p:sp>
        <p:nvSpPr>
          <p:cNvPr id="6" name="Dian numeron paikkamerkki 5">
            <a:extLst>
              <a:ext uri="{FF2B5EF4-FFF2-40B4-BE49-F238E27FC236}">
                <a16:creationId xmlns:a16="http://schemas.microsoft.com/office/drawing/2014/main" id="{097617C8-1F96-4A60-860C-15769489D97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379233F-897F-45AF-8EE5-A97FD3C22AFA}" type="slidenum">
              <a:rPr lang="fi-FI" smtClean="0"/>
              <a:t>15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8872075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>
        <p:fade/>
      </p:transition>
    </mc:Choice>
    <mc:Fallback xmlns="">
      <p:transition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564F61A6-6DCF-478B-9D0C-2563C8D56AA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12797" y="4187344"/>
            <a:ext cx="5139273" cy="384721"/>
          </a:xfrm>
        </p:spPr>
        <p:txBody>
          <a:bodyPr/>
          <a:lstStyle/>
          <a:p>
            <a:r>
              <a:rPr lang="sr-Latn-RS" dirty="0" smtClean="0"/>
              <a:t>Thank you!</a:t>
            </a:r>
            <a:endParaRPr lang="en-GB" dirty="0"/>
          </a:p>
        </p:txBody>
      </p:sp>
      <p:sp>
        <p:nvSpPr>
          <p:cNvPr id="3" name="Alaotsikko 2">
            <a:extLst>
              <a:ext uri="{FF2B5EF4-FFF2-40B4-BE49-F238E27FC236}">
                <a16:creationId xmlns:a16="http://schemas.microsoft.com/office/drawing/2014/main" id="{4D17A66D-8A28-4069-977C-7F5FB2E7569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12797" y="5025331"/>
            <a:ext cx="5139274" cy="473976"/>
          </a:xfrm>
        </p:spPr>
        <p:txBody>
          <a:bodyPr/>
          <a:lstStyle/>
          <a:p>
            <a:r>
              <a:rPr lang="en-GB" dirty="0">
                <a:hlinkClick r:id="rId2"/>
              </a:rPr>
              <a:t>antti.santaharju@stat.fi</a:t>
            </a:r>
            <a:endParaRPr lang="en-GB" dirty="0"/>
          </a:p>
          <a:p>
            <a:r>
              <a:rPr lang="en-GB" dirty="0">
                <a:hlinkClick r:id="rId3"/>
              </a:rPr>
              <a:t>rina.tammisto@stat.fi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533618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>
        <p:fade/>
      </p:transition>
    </mc:Choice>
    <mc:Fallback xmlns="">
      <p:transition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0DD27452-D979-4F9F-B1F7-9C933F57DF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Introduction</a:t>
            </a:r>
          </a:p>
        </p:txBody>
      </p:sp>
      <p:graphicFrame>
        <p:nvGraphicFramePr>
          <p:cNvPr id="7" name="Sisällön paikkamerkki 6">
            <a:extLst>
              <a:ext uri="{FF2B5EF4-FFF2-40B4-BE49-F238E27FC236}">
                <a16:creationId xmlns:a16="http://schemas.microsoft.com/office/drawing/2014/main" id="{6E4503ED-11FE-47AE-99E3-2D2DBE4E0B29}"/>
              </a:ext>
            </a:extLst>
          </p:cNvPr>
          <p:cNvGraphicFramePr>
            <a:graphicFrameLocks noGrp="1"/>
          </p:cNvGraphicFramePr>
          <p:nvPr>
            <p:ph sz="quarter" idx="14"/>
            <p:extLst>
              <p:ext uri="{D42A27DB-BD31-4B8C-83A1-F6EECF244321}">
                <p14:modId xmlns:p14="http://schemas.microsoft.com/office/powerpoint/2010/main" val="311063611"/>
              </p:ext>
            </p:extLst>
          </p:nvPr>
        </p:nvGraphicFramePr>
        <p:xfrm>
          <a:off x="704850" y="1600200"/>
          <a:ext cx="7734300" cy="44116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Päivämäärän paikkamerkki 3">
            <a:extLst>
              <a:ext uri="{FF2B5EF4-FFF2-40B4-BE49-F238E27FC236}">
                <a16:creationId xmlns:a16="http://schemas.microsoft.com/office/drawing/2014/main" id="{99E56C2D-88BE-418F-A5B7-CE424D51D53B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6D4F843F-5EBD-450C-AF69-18B7B84538D6}" type="datetime3">
              <a:rPr lang="en-US" smtClean="0"/>
              <a:t>22 May 2019</a:t>
            </a:fld>
            <a:endParaRPr lang="fi-FI"/>
          </a:p>
        </p:txBody>
      </p:sp>
      <p:sp>
        <p:nvSpPr>
          <p:cNvPr id="5" name="Alatunnisteen paikkamerkki 4">
            <a:extLst>
              <a:ext uri="{FF2B5EF4-FFF2-40B4-BE49-F238E27FC236}">
                <a16:creationId xmlns:a16="http://schemas.microsoft.com/office/drawing/2014/main" id="{3939C952-ADB8-44D5-B183-051E0124029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i-FI"/>
              <a:t>Antti Santaharju</a:t>
            </a:r>
          </a:p>
        </p:txBody>
      </p:sp>
      <p:sp>
        <p:nvSpPr>
          <p:cNvPr id="6" name="Dian numeron paikkamerkki 5">
            <a:extLst>
              <a:ext uri="{FF2B5EF4-FFF2-40B4-BE49-F238E27FC236}">
                <a16:creationId xmlns:a16="http://schemas.microsoft.com/office/drawing/2014/main" id="{13AA03E9-8F30-43DF-9E89-93983017321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379233F-897F-45AF-8EE5-A97FD3C22AFA}" type="slidenum">
              <a:rPr lang="fi-FI" smtClean="0"/>
              <a:t>2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8728169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>
        <p:fade/>
      </p:transition>
    </mc:Choice>
    <mc:Fallback xmlns="">
      <p:transition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äivämäärän paikkamerkki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664AF3FD-62AA-456F-8E40-1B8B1C55EA52}" type="datetime3">
              <a:rPr lang="en-US" smtClean="0"/>
              <a:t>22 May 2019</a:t>
            </a:fld>
            <a:endParaRPr lang="fi-FI" dirty="0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Antti Santaharju</a:t>
            </a:r>
            <a:endParaRPr lang="en-US" dirty="0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B01E346-A655-4B5C-B2FF-E353A8410E99}" type="slidenum">
              <a:rPr lang="fi-FI" smtClean="0"/>
              <a:t>3</a:t>
            </a:fld>
            <a:endParaRPr lang="fi-FI"/>
          </a:p>
        </p:txBody>
      </p:sp>
      <p:graphicFrame>
        <p:nvGraphicFramePr>
          <p:cNvPr id="7" name="Kaaviokuva 6"/>
          <p:cNvGraphicFramePr/>
          <p:nvPr>
            <p:extLst/>
          </p:nvPr>
        </p:nvGraphicFramePr>
        <p:xfrm>
          <a:off x="551935" y="205946"/>
          <a:ext cx="8056606" cy="529693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9" name="Pyöristetty suorakulmio 8"/>
          <p:cNvSpPr/>
          <p:nvPr/>
        </p:nvSpPr>
        <p:spPr>
          <a:xfrm>
            <a:off x="704598" y="5567001"/>
            <a:ext cx="7755661" cy="477407"/>
          </a:xfrm>
          <a:prstGeom prst="roundRect">
            <a:avLst>
              <a:gd name="adj" fmla="val 10000"/>
            </a:avLst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en-US" b="1" dirty="0"/>
              <a:t>Metadata Repository</a:t>
            </a:r>
          </a:p>
        </p:txBody>
      </p:sp>
      <p:sp>
        <p:nvSpPr>
          <p:cNvPr id="11" name="Tekstiruutu 10"/>
          <p:cNvSpPr txBox="1"/>
          <p:nvPr/>
        </p:nvSpPr>
        <p:spPr>
          <a:xfrm>
            <a:off x="3078733" y="205946"/>
            <a:ext cx="138371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i-FI" sz="1400" b="1" dirty="0"/>
              <a:t>DATA</a:t>
            </a:r>
            <a:br>
              <a:rPr lang="fi-FI" sz="1400" b="1" dirty="0"/>
            </a:br>
            <a:r>
              <a:rPr lang="fi-FI" sz="1400" b="1" dirty="0"/>
              <a:t>PROCESSING</a:t>
            </a:r>
          </a:p>
        </p:txBody>
      </p:sp>
      <p:cxnSp>
        <p:nvCxnSpPr>
          <p:cNvPr id="13" name="Suora yhdysviiva 12"/>
          <p:cNvCxnSpPr/>
          <p:nvPr/>
        </p:nvCxnSpPr>
        <p:spPr>
          <a:xfrm flipH="1">
            <a:off x="2117124" y="197708"/>
            <a:ext cx="8238" cy="5296930"/>
          </a:xfrm>
          <a:prstGeom prst="line">
            <a:avLst/>
          </a:prstGeom>
          <a:ln>
            <a:solidFill>
              <a:schemeClr val="tx2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uora yhdysviiva 14"/>
          <p:cNvCxnSpPr/>
          <p:nvPr/>
        </p:nvCxnSpPr>
        <p:spPr>
          <a:xfrm flipH="1">
            <a:off x="5387546" y="197708"/>
            <a:ext cx="8238" cy="5296930"/>
          </a:xfrm>
          <a:prstGeom prst="line">
            <a:avLst/>
          </a:prstGeom>
          <a:ln>
            <a:solidFill>
              <a:schemeClr val="tx2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uora yhdysviiva 15"/>
          <p:cNvCxnSpPr/>
          <p:nvPr/>
        </p:nvCxnSpPr>
        <p:spPr>
          <a:xfrm flipH="1">
            <a:off x="7014519" y="205946"/>
            <a:ext cx="8238" cy="5296930"/>
          </a:xfrm>
          <a:prstGeom prst="line">
            <a:avLst/>
          </a:prstGeom>
          <a:ln>
            <a:solidFill>
              <a:schemeClr val="tx2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Suorakulmio 1"/>
          <p:cNvSpPr/>
          <p:nvPr/>
        </p:nvSpPr>
        <p:spPr>
          <a:xfrm>
            <a:off x="2608118" y="872836"/>
            <a:ext cx="2274682" cy="24938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42837512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>
        <p:fade/>
      </p:transition>
    </mc:Choice>
    <mc:Fallback xmlns="">
      <p:transition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D8F09667-0688-4F72-8D42-B88CD36AE4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4598" y="369084"/>
            <a:ext cx="7734803" cy="861774"/>
          </a:xfrm>
        </p:spPr>
        <p:txBody>
          <a:bodyPr/>
          <a:lstStyle/>
          <a:p>
            <a:r>
              <a:rPr lang="en-US" dirty="0"/>
              <a:t>The Geospatial Reference Architecture project (2-6/2018)</a:t>
            </a:r>
            <a:endParaRPr lang="en-GB" dirty="0"/>
          </a:p>
        </p:txBody>
      </p:sp>
      <p:sp>
        <p:nvSpPr>
          <p:cNvPr id="3" name="Sisällön paikkamerkki 2">
            <a:extLst>
              <a:ext uri="{FF2B5EF4-FFF2-40B4-BE49-F238E27FC236}">
                <a16:creationId xmlns:a16="http://schemas.microsoft.com/office/drawing/2014/main" id="{70180BA1-E764-4FDD-AF71-71D96FBA8A0B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en-GB" sz="1900" dirty="0"/>
              <a:t>Timeframe: February-June 2018</a:t>
            </a:r>
          </a:p>
          <a:p>
            <a:r>
              <a:rPr lang="en-GB" sz="1900" dirty="0"/>
              <a:t>Main Goal</a:t>
            </a:r>
          </a:p>
          <a:p>
            <a:pPr lvl="1"/>
            <a:r>
              <a:rPr lang="en-US" sz="1900" dirty="0"/>
              <a:t>Understand and define what is Geospatial Data Repository</a:t>
            </a:r>
          </a:p>
          <a:p>
            <a:r>
              <a:rPr lang="en-US" sz="1900" dirty="0"/>
              <a:t>Baseline</a:t>
            </a:r>
          </a:p>
          <a:p>
            <a:pPr lvl="1"/>
            <a:r>
              <a:rPr lang="en-US" sz="1900" dirty="0"/>
              <a:t>To use the Enterprise Architecture method and create a Geospatial Reference Architecture </a:t>
            </a:r>
          </a:p>
          <a:p>
            <a:pPr lvl="2"/>
            <a:r>
              <a:rPr lang="en-US" sz="1900" dirty="0"/>
              <a:t>Based on the idea of a shared geospatial data warehouse</a:t>
            </a:r>
          </a:p>
          <a:p>
            <a:pPr lvl="2"/>
            <a:r>
              <a:rPr lang="en-US" sz="1900" dirty="0"/>
              <a:t>Based on the idea of the </a:t>
            </a:r>
            <a:r>
              <a:rPr lang="en-US" sz="1900" dirty="0" err="1"/>
              <a:t>utilisation</a:t>
            </a:r>
            <a:r>
              <a:rPr lang="en-US" sz="1900" dirty="0"/>
              <a:t> of shared services and tools</a:t>
            </a:r>
            <a:endParaRPr lang="fi-FI" sz="1900" dirty="0"/>
          </a:p>
          <a:p>
            <a:r>
              <a:rPr lang="en-US" sz="1900" dirty="0"/>
              <a:t>Public Administration Recommendation (JHS) 179 v.2.0	</a:t>
            </a:r>
          </a:p>
          <a:p>
            <a:pPr lvl="1"/>
            <a:r>
              <a:rPr lang="en-US" sz="1900" dirty="0"/>
              <a:t>Based on TOGAF v.9.1</a:t>
            </a:r>
          </a:p>
          <a:p>
            <a:pPr lvl="1"/>
            <a:r>
              <a:rPr lang="en-GB" sz="1900" dirty="0"/>
              <a:t>Four perspectives: Business architecture, Data architecture, Information systems architecture and Technology architecture</a:t>
            </a:r>
          </a:p>
          <a:p>
            <a:pPr lvl="1"/>
            <a:r>
              <a:rPr lang="en-GB" sz="1900" dirty="0"/>
              <a:t>Fifth perspective, GSBPM</a:t>
            </a:r>
            <a:endParaRPr lang="en-US" sz="1900" dirty="0"/>
          </a:p>
        </p:txBody>
      </p:sp>
      <p:sp>
        <p:nvSpPr>
          <p:cNvPr id="4" name="Päivämäärän paikkamerkki 3">
            <a:extLst>
              <a:ext uri="{FF2B5EF4-FFF2-40B4-BE49-F238E27FC236}">
                <a16:creationId xmlns:a16="http://schemas.microsoft.com/office/drawing/2014/main" id="{4A0548C2-1843-4572-BC87-F574683AB091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9A725BD2-2510-41F3-BAA2-9DE259EA4229}" type="datetime3">
              <a:rPr lang="en-US" smtClean="0"/>
              <a:t>22 May 2019</a:t>
            </a:fld>
            <a:endParaRPr lang="fi-FI"/>
          </a:p>
        </p:txBody>
      </p:sp>
      <p:sp>
        <p:nvSpPr>
          <p:cNvPr id="5" name="Alatunnisteen paikkamerkki 4">
            <a:extLst>
              <a:ext uri="{FF2B5EF4-FFF2-40B4-BE49-F238E27FC236}">
                <a16:creationId xmlns:a16="http://schemas.microsoft.com/office/drawing/2014/main" id="{4DC4A341-471D-4A35-A2EC-67CD9073DB0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i-FI"/>
              <a:t>Antti Santaharju</a:t>
            </a:r>
          </a:p>
        </p:txBody>
      </p:sp>
      <p:sp>
        <p:nvSpPr>
          <p:cNvPr id="6" name="Dian numeron paikkamerkki 5">
            <a:extLst>
              <a:ext uri="{FF2B5EF4-FFF2-40B4-BE49-F238E27FC236}">
                <a16:creationId xmlns:a16="http://schemas.microsoft.com/office/drawing/2014/main" id="{570882E3-CE52-49D9-983F-AC1765E2572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379233F-897F-45AF-8EE5-A97FD3C22AFA}" type="slidenum">
              <a:rPr lang="fi-FI" smtClean="0"/>
              <a:t>4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9621733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>
        <p:fade/>
      </p:transition>
    </mc:Choice>
    <mc:Fallback xmlns="">
      <p:transition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32512503-BE5D-4298-B57E-F1FDA6CE42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4598" y="369084"/>
            <a:ext cx="7734803" cy="861774"/>
          </a:xfrm>
        </p:spPr>
        <p:txBody>
          <a:bodyPr/>
          <a:lstStyle/>
          <a:p>
            <a:r>
              <a:rPr lang="en-GB" dirty="0"/>
              <a:t>Outcome: Statistics Finland’s </a:t>
            </a:r>
            <a:r>
              <a:rPr lang="en-US" dirty="0"/>
              <a:t>Geospatial Reference Architecture </a:t>
            </a:r>
            <a:endParaRPr lang="en-GB" dirty="0"/>
          </a:p>
        </p:txBody>
      </p:sp>
      <p:sp>
        <p:nvSpPr>
          <p:cNvPr id="3" name="Sisällön paikkamerkki 2">
            <a:extLst>
              <a:ext uri="{FF2B5EF4-FFF2-40B4-BE49-F238E27FC236}">
                <a16:creationId xmlns:a16="http://schemas.microsoft.com/office/drawing/2014/main" id="{AFD5C2DA-F6BA-4CC8-A17D-7D933E99B146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pPr marL="400050"/>
            <a:r>
              <a:rPr lang="en-US" dirty="0"/>
              <a:t>Contents of the architecture </a:t>
            </a:r>
          </a:p>
          <a:p>
            <a:pPr lvl="1"/>
            <a:r>
              <a:rPr lang="en-GB" dirty="0"/>
              <a:t>The current state </a:t>
            </a:r>
          </a:p>
          <a:p>
            <a:pPr lvl="1"/>
            <a:r>
              <a:rPr lang="en-GB" dirty="0"/>
              <a:t>The target state </a:t>
            </a:r>
          </a:p>
          <a:p>
            <a:pPr lvl="2"/>
            <a:r>
              <a:rPr lang="en-US" dirty="0"/>
              <a:t>e.g. vision, strategy map, laws regulations and principles, actors, concepts, process map,</a:t>
            </a:r>
            <a:endParaRPr lang="en-GB" dirty="0"/>
          </a:p>
          <a:p>
            <a:pPr lvl="1"/>
            <a:r>
              <a:rPr lang="en-GB" dirty="0"/>
              <a:t>Gaps between the current and target states</a:t>
            </a:r>
          </a:p>
          <a:p>
            <a:pPr lvl="1"/>
            <a:r>
              <a:rPr lang="en-GB" dirty="0"/>
              <a:t>Definition of the development needed</a:t>
            </a:r>
          </a:p>
          <a:p>
            <a:pPr lvl="1"/>
            <a:r>
              <a:rPr lang="en-US" dirty="0"/>
              <a:t>Road map for the necessary development actions to reach the target state</a:t>
            </a:r>
          </a:p>
          <a:p>
            <a:endParaRPr lang="en-GB" dirty="0"/>
          </a:p>
        </p:txBody>
      </p:sp>
      <p:sp>
        <p:nvSpPr>
          <p:cNvPr id="4" name="Päivämäärän paikkamerkki 3">
            <a:extLst>
              <a:ext uri="{FF2B5EF4-FFF2-40B4-BE49-F238E27FC236}">
                <a16:creationId xmlns:a16="http://schemas.microsoft.com/office/drawing/2014/main" id="{2F5001AA-5418-4DC0-ABC4-AC8CF04E5EC2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42C197F6-D4E2-49A6-A7B9-FE7B5B27B35B}" type="datetime3">
              <a:rPr lang="en-US" smtClean="0"/>
              <a:t>22 May 2019</a:t>
            </a:fld>
            <a:endParaRPr lang="fi-FI"/>
          </a:p>
        </p:txBody>
      </p:sp>
      <p:sp>
        <p:nvSpPr>
          <p:cNvPr id="5" name="Alatunnisteen paikkamerkki 4">
            <a:extLst>
              <a:ext uri="{FF2B5EF4-FFF2-40B4-BE49-F238E27FC236}">
                <a16:creationId xmlns:a16="http://schemas.microsoft.com/office/drawing/2014/main" id="{BE2A79AB-DE1F-4E92-B178-F6565CF53EF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i-FI"/>
              <a:t>Antti Santaharju</a:t>
            </a:r>
          </a:p>
        </p:txBody>
      </p:sp>
      <p:sp>
        <p:nvSpPr>
          <p:cNvPr id="6" name="Dian numeron paikkamerkki 5">
            <a:extLst>
              <a:ext uri="{FF2B5EF4-FFF2-40B4-BE49-F238E27FC236}">
                <a16:creationId xmlns:a16="http://schemas.microsoft.com/office/drawing/2014/main" id="{F7250476-56AB-4069-B9DE-56B71FE0BE5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379233F-897F-45AF-8EE5-A97FD3C22AFA}" type="slidenum">
              <a:rPr lang="fi-FI" smtClean="0"/>
              <a:t>5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5451944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>
        <p:fade/>
      </p:transition>
    </mc:Choice>
    <mc:Fallback xmlns="">
      <p:transition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Strategic Goals </a:t>
            </a:r>
          </a:p>
        </p:txBody>
      </p:sp>
      <p:sp>
        <p:nvSpPr>
          <p:cNvPr id="3" name="Sisällön paikkamerkki 2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en-GB" dirty="0"/>
              <a:t>Centralised operating model for production of geospatial information</a:t>
            </a:r>
          </a:p>
          <a:p>
            <a:r>
              <a:rPr lang="en-GB" dirty="0"/>
              <a:t>Geospatial information is defined in the logical geospatial data warehouse</a:t>
            </a:r>
          </a:p>
          <a:p>
            <a:pPr lvl="1"/>
            <a:r>
              <a:rPr lang="en-GB" dirty="0"/>
              <a:t>Geospatial data is produced only once</a:t>
            </a:r>
            <a:endParaRPr lang="fi-FI" dirty="0"/>
          </a:p>
          <a:p>
            <a:r>
              <a:rPr lang="en-GB" dirty="0"/>
              <a:t>Geospatial information is utilised uniformly</a:t>
            </a:r>
          </a:p>
          <a:p>
            <a:pPr lvl="1"/>
            <a:r>
              <a:rPr lang="en-GB" dirty="0"/>
              <a:t>Via shared web services.</a:t>
            </a:r>
            <a:endParaRPr lang="fi-FI" dirty="0"/>
          </a:p>
          <a:p>
            <a:r>
              <a:rPr lang="en-GB" dirty="0"/>
              <a:t>Geospatial information is provided according to user needs</a:t>
            </a:r>
            <a:endParaRPr lang="fi-FI" dirty="0"/>
          </a:p>
          <a:p>
            <a:pPr lvl="0"/>
            <a:r>
              <a:rPr lang="en-GB" dirty="0"/>
              <a:t>Cooperation with other geospatial information producers</a:t>
            </a:r>
          </a:p>
          <a:p>
            <a:pPr marL="457200" lvl="1" indent="0">
              <a:buNone/>
            </a:pPr>
            <a:endParaRPr lang="fi-FI" dirty="0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7898062C-8D3F-419E-A0D0-1BA7BD1C49EF}" type="datetime3">
              <a:rPr lang="en-US" smtClean="0"/>
              <a:t>22 May 2019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i-FI"/>
              <a:t>Antti Santaharju</a:t>
            </a:r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379233F-897F-45AF-8EE5-A97FD3C22AFA}" type="slidenum">
              <a:rPr lang="fi-FI" smtClean="0"/>
              <a:t>6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80685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>
        <p:fade/>
      </p:transition>
    </mc:Choice>
    <mc:Fallback xmlns="">
      <p:transition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äivämäärän paikkamerkki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5C0990BF-F80F-4DD8-8F14-3C0EFB397B0E}" type="datetime3">
              <a:rPr lang="en-US" smtClean="0"/>
              <a:t>22 May 2019</a:t>
            </a:fld>
            <a:endParaRPr lang="fi-FI" dirty="0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Antti Santaharju</a:t>
            </a:r>
            <a:endParaRPr lang="en-US" dirty="0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B01E346-A655-4B5C-B2FF-E353A8410E99}" type="slidenum">
              <a:rPr lang="fi-FI" smtClean="0"/>
              <a:t>7</a:t>
            </a:fld>
            <a:endParaRPr lang="fi-FI"/>
          </a:p>
        </p:txBody>
      </p:sp>
      <p:graphicFrame>
        <p:nvGraphicFramePr>
          <p:cNvPr id="7" name="Kaaviokuva 6"/>
          <p:cNvGraphicFramePr/>
          <p:nvPr>
            <p:extLst>
              <p:ext uri="{D42A27DB-BD31-4B8C-83A1-F6EECF244321}">
                <p14:modId xmlns:p14="http://schemas.microsoft.com/office/powerpoint/2010/main" val="1510148353"/>
              </p:ext>
            </p:extLst>
          </p:nvPr>
        </p:nvGraphicFramePr>
        <p:xfrm>
          <a:off x="551935" y="205946"/>
          <a:ext cx="8056606" cy="529693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9" name="Pyöristetty suorakulmio 8"/>
          <p:cNvSpPr/>
          <p:nvPr/>
        </p:nvSpPr>
        <p:spPr>
          <a:xfrm>
            <a:off x="704598" y="5567001"/>
            <a:ext cx="7755661" cy="477407"/>
          </a:xfrm>
          <a:prstGeom prst="roundRect">
            <a:avLst>
              <a:gd name="adj" fmla="val 10000"/>
            </a:avLst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en-US" b="1" dirty="0"/>
              <a:t>Metadata Repository</a:t>
            </a:r>
          </a:p>
        </p:txBody>
      </p:sp>
      <p:sp>
        <p:nvSpPr>
          <p:cNvPr id="11" name="Tekstiruutu 10"/>
          <p:cNvSpPr txBox="1"/>
          <p:nvPr/>
        </p:nvSpPr>
        <p:spPr>
          <a:xfrm>
            <a:off x="3078733" y="205946"/>
            <a:ext cx="138371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i-FI" sz="1400" b="1" dirty="0"/>
              <a:t>DATA</a:t>
            </a:r>
            <a:br>
              <a:rPr lang="fi-FI" sz="1400" b="1" dirty="0"/>
            </a:br>
            <a:r>
              <a:rPr lang="fi-FI" sz="1400" b="1" dirty="0"/>
              <a:t>PROCESSING</a:t>
            </a:r>
          </a:p>
        </p:txBody>
      </p:sp>
      <p:cxnSp>
        <p:nvCxnSpPr>
          <p:cNvPr id="13" name="Suora yhdysviiva 12"/>
          <p:cNvCxnSpPr/>
          <p:nvPr/>
        </p:nvCxnSpPr>
        <p:spPr>
          <a:xfrm flipH="1">
            <a:off x="2117124" y="197708"/>
            <a:ext cx="8238" cy="5296930"/>
          </a:xfrm>
          <a:prstGeom prst="line">
            <a:avLst/>
          </a:prstGeom>
          <a:ln>
            <a:solidFill>
              <a:schemeClr val="tx2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uora yhdysviiva 14"/>
          <p:cNvCxnSpPr/>
          <p:nvPr/>
        </p:nvCxnSpPr>
        <p:spPr>
          <a:xfrm flipH="1">
            <a:off x="5387546" y="197708"/>
            <a:ext cx="8238" cy="5296930"/>
          </a:xfrm>
          <a:prstGeom prst="line">
            <a:avLst/>
          </a:prstGeom>
          <a:ln>
            <a:solidFill>
              <a:schemeClr val="tx2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uora yhdysviiva 15"/>
          <p:cNvCxnSpPr/>
          <p:nvPr/>
        </p:nvCxnSpPr>
        <p:spPr>
          <a:xfrm flipH="1">
            <a:off x="7014519" y="205946"/>
            <a:ext cx="8238" cy="5296930"/>
          </a:xfrm>
          <a:prstGeom prst="line">
            <a:avLst/>
          </a:prstGeom>
          <a:ln>
            <a:solidFill>
              <a:schemeClr val="tx2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Suorakulmio 1"/>
          <p:cNvSpPr/>
          <p:nvPr/>
        </p:nvSpPr>
        <p:spPr>
          <a:xfrm>
            <a:off x="2608118" y="872836"/>
            <a:ext cx="2274682" cy="24938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1428557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>
        <p:fade/>
      </p:transition>
    </mc:Choice>
    <mc:Fallback xmlns="">
      <p:transition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Kuvahaun tulos haulle api symbol">
            <a:extLst>
              <a:ext uri="{FF2B5EF4-FFF2-40B4-BE49-F238E27FC236}">
                <a16:creationId xmlns:a16="http://schemas.microsoft.com/office/drawing/2014/main" id="{9D320728-6DC9-4C08-BAEE-C7CF03CFF63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54605" y="866014"/>
            <a:ext cx="1875222" cy="18752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718441" y="199555"/>
            <a:ext cx="8368144" cy="430887"/>
          </a:xfrm>
        </p:spPr>
        <p:txBody>
          <a:bodyPr/>
          <a:lstStyle/>
          <a:p>
            <a:r>
              <a:rPr lang="en-US" dirty="0"/>
              <a:t>Interoperability of data repositories</a:t>
            </a:r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2"/>
          </p:nvPr>
        </p:nvSpPr>
        <p:spPr>
          <a:xfrm>
            <a:off x="205062" y="6356350"/>
            <a:ext cx="1281538" cy="365125"/>
          </a:xfrm>
        </p:spPr>
        <p:txBody>
          <a:bodyPr/>
          <a:lstStyle/>
          <a:p>
            <a:fld id="{0B30184C-1180-458E-A3C0-544AFEB9FC2E}" type="datetime3">
              <a:rPr lang="en-US" smtClean="0"/>
              <a:t>22 May 2019</a:t>
            </a:fld>
            <a:endParaRPr lang="fi-FI"/>
          </a:p>
        </p:txBody>
      </p:sp>
      <p:sp>
        <p:nvSpPr>
          <p:cNvPr id="7" name="Kuutio 6"/>
          <p:cNvSpPr/>
          <p:nvPr/>
        </p:nvSpPr>
        <p:spPr>
          <a:xfrm>
            <a:off x="2985025" y="1634251"/>
            <a:ext cx="1397175" cy="1214635"/>
          </a:xfrm>
          <a:prstGeom prst="cub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Geospatial</a:t>
            </a:r>
          </a:p>
          <a:p>
            <a:pPr algn="ctr"/>
            <a:r>
              <a:rPr lang="en-US" sz="1400" dirty="0"/>
              <a:t>Data Repository</a:t>
            </a:r>
          </a:p>
        </p:txBody>
      </p:sp>
      <p:sp>
        <p:nvSpPr>
          <p:cNvPr id="8" name="Kuutio 7"/>
          <p:cNvSpPr/>
          <p:nvPr/>
        </p:nvSpPr>
        <p:spPr>
          <a:xfrm>
            <a:off x="4382200" y="4923188"/>
            <a:ext cx="1438100" cy="1227445"/>
          </a:xfrm>
          <a:prstGeom prst="cub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Population and Social </a:t>
            </a:r>
          </a:p>
          <a:p>
            <a:pPr algn="ctr"/>
            <a:r>
              <a:rPr lang="en-US" sz="1400" dirty="0"/>
              <a:t>Data Repository</a:t>
            </a:r>
          </a:p>
        </p:txBody>
      </p:sp>
      <p:sp>
        <p:nvSpPr>
          <p:cNvPr id="9" name="Kuutio 8"/>
          <p:cNvSpPr/>
          <p:nvPr/>
        </p:nvSpPr>
        <p:spPr>
          <a:xfrm>
            <a:off x="751294" y="4883762"/>
            <a:ext cx="1533953" cy="1266871"/>
          </a:xfrm>
          <a:prstGeom prst="cub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Built Environment Data Repository</a:t>
            </a:r>
          </a:p>
        </p:txBody>
      </p:sp>
      <p:cxnSp>
        <p:nvCxnSpPr>
          <p:cNvPr id="11" name="Suora nuoliyhdysviiva 10"/>
          <p:cNvCxnSpPr/>
          <p:nvPr/>
        </p:nvCxnSpPr>
        <p:spPr>
          <a:xfrm>
            <a:off x="4335465" y="2910414"/>
            <a:ext cx="818954" cy="186058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kstiruutu 12"/>
          <p:cNvSpPr txBox="1"/>
          <p:nvPr/>
        </p:nvSpPr>
        <p:spPr>
          <a:xfrm>
            <a:off x="2802133" y="3702207"/>
            <a:ext cx="102143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1400" dirty="0"/>
              <a:t>Building Id</a:t>
            </a:r>
          </a:p>
        </p:txBody>
      </p:sp>
      <p:sp>
        <p:nvSpPr>
          <p:cNvPr id="15" name="Tekstiruutu 14"/>
          <p:cNvSpPr txBox="1"/>
          <p:nvPr/>
        </p:nvSpPr>
        <p:spPr>
          <a:xfrm>
            <a:off x="3525573" y="4259018"/>
            <a:ext cx="27538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Geospatial</a:t>
            </a:r>
          </a:p>
          <a:p>
            <a:r>
              <a:rPr lang="en-US" sz="1400" dirty="0"/>
              <a:t>object Id</a:t>
            </a:r>
          </a:p>
        </p:txBody>
      </p:sp>
      <p:cxnSp>
        <p:nvCxnSpPr>
          <p:cNvPr id="18" name="Suora nuoliyhdysviiva 17"/>
          <p:cNvCxnSpPr/>
          <p:nvPr/>
        </p:nvCxnSpPr>
        <p:spPr>
          <a:xfrm flipH="1">
            <a:off x="2070237" y="2971176"/>
            <a:ext cx="1181699" cy="174873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1" name="Tekstiruutu 30"/>
          <p:cNvSpPr txBox="1"/>
          <p:nvPr/>
        </p:nvSpPr>
        <p:spPr>
          <a:xfrm>
            <a:off x="387928" y="1101735"/>
            <a:ext cx="2791149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- Geospatial information</a:t>
            </a:r>
          </a:p>
          <a:p>
            <a:r>
              <a:rPr lang="en-GB" sz="1400" dirty="0"/>
              <a:t>- Location – Building links</a:t>
            </a:r>
          </a:p>
          <a:p>
            <a:r>
              <a:rPr lang="en-GB" sz="1400" dirty="0"/>
              <a:t>- Geospatial information services</a:t>
            </a:r>
            <a:endParaRPr lang="fi-FI" sz="1400" dirty="0"/>
          </a:p>
        </p:txBody>
      </p:sp>
      <p:sp>
        <p:nvSpPr>
          <p:cNvPr id="3" name="Alatunnisteen paikkamerkki 2"/>
          <p:cNvSpPr>
            <a:spLocks noGrp="1"/>
          </p:cNvSpPr>
          <p:nvPr>
            <p:ph type="ftr" sz="quarter" idx="3"/>
          </p:nvPr>
        </p:nvSpPr>
        <p:spPr>
          <a:xfrm>
            <a:off x="1486600" y="6356350"/>
            <a:ext cx="2895600" cy="365125"/>
          </a:xfrm>
        </p:spPr>
        <p:txBody>
          <a:bodyPr/>
          <a:lstStyle/>
          <a:p>
            <a:r>
              <a:rPr lang="fi-FI"/>
              <a:t>Antti Santaharju</a:t>
            </a:r>
          </a:p>
        </p:txBody>
      </p:sp>
      <p:sp>
        <p:nvSpPr>
          <p:cNvPr id="5" name="Dian numeron paikkamerkki 4"/>
          <p:cNvSpPr>
            <a:spLocks noGrp="1"/>
          </p:cNvSpPr>
          <p:nvPr>
            <p:ph type="sldNum" sz="quarter" idx="4"/>
          </p:nvPr>
        </p:nvSpPr>
        <p:spPr>
          <a:xfrm>
            <a:off x="-499536" y="6356350"/>
            <a:ext cx="704598" cy="365125"/>
          </a:xfrm>
        </p:spPr>
        <p:txBody>
          <a:bodyPr/>
          <a:lstStyle/>
          <a:p>
            <a:fld id="{1B01E346-A655-4B5C-B2FF-E353A8410E99}" type="slidenum">
              <a:rPr lang="fi-FI" smtClean="0"/>
              <a:t>8</a:t>
            </a:fld>
            <a:endParaRPr lang="fi-FI"/>
          </a:p>
        </p:txBody>
      </p:sp>
      <p:cxnSp>
        <p:nvCxnSpPr>
          <p:cNvPr id="16" name="Suora nuoliyhdysviiva 15"/>
          <p:cNvCxnSpPr/>
          <p:nvPr/>
        </p:nvCxnSpPr>
        <p:spPr>
          <a:xfrm flipH="1" flipV="1">
            <a:off x="3905814" y="2969864"/>
            <a:ext cx="809737" cy="180113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Tekstiruutu 19"/>
          <p:cNvSpPr txBox="1"/>
          <p:nvPr/>
        </p:nvSpPr>
        <p:spPr>
          <a:xfrm>
            <a:off x="4549207" y="1644592"/>
            <a:ext cx="27538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Building Id</a:t>
            </a:r>
          </a:p>
        </p:txBody>
      </p:sp>
      <p:sp>
        <p:nvSpPr>
          <p:cNvPr id="23" name="Tekstiruutu 22"/>
          <p:cNvSpPr txBox="1"/>
          <p:nvPr/>
        </p:nvSpPr>
        <p:spPr>
          <a:xfrm>
            <a:off x="428995" y="3841347"/>
            <a:ext cx="176683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Building information</a:t>
            </a:r>
          </a:p>
        </p:txBody>
      </p:sp>
      <p:cxnSp>
        <p:nvCxnSpPr>
          <p:cNvPr id="24" name="Suora nuoliyhdysviiva 23"/>
          <p:cNvCxnSpPr/>
          <p:nvPr/>
        </p:nvCxnSpPr>
        <p:spPr>
          <a:xfrm flipV="1">
            <a:off x="1578835" y="2870751"/>
            <a:ext cx="1285714" cy="184916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ekstiruutu 21">
            <a:extLst>
              <a:ext uri="{FF2B5EF4-FFF2-40B4-BE49-F238E27FC236}">
                <a16:creationId xmlns:a16="http://schemas.microsoft.com/office/drawing/2014/main" id="{2EEAAC56-EEB7-4473-ABDA-522B66243169}"/>
              </a:ext>
            </a:extLst>
          </p:cNvPr>
          <p:cNvSpPr txBox="1"/>
          <p:nvPr/>
        </p:nvSpPr>
        <p:spPr>
          <a:xfrm>
            <a:off x="5901003" y="652986"/>
            <a:ext cx="27538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Shared services</a:t>
            </a:r>
          </a:p>
        </p:txBody>
      </p:sp>
      <p:cxnSp>
        <p:nvCxnSpPr>
          <p:cNvPr id="12" name="Suora nuoliyhdysviiva 11">
            <a:extLst>
              <a:ext uri="{FF2B5EF4-FFF2-40B4-BE49-F238E27FC236}">
                <a16:creationId xmlns:a16="http://schemas.microsoft.com/office/drawing/2014/main" id="{32E5D20F-9AA9-475C-BA3C-06E133BD77CC}"/>
              </a:ext>
            </a:extLst>
          </p:cNvPr>
          <p:cNvCxnSpPr/>
          <p:nvPr/>
        </p:nvCxnSpPr>
        <p:spPr>
          <a:xfrm>
            <a:off x="5494681" y="1803625"/>
            <a:ext cx="318375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uora nuoliyhdysviiva 24">
            <a:extLst>
              <a:ext uri="{FF2B5EF4-FFF2-40B4-BE49-F238E27FC236}">
                <a16:creationId xmlns:a16="http://schemas.microsoft.com/office/drawing/2014/main" id="{8289C131-2620-4A61-85D1-D38FAD1AD377}"/>
              </a:ext>
            </a:extLst>
          </p:cNvPr>
          <p:cNvCxnSpPr/>
          <p:nvPr/>
        </p:nvCxnSpPr>
        <p:spPr>
          <a:xfrm>
            <a:off x="7094881" y="1778953"/>
            <a:ext cx="318375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Tekstiruutu 26">
            <a:extLst>
              <a:ext uri="{FF2B5EF4-FFF2-40B4-BE49-F238E27FC236}">
                <a16:creationId xmlns:a16="http://schemas.microsoft.com/office/drawing/2014/main" id="{358B90C0-973B-4967-B7B6-A1B3EA83F62A}"/>
              </a:ext>
            </a:extLst>
          </p:cNvPr>
          <p:cNvSpPr txBox="1"/>
          <p:nvPr/>
        </p:nvSpPr>
        <p:spPr>
          <a:xfrm>
            <a:off x="5348368" y="4235178"/>
            <a:ext cx="27538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Geospatial information </a:t>
            </a:r>
          </a:p>
        </p:txBody>
      </p:sp>
      <p:sp>
        <p:nvSpPr>
          <p:cNvPr id="28" name="Tekstiruutu 27">
            <a:extLst>
              <a:ext uri="{FF2B5EF4-FFF2-40B4-BE49-F238E27FC236}">
                <a16:creationId xmlns:a16="http://schemas.microsoft.com/office/drawing/2014/main" id="{59461141-1AFC-47D0-9951-C68852480422}"/>
              </a:ext>
            </a:extLst>
          </p:cNvPr>
          <p:cNvSpPr txBox="1"/>
          <p:nvPr/>
        </p:nvSpPr>
        <p:spPr>
          <a:xfrm>
            <a:off x="4117741" y="902020"/>
            <a:ext cx="27538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e.g. Building service</a:t>
            </a:r>
          </a:p>
        </p:txBody>
      </p:sp>
      <p:sp>
        <p:nvSpPr>
          <p:cNvPr id="29" name="Tekstiruutu 28">
            <a:extLst>
              <a:ext uri="{FF2B5EF4-FFF2-40B4-BE49-F238E27FC236}">
                <a16:creationId xmlns:a16="http://schemas.microsoft.com/office/drawing/2014/main" id="{7ED5F95B-CF1F-4B8F-AF26-CE471A2DA515}"/>
              </a:ext>
            </a:extLst>
          </p:cNvPr>
          <p:cNvSpPr txBox="1"/>
          <p:nvPr/>
        </p:nvSpPr>
        <p:spPr>
          <a:xfrm>
            <a:off x="7593163" y="1409621"/>
            <a:ext cx="275388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Address</a:t>
            </a:r>
          </a:p>
          <a:p>
            <a:r>
              <a:rPr lang="en-US" sz="1400" dirty="0"/>
              <a:t>Coordinates</a:t>
            </a:r>
          </a:p>
          <a:p>
            <a:r>
              <a:rPr lang="en-US" sz="1400" dirty="0"/>
              <a:t>Area information</a:t>
            </a:r>
          </a:p>
        </p:txBody>
      </p:sp>
    </p:spTree>
    <p:extLst>
      <p:ext uri="{BB962C8B-B14F-4D97-AF65-F5344CB8AC3E}">
        <p14:creationId xmlns:p14="http://schemas.microsoft.com/office/powerpoint/2010/main" val="29566940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  <p:bldP spid="13" grpId="0"/>
      <p:bldP spid="15" grpId="0"/>
      <p:bldP spid="31" grpId="0"/>
      <p:bldP spid="20" grpId="0"/>
      <p:bldP spid="23" grpId="0"/>
      <p:bldP spid="22" grpId="0"/>
      <p:bldP spid="27" grpId="0"/>
      <p:bldP spid="28" grpId="0"/>
      <p:bldP spid="2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704598" y="369084"/>
            <a:ext cx="7734803" cy="861774"/>
          </a:xfrm>
        </p:spPr>
        <p:txBody>
          <a:bodyPr/>
          <a:lstStyle/>
          <a:p>
            <a:r>
              <a:rPr lang="en-US" dirty="0"/>
              <a:t>Implementation project: </a:t>
            </a:r>
            <a:r>
              <a:rPr lang="en-GB" dirty="0"/>
              <a:t>Geospatial data repository and services</a:t>
            </a:r>
          </a:p>
        </p:txBody>
      </p:sp>
      <p:sp>
        <p:nvSpPr>
          <p:cNvPr id="3" name="Sisällön paikkamerkki 2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en-US" dirty="0"/>
              <a:t>Implementation project in progress (</a:t>
            </a:r>
            <a:r>
              <a:rPr lang="fi-FI" dirty="0"/>
              <a:t>October 2018 - </a:t>
            </a:r>
            <a:r>
              <a:rPr lang="en-GB" dirty="0"/>
              <a:t>June</a:t>
            </a:r>
            <a:r>
              <a:rPr lang="fi-FI" dirty="0"/>
              <a:t> 2019</a:t>
            </a:r>
            <a:r>
              <a:rPr lang="en-US" dirty="0"/>
              <a:t>)</a:t>
            </a:r>
          </a:p>
          <a:p>
            <a:r>
              <a:rPr lang="en-US" dirty="0"/>
              <a:t>Goals:</a:t>
            </a:r>
          </a:p>
          <a:p>
            <a:pPr lvl="1"/>
            <a:r>
              <a:rPr lang="en-GB" dirty="0"/>
              <a:t>Centralised geospatial data warehouse</a:t>
            </a:r>
          </a:p>
          <a:p>
            <a:pPr lvl="2"/>
            <a:r>
              <a:rPr lang="en-GB" dirty="0"/>
              <a:t>Buildings: Id, street address, geometry, Location-</a:t>
            </a:r>
            <a:r>
              <a:rPr lang="en-US" dirty="0"/>
              <a:t>building link</a:t>
            </a:r>
          </a:p>
          <a:p>
            <a:pPr lvl="2"/>
            <a:r>
              <a:rPr lang="en-US" dirty="0"/>
              <a:t>Areas: geometries</a:t>
            </a:r>
          </a:p>
          <a:p>
            <a:pPr lvl="1"/>
            <a:r>
              <a:rPr lang="en-GB" dirty="0"/>
              <a:t>Services for using and processing geospatial information</a:t>
            </a:r>
          </a:p>
          <a:p>
            <a:r>
              <a:rPr lang="en-US" dirty="0"/>
              <a:t>Cooperation with National Land Survey </a:t>
            </a:r>
            <a:r>
              <a:rPr lang="en-US"/>
              <a:t>of </a:t>
            </a:r>
            <a:r>
              <a:rPr lang="en-US" smtClean="0"/>
              <a:t>Finland</a:t>
            </a:r>
            <a:endParaRPr lang="en-US" dirty="0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A0A8F979-DAD2-4E8B-B4BF-EBF7636929B3}" type="datetime3">
              <a:rPr lang="en-US" smtClean="0"/>
              <a:t>22 May 2019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i-FI"/>
              <a:t>Antti Santaharju</a:t>
            </a:r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B01E346-A655-4B5C-B2FF-E353A8410E99}" type="slidenum">
              <a:rPr lang="fi-FI" smtClean="0"/>
              <a:t>9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828548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>
        <p:fade/>
      </p:transition>
    </mc:Choice>
    <mc:Fallback xmlns="">
      <p:transition>
        <p:fade/>
      </p:transition>
    </mc:Fallback>
  </mc:AlternateContent>
</p:sld>
</file>

<file path=ppt/theme/theme1.xml><?xml version="1.0" encoding="utf-8"?>
<a:theme xmlns:a="http://schemas.openxmlformats.org/drawingml/2006/main" name="_TK_en">
  <a:themeElements>
    <a:clrScheme name="TK_2015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0073B0"/>
      </a:accent1>
      <a:accent2>
        <a:srgbClr val="C0D730"/>
      </a:accent2>
      <a:accent3>
        <a:srgbClr val="A40084"/>
      </a:accent3>
      <a:accent4>
        <a:srgbClr val="33C1BA"/>
      </a:accent4>
      <a:accent5>
        <a:srgbClr val="F8941E"/>
      </a:accent5>
      <a:accent6>
        <a:srgbClr val="E21776"/>
      </a:accent6>
      <a:hlink>
        <a:srgbClr val="0073B0"/>
      </a:hlink>
      <a:folHlink>
        <a:srgbClr val="A40084"/>
      </a:folHlink>
    </a:clrScheme>
    <a:fontScheme name="Office, klassinen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TK_en.potx" id="{FA9F40D0-59C2-4976-AA4C-453FD4FC1DB4}" vid="{3FACD2C7-0421-48C8-A32E-BCF9ECFAE8EF}"/>
    </a:ext>
  </a:extLst>
</a:theme>
</file>

<file path=ppt/theme/theme2.xml><?xml version="1.0" encoding="utf-8"?>
<a:theme xmlns:a="http://schemas.openxmlformats.org/drawingml/2006/main" name="Office-te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TK-esitys-kapea" ma:contentTypeID="0x010100227C3399324A40BBA714B9D3023781F0007787175F5533974AA9D08BF051EC8F0D" ma:contentTypeVersion="7" ma:contentTypeDescription="Luo uusi asiakirja." ma:contentTypeScope="" ma:versionID="f92117f8bf6bdbb4de7a8a6497f57dbf">
  <xsd:schema xmlns:xsd="http://www.w3.org/2001/XMLSchema" xmlns:xs="http://www.w3.org/2001/XMLSchema" xmlns:p="http://schemas.microsoft.com/office/2006/metadata/properties" xmlns:ns2="b0c5be49-fb86-4552-b4b4-fefc9205a2d6" targetNamespace="http://schemas.microsoft.com/office/2006/metadata/properties" ma:root="true" ma:fieldsID="cd06023994f6a2293689e915c5ffca47" ns2:_="">
    <xsd:import namespace="b0c5be49-fb86-4552-b4b4-fefc9205a2d6"/>
    <xsd:element name="properties">
      <xsd:complexType>
        <xsd:sequence>
          <xsd:element name="documentManagement">
            <xsd:complexType>
              <xsd:all>
                <xsd:element ref="ns2:ValoWorkspaceDocumentTypeProject" minOccurs="0"/>
                <xsd:element ref="ns2:ValoTkSTOJcode" minOccurs="0"/>
                <xsd:element ref="ns2:TaxKeywordTaxHTField" minOccurs="0"/>
                <xsd:element ref="ns2:TaxCatchAll" minOccurs="0"/>
                <xsd:element ref="ns2:TaxCatchAllLabel" minOccurs="0"/>
                <xsd:element ref="ns2:ValoTkDiaarinumero" minOccurs="0"/>
                <xsd:element ref="ns2:ValoWorkspaceDocumentSta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0c5be49-fb86-4552-b4b4-fefc9205a2d6" elementFormDefault="qualified">
    <xsd:import namespace="http://schemas.microsoft.com/office/2006/documentManagement/types"/>
    <xsd:import namespace="http://schemas.microsoft.com/office/infopath/2007/PartnerControls"/>
    <xsd:element name="ValoWorkspaceDocumentTypeProject" ma:index="8" nillable="true" ma:displayName="Dokumentin tyyppi" ma:default="Muistio" ma:internalName="ValoWorkspaceDocumentTypeProject" ma:readOnly="false">
      <xsd:simpleType>
        <xsd:restriction base="dms:Choice">
          <xsd:enumeration value="Asialista"/>
          <xsd:enumeration value="Esitys"/>
          <xsd:enumeration value="Liite"/>
          <xsd:enumeration value="Lomake"/>
          <xsd:enumeration value="Matkakertomus"/>
          <xsd:enumeration value="Muistio"/>
          <xsd:enumeration value="Määrittely"/>
          <xsd:enumeration value="Ohje"/>
          <xsd:enumeration value="Ohjelma"/>
          <xsd:enumeration value="Projektin loppuraportti"/>
          <xsd:enumeration value="Projektisuunnitelma"/>
          <xsd:enumeration value="Päätös"/>
          <xsd:enumeration value="Pöytäkirja"/>
          <xsd:enumeration value="Raportti"/>
          <xsd:enumeration value="Sopimus"/>
          <xsd:enumeration value="Suunnitelma"/>
        </xsd:restriction>
      </xsd:simpleType>
    </xsd:element>
    <xsd:element name="ValoTkSTOJcode" ma:index="9" nillable="true" ma:displayName="STOJ:n projektikoodi" ma:description="" ma:internalName="ValoTkSTOJcode">
      <xsd:simpleType>
        <xsd:restriction base="dms:Text"/>
      </xsd:simpleType>
    </xsd:element>
    <xsd:element name="TaxKeywordTaxHTField" ma:index="10" nillable="true" ma:taxonomy="true" ma:internalName="TaxKeywordTaxHTField" ma:taxonomyFieldName="TaxKeyword" ma:displayName="Yrityksen avainsanat" ma:fieldId="{23f27201-bee3-471e-b2e7-b64fd8b7ca38}" ma:taxonomyMulti="true" ma:sspId="d3b4e801-275e-43d6-8184-00520dbb8583" ma:termSetId="00000000-0000-0000-0000-000000000000" ma:anchorId="00000000-0000-0000-0000-000000000000" ma:open="true" ma:isKeyword="true">
      <xsd:complexType>
        <xsd:sequence>
          <xsd:element ref="pc:Terms" minOccurs="0" maxOccurs="1"/>
        </xsd:sequence>
      </xsd:complexType>
    </xsd:element>
    <xsd:element name="TaxCatchAll" ma:index="11" nillable="true" ma:displayName="Luokituksen Kaikki-sarake" ma:hidden="true" ma:list="{d34e336e-768f-4ca3-91de-9c2f489f1856}" ma:internalName="TaxCatchAll" ma:showField="CatchAllData" ma:web="b0c5be49-fb86-4552-b4b4-fefc9205a2d6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12" nillable="true" ma:displayName="Luokituksen Kaikki-sarake1" ma:hidden="true" ma:list="{d34e336e-768f-4ca3-91de-9c2f489f1856}" ma:internalName="TaxCatchAllLabel" ma:readOnly="true" ma:showField="CatchAllDataLabel" ma:web="b0c5be49-fb86-4552-b4b4-fefc9205a2d6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ValoTkDiaarinumero" ma:index="14" nillable="true" ma:displayName="Diaarinumero" ma:description="" ma:internalName="ValoTkDiaarinumero">
      <xsd:simpleType>
        <xsd:restriction base="dms:Text"/>
      </xsd:simpleType>
    </xsd:element>
    <xsd:element name="ValoWorkspaceDocumentState" ma:index="15" nillable="true" ma:displayName="Käsittelyn tila" ma:default="Valmis" ma:description="" ma:internalName="ValoWorkspaceDocumentState">
      <xsd:simpleType>
        <xsd:restriction base="dms:Choice">
          <xsd:enumeration value="Valmis"/>
          <xsd:enumeration value="Luonnos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Sisältölaji"/>
        <xsd:element ref="dc:title" minOccurs="0" maxOccurs="1" ma:index="4" ma:displayName="Otsikk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ValoTkDiaarinumero xmlns="b0c5be49-fb86-4552-b4b4-fefc9205a2d6" xsi:nil="true"/>
    <TaxKeywordTaxHTField xmlns="b0c5be49-fb86-4552-b4b4-fefc9205a2d6">
      <Terms xmlns="http://schemas.microsoft.com/office/infopath/2007/PartnerControls"/>
    </TaxKeywordTaxHTField>
    <ValoWorkspaceDocumentState xmlns="b0c5be49-fb86-4552-b4b4-fefc9205a2d6">Valmis</ValoWorkspaceDocumentState>
    <ValoWorkspaceDocumentTypeProject xmlns="b0c5be49-fb86-4552-b4b4-fefc9205a2d6">Muistio</ValoWorkspaceDocumentTypeProject>
    <ValoTkSTOJcode xmlns="b0c5be49-fb86-4552-b4b4-fefc9205a2d6" xsi:nil="true"/>
    <TaxCatchAll xmlns="b0c5be49-fb86-4552-b4b4-fefc9205a2d6"/>
  </documentManagement>
</p:properties>
</file>

<file path=customXml/itemProps1.xml><?xml version="1.0" encoding="utf-8"?>
<ds:datastoreItem xmlns:ds="http://schemas.openxmlformats.org/officeDocument/2006/customXml" ds:itemID="{EF5136F3-49C3-47E6-8762-BD48CF41B88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7AB14A11-5273-43AE-A750-732DB7F8127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b0c5be49-fb86-4552-b4b4-fefc9205a2d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D2EA2852-AD04-4F44-82A4-F5656BEC8F2A}">
  <ds:schemaRefs>
    <ds:schemaRef ds:uri="http://schemas.microsoft.com/office/2006/metadata/properties"/>
    <ds:schemaRef ds:uri="http://schemas.microsoft.com/office/infopath/2007/PartnerControls"/>
    <ds:schemaRef ds:uri="b0c5be49-fb86-4552-b4b4-fefc9205a2d6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TK_en</Template>
  <TotalTime>658</TotalTime>
  <Words>775</Words>
  <Application>Microsoft Office PowerPoint</Application>
  <PresentationFormat>On-screen Show (4:3)</PresentationFormat>
  <Paragraphs>219</Paragraphs>
  <Slides>16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9" baseType="lpstr">
      <vt:lpstr>Arial</vt:lpstr>
      <vt:lpstr>Calibri</vt:lpstr>
      <vt:lpstr>_TK_en</vt:lpstr>
      <vt:lpstr>Statistics Finland’s integrated architecture for geospatial information</vt:lpstr>
      <vt:lpstr>Introduction</vt:lpstr>
      <vt:lpstr>PowerPoint Presentation</vt:lpstr>
      <vt:lpstr>The Geospatial Reference Architecture project (2-6/2018)</vt:lpstr>
      <vt:lpstr>Outcome: Statistics Finland’s Geospatial Reference Architecture </vt:lpstr>
      <vt:lpstr>Strategic Goals </vt:lpstr>
      <vt:lpstr>PowerPoint Presentation</vt:lpstr>
      <vt:lpstr>Interoperability of data repositories</vt:lpstr>
      <vt:lpstr>Implementation project: Geospatial data repository and services</vt:lpstr>
      <vt:lpstr>Content of the Geospatial data repository</vt:lpstr>
      <vt:lpstr>Process map (derivation of the variables)</vt:lpstr>
      <vt:lpstr>The target state service map</vt:lpstr>
      <vt:lpstr>Services implemented</vt:lpstr>
      <vt:lpstr>Implementation of the Geospatial Reference Architecture – 2019</vt:lpstr>
      <vt:lpstr>Experiences</vt:lpstr>
      <vt:lpstr>Thank you!</vt:lpstr>
    </vt:vector>
  </TitlesOfParts>
  <Company>Tilastokeskus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PowerPoint-esitys</dc:title>
  <dc:creator>Antti Santaharju</dc:creator>
  <cp:lastModifiedBy>Windows User</cp:lastModifiedBy>
  <cp:revision>78</cp:revision>
  <dcterms:created xsi:type="dcterms:W3CDTF">2019-05-09T07:24:13Z</dcterms:created>
  <dcterms:modified xsi:type="dcterms:W3CDTF">2019-05-22T08:42:30Z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ieli">
    <vt:lpwstr>EN</vt:lpwstr>
  </property>
  <property fmtid="{D5CDD505-2E9C-101B-9397-08002B2CF9AE}" pid="3" name="ContentTypeId">
    <vt:lpwstr>0x010100227C3399324A40BBA714B9D3023781F0007787175F5533974AA9D08BF051EC8F0D</vt:lpwstr>
  </property>
  <property fmtid="{D5CDD505-2E9C-101B-9397-08002B2CF9AE}" pid="4" name="TaxKeyword">
    <vt:lpwstr/>
  </property>
</Properties>
</file>