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256" r:id="rId5"/>
    <p:sldId id="662" r:id="rId6"/>
    <p:sldId id="654" r:id="rId7"/>
    <p:sldId id="262" r:id="rId8"/>
    <p:sldId id="661" r:id="rId9"/>
    <p:sldId id="625" r:id="rId10"/>
    <p:sldId id="655" r:id="rId11"/>
    <p:sldId id="642" r:id="rId12"/>
    <p:sldId id="643" r:id="rId13"/>
    <p:sldId id="644" r:id="rId14"/>
    <p:sldId id="668" r:id="rId15"/>
    <p:sldId id="669" r:id="rId16"/>
    <p:sldId id="670" r:id="rId17"/>
    <p:sldId id="671" r:id="rId18"/>
    <p:sldId id="646" r:id="rId19"/>
    <p:sldId id="657" r:id="rId20"/>
    <p:sldId id="637" r:id="rId21"/>
    <p:sldId id="630" r:id="rId22"/>
    <p:sldId id="676" r:id="rId23"/>
    <p:sldId id="639" r:id="rId24"/>
    <p:sldId id="648" r:id="rId25"/>
    <p:sldId id="649" r:id="rId26"/>
    <p:sldId id="650" r:id="rId27"/>
    <p:sldId id="651" r:id="rId28"/>
    <p:sldId id="652" r:id="rId29"/>
    <p:sldId id="653" r:id="rId30"/>
    <p:sldId id="647" r:id="rId31"/>
    <p:sldId id="259"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74C8"/>
    <a:srgbClr val="1DAE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9" autoAdjust="0"/>
    <p:restoredTop sz="94680"/>
  </p:normalViewPr>
  <p:slideViewPr>
    <p:cSldViewPr snapToGrid="0" snapToObjects="1">
      <p:cViewPr varScale="1">
        <p:scale>
          <a:sx n="55" d="100"/>
          <a:sy n="55" d="100"/>
        </p:scale>
        <p:origin x="732" y="90"/>
      </p:cViewPr>
      <p:guideLst/>
    </p:cSldViewPr>
  </p:slideViewPr>
  <p:notesTextViewPr>
    <p:cViewPr>
      <p:scale>
        <a:sx n="1" d="1"/>
        <a:sy n="1" d="1"/>
      </p:scale>
      <p:origin x="0" y="0"/>
    </p:cViewPr>
  </p:notesTextViewPr>
  <p:sorterViewPr>
    <p:cViewPr>
      <p:scale>
        <a:sx n="87" d="100"/>
        <a:sy n="87" d="100"/>
      </p:scale>
      <p:origin x="0" y="-4122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diagrams/_rels/data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image" Target="../media/image8.jpg"/></Relationships>
</file>

<file path=ppt/diagrams/_rels/drawing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image" Target="../media/image8.jp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EA2714-2B78-47D7-ADE1-8DDE9C2DF442}" type="doc">
      <dgm:prSet loTypeId="urn:microsoft.com/office/officeart/2005/8/layout/vList3" loCatId="list" qsTypeId="urn:microsoft.com/office/officeart/2005/8/quickstyle/simple3" qsCatId="simple" csTypeId="urn:microsoft.com/office/officeart/2005/8/colors/accent1_3" csCatId="accent1" phldr="1"/>
      <dgm:spPr/>
      <dgm:t>
        <a:bodyPr/>
        <a:lstStyle/>
        <a:p>
          <a:endParaRPr lang="es-ES"/>
        </a:p>
      </dgm:t>
    </dgm:pt>
    <dgm:pt modelId="{1E8AADDB-623A-490A-A8E9-FE8E26D179B6}">
      <dgm:prSet/>
      <dgm:spPr>
        <a:solidFill>
          <a:schemeClr val="accent1">
            <a:lumMod val="50000"/>
          </a:schemeClr>
        </a:solidFill>
      </dgm:spPr>
      <dgm:t>
        <a:bodyPr/>
        <a:lstStyle/>
        <a:p>
          <a:pPr algn="just" rtl="0"/>
          <a:r>
            <a:rPr lang="en-US" b="0" i="0" baseline="0" dirty="0">
              <a:solidFill>
                <a:schemeClr val="bg1"/>
              </a:solidFill>
            </a:rPr>
            <a:t>The National Institute of Statistics and Geography (INEGI) is heavily focused on generating geostatistical products</a:t>
          </a:r>
        </a:p>
        <a:p>
          <a:pPr algn="just" rtl="0"/>
          <a:r>
            <a:rPr lang="en-US" b="0" i="0" baseline="0" dirty="0">
              <a:solidFill>
                <a:schemeClr val="bg1"/>
              </a:solidFill>
            </a:rPr>
            <a:t>Since 2004, </a:t>
          </a:r>
          <a:r>
            <a:rPr lang="en-US" b="1" i="0" baseline="0" dirty="0">
              <a:solidFill>
                <a:schemeClr val="bg1"/>
              </a:solidFill>
            </a:rPr>
            <a:t>data collection activities have been carried out by georeferencing data to where they take place </a:t>
          </a:r>
          <a:r>
            <a:rPr lang="en-US" b="0" i="0" baseline="0" dirty="0">
              <a:solidFill>
                <a:schemeClr val="bg1"/>
              </a:solidFill>
            </a:rPr>
            <a:t>(an establishment, an enterprise, a unit of agricultural production).</a:t>
          </a:r>
          <a:endParaRPr lang="es-MX" dirty="0">
            <a:solidFill>
              <a:schemeClr val="bg1"/>
            </a:solidFill>
          </a:endParaRPr>
        </a:p>
      </dgm:t>
    </dgm:pt>
    <dgm:pt modelId="{3A77519C-5324-4176-830B-568D50954C06}" type="parTrans" cxnId="{DE6BA250-791C-47D9-ADCA-D5D41FBDD61C}">
      <dgm:prSet/>
      <dgm:spPr/>
      <dgm:t>
        <a:bodyPr/>
        <a:lstStyle/>
        <a:p>
          <a:endParaRPr lang="es-ES"/>
        </a:p>
      </dgm:t>
    </dgm:pt>
    <dgm:pt modelId="{F9F43813-46B5-451D-800F-C0A3F87A1200}" type="sibTrans" cxnId="{DE6BA250-791C-47D9-ADCA-D5D41FBDD61C}">
      <dgm:prSet/>
      <dgm:spPr/>
      <dgm:t>
        <a:bodyPr/>
        <a:lstStyle/>
        <a:p>
          <a:endParaRPr lang="es-ES"/>
        </a:p>
      </dgm:t>
    </dgm:pt>
    <dgm:pt modelId="{40700B41-3579-49BD-9A49-A27FEE8EF242}">
      <dgm:prSet/>
      <dgm:spPr>
        <a:solidFill>
          <a:schemeClr val="bg1">
            <a:lumMod val="75000"/>
          </a:schemeClr>
        </a:solidFill>
      </dgm:spPr>
      <dgm:t>
        <a:bodyPr/>
        <a:lstStyle/>
        <a:p>
          <a:pPr algn="just" rtl="0"/>
          <a:r>
            <a:rPr lang="en-US" b="0" i="0" baseline="0" dirty="0">
              <a:solidFill>
                <a:schemeClr val="accent1">
                  <a:lumMod val="50000"/>
                </a:schemeClr>
              </a:solidFill>
            </a:rPr>
            <a:t>This has been achieved by </a:t>
          </a:r>
          <a:r>
            <a:rPr lang="en-US" b="1" i="0" baseline="0" dirty="0">
              <a:solidFill>
                <a:schemeClr val="accent1">
                  <a:lumMod val="50000"/>
                </a:schemeClr>
              </a:solidFill>
            </a:rPr>
            <a:t>using mobile computing devices (MCD)</a:t>
          </a:r>
          <a:r>
            <a:rPr lang="en-US" b="0" i="0" baseline="0" dirty="0">
              <a:solidFill>
                <a:schemeClr val="accent1">
                  <a:lumMod val="50000"/>
                </a:schemeClr>
              </a:solidFill>
            </a:rPr>
            <a:t> with installed features as: directories of producers or economic units, questionnaires, and validation systems, as well as digitized cartography, satellite images, among others. </a:t>
          </a:r>
          <a:endParaRPr lang="es-MX" dirty="0">
            <a:solidFill>
              <a:schemeClr val="accent1">
                <a:lumMod val="50000"/>
              </a:schemeClr>
            </a:solidFill>
          </a:endParaRPr>
        </a:p>
      </dgm:t>
    </dgm:pt>
    <dgm:pt modelId="{3375C5AD-3B73-4400-B48A-82DE134A8237}" type="parTrans" cxnId="{644A2BE6-E667-4564-856D-4AADAC4BE1B7}">
      <dgm:prSet/>
      <dgm:spPr/>
      <dgm:t>
        <a:bodyPr/>
        <a:lstStyle/>
        <a:p>
          <a:endParaRPr lang="es-ES"/>
        </a:p>
      </dgm:t>
    </dgm:pt>
    <dgm:pt modelId="{B2A0C184-1D1F-4B18-9CDF-CFCF8973C3E4}" type="sibTrans" cxnId="{644A2BE6-E667-4564-856D-4AADAC4BE1B7}">
      <dgm:prSet/>
      <dgm:spPr/>
      <dgm:t>
        <a:bodyPr/>
        <a:lstStyle/>
        <a:p>
          <a:endParaRPr lang="es-ES"/>
        </a:p>
      </dgm:t>
    </dgm:pt>
    <dgm:pt modelId="{52CFD2C2-7D86-40EA-8DE9-4E6674E23DDF}" type="pres">
      <dgm:prSet presAssocID="{93EA2714-2B78-47D7-ADE1-8DDE9C2DF442}" presName="linearFlow" presStyleCnt="0">
        <dgm:presLayoutVars>
          <dgm:dir/>
          <dgm:resizeHandles val="exact"/>
        </dgm:presLayoutVars>
      </dgm:prSet>
      <dgm:spPr/>
    </dgm:pt>
    <dgm:pt modelId="{4C47D2AE-E299-442A-882B-FA3264F6E789}" type="pres">
      <dgm:prSet presAssocID="{1E8AADDB-623A-490A-A8E9-FE8E26D179B6}" presName="composite" presStyleCnt="0"/>
      <dgm:spPr/>
    </dgm:pt>
    <dgm:pt modelId="{9AEC125D-E246-403E-BF88-27A0F394A77E}" type="pres">
      <dgm:prSet presAssocID="{1E8AADDB-623A-490A-A8E9-FE8E26D179B6}" presName="imgShp" presStyleLbl="fgImgPlace1" presStyleIdx="0" presStyleCnt="2" custLinFactNeighborX="-55167" custLinFactNeighborY="-77"/>
      <dgm:spPr>
        <a:blipFill>
          <a:blip xmlns:r="http://schemas.openxmlformats.org/officeDocument/2006/relationships" r:embed="rId1">
            <a:extLst>
              <a:ext uri="{28A0092B-C50C-407E-A947-70E740481C1C}">
                <a14:useLocalDpi xmlns:a14="http://schemas.microsoft.com/office/drawing/2010/main" val="0"/>
              </a:ext>
            </a:extLst>
          </a:blip>
          <a:srcRect/>
          <a:stretch>
            <a:fillRect l="-45000" r="-45000"/>
          </a:stretch>
        </a:blipFill>
      </dgm:spPr>
    </dgm:pt>
    <dgm:pt modelId="{535D0D62-A60C-4D85-8B38-34DF8FA2C38E}" type="pres">
      <dgm:prSet presAssocID="{1E8AADDB-623A-490A-A8E9-FE8E26D179B6}" presName="txShp" presStyleLbl="node1" presStyleIdx="0" presStyleCnt="2" custScaleX="112564">
        <dgm:presLayoutVars>
          <dgm:bulletEnabled val="1"/>
        </dgm:presLayoutVars>
      </dgm:prSet>
      <dgm:spPr/>
    </dgm:pt>
    <dgm:pt modelId="{67916D96-9C31-490C-88DA-C13EC4ABEA60}" type="pres">
      <dgm:prSet presAssocID="{F9F43813-46B5-451D-800F-C0A3F87A1200}" presName="spacing" presStyleCnt="0"/>
      <dgm:spPr/>
    </dgm:pt>
    <dgm:pt modelId="{830A070F-85D9-4604-B767-2F5B9EE65BB0}" type="pres">
      <dgm:prSet presAssocID="{40700B41-3579-49BD-9A49-A27FEE8EF242}" presName="composite" presStyleCnt="0"/>
      <dgm:spPr/>
    </dgm:pt>
    <dgm:pt modelId="{D50CCF70-0529-4CA7-98FC-21D7C14D4EE4}" type="pres">
      <dgm:prSet presAssocID="{40700B41-3579-49BD-9A49-A27FEE8EF242}" presName="imgShp" presStyleLbl="fgImgPlace1" presStyleIdx="1" presStyleCnt="2" custLinFactNeighborX="-53941" custLinFactNeighborY="-4991"/>
      <dgm:spPr>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dgm:spPr>
    </dgm:pt>
    <dgm:pt modelId="{BA590031-E18E-4E78-96AF-BA419D82849A}" type="pres">
      <dgm:prSet presAssocID="{40700B41-3579-49BD-9A49-A27FEE8EF242}" presName="txShp" presStyleLbl="node1" presStyleIdx="1" presStyleCnt="2" custScaleX="113029">
        <dgm:presLayoutVars>
          <dgm:bulletEnabled val="1"/>
        </dgm:presLayoutVars>
      </dgm:prSet>
      <dgm:spPr/>
    </dgm:pt>
  </dgm:ptLst>
  <dgm:cxnLst>
    <dgm:cxn modelId="{DE6BA250-791C-47D9-ADCA-D5D41FBDD61C}" srcId="{93EA2714-2B78-47D7-ADE1-8DDE9C2DF442}" destId="{1E8AADDB-623A-490A-A8E9-FE8E26D179B6}" srcOrd="0" destOrd="0" parTransId="{3A77519C-5324-4176-830B-568D50954C06}" sibTransId="{F9F43813-46B5-451D-800F-C0A3F87A1200}"/>
    <dgm:cxn modelId="{007A757C-8273-4C8E-B0FF-EE3010EE107C}" type="presOf" srcId="{1E8AADDB-623A-490A-A8E9-FE8E26D179B6}" destId="{535D0D62-A60C-4D85-8B38-34DF8FA2C38E}" srcOrd="0" destOrd="0" presId="urn:microsoft.com/office/officeart/2005/8/layout/vList3"/>
    <dgm:cxn modelId="{46CFA48A-415F-4033-861A-53A881A0205D}" type="presOf" srcId="{93EA2714-2B78-47D7-ADE1-8DDE9C2DF442}" destId="{52CFD2C2-7D86-40EA-8DE9-4E6674E23DDF}" srcOrd="0" destOrd="0" presId="urn:microsoft.com/office/officeart/2005/8/layout/vList3"/>
    <dgm:cxn modelId="{D4F034A1-AA9D-4D6A-8048-BB0B302C594A}" type="presOf" srcId="{40700B41-3579-49BD-9A49-A27FEE8EF242}" destId="{BA590031-E18E-4E78-96AF-BA419D82849A}" srcOrd="0" destOrd="0" presId="urn:microsoft.com/office/officeart/2005/8/layout/vList3"/>
    <dgm:cxn modelId="{644A2BE6-E667-4564-856D-4AADAC4BE1B7}" srcId="{93EA2714-2B78-47D7-ADE1-8DDE9C2DF442}" destId="{40700B41-3579-49BD-9A49-A27FEE8EF242}" srcOrd="1" destOrd="0" parTransId="{3375C5AD-3B73-4400-B48A-82DE134A8237}" sibTransId="{B2A0C184-1D1F-4B18-9CDF-CFCF8973C3E4}"/>
    <dgm:cxn modelId="{D0DABBED-EF94-42B0-BFD2-41CAF397D3C1}" type="presParOf" srcId="{52CFD2C2-7D86-40EA-8DE9-4E6674E23DDF}" destId="{4C47D2AE-E299-442A-882B-FA3264F6E789}" srcOrd="0" destOrd="0" presId="urn:microsoft.com/office/officeart/2005/8/layout/vList3"/>
    <dgm:cxn modelId="{2B3762FB-EFEF-499E-A9E1-6F8123CF8D9F}" type="presParOf" srcId="{4C47D2AE-E299-442A-882B-FA3264F6E789}" destId="{9AEC125D-E246-403E-BF88-27A0F394A77E}" srcOrd="0" destOrd="0" presId="urn:microsoft.com/office/officeart/2005/8/layout/vList3"/>
    <dgm:cxn modelId="{E347708E-08BD-4EFD-BFC2-21B67E957FAE}" type="presParOf" srcId="{4C47D2AE-E299-442A-882B-FA3264F6E789}" destId="{535D0D62-A60C-4D85-8B38-34DF8FA2C38E}" srcOrd="1" destOrd="0" presId="urn:microsoft.com/office/officeart/2005/8/layout/vList3"/>
    <dgm:cxn modelId="{E5384DDD-FFFE-4F9A-9648-71666B2FF33F}" type="presParOf" srcId="{52CFD2C2-7D86-40EA-8DE9-4E6674E23DDF}" destId="{67916D96-9C31-490C-88DA-C13EC4ABEA60}" srcOrd="1" destOrd="0" presId="urn:microsoft.com/office/officeart/2005/8/layout/vList3"/>
    <dgm:cxn modelId="{49076C53-CFCA-42E3-B891-790AFE873EA1}" type="presParOf" srcId="{52CFD2C2-7D86-40EA-8DE9-4E6674E23DDF}" destId="{830A070F-85D9-4604-B767-2F5B9EE65BB0}" srcOrd="2" destOrd="0" presId="urn:microsoft.com/office/officeart/2005/8/layout/vList3"/>
    <dgm:cxn modelId="{1D9D56A6-4ECD-478A-819C-EB8185B855F6}" type="presParOf" srcId="{830A070F-85D9-4604-B767-2F5B9EE65BB0}" destId="{D50CCF70-0529-4CA7-98FC-21D7C14D4EE4}" srcOrd="0" destOrd="0" presId="urn:microsoft.com/office/officeart/2005/8/layout/vList3"/>
    <dgm:cxn modelId="{E82A7225-31D7-4C7C-9709-A2D27324AE9B}" type="presParOf" srcId="{830A070F-85D9-4604-B767-2F5B9EE65BB0}" destId="{BA590031-E18E-4E78-96AF-BA419D82849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78682DF-BE16-4959-B08D-10F99C36D213}" type="doc">
      <dgm:prSet loTypeId="urn:microsoft.com/office/officeart/2005/8/layout/chevron2" loCatId="process" qsTypeId="urn:microsoft.com/office/officeart/2005/8/quickstyle/simple5" qsCatId="simple" csTypeId="urn:microsoft.com/office/officeart/2005/8/colors/accent1_1" csCatId="accent1" phldr="1"/>
      <dgm:spPr/>
      <dgm:t>
        <a:bodyPr/>
        <a:lstStyle/>
        <a:p>
          <a:endParaRPr lang="es-ES"/>
        </a:p>
      </dgm:t>
    </dgm:pt>
    <dgm:pt modelId="{B2735B18-A97E-4901-9A65-AB51AC8DA207}">
      <dgm:prSet/>
      <dgm:spPr>
        <a:solidFill>
          <a:schemeClr val="accent1">
            <a:lumMod val="50000"/>
          </a:schemeClr>
        </a:solidFill>
      </dgm:spPr>
      <dgm:t>
        <a:bodyPr/>
        <a:lstStyle/>
        <a:p>
          <a:pPr rtl="0"/>
          <a:r>
            <a:rPr lang="en-US" b="1" i="0" baseline="0" dirty="0"/>
            <a:t> </a:t>
          </a:r>
          <a:endParaRPr lang="es-MX" dirty="0"/>
        </a:p>
      </dgm:t>
    </dgm:pt>
    <dgm:pt modelId="{62AD9A65-8FDC-40CE-83B4-4E59A5F49D02}" type="parTrans" cxnId="{593BB831-C225-47F6-BFAF-8A6F91BA142F}">
      <dgm:prSet/>
      <dgm:spPr/>
      <dgm:t>
        <a:bodyPr/>
        <a:lstStyle/>
        <a:p>
          <a:endParaRPr lang="es-ES">
            <a:solidFill>
              <a:schemeClr val="accent1">
                <a:lumMod val="50000"/>
              </a:schemeClr>
            </a:solidFill>
          </a:endParaRPr>
        </a:p>
      </dgm:t>
    </dgm:pt>
    <dgm:pt modelId="{2E0D46CC-F32E-42BD-AB0E-D2AFC268044C}" type="sibTrans" cxnId="{593BB831-C225-47F6-BFAF-8A6F91BA142F}">
      <dgm:prSet/>
      <dgm:spPr/>
      <dgm:t>
        <a:bodyPr/>
        <a:lstStyle/>
        <a:p>
          <a:endParaRPr lang="es-ES">
            <a:solidFill>
              <a:schemeClr val="accent1">
                <a:lumMod val="50000"/>
              </a:schemeClr>
            </a:solidFill>
          </a:endParaRPr>
        </a:p>
      </dgm:t>
    </dgm:pt>
    <dgm:pt modelId="{7EC1B9A7-C4F0-47D5-BD4B-4B500DEF9B3F}">
      <dgm:prSet custT="1"/>
      <dgm:spPr>
        <a:solidFill>
          <a:schemeClr val="accent1">
            <a:lumMod val="75000"/>
            <a:alpha val="90000"/>
          </a:schemeClr>
        </a:solidFill>
      </dgm:spPr>
      <dgm:t>
        <a:bodyPr/>
        <a:lstStyle/>
        <a:p>
          <a:pPr algn="just"/>
          <a:r>
            <a:rPr lang="en-US" sz="4200" b="0" i="0" baseline="0" dirty="0">
              <a:solidFill>
                <a:schemeClr val="bg1"/>
              </a:solidFill>
            </a:rPr>
            <a:t>Using all these technological elements (MCD, geographical systems, digitized cartography, satellite images, among others) has </a:t>
          </a:r>
          <a:r>
            <a:rPr lang="en-US" sz="4200" b="1" i="0" baseline="0" dirty="0">
              <a:solidFill>
                <a:schemeClr val="bg1"/>
              </a:solidFill>
            </a:rPr>
            <a:t>allowed linking statistical work with geography</a:t>
          </a:r>
          <a:r>
            <a:rPr lang="en-US" sz="4200" b="0" i="0" baseline="0" dirty="0">
              <a:solidFill>
                <a:schemeClr val="bg1"/>
              </a:solidFill>
            </a:rPr>
            <a:t>, specifically in:</a:t>
          </a:r>
          <a:endParaRPr lang="es-ES" sz="4200" b="0" dirty="0">
            <a:solidFill>
              <a:schemeClr val="bg1"/>
            </a:solidFill>
          </a:endParaRPr>
        </a:p>
      </dgm:t>
    </dgm:pt>
    <dgm:pt modelId="{36CF1D71-577F-46A4-9C02-DCEEABF9AD3C}" type="parTrans" cxnId="{11F96408-D018-47AC-B42E-1CBC87FCCB7C}">
      <dgm:prSet/>
      <dgm:spPr/>
      <dgm:t>
        <a:bodyPr/>
        <a:lstStyle/>
        <a:p>
          <a:endParaRPr lang="es-ES">
            <a:solidFill>
              <a:schemeClr val="accent1">
                <a:lumMod val="50000"/>
              </a:schemeClr>
            </a:solidFill>
          </a:endParaRPr>
        </a:p>
      </dgm:t>
    </dgm:pt>
    <dgm:pt modelId="{0C2BF446-5E01-4921-8E0C-08DCBEB0FA1D}" type="sibTrans" cxnId="{11F96408-D018-47AC-B42E-1CBC87FCCB7C}">
      <dgm:prSet/>
      <dgm:spPr/>
      <dgm:t>
        <a:bodyPr/>
        <a:lstStyle/>
        <a:p>
          <a:endParaRPr lang="es-ES">
            <a:solidFill>
              <a:schemeClr val="accent1">
                <a:lumMod val="50000"/>
              </a:schemeClr>
            </a:solidFill>
          </a:endParaRPr>
        </a:p>
      </dgm:t>
    </dgm:pt>
    <dgm:pt modelId="{58A60370-DE4D-4375-8289-667AC09BF523}">
      <dgm:prSet custT="1"/>
      <dgm:spPr>
        <a:solidFill>
          <a:schemeClr val="accent1">
            <a:lumMod val="75000"/>
            <a:alpha val="90000"/>
          </a:schemeClr>
        </a:solidFill>
      </dgm:spPr>
      <dgm:t>
        <a:bodyPr/>
        <a:lstStyle/>
        <a:p>
          <a:pPr algn="just">
            <a:buFont typeface="Wingdings" panose="05000000000000000000" pitchFamily="2" charset="2"/>
            <a:buChar char="ü"/>
          </a:pPr>
          <a:r>
            <a:rPr lang="en-US" sz="4200" b="1" i="0" baseline="0" dirty="0">
              <a:solidFill>
                <a:schemeClr val="bg1"/>
              </a:solidFill>
            </a:rPr>
            <a:t>Planning and execution of the statistical projects</a:t>
          </a:r>
          <a:endParaRPr lang="es-ES" sz="4200" b="0" dirty="0">
            <a:solidFill>
              <a:schemeClr val="bg1"/>
            </a:solidFill>
          </a:endParaRPr>
        </a:p>
      </dgm:t>
    </dgm:pt>
    <dgm:pt modelId="{33918600-758E-4559-9CFD-924031DB4384}" type="parTrans" cxnId="{9D704ABD-C2FC-4DE8-8809-6879E3114706}">
      <dgm:prSet/>
      <dgm:spPr/>
      <dgm:t>
        <a:bodyPr/>
        <a:lstStyle/>
        <a:p>
          <a:endParaRPr lang="es-MX"/>
        </a:p>
      </dgm:t>
    </dgm:pt>
    <dgm:pt modelId="{C4C1D9DB-3ACE-4E37-ADF4-DE69E3E70481}" type="sibTrans" cxnId="{9D704ABD-C2FC-4DE8-8809-6879E3114706}">
      <dgm:prSet/>
      <dgm:spPr/>
      <dgm:t>
        <a:bodyPr/>
        <a:lstStyle/>
        <a:p>
          <a:endParaRPr lang="es-MX"/>
        </a:p>
      </dgm:t>
    </dgm:pt>
    <dgm:pt modelId="{3EFFB122-5273-477B-8875-7BDE0E172B0A}">
      <dgm:prSet custT="1"/>
      <dgm:spPr>
        <a:solidFill>
          <a:schemeClr val="accent1">
            <a:lumMod val="75000"/>
            <a:alpha val="90000"/>
          </a:schemeClr>
        </a:solidFill>
      </dgm:spPr>
      <dgm:t>
        <a:bodyPr/>
        <a:lstStyle/>
        <a:p>
          <a:pPr algn="just"/>
          <a:endParaRPr lang="es-ES" sz="4200" b="0" dirty="0">
            <a:solidFill>
              <a:schemeClr val="bg1"/>
            </a:solidFill>
          </a:endParaRPr>
        </a:p>
      </dgm:t>
    </dgm:pt>
    <dgm:pt modelId="{7E708D28-EA69-4A03-A0F0-E698B06C0A20}" type="parTrans" cxnId="{E3E10122-4253-4D6E-923F-6B00D852B1D5}">
      <dgm:prSet/>
      <dgm:spPr/>
      <dgm:t>
        <a:bodyPr/>
        <a:lstStyle/>
        <a:p>
          <a:endParaRPr lang="es-MX"/>
        </a:p>
      </dgm:t>
    </dgm:pt>
    <dgm:pt modelId="{B123EA38-234D-4660-9995-806F90AAE3A0}" type="sibTrans" cxnId="{E3E10122-4253-4D6E-923F-6B00D852B1D5}">
      <dgm:prSet/>
      <dgm:spPr/>
      <dgm:t>
        <a:bodyPr/>
        <a:lstStyle/>
        <a:p>
          <a:endParaRPr lang="es-MX"/>
        </a:p>
      </dgm:t>
    </dgm:pt>
    <dgm:pt modelId="{191715DD-230A-438D-9752-5163F72C080D}">
      <dgm:prSet custT="1"/>
      <dgm:spPr>
        <a:solidFill>
          <a:schemeClr val="accent1">
            <a:lumMod val="75000"/>
            <a:alpha val="90000"/>
          </a:schemeClr>
        </a:solidFill>
      </dgm:spPr>
      <dgm:t>
        <a:bodyPr/>
        <a:lstStyle/>
        <a:p>
          <a:pPr algn="just">
            <a:buFont typeface="Wingdings" panose="05000000000000000000" pitchFamily="2" charset="2"/>
            <a:buChar char="ü"/>
          </a:pPr>
          <a:endParaRPr lang="es-ES" sz="4200" b="0" dirty="0">
            <a:solidFill>
              <a:schemeClr val="bg1"/>
            </a:solidFill>
          </a:endParaRPr>
        </a:p>
      </dgm:t>
    </dgm:pt>
    <dgm:pt modelId="{4C7FAA75-1CEF-4B28-A234-299F89B7D255}" type="sibTrans" cxnId="{6A340391-F8D5-463F-AA9D-801B293B2750}">
      <dgm:prSet/>
      <dgm:spPr/>
      <dgm:t>
        <a:bodyPr/>
        <a:lstStyle/>
        <a:p>
          <a:endParaRPr lang="es-MX"/>
        </a:p>
      </dgm:t>
    </dgm:pt>
    <dgm:pt modelId="{E8E3C1EE-51CA-46F3-936C-B9D31EB23C54}" type="parTrans" cxnId="{6A340391-F8D5-463F-AA9D-801B293B2750}">
      <dgm:prSet/>
      <dgm:spPr/>
      <dgm:t>
        <a:bodyPr/>
        <a:lstStyle/>
        <a:p>
          <a:endParaRPr lang="es-MX"/>
        </a:p>
      </dgm:t>
    </dgm:pt>
    <dgm:pt modelId="{24469D74-8F5B-4226-82CA-2ECCCC4F2904}">
      <dgm:prSet custT="1"/>
      <dgm:spPr>
        <a:solidFill>
          <a:schemeClr val="accent1">
            <a:lumMod val="75000"/>
            <a:alpha val="90000"/>
          </a:schemeClr>
        </a:solidFill>
      </dgm:spPr>
      <dgm:t>
        <a:bodyPr/>
        <a:lstStyle/>
        <a:p>
          <a:pPr algn="just">
            <a:buFont typeface="Wingdings" panose="05000000000000000000" pitchFamily="2" charset="2"/>
            <a:buChar char="ü"/>
          </a:pPr>
          <a:r>
            <a:rPr lang="en-US" sz="4200" b="1" i="0" baseline="0" dirty="0">
              <a:solidFill>
                <a:schemeClr val="bg1"/>
              </a:solidFill>
            </a:rPr>
            <a:t>Dissemination of statistical results</a:t>
          </a:r>
          <a:endParaRPr lang="es-ES" sz="4200" b="0" dirty="0">
            <a:solidFill>
              <a:schemeClr val="bg1"/>
            </a:solidFill>
          </a:endParaRPr>
        </a:p>
      </dgm:t>
    </dgm:pt>
    <dgm:pt modelId="{0FDFD529-0B68-4672-BFFC-4CF45C23E1B5}" type="sibTrans" cxnId="{01AC7D0A-827A-4498-908B-B32C3058BACE}">
      <dgm:prSet/>
      <dgm:spPr/>
      <dgm:t>
        <a:bodyPr/>
        <a:lstStyle/>
        <a:p>
          <a:endParaRPr lang="es-MX"/>
        </a:p>
      </dgm:t>
    </dgm:pt>
    <dgm:pt modelId="{294121E5-D7A0-449F-8AF5-2B77458BCB2B}" type="parTrans" cxnId="{01AC7D0A-827A-4498-908B-B32C3058BACE}">
      <dgm:prSet/>
      <dgm:spPr/>
      <dgm:t>
        <a:bodyPr/>
        <a:lstStyle/>
        <a:p>
          <a:endParaRPr lang="es-MX"/>
        </a:p>
      </dgm:t>
    </dgm:pt>
    <dgm:pt modelId="{46BCC5F0-E23B-4C51-A730-1D156B3CEE0E}" type="pres">
      <dgm:prSet presAssocID="{078682DF-BE16-4959-B08D-10F99C36D213}" presName="linearFlow" presStyleCnt="0">
        <dgm:presLayoutVars>
          <dgm:dir/>
          <dgm:animLvl val="lvl"/>
          <dgm:resizeHandles val="exact"/>
        </dgm:presLayoutVars>
      </dgm:prSet>
      <dgm:spPr/>
    </dgm:pt>
    <dgm:pt modelId="{1D978389-06BC-4E09-B0F5-B5DB164FF6FD}" type="pres">
      <dgm:prSet presAssocID="{B2735B18-A97E-4901-9A65-AB51AC8DA207}" presName="composite" presStyleCnt="0"/>
      <dgm:spPr/>
    </dgm:pt>
    <dgm:pt modelId="{1ED2410F-0125-448C-B42E-FF731B2CEBFA}" type="pres">
      <dgm:prSet presAssocID="{B2735B18-A97E-4901-9A65-AB51AC8DA207}" presName="parentText" presStyleLbl="alignNode1" presStyleIdx="0" presStyleCnt="1" custAng="0" custScaleX="67793" custScaleY="67966" custLinFactNeighborX="27521" custLinFactNeighborY="390">
        <dgm:presLayoutVars>
          <dgm:chMax val="1"/>
          <dgm:bulletEnabled val="1"/>
        </dgm:presLayoutVars>
      </dgm:prSet>
      <dgm:spPr/>
    </dgm:pt>
    <dgm:pt modelId="{897465D3-A883-4250-AF95-BD9CDB0B2BD2}" type="pres">
      <dgm:prSet presAssocID="{B2735B18-A97E-4901-9A65-AB51AC8DA207}" presName="descendantText" presStyleLbl="alignAcc1" presStyleIdx="0" presStyleCnt="1" custScaleX="88258" custScaleY="132892" custLinFactNeighborX="-7761" custLinFactNeighborY="399">
        <dgm:presLayoutVars>
          <dgm:bulletEnabled val="1"/>
        </dgm:presLayoutVars>
      </dgm:prSet>
      <dgm:spPr/>
    </dgm:pt>
  </dgm:ptLst>
  <dgm:cxnLst>
    <dgm:cxn modelId="{11F96408-D018-47AC-B42E-1CBC87FCCB7C}" srcId="{B2735B18-A97E-4901-9A65-AB51AC8DA207}" destId="{7EC1B9A7-C4F0-47D5-BD4B-4B500DEF9B3F}" srcOrd="0" destOrd="0" parTransId="{36CF1D71-577F-46A4-9C02-DCEEABF9AD3C}" sibTransId="{0C2BF446-5E01-4921-8E0C-08DCBEB0FA1D}"/>
    <dgm:cxn modelId="{01AC7D0A-827A-4498-908B-B32C3058BACE}" srcId="{3EFFB122-5273-477B-8875-7BDE0E172B0A}" destId="{24469D74-8F5B-4226-82CA-2ECCCC4F2904}" srcOrd="2" destOrd="0" parTransId="{294121E5-D7A0-449F-8AF5-2B77458BCB2B}" sibTransId="{0FDFD529-0B68-4672-BFFC-4CF45C23E1B5}"/>
    <dgm:cxn modelId="{D923B71C-BEC0-4A43-99F4-796C21EB0BD8}" type="presOf" srcId="{58A60370-DE4D-4375-8289-667AC09BF523}" destId="{897465D3-A883-4250-AF95-BD9CDB0B2BD2}" srcOrd="0" destOrd="2" presId="urn:microsoft.com/office/officeart/2005/8/layout/chevron2"/>
    <dgm:cxn modelId="{E3E10122-4253-4D6E-923F-6B00D852B1D5}" srcId="{B2735B18-A97E-4901-9A65-AB51AC8DA207}" destId="{3EFFB122-5273-477B-8875-7BDE0E172B0A}" srcOrd="1" destOrd="0" parTransId="{7E708D28-EA69-4A03-A0F0-E698B06C0A20}" sibTransId="{B123EA38-234D-4660-9995-806F90AAE3A0}"/>
    <dgm:cxn modelId="{DC1CFC2A-6915-4EB7-AF41-A51A18EA9C4B}" type="presOf" srcId="{7EC1B9A7-C4F0-47D5-BD4B-4B500DEF9B3F}" destId="{897465D3-A883-4250-AF95-BD9CDB0B2BD2}" srcOrd="0" destOrd="0" presId="urn:microsoft.com/office/officeart/2005/8/layout/chevron2"/>
    <dgm:cxn modelId="{593BB831-C225-47F6-BFAF-8A6F91BA142F}" srcId="{078682DF-BE16-4959-B08D-10F99C36D213}" destId="{B2735B18-A97E-4901-9A65-AB51AC8DA207}" srcOrd="0" destOrd="0" parTransId="{62AD9A65-8FDC-40CE-83B4-4E59A5F49D02}" sibTransId="{2E0D46CC-F32E-42BD-AB0E-D2AFC268044C}"/>
    <dgm:cxn modelId="{191B1460-FB85-4D77-8F11-771246E01585}" type="presOf" srcId="{078682DF-BE16-4959-B08D-10F99C36D213}" destId="{46BCC5F0-E23B-4C51-A730-1D156B3CEE0E}" srcOrd="0" destOrd="0" presId="urn:microsoft.com/office/officeart/2005/8/layout/chevron2"/>
    <dgm:cxn modelId="{A2E27043-A551-4C36-B612-72AAC67F5736}" type="presOf" srcId="{191715DD-230A-438D-9752-5163F72C080D}" destId="{897465D3-A883-4250-AF95-BD9CDB0B2BD2}" srcOrd="0" destOrd="3" presId="urn:microsoft.com/office/officeart/2005/8/layout/chevron2"/>
    <dgm:cxn modelId="{77A5398F-9C1F-40E2-AB19-46A287E8AE85}" type="presOf" srcId="{3EFFB122-5273-477B-8875-7BDE0E172B0A}" destId="{897465D3-A883-4250-AF95-BD9CDB0B2BD2}" srcOrd="0" destOrd="1" presId="urn:microsoft.com/office/officeart/2005/8/layout/chevron2"/>
    <dgm:cxn modelId="{6A340391-F8D5-463F-AA9D-801B293B2750}" srcId="{3EFFB122-5273-477B-8875-7BDE0E172B0A}" destId="{191715DD-230A-438D-9752-5163F72C080D}" srcOrd="1" destOrd="0" parTransId="{E8E3C1EE-51CA-46F3-936C-B9D31EB23C54}" sibTransId="{4C7FAA75-1CEF-4B28-A234-299F89B7D255}"/>
    <dgm:cxn modelId="{AF1944B2-0EDA-4CE4-AB4F-244EBCE0536A}" type="presOf" srcId="{B2735B18-A97E-4901-9A65-AB51AC8DA207}" destId="{1ED2410F-0125-448C-B42E-FF731B2CEBFA}" srcOrd="0" destOrd="0" presId="urn:microsoft.com/office/officeart/2005/8/layout/chevron2"/>
    <dgm:cxn modelId="{9D704ABD-C2FC-4DE8-8809-6879E3114706}" srcId="{3EFFB122-5273-477B-8875-7BDE0E172B0A}" destId="{58A60370-DE4D-4375-8289-667AC09BF523}" srcOrd="0" destOrd="0" parTransId="{33918600-758E-4559-9CFD-924031DB4384}" sibTransId="{C4C1D9DB-3ACE-4E37-ADF4-DE69E3E70481}"/>
    <dgm:cxn modelId="{41D408F4-91A5-4C7B-8654-00F1B2288616}" type="presOf" srcId="{24469D74-8F5B-4226-82CA-2ECCCC4F2904}" destId="{897465D3-A883-4250-AF95-BD9CDB0B2BD2}" srcOrd="0" destOrd="4" presId="urn:microsoft.com/office/officeart/2005/8/layout/chevron2"/>
    <dgm:cxn modelId="{AE56FCC2-01D0-4D8C-86B5-D674706EB3E5}" type="presParOf" srcId="{46BCC5F0-E23B-4C51-A730-1D156B3CEE0E}" destId="{1D978389-06BC-4E09-B0F5-B5DB164FF6FD}" srcOrd="0" destOrd="0" presId="urn:microsoft.com/office/officeart/2005/8/layout/chevron2"/>
    <dgm:cxn modelId="{DBA5D6F2-F554-45C8-BE3D-F6C4D80CED0F}" type="presParOf" srcId="{1D978389-06BC-4E09-B0F5-B5DB164FF6FD}" destId="{1ED2410F-0125-448C-B42E-FF731B2CEBFA}" srcOrd="0" destOrd="0" presId="urn:microsoft.com/office/officeart/2005/8/layout/chevron2"/>
    <dgm:cxn modelId="{3D789A4A-3A8B-40AD-8944-B73042FDA123}" type="presParOf" srcId="{1D978389-06BC-4E09-B0F5-B5DB164FF6FD}" destId="{897465D3-A883-4250-AF95-BD9CDB0B2BD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7A24CEC-A465-4E63-9154-1A9A423565BF}" type="doc">
      <dgm:prSet loTypeId="urn:microsoft.com/office/officeart/2005/8/layout/vList2" loCatId="list" qsTypeId="urn:microsoft.com/office/officeart/2005/8/quickstyle/simple1" qsCatId="simple" csTypeId="urn:microsoft.com/office/officeart/2005/8/colors/accent1_4" csCatId="accent1" phldr="1"/>
      <dgm:spPr/>
      <dgm:t>
        <a:bodyPr/>
        <a:lstStyle/>
        <a:p>
          <a:endParaRPr lang="es-ES"/>
        </a:p>
      </dgm:t>
    </dgm:pt>
    <dgm:pt modelId="{E829FF0D-B4F8-4851-B036-CF5F5BF4AB1C}">
      <dgm:prSet custT="1"/>
      <dgm:spPr>
        <a:solidFill>
          <a:schemeClr val="accent1">
            <a:lumMod val="50000"/>
          </a:schemeClr>
        </a:solidFill>
      </dgm:spPr>
      <dgm:t>
        <a:bodyPr/>
        <a:lstStyle/>
        <a:p>
          <a:pPr rtl="0"/>
          <a:r>
            <a:rPr lang="en-US" sz="4200" b="0" i="0" baseline="0" dirty="0"/>
            <a:t>Representing, delimiting and geographically locating the universe of study.</a:t>
          </a:r>
          <a:endParaRPr lang="es-MX" sz="4200" dirty="0"/>
        </a:p>
      </dgm:t>
    </dgm:pt>
    <dgm:pt modelId="{BAC52C73-BB50-4E91-A984-E9809FD7C493}" type="parTrans" cxnId="{441C43C5-A8B3-482B-AF8E-B485C1DDB812}">
      <dgm:prSet/>
      <dgm:spPr/>
      <dgm:t>
        <a:bodyPr/>
        <a:lstStyle/>
        <a:p>
          <a:endParaRPr lang="es-ES"/>
        </a:p>
      </dgm:t>
    </dgm:pt>
    <dgm:pt modelId="{63B78DDC-3FAD-459F-B396-FAF775DB0BAF}" type="sibTrans" cxnId="{441C43C5-A8B3-482B-AF8E-B485C1DDB812}">
      <dgm:prSet/>
      <dgm:spPr/>
      <dgm:t>
        <a:bodyPr/>
        <a:lstStyle/>
        <a:p>
          <a:endParaRPr lang="es-ES"/>
        </a:p>
      </dgm:t>
    </dgm:pt>
    <dgm:pt modelId="{C0A51F00-97EE-4D8E-86FB-BCD89A7D1787}">
      <dgm:prSet custT="1"/>
      <dgm:spPr>
        <a:solidFill>
          <a:schemeClr val="accent1">
            <a:lumMod val="75000"/>
          </a:schemeClr>
        </a:solidFill>
      </dgm:spPr>
      <dgm:t>
        <a:bodyPr/>
        <a:lstStyle/>
        <a:p>
          <a:pPr rtl="0"/>
          <a:r>
            <a:rPr lang="en-US" sz="4200" b="0" i="0" baseline="0" dirty="0"/>
            <a:t>Defining the areas of responsibility and workloads of each job in the operational structure.</a:t>
          </a:r>
          <a:endParaRPr lang="es-MX" sz="4200" dirty="0"/>
        </a:p>
      </dgm:t>
    </dgm:pt>
    <dgm:pt modelId="{8FA07BD9-5712-4B9A-8B51-3439A3C11F97}" type="parTrans" cxnId="{1540C2F8-6939-414D-BEA7-96BFF4E3BC07}">
      <dgm:prSet/>
      <dgm:spPr/>
      <dgm:t>
        <a:bodyPr/>
        <a:lstStyle/>
        <a:p>
          <a:endParaRPr lang="es-ES"/>
        </a:p>
      </dgm:t>
    </dgm:pt>
    <dgm:pt modelId="{3D0B55DA-498A-4C4F-B9C1-1D9E5FF8544A}" type="sibTrans" cxnId="{1540C2F8-6939-414D-BEA7-96BFF4E3BC07}">
      <dgm:prSet/>
      <dgm:spPr/>
      <dgm:t>
        <a:bodyPr/>
        <a:lstStyle/>
        <a:p>
          <a:endParaRPr lang="es-ES"/>
        </a:p>
      </dgm:t>
    </dgm:pt>
    <dgm:pt modelId="{BEFB2A35-BABC-47B7-AED1-08C978EFB143}">
      <dgm:prSet custT="1"/>
      <dgm:spPr>
        <a:solidFill>
          <a:schemeClr val="accent1">
            <a:lumMod val="60000"/>
            <a:lumOff val="40000"/>
          </a:schemeClr>
        </a:solidFill>
      </dgm:spPr>
      <dgm:t>
        <a:bodyPr/>
        <a:lstStyle/>
        <a:p>
          <a:pPr rtl="0"/>
          <a:r>
            <a:rPr lang="en-US" sz="4200" b="0" i="0" kern="1200" baseline="0" dirty="0">
              <a:solidFill>
                <a:srgbClr val="00A2FF">
                  <a:lumMod val="50000"/>
                </a:srgbClr>
              </a:solidFill>
              <a:latin typeface="Helvetica Neue Medium"/>
              <a:ea typeface="Helvetica Neue Medium"/>
              <a:cs typeface="Helvetica Neue Medium"/>
            </a:rPr>
            <a:t>To know </a:t>
          </a:r>
          <a:r>
            <a:rPr lang="en-US" sz="4200" b="0" i="0" kern="1200" baseline="0" dirty="0">
              <a:solidFill>
                <a:schemeClr val="accent1">
                  <a:lumMod val="50000"/>
                </a:schemeClr>
              </a:solidFill>
            </a:rPr>
            <a:t>the communication ways existing in the study area, calculate distances and estimate itinerary times.</a:t>
          </a:r>
          <a:endParaRPr lang="es-MX" sz="4200" kern="1200" dirty="0">
            <a:solidFill>
              <a:schemeClr val="accent1">
                <a:lumMod val="50000"/>
              </a:schemeClr>
            </a:solidFill>
          </a:endParaRPr>
        </a:p>
      </dgm:t>
    </dgm:pt>
    <dgm:pt modelId="{B4BA8A95-E071-487A-85F0-D57A4868E659}" type="parTrans" cxnId="{2156A71A-493E-4998-841A-65BE1A8EF364}">
      <dgm:prSet/>
      <dgm:spPr/>
      <dgm:t>
        <a:bodyPr/>
        <a:lstStyle/>
        <a:p>
          <a:endParaRPr lang="es-ES"/>
        </a:p>
      </dgm:t>
    </dgm:pt>
    <dgm:pt modelId="{B539FCB6-3847-4AB3-8030-19A92973A520}" type="sibTrans" cxnId="{2156A71A-493E-4998-841A-65BE1A8EF364}">
      <dgm:prSet/>
      <dgm:spPr/>
      <dgm:t>
        <a:bodyPr/>
        <a:lstStyle/>
        <a:p>
          <a:endParaRPr lang="es-ES"/>
        </a:p>
      </dgm:t>
    </dgm:pt>
    <dgm:pt modelId="{D1DEC770-80AC-4109-A4BD-C720FAA1E615}">
      <dgm:prSet custT="1"/>
      <dgm:spPr>
        <a:solidFill>
          <a:schemeClr val="bg1">
            <a:lumMod val="75000"/>
          </a:schemeClr>
        </a:solidFill>
      </dgm:spPr>
      <dgm:t>
        <a:bodyPr/>
        <a:lstStyle/>
        <a:p>
          <a:pPr rtl="0"/>
          <a:r>
            <a:rPr lang="en-US" sz="4200" b="0" i="0" baseline="0" dirty="0">
              <a:solidFill>
                <a:schemeClr val="accent1">
                  <a:lumMod val="50000"/>
                </a:schemeClr>
              </a:solidFill>
            </a:rPr>
            <a:t>Select strategic locations for the location of census offices.</a:t>
          </a:r>
          <a:endParaRPr lang="es-MX" sz="4200" dirty="0">
            <a:solidFill>
              <a:schemeClr val="accent1">
                <a:lumMod val="50000"/>
              </a:schemeClr>
            </a:solidFill>
          </a:endParaRPr>
        </a:p>
      </dgm:t>
    </dgm:pt>
    <dgm:pt modelId="{C78A8E76-A29D-45DE-B7EB-153701D6669F}" type="parTrans" cxnId="{FF086C31-A5B7-4E28-A716-77685F786DD1}">
      <dgm:prSet/>
      <dgm:spPr/>
      <dgm:t>
        <a:bodyPr/>
        <a:lstStyle/>
        <a:p>
          <a:endParaRPr lang="es-ES"/>
        </a:p>
      </dgm:t>
    </dgm:pt>
    <dgm:pt modelId="{6AD23388-B9FA-4AAC-A629-DCF3455905C0}" type="sibTrans" cxnId="{FF086C31-A5B7-4E28-A716-77685F786DD1}">
      <dgm:prSet/>
      <dgm:spPr/>
      <dgm:t>
        <a:bodyPr/>
        <a:lstStyle/>
        <a:p>
          <a:endParaRPr lang="es-ES"/>
        </a:p>
      </dgm:t>
    </dgm:pt>
    <dgm:pt modelId="{97203C72-8B34-4044-8672-F4D6107F17DC}">
      <dgm:prSet custT="1"/>
      <dgm:spPr>
        <a:solidFill>
          <a:schemeClr val="accent1">
            <a:lumMod val="50000"/>
          </a:schemeClr>
        </a:solidFill>
      </dgm:spPr>
      <dgm:t>
        <a:bodyPr/>
        <a:lstStyle/>
        <a:p>
          <a:pPr rtl="0"/>
          <a:r>
            <a:rPr lang="en-US" sz="4200" b="0" i="0" baseline="0" dirty="0"/>
            <a:t>Ensuring the geographical coverage of the national territory.</a:t>
          </a:r>
          <a:endParaRPr lang="es-MX" sz="4200" dirty="0"/>
        </a:p>
      </dgm:t>
    </dgm:pt>
    <dgm:pt modelId="{397F44D3-7263-400A-ACAF-D4B1223291B4}" type="parTrans" cxnId="{ADFFD0C7-2368-45BC-92E9-FFF70CFC7ADB}">
      <dgm:prSet/>
      <dgm:spPr/>
      <dgm:t>
        <a:bodyPr/>
        <a:lstStyle/>
        <a:p>
          <a:endParaRPr lang="es-ES"/>
        </a:p>
      </dgm:t>
    </dgm:pt>
    <dgm:pt modelId="{9BBC7E60-9E2E-4FFB-8758-FE407C99D044}" type="sibTrans" cxnId="{ADFFD0C7-2368-45BC-92E9-FFF70CFC7ADB}">
      <dgm:prSet/>
      <dgm:spPr/>
      <dgm:t>
        <a:bodyPr/>
        <a:lstStyle/>
        <a:p>
          <a:endParaRPr lang="es-ES"/>
        </a:p>
      </dgm:t>
    </dgm:pt>
    <dgm:pt modelId="{CCAC500E-7DC1-4E80-8AF7-AF6BB561BAE4}" type="pres">
      <dgm:prSet presAssocID="{97A24CEC-A465-4E63-9154-1A9A423565BF}" presName="linear" presStyleCnt="0">
        <dgm:presLayoutVars>
          <dgm:animLvl val="lvl"/>
          <dgm:resizeHandles val="exact"/>
        </dgm:presLayoutVars>
      </dgm:prSet>
      <dgm:spPr/>
    </dgm:pt>
    <dgm:pt modelId="{6B2D16C2-37E1-4D23-BC3E-59FB07175400}" type="pres">
      <dgm:prSet presAssocID="{E829FF0D-B4F8-4851-B036-CF5F5BF4AB1C}" presName="parentText" presStyleLbl="node1" presStyleIdx="0" presStyleCnt="5" custLinFactNeighborY="-50874">
        <dgm:presLayoutVars>
          <dgm:chMax val="0"/>
          <dgm:bulletEnabled val="1"/>
        </dgm:presLayoutVars>
      </dgm:prSet>
      <dgm:spPr/>
    </dgm:pt>
    <dgm:pt modelId="{D2AA507D-09F1-4AA5-81E5-E9ACA6A0F0D6}" type="pres">
      <dgm:prSet presAssocID="{63B78DDC-3FAD-459F-B396-FAF775DB0BAF}" presName="spacer" presStyleCnt="0"/>
      <dgm:spPr/>
    </dgm:pt>
    <dgm:pt modelId="{35EFB4B7-B067-4B33-B3EE-A1C5527DF565}" type="pres">
      <dgm:prSet presAssocID="{C0A51F00-97EE-4D8E-86FB-BCD89A7D1787}" presName="parentText" presStyleLbl="node1" presStyleIdx="1" presStyleCnt="5">
        <dgm:presLayoutVars>
          <dgm:chMax val="0"/>
          <dgm:bulletEnabled val="1"/>
        </dgm:presLayoutVars>
      </dgm:prSet>
      <dgm:spPr/>
    </dgm:pt>
    <dgm:pt modelId="{C0FF718D-A4B4-4F02-9ABB-3D1F6AD803D5}" type="pres">
      <dgm:prSet presAssocID="{3D0B55DA-498A-4C4F-B9C1-1D9E5FF8544A}" presName="spacer" presStyleCnt="0"/>
      <dgm:spPr/>
    </dgm:pt>
    <dgm:pt modelId="{36F83B3C-D070-4EE8-B041-8EBE29A83560}" type="pres">
      <dgm:prSet presAssocID="{BEFB2A35-BABC-47B7-AED1-08C978EFB143}" presName="parentText" presStyleLbl="node1" presStyleIdx="2" presStyleCnt="5">
        <dgm:presLayoutVars>
          <dgm:chMax val="0"/>
          <dgm:bulletEnabled val="1"/>
        </dgm:presLayoutVars>
      </dgm:prSet>
      <dgm:spPr/>
    </dgm:pt>
    <dgm:pt modelId="{8A680FD4-7242-449B-96D3-5798148E6D75}" type="pres">
      <dgm:prSet presAssocID="{B539FCB6-3847-4AB3-8030-19A92973A520}" presName="spacer" presStyleCnt="0"/>
      <dgm:spPr/>
    </dgm:pt>
    <dgm:pt modelId="{9F48D764-D892-4A6F-9FA0-6788167FB1F0}" type="pres">
      <dgm:prSet presAssocID="{D1DEC770-80AC-4109-A4BD-C720FAA1E615}" presName="parentText" presStyleLbl="node1" presStyleIdx="3" presStyleCnt="5" custLinFactNeighborY="19384">
        <dgm:presLayoutVars>
          <dgm:chMax val="0"/>
          <dgm:bulletEnabled val="1"/>
        </dgm:presLayoutVars>
      </dgm:prSet>
      <dgm:spPr/>
    </dgm:pt>
    <dgm:pt modelId="{C49A6ACD-197E-444B-92A7-A521B639EF29}" type="pres">
      <dgm:prSet presAssocID="{6AD23388-B9FA-4AAC-A629-DCF3455905C0}" presName="spacer" presStyleCnt="0"/>
      <dgm:spPr/>
    </dgm:pt>
    <dgm:pt modelId="{DA5E979B-F244-4895-8287-7BA225F137E5}" type="pres">
      <dgm:prSet presAssocID="{97203C72-8B34-4044-8672-F4D6107F17DC}" presName="parentText" presStyleLbl="node1" presStyleIdx="4" presStyleCnt="5">
        <dgm:presLayoutVars>
          <dgm:chMax val="0"/>
          <dgm:bulletEnabled val="1"/>
        </dgm:presLayoutVars>
      </dgm:prSet>
      <dgm:spPr/>
    </dgm:pt>
  </dgm:ptLst>
  <dgm:cxnLst>
    <dgm:cxn modelId="{41416401-1359-4EF7-A273-02A467787C8D}" type="presOf" srcId="{E829FF0D-B4F8-4851-B036-CF5F5BF4AB1C}" destId="{6B2D16C2-37E1-4D23-BC3E-59FB07175400}" srcOrd="0" destOrd="0" presId="urn:microsoft.com/office/officeart/2005/8/layout/vList2"/>
    <dgm:cxn modelId="{33B2DE09-970E-4D93-B8B1-8681F14B0658}" type="presOf" srcId="{BEFB2A35-BABC-47B7-AED1-08C978EFB143}" destId="{36F83B3C-D070-4EE8-B041-8EBE29A83560}" srcOrd="0" destOrd="0" presId="urn:microsoft.com/office/officeart/2005/8/layout/vList2"/>
    <dgm:cxn modelId="{2156A71A-493E-4998-841A-65BE1A8EF364}" srcId="{97A24CEC-A465-4E63-9154-1A9A423565BF}" destId="{BEFB2A35-BABC-47B7-AED1-08C978EFB143}" srcOrd="2" destOrd="0" parTransId="{B4BA8A95-E071-487A-85F0-D57A4868E659}" sibTransId="{B539FCB6-3847-4AB3-8030-19A92973A520}"/>
    <dgm:cxn modelId="{302A4421-26C7-408E-A5BE-EDDF5D7CE0A8}" type="presOf" srcId="{D1DEC770-80AC-4109-A4BD-C720FAA1E615}" destId="{9F48D764-D892-4A6F-9FA0-6788167FB1F0}" srcOrd="0" destOrd="0" presId="urn:microsoft.com/office/officeart/2005/8/layout/vList2"/>
    <dgm:cxn modelId="{FF086C31-A5B7-4E28-A716-77685F786DD1}" srcId="{97A24CEC-A465-4E63-9154-1A9A423565BF}" destId="{D1DEC770-80AC-4109-A4BD-C720FAA1E615}" srcOrd="3" destOrd="0" parTransId="{C78A8E76-A29D-45DE-B7EB-153701D6669F}" sibTransId="{6AD23388-B9FA-4AAC-A629-DCF3455905C0}"/>
    <dgm:cxn modelId="{3301A76E-0844-4464-B31E-980A60B7718F}" type="presOf" srcId="{97A24CEC-A465-4E63-9154-1A9A423565BF}" destId="{CCAC500E-7DC1-4E80-8AF7-AF6BB561BAE4}" srcOrd="0" destOrd="0" presId="urn:microsoft.com/office/officeart/2005/8/layout/vList2"/>
    <dgm:cxn modelId="{44D4618B-4D1A-4BEF-BD69-9D1BD7C3040F}" type="presOf" srcId="{C0A51F00-97EE-4D8E-86FB-BCD89A7D1787}" destId="{35EFB4B7-B067-4B33-B3EE-A1C5527DF565}" srcOrd="0" destOrd="0" presId="urn:microsoft.com/office/officeart/2005/8/layout/vList2"/>
    <dgm:cxn modelId="{E08E41A9-4241-4395-AD89-E6998B475BA2}" type="presOf" srcId="{97203C72-8B34-4044-8672-F4D6107F17DC}" destId="{DA5E979B-F244-4895-8287-7BA225F137E5}" srcOrd="0" destOrd="0" presId="urn:microsoft.com/office/officeart/2005/8/layout/vList2"/>
    <dgm:cxn modelId="{441C43C5-A8B3-482B-AF8E-B485C1DDB812}" srcId="{97A24CEC-A465-4E63-9154-1A9A423565BF}" destId="{E829FF0D-B4F8-4851-B036-CF5F5BF4AB1C}" srcOrd="0" destOrd="0" parTransId="{BAC52C73-BB50-4E91-A984-E9809FD7C493}" sibTransId="{63B78DDC-3FAD-459F-B396-FAF775DB0BAF}"/>
    <dgm:cxn modelId="{ADFFD0C7-2368-45BC-92E9-FFF70CFC7ADB}" srcId="{97A24CEC-A465-4E63-9154-1A9A423565BF}" destId="{97203C72-8B34-4044-8672-F4D6107F17DC}" srcOrd="4" destOrd="0" parTransId="{397F44D3-7263-400A-ACAF-D4B1223291B4}" sibTransId="{9BBC7E60-9E2E-4FFB-8758-FE407C99D044}"/>
    <dgm:cxn modelId="{1540C2F8-6939-414D-BEA7-96BFF4E3BC07}" srcId="{97A24CEC-A465-4E63-9154-1A9A423565BF}" destId="{C0A51F00-97EE-4D8E-86FB-BCD89A7D1787}" srcOrd="1" destOrd="0" parTransId="{8FA07BD9-5712-4B9A-8B51-3439A3C11F97}" sibTransId="{3D0B55DA-498A-4C4F-B9C1-1D9E5FF8544A}"/>
    <dgm:cxn modelId="{289FF259-A7D9-4AD9-8F01-2FB080EB143D}" type="presParOf" srcId="{CCAC500E-7DC1-4E80-8AF7-AF6BB561BAE4}" destId="{6B2D16C2-37E1-4D23-BC3E-59FB07175400}" srcOrd="0" destOrd="0" presId="urn:microsoft.com/office/officeart/2005/8/layout/vList2"/>
    <dgm:cxn modelId="{D2824595-C762-4663-A22E-18C3EEC558BE}" type="presParOf" srcId="{CCAC500E-7DC1-4E80-8AF7-AF6BB561BAE4}" destId="{D2AA507D-09F1-4AA5-81E5-E9ACA6A0F0D6}" srcOrd="1" destOrd="0" presId="urn:microsoft.com/office/officeart/2005/8/layout/vList2"/>
    <dgm:cxn modelId="{295CCE6F-0CE5-4A29-B0D9-3D544163107E}" type="presParOf" srcId="{CCAC500E-7DC1-4E80-8AF7-AF6BB561BAE4}" destId="{35EFB4B7-B067-4B33-B3EE-A1C5527DF565}" srcOrd="2" destOrd="0" presId="urn:microsoft.com/office/officeart/2005/8/layout/vList2"/>
    <dgm:cxn modelId="{863E0243-87C4-4223-AEF8-1E82A75B447A}" type="presParOf" srcId="{CCAC500E-7DC1-4E80-8AF7-AF6BB561BAE4}" destId="{C0FF718D-A4B4-4F02-9ABB-3D1F6AD803D5}" srcOrd="3" destOrd="0" presId="urn:microsoft.com/office/officeart/2005/8/layout/vList2"/>
    <dgm:cxn modelId="{38B17ECE-244E-4E1E-B9BE-2F5925DA9744}" type="presParOf" srcId="{CCAC500E-7DC1-4E80-8AF7-AF6BB561BAE4}" destId="{36F83B3C-D070-4EE8-B041-8EBE29A83560}" srcOrd="4" destOrd="0" presId="urn:microsoft.com/office/officeart/2005/8/layout/vList2"/>
    <dgm:cxn modelId="{D460A29D-5CE4-479D-B05F-E70DD26A9D98}" type="presParOf" srcId="{CCAC500E-7DC1-4E80-8AF7-AF6BB561BAE4}" destId="{8A680FD4-7242-449B-96D3-5798148E6D75}" srcOrd="5" destOrd="0" presId="urn:microsoft.com/office/officeart/2005/8/layout/vList2"/>
    <dgm:cxn modelId="{26B7404F-1C36-4C59-A566-890C019A8526}" type="presParOf" srcId="{CCAC500E-7DC1-4E80-8AF7-AF6BB561BAE4}" destId="{9F48D764-D892-4A6F-9FA0-6788167FB1F0}" srcOrd="6" destOrd="0" presId="urn:microsoft.com/office/officeart/2005/8/layout/vList2"/>
    <dgm:cxn modelId="{FC0974D9-FC84-4301-9759-4750F43A219C}" type="presParOf" srcId="{CCAC500E-7DC1-4E80-8AF7-AF6BB561BAE4}" destId="{C49A6ACD-197E-444B-92A7-A521B639EF29}" srcOrd="7" destOrd="0" presId="urn:microsoft.com/office/officeart/2005/8/layout/vList2"/>
    <dgm:cxn modelId="{7A7F14A1-C917-4720-A94E-3915AA1E206F}" type="presParOf" srcId="{CCAC500E-7DC1-4E80-8AF7-AF6BB561BAE4}" destId="{DA5E979B-F244-4895-8287-7BA225F137E5}"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93651F4-A7F0-42C2-AE36-BC093A1710FF}" type="doc">
      <dgm:prSet loTypeId="urn:microsoft.com/office/officeart/2005/8/layout/target3" loCatId="relationship" qsTypeId="urn:microsoft.com/office/officeart/2005/8/quickstyle/simple2" qsCatId="simple" csTypeId="urn:microsoft.com/office/officeart/2005/8/colors/accent1_3" csCatId="accent1" phldr="1"/>
      <dgm:spPr/>
      <dgm:t>
        <a:bodyPr/>
        <a:lstStyle/>
        <a:p>
          <a:endParaRPr lang="es-ES"/>
        </a:p>
      </dgm:t>
    </dgm:pt>
    <dgm:pt modelId="{FF5B2BF9-B44F-4EB3-93DA-414D10946FDF}">
      <dgm:prSet custT="1"/>
      <dgm:spPr/>
      <dgm:t>
        <a:bodyPr/>
        <a:lstStyle/>
        <a:p>
          <a:pPr algn="just" rtl="0"/>
          <a:r>
            <a:rPr lang="en-US" sz="4200" b="0" i="0" baseline="0" dirty="0">
              <a:solidFill>
                <a:schemeClr val="accent1">
                  <a:lumMod val="50000"/>
                </a:schemeClr>
              </a:solidFill>
            </a:rPr>
            <a:t>For the Economic Censuses, locating establishments by using a point in the digital cartography</a:t>
          </a:r>
          <a:endParaRPr lang="es-MX" sz="4200" dirty="0">
            <a:solidFill>
              <a:schemeClr val="accent1">
                <a:lumMod val="50000"/>
              </a:schemeClr>
            </a:solidFill>
          </a:endParaRPr>
        </a:p>
      </dgm:t>
    </dgm:pt>
    <dgm:pt modelId="{2E92F7FA-A5C7-47DC-BAD8-F2C0C0ED1CF5}" type="parTrans" cxnId="{7CD25DCA-B1A6-4F8B-804B-71E195AB0884}">
      <dgm:prSet/>
      <dgm:spPr/>
      <dgm:t>
        <a:bodyPr/>
        <a:lstStyle/>
        <a:p>
          <a:endParaRPr lang="es-ES" sz="4000">
            <a:solidFill>
              <a:schemeClr val="accent1">
                <a:lumMod val="50000"/>
              </a:schemeClr>
            </a:solidFill>
          </a:endParaRPr>
        </a:p>
      </dgm:t>
    </dgm:pt>
    <dgm:pt modelId="{C6D11CA0-C0B6-430C-9269-B11D497557EC}" type="sibTrans" cxnId="{7CD25DCA-B1A6-4F8B-804B-71E195AB0884}">
      <dgm:prSet/>
      <dgm:spPr/>
      <dgm:t>
        <a:bodyPr/>
        <a:lstStyle/>
        <a:p>
          <a:endParaRPr lang="es-ES" sz="4000">
            <a:solidFill>
              <a:schemeClr val="accent1">
                <a:lumMod val="50000"/>
              </a:schemeClr>
            </a:solidFill>
          </a:endParaRPr>
        </a:p>
      </dgm:t>
    </dgm:pt>
    <dgm:pt modelId="{F2AD5DE5-29DC-45D3-AD50-2A98CDD42E08}">
      <dgm:prSet custT="1"/>
      <dgm:spPr/>
      <dgm:t>
        <a:bodyPr/>
        <a:lstStyle/>
        <a:p>
          <a:pPr algn="just" rtl="0"/>
          <a:r>
            <a:rPr lang="en-US" sz="4200" b="0" i="0" baseline="0" dirty="0">
              <a:solidFill>
                <a:schemeClr val="accent1">
                  <a:lumMod val="50000"/>
                </a:schemeClr>
              </a:solidFill>
            </a:rPr>
            <a:t>For the Agricultural Censuses, updating the linked land plots of the agricultural production units</a:t>
          </a:r>
          <a:endParaRPr lang="es-MX" sz="4200" dirty="0">
            <a:solidFill>
              <a:schemeClr val="accent1">
                <a:lumMod val="50000"/>
              </a:schemeClr>
            </a:solidFill>
          </a:endParaRPr>
        </a:p>
      </dgm:t>
    </dgm:pt>
    <dgm:pt modelId="{822735B4-C989-4140-A9D9-6D3CF0BD6577}" type="parTrans" cxnId="{762913B2-9682-4944-A3F7-FDF2BE0C30A9}">
      <dgm:prSet/>
      <dgm:spPr/>
      <dgm:t>
        <a:bodyPr/>
        <a:lstStyle/>
        <a:p>
          <a:endParaRPr lang="es-ES" sz="4000">
            <a:solidFill>
              <a:schemeClr val="accent1">
                <a:lumMod val="50000"/>
              </a:schemeClr>
            </a:solidFill>
          </a:endParaRPr>
        </a:p>
      </dgm:t>
    </dgm:pt>
    <dgm:pt modelId="{41742215-3F6D-4E19-A77E-1A7B97855442}" type="sibTrans" cxnId="{762913B2-9682-4944-A3F7-FDF2BE0C30A9}">
      <dgm:prSet/>
      <dgm:spPr/>
      <dgm:t>
        <a:bodyPr/>
        <a:lstStyle/>
        <a:p>
          <a:endParaRPr lang="es-ES" sz="4000">
            <a:solidFill>
              <a:schemeClr val="accent1">
                <a:lumMod val="50000"/>
              </a:schemeClr>
            </a:solidFill>
          </a:endParaRPr>
        </a:p>
      </dgm:t>
    </dgm:pt>
    <dgm:pt modelId="{7C649D34-B7E8-4969-983E-3609A2827EDE}">
      <dgm:prSet custT="1"/>
      <dgm:spPr/>
      <dgm:t>
        <a:bodyPr/>
        <a:lstStyle/>
        <a:p>
          <a:pPr algn="just" rtl="0"/>
          <a:r>
            <a:rPr lang="en-US" sz="4200" b="0" i="0" baseline="0" dirty="0">
              <a:solidFill>
                <a:schemeClr val="accent1">
                  <a:lumMod val="50000"/>
                </a:schemeClr>
              </a:solidFill>
            </a:rPr>
            <a:t>Carry out the cartography update directly in the MCD</a:t>
          </a:r>
          <a:endParaRPr lang="es-MX" sz="4200" dirty="0">
            <a:solidFill>
              <a:schemeClr val="accent1">
                <a:lumMod val="50000"/>
              </a:schemeClr>
            </a:solidFill>
          </a:endParaRPr>
        </a:p>
      </dgm:t>
    </dgm:pt>
    <dgm:pt modelId="{41475D87-CAB6-401B-8D7A-2E88FF24F20F}" type="parTrans" cxnId="{7778BF1D-9CE2-427D-BC14-3D30ED73BF34}">
      <dgm:prSet/>
      <dgm:spPr/>
      <dgm:t>
        <a:bodyPr/>
        <a:lstStyle/>
        <a:p>
          <a:endParaRPr lang="es-ES" sz="4000">
            <a:solidFill>
              <a:schemeClr val="accent1">
                <a:lumMod val="50000"/>
              </a:schemeClr>
            </a:solidFill>
          </a:endParaRPr>
        </a:p>
      </dgm:t>
    </dgm:pt>
    <dgm:pt modelId="{76D98E1F-9ECC-4682-8C4B-DD9A83DDDA5A}" type="sibTrans" cxnId="{7778BF1D-9CE2-427D-BC14-3D30ED73BF34}">
      <dgm:prSet/>
      <dgm:spPr/>
      <dgm:t>
        <a:bodyPr/>
        <a:lstStyle/>
        <a:p>
          <a:endParaRPr lang="es-ES" sz="4000">
            <a:solidFill>
              <a:schemeClr val="accent1">
                <a:lumMod val="50000"/>
              </a:schemeClr>
            </a:solidFill>
          </a:endParaRPr>
        </a:p>
      </dgm:t>
    </dgm:pt>
    <dgm:pt modelId="{A3EBDED6-D8B9-42B1-A11F-D75A0E83C02A}" type="pres">
      <dgm:prSet presAssocID="{A93651F4-A7F0-42C2-AE36-BC093A1710FF}" presName="Name0" presStyleCnt="0">
        <dgm:presLayoutVars>
          <dgm:chMax val="7"/>
          <dgm:dir/>
          <dgm:animLvl val="lvl"/>
          <dgm:resizeHandles val="exact"/>
        </dgm:presLayoutVars>
      </dgm:prSet>
      <dgm:spPr/>
    </dgm:pt>
    <dgm:pt modelId="{64FB106E-1974-4255-B475-55161EE9566A}" type="pres">
      <dgm:prSet presAssocID="{FF5B2BF9-B44F-4EB3-93DA-414D10946FDF}" presName="circle1" presStyleLbl="node1" presStyleIdx="0" presStyleCnt="3" custLinFactNeighborY="0"/>
      <dgm:spPr>
        <a:solidFill>
          <a:schemeClr val="accent1">
            <a:lumMod val="50000"/>
          </a:schemeClr>
        </a:solidFill>
      </dgm:spPr>
    </dgm:pt>
    <dgm:pt modelId="{2A8ADC1F-44B5-4001-8106-BBCFEB7B833F}" type="pres">
      <dgm:prSet presAssocID="{FF5B2BF9-B44F-4EB3-93DA-414D10946FDF}" presName="space" presStyleCnt="0"/>
      <dgm:spPr/>
    </dgm:pt>
    <dgm:pt modelId="{2BB0EFD8-0D0F-406A-811C-AF80C2F757EB}" type="pres">
      <dgm:prSet presAssocID="{FF5B2BF9-B44F-4EB3-93DA-414D10946FDF}" presName="rect1" presStyleLbl="alignAcc1" presStyleIdx="0" presStyleCnt="3" custLinFactNeighborX="28"/>
      <dgm:spPr/>
    </dgm:pt>
    <dgm:pt modelId="{183E61D9-01F2-4317-BE9F-6FA2262770E0}" type="pres">
      <dgm:prSet presAssocID="{F2AD5DE5-29DC-45D3-AD50-2A98CDD42E08}" presName="vertSpace2" presStyleLbl="node1" presStyleIdx="0" presStyleCnt="3"/>
      <dgm:spPr/>
    </dgm:pt>
    <dgm:pt modelId="{B8780B29-B83D-4487-B89E-8E4159875D8C}" type="pres">
      <dgm:prSet presAssocID="{F2AD5DE5-29DC-45D3-AD50-2A98CDD42E08}" presName="circle2" presStyleLbl="node1" presStyleIdx="1" presStyleCnt="3"/>
      <dgm:spPr>
        <a:solidFill>
          <a:schemeClr val="accent1">
            <a:lumMod val="75000"/>
          </a:schemeClr>
        </a:solidFill>
      </dgm:spPr>
    </dgm:pt>
    <dgm:pt modelId="{B2EC0598-38FF-464C-8F22-831C4F61A458}" type="pres">
      <dgm:prSet presAssocID="{F2AD5DE5-29DC-45D3-AD50-2A98CDD42E08}" presName="rect2" presStyleLbl="alignAcc1" presStyleIdx="1" presStyleCnt="3"/>
      <dgm:spPr/>
    </dgm:pt>
    <dgm:pt modelId="{5F834431-9B6D-4E71-8AF3-FC349DD8B28C}" type="pres">
      <dgm:prSet presAssocID="{7C649D34-B7E8-4969-983E-3609A2827EDE}" presName="vertSpace3" presStyleLbl="node1" presStyleIdx="1" presStyleCnt="3"/>
      <dgm:spPr/>
    </dgm:pt>
    <dgm:pt modelId="{E1697565-0F05-49AC-8053-AEBA8E6AB08C}" type="pres">
      <dgm:prSet presAssocID="{7C649D34-B7E8-4969-983E-3609A2827EDE}" presName="circle3" presStyleLbl="node1" presStyleIdx="2" presStyleCnt="3"/>
      <dgm:spPr>
        <a:solidFill>
          <a:schemeClr val="bg1">
            <a:lumMod val="65000"/>
          </a:schemeClr>
        </a:solidFill>
      </dgm:spPr>
    </dgm:pt>
    <dgm:pt modelId="{2AFB5902-86E1-4711-91C3-9B635E40C27D}" type="pres">
      <dgm:prSet presAssocID="{7C649D34-B7E8-4969-983E-3609A2827EDE}" presName="rect3" presStyleLbl="alignAcc1" presStyleIdx="2" presStyleCnt="3"/>
      <dgm:spPr/>
    </dgm:pt>
    <dgm:pt modelId="{8CC74586-7B6D-4D40-A734-4A023FFD9242}" type="pres">
      <dgm:prSet presAssocID="{FF5B2BF9-B44F-4EB3-93DA-414D10946FDF}" presName="rect1ParTxNoCh" presStyleLbl="alignAcc1" presStyleIdx="2" presStyleCnt="3">
        <dgm:presLayoutVars>
          <dgm:chMax val="1"/>
          <dgm:bulletEnabled val="1"/>
        </dgm:presLayoutVars>
      </dgm:prSet>
      <dgm:spPr/>
    </dgm:pt>
    <dgm:pt modelId="{FCDDE14A-7A84-4B16-9AE6-A34D72799A90}" type="pres">
      <dgm:prSet presAssocID="{F2AD5DE5-29DC-45D3-AD50-2A98CDD42E08}" presName="rect2ParTxNoCh" presStyleLbl="alignAcc1" presStyleIdx="2" presStyleCnt="3">
        <dgm:presLayoutVars>
          <dgm:chMax val="1"/>
          <dgm:bulletEnabled val="1"/>
        </dgm:presLayoutVars>
      </dgm:prSet>
      <dgm:spPr/>
    </dgm:pt>
    <dgm:pt modelId="{404B3CF8-4A65-4134-9CD8-5C3435F44070}" type="pres">
      <dgm:prSet presAssocID="{7C649D34-B7E8-4969-983E-3609A2827EDE}" presName="rect3ParTxNoCh" presStyleLbl="alignAcc1" presStyleIdx="2" presStyleCnt="3">
        <dgm:presLayoutVars>
          <dgm:chMax val="1"/>
          <dgm:bulletEnabled val="1"/>
        </dgm:presLayoutVars>
      </dgm:prSet>
      <dgm:spPr/>
    </dgm:pt>
  </dgm:ptLst>
  <dgm:cxnLst>
    <dgm:cxn modelId="{7778BF1D-9CE2-427D-BC14-3D30ED73BF34}" srcId="{A93651F4-A7F0-42C2-AE36-BC093A1710FF}" destId="{7C649D34-B7E8-4969-983E-3609A2827EDE}" srcOrd="2" destOrd="0" parTransId="{41475D87-CAB6-401B-8D7A-2E88FF24F20F}" sibTransId="{76D98E1F-9ECC-4682-8C4B-DD9A83DDDA5A}"/>
    <dgm:cxn modelId="{6C943B37-30F6-4950-A60D-9695BA14E0F9}" type="presOf" srcId="{FF5B2BF9-B44F-4EB3-93DA-414D10946FDF}" destId="{2BB0EFD8-0D0F-406A-811C-AF80C2F757EB}" srcOrd="0" destOrd="0" presId="urn:microsoft.com/office/officeart/2005/8/layout/target3"/>
    <dgm:cxn modelId="{53BA3961-14FC-4397-831D-71AF312E16AA}" type="presOf" srcId="{F2AD5DE5-29DC-45D3-AD50-2A98CDD42E08}" destId="{FCDDE14A-7A84-4B16-9AE6-A34D72799A90}" srcOrd="1" destOrd="0" presId="urn:microsoft.com/office/officeart/2005/8/layout/target3"/>
    <dgm:cxn modelId="{F2D66DB1-7DC0-4768-8961-110BF9F42560}" type="presOf" srcId="{FF5B2BF9-B44F-4EB3-93DA-414D10946FDF}" destId="{8CC74586-7B6D-4D40-A734-4A023FFD9242}" srcOrd="1" destOrd="0" presId="urn:microsoft.com/office/officeart/2005/8/layout/target3"/>
    <dgm:cxn modelId="{762913B2-9682-4944-A3F7-FDF2BE0C30A9}" srcId="{A93651F4-A7F0-42C2-AE36-BC093A1710FF}" destId="{F2AD5DE5-29DC-45D3-AD50-2A98CDD42E08}" srcOrd="1" destOrd="0" parTransId="{822735B4-C989-4140-A9D9-6D3CF0BD6577}" sibTransId="{41742215-3F6D-4E19-A77E-1A7B97855442}"/>
    <dgm:cxn modelId="{834CEFB4-B30A-4D72-9E32-F8ED5ECBB067}" type="presOf" srcId="{7C649D34-B7E8-4969-983E-3609A2827EDE}" destId="{404B3CF8-4A65-4134-9CD8-5C3435F44070}" srcOrd="1" destOrd="0" presId="urn:microsoft.com/office/officeart/2005/8/layout/target3"/>
    <dgm:cxn modelId="{E06688BF-08A4-47E4-A426-0D80DC4FAA83}" type="presOf" srcId="{A93651F4-A7F0-42C2-AE36-BC093A1710FF}" destId="{A3EBDED6-D8B9-42B1-A11F-D75A0E83C02A}" srcOrd="0" destOrd="0" presId="urn:microsoft.com/office/officeart/2005/8/layout/target3"/>
    <dgm:cxn modelId="{502F45C6-5175-40C2-9CAB-8AA5F01817D7}" type="presOf" srcId="{F2AD5DE5-29DC-45D3-AD50-2A98CDD42E08}" destId="{B2EC0598-38FF-464C-8F22-831C4F61A458}" srcOrd="0" destOrd="0" presId="urn:microsoft.com/office/officeart/2005/8/layout/target3"/>
    <dgm:cxn modelId="{7CD25DCA-B1A6-4F8B-804B-71E195AB0884}" srcId="{A93651F4-A7F0-42C2-AE36-BC093A1710FF}" destId="{FF5B2BF9-B44F-4EB3-93DA-414D10946FDF}" srcOrd="0" destOrd="0" parTransId="{2E92F7FA-A5C7-47DC-BAD8-F2C0C0ED1CF5}" sibTransId="{C6D11CA0-C0B6-430C-9269-B11D497557EC}"/>
    <dgm:cxn modelId="{6527D6E4-5837-4B40-947E-E778ED5B66B3}" type="presOf" srcId="{7C649D34-B7E8-4969-983E-3609A2827EDE}" destId="{2AFB5902-86E1-4711-91C3-9B635E40C27D}" srcOrd="0" destOrd="0" presId="urn:microsoft.com/office/officeart/2005/8/layout/target3"/>
    <dgm:cxn modelId="{BCAE5DC4-90E0-4729-8DC9-39378FAB454F}" type="presParOf" srcId="{A3EBDED6-D8B9-42B1-A11F-D75A0E83C02A}" destId="{64FB106E-1974-4255-B475-55161EE9566A}" srcOrd="0" destOrd="0" presId="urn:microsoft.com/office/officeart/2005/8/layout/target3"/>
    <dgm:cxn modelId="{1A558E16-D62B-4B99-8F18-B7A35AEA4E7D}" type="presParOf" srcId="{A3EBDED6-D8B9-42B1-A11F-D75A0E83C02A}" destId="{2A8ADC1F-44B5-4001-8106-BBCFEB7B833F}" srcOrd="1" destOrd="0" presId="urn:microsoft.com/office/officeart/2005/8/layout/target3"/>
    <dgm:cxn modelId="{625DB3C3-145B-4290-AD26-987157FFC1FF}" type="presParOf" srcId="{A3EBDED6-D8B9-42B1-A11F-D75A0E83C02A}" destId="{2BB0EFD8-0D0F-406A-811C-AF80C2F757EB}" srcOrd="2" destOrd="0" presId="urn:microsoft.com/office/officeart/2005/8/layout/target3"/>
    <dgm:cxn modelId="{20AB26FF-68A0-42E8-A493-C87A4C6D5399}" type="presParOf" srcId="{A3EBDED6-D8B9-42B1-A11F-D75A0E83C02A}" destId="{183E61D9-01F2-4317-BE9F-6FA2262770E0}" srcOrd="3" destOrd="0" presId="urn:microsoft.com/office/officeart/2005/8/layout/target3"/>
    <dgm:cxn modelId="{8CA1850F-9660-4515-93CF-519A6CEA576B}" type="presParOf" srcId="{A3EBDED6-D8B9-42B1-A11F-D75A0E83C02A}" destId="{B8780B29-B83D-4487-B89E-8E4159875D8C}" srcOrd="4" destOrd="0" presId="urn:microsoft.com/office/officeart/2005/8/layout/target3"/>
    <dgm:cxn modelId="{FDA8A07E-D93B-47A9-A1A8-C0F4CACF7C0B}" type="presParOf" srcId="{A3EBDED6-D8B9-42B1-A11F-D75A0E83C02A}" destId="{B2EC0598-38FF-464C-8F22-831C4F61A458}" srcOrd="5" destOrd="0" presId="urn:microsoft.com/office/officeart/2005/8/layout/target3"/>
    <dgm:cxn modelId="{1F944B8E-A4FA-4CC8-984A-B6D24546BC73}" type="presParOf" srcId="{A3EBDED6-D8B9-42B1-A11F-D75A0E83C02A}" destId="{5F834431-9B6D-4E71-8AF3-FC349DD8B28C}" srcOrd="6" destOrd="0" presId="urn:microsoft.com/office/officeart/2005/8/layout/target3"/>
    <dgm:cxn modelId="{6E23DBCD-66CF-4C36-8AC1-9D686BF9B3F4}" type="presParOf" srcId="{A3EBDED6-D8B9-42B1-A11F-D75A0E83C02A}" destId="{E1697565-0F05-49AC-8053-AEBA8E6AB08C}" srcOrd="7" destOrd="0" presId="urn:microsoft.com/office/officeart/2005/8/layout/target3"/>
    <dgm:cxn modelId="{489DA09F-D866-4FA6-BA1D-3199B7DB5DF5}" type="presParOf" srcId="{A3EBDED6-D8B9-42B1-A11F-D75A0E83C02A}" destId="{2AFB5902-86E1-4711-91C3-9B635E40C27D}" srcOrd="8" destOrd="0" presId="urn:microsoft.com/office/officeart/2005/8/layout/target3"/>
    <dgm:cxn modelId="{AF0FBEA3-4274-4A8E-974C-E14E12A33115}" type="presParOf" srcId="{A3EBDED6-D8B9-42B1-A11F-D75A0E83C02A}" destId="{8CC74586-7B6D-4D40-A734-4A023FFD9242}" srcOrd="9" destOrd="0" presId="urn:microsoft.com/office/officeart/2005/8/layout/target3"/>
    <dgm:cxn modelId="{F001FFAD-E340-47FC-A3D4-88A8A2FC2C22}" type="presParOf" srcId="{A3EBDED6-D8B9-42B1-A11F-D75A0E83C02A}" destId="{FCDDE14A-7A84-4B16-9AE6-A34D72799A90}" srcOrd="10" destOrd="0" presId="urn:microsoft.com/office/officeart/2005/8/layout/target3"/>
    <dgm:cxn modelId="{0D60408D-7EE2-4839-B2C1-90DE90C32E7B}" type="presParOf" srcId="{A3EBDED6-D8B9-42B1-A11F-D75A0E83C02A}" destId="{404B3CF8-4A65-4134-9CD8-5C3435F44070}"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A592EBC-50FB-4779-8649-00B82E29B37D}" type="doc">
      <dgm:prSet loTypeId="urn:microsoft.com/office/officeart/2005/8/layout/target3" loCatId="relationship" qsTypeId="urn:microsoft.com/office/officeart/2005/8/quickstyle/simple2" qsCatId="simple" csTypeId="urn:microsoft.com/office/officeart/2005/8/colors/accent1_3" csCatId="accent1"/>
      <dgm:spPr/>
      <dgm:t>
        <a:bodyPr/>
        <a:lstStyle/>
        <a:p>
          <a:endParaRPr lang="es-ES"/>
        </a:p>
      </dgm:t>
    </dgm:pt>
    <dgm:pt modelId="{052F2642-7428-49AC-B379-C874C848C0EA}">
      <dgm:prSet custT="1"/>
      <dgm:spPr/>
      <dgm:t>
        <a:bodyPr/>
        <a:lstStyle/>
        <a:p>
          <a:pPr algn="just" rtl="0"/>
          <a:r>
            <a:rPr lang="en-US" sz="4200" b="0" i="0" baseline="0" dirty="0">
              <a:solidFill>
                <a:schemeClr val="accent1">
                  <a:lumMod val="50000"/>
                </a:schemeClr>
              </a:solidFill>
            </a:rPr>
            <a:t>Support operational staff to locate and guide themselves within their area of responsibility, as well as to planning the supervision routes.</a:t>
          </a:r>
          <a:endParaRPr lang="es-MX" sz="4200" dirty="0">
            <a:solidFill>
              <a:schemeClr val="accent1">
                <a:lumMod val="50000"/>
              </a:schemeClr>
            </a:solidFill>
          </a:endParaRPr>
        </a:p>
      </dgm:t>
    </dgm:pt>
    <dgm:pt modelId="{4230902C-C3AB-440E-896E-F6FAC546BD56}" type="parTrans" cxnId="{D20DD32E-EC59-491B-9142-2CEA56EFBB1C}">
      <dgm:prSet/>
      <dgm:spPr/>
      <dgm:t>
        <a:bodyPr/>
        <a:lstStyle/>
        <a:p>
          <a:endParaRPr lang="es-ES" sz="4500">
            <a:solidFill>
              <a:schemeClr val="accent1">
                <a:lumMod val="50000"/>
              </a:schemeClr>
            </a:solidFill>
          </a:endParaRPr>
        </a:p>
      </dgm:t>
    </dgm:pt>
    <dgm:pt modelId="{805C6B9E-C0CC-446F-877F-6775786E0583}" type="sibTrans" cxnId="{D20DD32E-EC59-491B-9142-2CEA56EFBB1C}">
      <dgm:prSet/>
      <dgm:spPr/>
      <dgm:t>
        <a:bodyPr/>
        <a:lstStyle/>
        <a:p>
          <a:endParaRPr lang="es-ES" sz="4500">
            <a:solidFill>
              <a:schemeClr val="accent1">
                <a:lumMod val="50000"/>
              </a:schemeClr>
            </a:solidFill>
          </a:endParaRPr>
        </a:p>
      </dgm:t>
    </dgm:pt>
    <dgm:pt modelId="{F564B803-9FD8-40A6-9100-FF16B904F29E}">
      <dgm:prSet custT="1"/>
      <dgm:spPr/>
      <dgm:t>
        <a:bodyPr/>
        <a:lstStyle/>
        <a:p>
          <a:pPr algn="just" rtl="0"/>
          <a:r>
            <a:rPr lang="en-US" sz="4200" b="0" i="0" baseline="0" dirty="0">
              <a:solidFill>
                <a:schemeClr val="accent1">
                  <a:lumMod val="50000"/>
                </a:schemeClr>
              </a:solidFill>
            </a:rPr>
            <a:t>Support in the control of geographical progress of census work in each geostatistical area, in order to avoid </a:t>
          </a:r>
          <a:r>
            <a:rPr lang="en-US" sz="4200" b="0" i="0" baseline="0" dirty="0" err="1">
              <a:solidFill>
                <a:schemeClr val="accent1">
                  <a:lumMod val="50000"/>
                </a:schemeClr>
              </a:solidFill>
            </a:rPr>
            <a:t>undercoverage</a:t>
          </a:r>
          <a:r>
            <a:rPr lang="en-US" sz="4200" b="0" i="0" baseline="0" dirty="0">
              <a:solidFill>
                <a:schemeClr val="accent1">
                  <a:lumMod val="50000"/>
                </a:schemeClr>
              </a:solidFill>
            </a:rPr>
            <a:t> or </a:t>
          </a:r>
          <a:r>
            <a:rPr lang="en-US" sz="4200" b="0" i="0" baseline="0" dirty="0" err="1">
              <a:solidFill>
                <a:schemeClr val="accent1">
                  <a:lumMod val="50000"/>
                </a:schemeClr>
              </a:solidFill>
            </a:rPr>
            <a:t>overcoverage</a:t>
          </a:r>
          <a:r>
            <a:rPr lang="en-US" sz="4200" b="0" i="0" baseline="0" dirty="0">
              <a:solidFill>
                <a:schemeClr val="accent1">
                  <a:lumMod val="50000"/>
                </a:schemeClr>
              </a:solidFill>
            </a:rPr>
            <a:t> in the collection of information</a:t>
          </a:r>
          <a:endParaRPr lang="es-MX" sz="4200" dirty="0">
            <a:solidFill>
              <a:schemeClr val="accent1">
                <a:lumMod val="50000"/>
              </a:schemeClr>
            </a:solidFill>
          </a:endParaRPr>
        </a:p>
      </dgm:t>
    </dgm:pt>
    <dgm:pt modelId="{E5A480C7-7D56-49CC-8D05-6B4A809D3C55}" type="parTrans" cxnId="{7A75E6E1-38FF-424B-8BB1-AACE0A3BB8F9}">
      <dgm:prSet/>
      <dgm:spPr/>
      <dgm:t>
        <a:bodyPr/>
        <a:lstStyle/>
        <a:p>
          <a:endParaRPr lang="es-ES" sz="4500">
            <a:solidFill>
              <a:schemeClr val="accent1">
                <a:lumMod val="50000"/>
              </a:schemeClr>
            </a:solidFill>
          </a:endParaRPr>
        </a:p>
      </dgm:t>
    </dgm:pt>
    <dgm:pt modelId="{E9F7CD10-1100-413A-92FD-8458975B6716}" type="sibTrans" cxnId="{7A75E6E1-38FF-424B-8BB1-AACE0A3BB8F9}">
      <dgm:prSet/>
      <dgm:spPr/>
      <dgm:t>
        <a:bodyPr/>
        <a:lstStyle/>
        <a:p>
          <a:endParaRPr lang="es-ES" sz="4500">
            <a:solidFill>
              <a:schemeClr val="accent1">
                <a:lumMod val="50000"/>
              </a:schemeClr>
            </a:solidFill>
          </a:endParaRPr>
        </a:p>
      </dgm:t>
    </dgm:pt>
    <dgm:pt modelId="{759D875B-5E8C-469A-9787-E6A976F5FA26}">
      <dgm:prSet custT="1"/>
      <dgm:spPr/>
      <dgm:t>
        <a:bodyPr/>
        <a:lstStyle/>
        <a:p>
          <a:pPr algn="just" rtl="0"/>
          <a:r>
            <a:rPr lang="en-US" sz="4200" b="0" i="0" baseline="0" dirty="0">
              <a:solidFill>
                <a:schemeClr val="accent1">
                  <a:lumMod val="50000"/>
                </a:schemeClr>
              </a:solidFill>
            </a:rPr>
            <a:t>Validate the geographic identification data, in order to correctly locate the observation units.</a:t>
          </a:r>
          <a:endParaRPr lang="es-MX" sz="4200" dirty="0">
            <a:solidFill>
              <a:schemeClr val="accent1">
                <a:lumMod val="50000"/>
              </a:schemeClr>
            </a:solidFill>
          </a:endParaRPr>
        </a:p>
      </dgm:t>
    </dgm:pt>
    <dgm:pt modelId="{A68087E8-A176-4983-ADAD-AF00DF66D3B0}" type="sibTrans" cxnId="{E065BDF2-FCCC-4DD7-B296-096767D99B57}">
      <dgm:prSet/>
      <dgm:spPr/>
      <dgm:t>
        <a:bodyPr/>
        <a:lstStyle/>
        <a:p>
          <a:endParaRPr lang="es-ES" sz="4500">
            <a:solidFill>
              <a:schemeClr val="accent1">
                <a:lumMod val="50000"/>
              </a:schemeClr>
            </a:solidFill>
          </a:endParaRPr>
        </a:p>
      </dgm:t>
    </dgm:pt>
    <dgm:pt modelId="{FA731740-7373-44CD-B906-18AAD2B3AE0C}" type="parTrans" cxnId="{E065BDF2-FCCC-4DD7-B296-096767D99B57}">
      <dgm:prSet/>
      <dgm:spPr/>
      <dgm:t>
        <a:bodyPr/>
        <a:lstStyle/>
        <a:p>
          <a:endParaRPr lang="es-ES" sz="4500">
            <a:solidFill>
              <a:schemeClr val="accent1">
                <a:lumMod val="50000"/>
              </a:schemeClr>
            </a:solidFill>
          </a:endParaRPr>
        </a:p>
      </dgm:t>
    </dgm:pt>
    <dgm:pt modelId="{1733C852-B332-42D4-BB54-384498BE5E79}" type="pres">
      <dgm:prSet presAssocID="{AA592EBC-50FB-4779-8649-00B82E29B37D}" presName="Name0" presStyleCnt="0">
        <dgm:presLayoutVars>
          <dgm:chMax val="7"/>
          <dgm:dir/>
          <dgm:animLvl val="lvl"/>
          <dgm:resizeHandles val="exact"/>
        </dgm:presLayoutVars>
      </dgm:prSet>
      <dgm:spPr/>
    </dgm:pt>
    <dgm:pt modelId="{90ADB273-0092-49E8-A5C7-553FB03C7960}" type="pres">
      <dgm:prSet presAssocID="{759D875B-5E8C-469A-9787-E6A976F5FA26}" presName="circle1" presStyleLbl="node1" presStyleIdx="0" presStyleCnt="3"/>
      <dgm:spPr>
        <a:solidFill>
          <a:schemeClr val="accent1">
            <a:lumMod val="50000"/>
          </a:schemeClr>
        </a:solidFill>
      </dgm:spPr>
    </dgm:pt>
    <dgm:pt modelId="{2D6B549F-6910-4E9E-9F08-37661FB96CC2}" type="pres">
      <dgm:prSet presAssocID="{759D875B-5E8C-469A-9787-E6A976F5FA26}" presName="space" presStyleCnt="0"/>
      <dgm:spPr/>
    </dgm:pt>
    <dgm:pt modelId="{22C164C6-D2AD-43FD-9F3A-48B5C6355588}" type="pres">
      <dgm:prSet presAssocID="{759D875B-5E8C-469A-9787-E6A976F5FA26}" presName="rect1" presStyleLbl="alignAcc1" presStyleIdx="0" presStyleCnt="3" custLinFactNeighborX="0" custLinFactNeighborY="75"/>
      <dgm:spPr/>
    </dgm:pt>
    <dgm:pt modelId="{A6B23FAD-5F83-4413-A6E1-D792D5A04332}" type="pres">
      <dgm:prSet presAssocID="{052F2642-7428-49AC-B379-C874C848C0EA}" presName="vertSpace2" presStyleLbl="node1" presStyleIdx="0" presStyleCnt="3"/>
      <dgm:spPr/>
    </dgm:pt>
    <dgm:pt modelId="{DD0ECD32-ACAD-4F64-BB30-B191EFB03181}" type="pres">
      <dgm:prSet presAssocID="{052F2642-7428-49AC-B379-C874C848C0EA}" presName="circle2" presStyleLbl="node1" presStyleIdx="1" presStyleCnt="3"/>
      <dgm:spPr>
        <a:solidFill>
          <a:schemeClr val="accent1">
            <a:lumMod val="75000"/>
          </a:schemeClr>
        </a:solidFill>
      </dgm:spPr>
    </dgm:pt>
    <dgm:pt modelId="{0027A5AC-6827-4928-BE8A-DBCC2D9B2158}" type="pres">
      <dgm:prSet presAssocID="{052F2642-7428-49AC-B379-C874C848C0EA}" presName="rect2" presStyleLbl="alignAcc1" presStyleIdx="1" presStyleCnt="3" custLinFactNeighborY="678"/>
      <dgm:spPr/>
    </dgm:pt>
    <dgm:pt modelId="{DC4AEBE4-CCD8-44E6-B47A-4803F7F9863A}" type="pres">
      <dgm:prSet presAssocID="{F564B803-9FD8-40A6-9100-FF16B904F29E}" presName="vertSpace3" presStyleLbl="node1" presStyleIdx="1" presStyleCnt="3"/>
      <dgm:spPr/>
    </dgm:pt>
    <dgm:pt modelId="{99C7B061-3189-47FC-AB33-0DA266D388A0}" type="pres">
      <dgm:prSet presAssocID="{F564B803-9FD8-40A6-9100-FF16B904F29E}" presName="circle3" presStyleLbl="node1" presStyleIdx="2" presStyleCnt="3"/>
      <dgm:spPr>
        <a:solidFill>
          <a:schemeClr val="bg1">
            <a:lumMod val="75000"/>
          </a:schemeClr>
        </a:solidFill>
      </dgm:spPr>
    </dgm:pt>
    <dgm:pt modelId="{06D32B5A-F34F-497E-9B3A-9DFFD7A973DC}" type="pres">
      <dgm:prSet presAssocID="{F564B803-9FD8-40A6-9100-FF16B904F29E}" presName="rect3" presStyleLbl="alignAcc1" presStyleIdx="2" presStyleCnt="3"/>
      <dgm:spPr/>
    </dgm:pt>
    <dgm:pt modelId="{2A57CF08-0B8D-4BA9-9B3F-1C04B2B1E04B}" type="pres">
      <dgm:prSet presAssocID="{759D875B-5E8C-469A-9787-E6A976F5FA26}" presName="rect1ParTxNoCh" presStyleLbl="alignAcc1" presStyleIdx="2" presStyleCnt="3">
        <dgm:presLayoutVars>
          <dgm:chMax val="1"/>
          <dgm:bulletEnabled val="1"/>
        </dgm:presLayoutVars>
      </dgm:prSet>
      <dgm:spPr/>
    </dgm:pt>
    <dgm:pt modelId="{5F2CFEEB-9108-4FBD-88D6-DF90063C780E}" type="pres">
      <dgm:prSet presAssocID="{052F2642-7428-49AC-B379-C874C848C0EA}" presName="rect2ParTxNoCh" presStyleLbl="alignAcc1" presStyleIdx="2" presStyleCnt="3">
        <dgm:presLayoutVars>
          <dgm:chMax val="1"/>
          <dgm:bulletEnabled val="1"/>
        </dgm:presLayoutVars>
      </dgm:prSet>
      <dgm:spPr/>
    </dgm:pt>
    <dgm:pt modelId="{0D0EFB51-607B-43CA-9528-0A56595682F5}" type="pres">
      <dgm:prSet presAssocID="{F564B803-9FD8-40A6-9100-FF16B904F29E}" presName="rect3ParTxNoCh" presStyleLbl="alignAcc1" presStyleIdx="2" presStyleCnt="3">
        <dgm:presLayoutVars>
          <dgm:chMax val="1"/>
          <dgm:bulletEnabled val="1"/>
        </dgm:presLayoutVars>
      </dgm:prSet>
      <dgm:spPr/>
    </dgm:pt>
  </dgm:ptLst>
  <dgm:cxnLst>
    <dgm:cxn modelId="{6B005206-0BEE-4326-B7D7-36741162A96F}" type="presOf" srcId="{052F2642-7428-49AC-B379-C874C848C0EA}" destId="{0027A5AC-6827-4928-BE8A-DBCC2D9B2158}" srcOrd="0" destOrd="0" presId="urn:microsoft.com/office/officeart/2005/8/layout/target3"/>
    <dgm:cxn modelId="{D20DD32E-EC59-491B-9142-2CEA56EFBB1C}" srcId="{AA592EBC-50FB-4779-8649-00B82E29B37D}" destId="{052F2642-7428-49AC-B379-C874C848C0EA}" srcOrd="1" destOrd="0" parTransId="{4230902C-C3AB-440E-896E-F6FAC546BD56}" sibTransId="{805C6B9E-C0CC-446F-877F-6775786E0583}"/>
    <dgm:cxn modelId="{3D1D615C-128F-436B-96AD-B8B8A938D3CA}" type="presOf" srcId="{F564B803-9FD8-40A6-9100-FF16B904F29E}" destId="{06D32B5A-F34F-497E-9B3A-9DFFD7A973DC}" srcOrd="0" destOrd="0" presId="urn:microsoft.com/office/officeart/2005/8/layout/target3"/>
    <dgm:cxn modelId="{D7E91945-4C1C-4E83-80AC-E3E1675DFC0F}" type="presOf" srcId="{F564B803-9FD8-40A6-9100-FF16B904F29E}" destId="{0D0EFB51-607B-43CA-9528-0A56595682F5}" srcOrd="1" destOrd="0" presId="urn:microsoft.com/office/officeart/2005/8/layout/target3"/>
    <dgm:cxn modelId="{CAB42F70-314E-4ABE-B429-0318271749FA}" type="presOf" srcId="{759D875B-5E8C-469A-9787-E6A976F5FA26}" destId="{22C164C6-D2AD-43FD-9F3A-48B5C6355588}" srcOrd="0" destOrd="0" presId="urn:microsoft.com/office/officeart/2005/8/layout/target3"/>
    <dgm:cxn modelId="{1958B7E0-A978-4F2C-A357-0F473E9407B3}" type="presOf" srcId="{AA592EBC-50FB-4779-8649-00B82E29B37D}" destId="{1733C852-B332-42D4-BB54-384498BE5E79}" srcOrd="0" destOrd="0" presId="urn:microsoft.com/office/officeart/2005/8/layout/target3"/>
    <dgm:cxn modelId="{7A75E6E1-38FF-424B-8BB1-AACE0A3BB8F9}" srcId="{AA592EBC-50FB-4779-8649-00B82E29B37D}" destId="{F564B803-9FD8-40A6-9100-FF16B904F29E}" srcOrd="2" destOrd="0" parTransId="{E5A480C7-7D56-49CC-8D05-6B4A809D3C55}" sibTransId="{E9F7CD10-1100-413A-92FD-8458975B6716}"/>
    <dgm:cxn modelId="{E065BDF2-FCCC-4DD7-B296-096767D99B57}" srcId="{AA592EBC-50FB-4779-8649-00B82E29B37D}" destId="{759D875B-5E8C-469A-9787-E6A976F5FA26}" srcOrd="0" destOrd="0" parTransId="{FA731740-7373-44CD-B906-18AAD2B3AE0C}" sibTransId="{A68087E8-A176-4983-ADAD-AF00DF66D3B0}"/>
    <dgm:cxn modelId="{A04BA3FD-C0D9-4321-821B-D8C46006A5EA}" type="presOf" srcId="{759D875B-5E8C-469A-9787-E6A976F5FA26}" destId="{2A57CF08-0B8D-4BA9-9B3F-1C04B2B1E04B}" srcOrd="1" destOrd="0" presId="urn:microsoft.com/office/officeart/2005/8/layout/target3"/>
    <dgm:cxn modelId="{AB66ACFD-F371-43FB-A90F-767A3CDDFAE0}" type="presOf" srcId="{052F2642-7428-49AC-B379-C874C848C0EA}" destId="{5F2CFEEB-9108-4FBD-88D6-DF90063C780E}" srcOrd="1" destOrd="0" presId="urn:microsoft.com/office/officeart/2005/8/layout/target3"/>
    <dgm:cxn modelId="{27EB283C-6E3E-4697-BB00-EED19D2EE883}" type="presParOf" srcId="{1733C852-B332-42D4-BB54-384498BE5E79}" destId="{90ADB273-0092-49E8-A5C7-553FB03C7960}" srcOrd="0" destOrd="0" presId="urn:microsoft.com/office/officeart/2005/8/layout/target3"/>
    <dgm:cxn modelId="{BDB20AFF-73C2-422F-B54E-41C0012ECFDE}" type="presParOf" srcId="{1733C852-B332-42D4-BB54-384498BE5E79}" destId="{2D6B549F-6910-4E9E-9F08-37661FB96CC2}" srcOrd="1" destOrd="0" presId="urn:microsoft.com/office/officeart/2005/8/layout/target3"/>
    <dgm:cxn modelId="{D0D1CA18-A0DC-4446-85F1-391035CE90DB}" type="presParOf" srcId="{1733C852-B332-42D4-BB54-384498BE5E79}" destId="{22C164C6-D2AD-43FD-9F3A-48B5C6355588}" srcOrd="2" destOrd="0" presId="urn:microsoft.com/office/officeart/2005/8/layout/target3"/>
    <dgm:cxn modelId="{51C15BF0-7B96-4729-A13B-33D2542BA7A7}" type="presParOf" srcId="{1733C852-B332-42D4-BB54-384498BE5E79}" destId="{A6B23FAD-5F83-4413-A6E1-D792D5A04332}" srcOrd="3" destOrd="0" presId="urn:microsoft.com/office/officeart/2005/8/layout/target3"/>
    <dgm:cxn modelId="{0C3E5259-DB5B-4FFD-BDF4-A2D3DBF9D2FE}" type="presParOf" srcId="{1733C852-B332-42D4-BB54-384498BE5E79}" destId="{DD0ECD32-ACAD-4F64-BB30-B191EFB03181}" srcOrd="4" destOrd="0" presId="urn:microsoft.com/office/officeart/2005/8/layout/target3"/>
    <dgm:cxn modelId="{E3AFA7E7-E528-4C2D-A2AF-2EE307E369CB}" type="presParOf" srcId="{1733C852-B332-42D4-BB54-384498BE5E79}" destId="{0027A5AC-6827-4928-BE8A-DBCC2D9B2158}" srcOrd="5" destOrd="0" presId="urn:microsoft.com/office/officeart/2005/8/layout/target3"/>
    <dgm:cxn modelId="{0B87382B-15C9-43AC-BA35-956A47088086}" type="presParOf" srcId="{1733C852-B332-42D4-BB54-384498BE5E79}" destId="{DC4AEBE4-CCD8-44E6-B47A-4803F7F9863A}" srcOrd="6" destOrd="0" presId="urn:microsoft.com/office/officeart/2005/8/layout/target3"/>
    <dgm:cxn modelId="{C6827B6A-6AAB-4A67-AC3D-7BFEE61C9048}" type="presParOf" srcId="{1733C852-B332-42D4-BB54-384498BE5E79}" destId="{99C7B061-3189-47FC-AB33-0DA266D388A0}" srcOrd="7" destOrd="0" presId="urn:microsoft.com/office/officeart/2005/8/layout/target3"/>
    <dgm:cxn modelId="{12476EF6-CD8D-4EF6-BE92-11A34ECEEF8B}" type="presParOf" srcId="{1733C852-B332-42D4-BB54-384498BE5E79}" destId="{06D32B5A-F34F-497E-9B3A-9DFFD7A973DC}" srcOrd="8" destOrd="0" presId="urn:microsoft.com/office/officeart/2005/8/layout/target3"/>
    <dgm:cxn modelId="{509B47F2-50C3-4308-A845-0CD6E381B0BF}" type="presParOf" srcId="{1733C852-B332-42D4-BB54-384498BE5E79}" destId="{2A57CF08-0B8D-4BA9-9B3F-1C04B2B1E04B}" srcOrd="9" destOrd="0" presId="urn:microsoft.com/office/officeart/2005/8/layout/target3"/>
    <dgm:cxn modelId="{9E34AA7F-1BC2-46FC-A2B8-366916C910A7}" type="presParOf" srcId="{1733C852-B332-42D4-BB54-384498BE5E79}" destId="{5F2CFEEB-9108-4FBD-88D6-DF90063C780E}" srcOrd="10" destOrd="0" presId="urn:microsoft.com/office/officeart/2005/8/layout/target3"/>
    <dgm:cxn modelId="{A1E39317-8427-47C8-9D6F-5E8DACA1E1BD}" type="presParOf" srcId="{1733C852-B332-42D4-BB54-384498BE5E79}" destId="{0D0EFB51-607B-43CA-9528-0A56595682F5}"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DE612C-BE16-46B3-8A54-95931AFB52AB}" type="doc">
      <dgm:prSet loTypeId="urn:microsoft.com/office/officeart/2005/8/layout/chevron2" loCatId="process" qsTypeId="urn:microsoft.com/office/officeart/2005/8/quickstyle/simple1" qsCatId="simple" csTypeId="urn:microsoft.com/office/officeart/2005/8/colors/accent1_4" csCatId="accent1" phldr="1"/>
      <dgm:spPr/>
      <dgm:t>
        <a:bodyPr/>
        <a:lstStyle/>
        <a:p>
          <a:endParaRPr lang="es-ES"/>
        </a:p>
      </dgm:t>
    </dgm:pt>
    <dgm:pt modelId="{822F0796-F20D-4F2C-9B7C-5B6F4DB0E7CD}">
      <dgm:prSet/>
      <dgm:spPr>
        <a:solidFill>
          <a:schemeClr val="accent1">
            <a:lumMod val="50000"/>
          </a:schemeClr>
        </a:solidFill>
      </dgm:spPr>
      <dgm:t>
        <a:bodyPr/>
        <a:lstStyle/>
        <a:p>
          <a:pPr rtl="0"/>
          <a:endParaRPr lang="es-MX" dirty="0">
            <a:solidFill>
              <a:schemeClr val="accent1">
                <a:lumMod val="50000"/>
              </a:schemeClr>
            </a:solidFill>
          </a:endParaRPr>
        </a:p>
      </dgm:t>
    </dgm:pt>
    <dgm:pt modelId="{B0D0558E-356F-49FB-B60C-2DE1C2AF0874}" type="parTrans" cxnId="{27961817-7904-4ACC-B279-9CDD5FC56355}">
      <dgm:prSet/>
      <dgm:spPr/>
      <dgm:t>
        <a:bodyPr/>
        <a:lstStyle/>
        <a:p>
          <a:endParaRPr lang="es-ES">
            <a:solidFill>
              <a:schemeClr val="accent1">
                <a:lumMod val="50000"/>
              </a:schemeClr>
            </a:solidFill>
          </a:endParaRPr>
        </a:p>
      </dgm:t>
    </dgm:pt>
    <dgm:pt modelId="{6087FFC0-3A68-4EEE-97C9-068ADF6C13DC}" type="sibTrans" cxnId="{27961817-7904-4ACC-B279-9CDD5FC56355}">
      <dgm:prSet/>
      <dgm:spPr/>
      <dgm:t>
        <a:bodyPr/>
        <a:lstStyle/>
        <a:p>
          <a:endParaRPr lang="es-ES">
            <a:solidFill>
              <a:schemeClr val="accent1">
                <a:lumMod val="50000"/>
              </a:schemeClr>
            </a:solidFill>
          </a:endParaRPr>
        </a:p>
      </dgm:t>
    </dgm:pt>
    <dgm:pt modelId="{5A9982EF-E2B6-455B-AA5E-2F7C1C626FB2}">
      <dgm:prSet/>
      <dgm:spPr>
        <a:solidFill>
          <a:schemeClr val="accent1">
            <a:lumMod val="75000"/>
          </a:schemeClr>
        </a:solidFill>
      </dgm:spPr>
      <dgm:t>
        <a:bodyPr/>
        <a:lstStyle/>
        <a:p>
          <a:pPr rtl="0"/>
          <a:endParaRPr lang="es-MX" dirty="0">
            <a:solidFill>
              <a:schemeClr val="accent1">
                <a:lumMod val="50000"/>
              </a:schemeClr>
            </a:solidFill>
          </a:endParaRPr>
        </a:p>
      </dgm:t>
    </dgm:pt>
    <dgm:pt modelId="{16082E1B-645A-4ADB-832F-EBA0D6D9E28B}" type="parTrans" cxnId="{79621C78-FB53-409E-8F5D-4AF493412FC9}">
      <dgm:prSet/>
      <dgm:spPr/>
      <dgm:t>
        <a:bodyPr/>
        <a:lstStyle/>
        <a:p>
          <a:endParaRPr lang="es-ES">
            <a:solidFill>
              <a:schemeClr val="accent1">
                <a:lumMod val="50000"/>
              </a:schemeClr>
            </a:solidFill>
          </a:endParaRPr>
        </a:p>
      </dgm:t>
    </dgm:pt>
    <dgm:pt modelId="{F9B7B999-EEBA-4E3F-806C-7CF7E32593BC}" type="sibTrans" cxnId="{79621C78-FB53-409E-8F5D-4AF493412FC9}">
      <dgm:prSet/>
      <dgm:spPr/>
      <dgm:t>
        <a:bodyPr/>
        <a:lstStyle/>
        <a:p>
          <a:endParaRPr lang="es-ES">
            <a:solidFill>
              <a:schemeClr val="accent1">
                <a:lumMod val="50000"/>
              </a:schemeClr>
            </a:solidFill>
          </a:endParaRPr>
        </a:p>
      </dgm:t>
    </dgm:pt>
    <dgm:pt modelId="{0C486D5C-3D0F-4E9A-A094-03A41FD368FE}">
      <dgm:prSet/>
      <dgm:spPr>
        <a:solidFill>
          <a:schemeClr val="accent1">
            <a:lumMod val="60000"/>
            <a:lumOff val="40000"/>
          </a:schemeClr>
        </a:solidFill>
      </dgm:spPr>
      <dgm:t>
        <a:bodyPr/>
        <a:lstStyle/>
        <a:p>
          <a:pPr rtl="0"/>
          <a:endParaRPr lang="es-MX" dirty="0">
            <a:solidFill>
              <a:schemeClr val="accent1">
                <a:lumMod val="50000"/>
              </a:schemeClr>
            </a:solidFill>
          </a:endParaRPr>
        </a:p>
      </dgm:t>
    </dgm:pt>
    <dgm:pt modelId="{FB9A4D75-FBD3-4CA4-BF86-843F450ABC36}" type="parTrans" cxnId="{2A9D949C-3E61-4324-B411-E2CC9EA76FEA}">
      <dgm:prSet/>
      <dgm:spPr/>
      <dgm:t>
        <a:bodyPr/>
        <a:lstStyle/>
        <a:p>
          <a:endParaRPr lang="es-ES">
            <a:solidFill>
              <a:schemeClr val="accent1">
                <a:lumMod val="50000"/>
              </a:schemeClr>
            </a:solidFill>
          </a:endParaRPr>
        </a:p>
      </dgm:t>
    </dgm:pt>
    <dgm:pt modelId="{F1CE3066-A10E-4FE0-809B-4D136B7D257F}" type="sibTrans" cxnId="{2A9D949C-3E61-4324-B411-E2CC9EA76FEA}">
      <dgm:prSet/>
      <dgm:spPr/>
      <dgm:t>
        <a:bodyPr/>
        <a:lstStyle/>
        <a:p>
          <a:endParaRPr lang="es-ES">
            <a:solidFill>
              <a:schemeClr val="accent1">
                <a:lumMod val="50000"/>
              </a:schemeClr>
            </a:solidFill>
          </a:endParaRPr>
        </a:p>
      </dgm:t>
    </dgm:pt>
    <dgm:pt modelId="{2B14732C-C0D6-4B07-B9E9-E444FBB22B17}">
      <dgm:prSet/>
      <dgm:spPr>
        <a:solidFill>
          <a:schemeClr val="bg1">
            <a:lumMod val="75000"/>
          </a:schemeClr>
        </a:solidFill>
      </dgm:spPr>
      <dgm:t>
        <a:bodyPr/>
        <a:lstStyle/>
        <a:p>
          <a:pPr rtl="0"/>
          <a:endParaRPr lang="es-MX" dirty="0">
            <a:solidFill>
              <a:schemeClr val="accent1">
                <a:lumMod val="50000"/>
              </a:schemeClr>
            </a:solidFill>
          </a:endParaRPr>
        </a:p>
      </dgm:t>
    </dgm:pt>
    <dgm:pt modelId="{F898141F-EAAF-4947-8D0D-C6EBBD9F5D37}" type="parTrans" cxnId="{09609AEE-D59C-443B-9CA8-B1CC600941E0}">
      <dgm:prSet/>
      <dgm:spPr/>
      <dgm:t>
        <a:bodyPr/>
        <a:lstStyle/>
        <a:p>
          <a:endParaRPr lang="es-ES">
            <a:solidFill>
              <a:schemeClr val="accent1">
                <a:lumMod val="50000"/>
              </a:schemeClr>
            </a:solidFill>
          </a:endParaRPr>
        </a:p>
      </dgm:t>
    </dgm:pt>
    <dgm:pt modelId="{A634F5A0-38A9-4A4F-BAAC-A03DC4EEB17E}" type="sibTrans" cxnId="{09609AEE-D59C-443B-9CA8-B1CC600941E0}">
      <dgm:prSet/>
      <dgm:spPr/>
      <dgm:t>
        <a:bodyPr/>
        <a:lstStyle/>
        <a:p>
          <a:endParaRPr lang="es-ES">
            <a:solidFill>
              <a:schemeClr val="accent1">
                <a:lumMod val="50000"/>
              </a:schemeClr>
            </a:solidFill>
          </a:endParaRPr>
        </a:p>
      </dgm:t>
    </dgm:pt>
    <dgm:pt modelId="{4BBBFE89-4665-44CD-B6C7-8DA9A5F89CC6}">
      <dgm:prSet custT="1"/>
      <dgm:spPr/>
      <dgm:t>
        <a:bodyPr/>
        <a:lstStyle/>
        <a:p>
          <a:pPr rtl="0">
            <a:buFontTx/>
            <a:buNone/>
          </a:pPr>
          <a:r>
            <a:rPr lang="en-US" sz="4200" b="0" i="0" baseline="0" dirty="0">
              <a:solidFill>
                <a:schemeClr val="accent1">
                  <a:lumMod val="50000"/>
                </a:schemeClr>
              </a:solidFill>
            </a:rPr>
            <a:t>Obtaining results in geographical systems (i.e. Digital Map of Mexico) </a:t>
          </a:r>
          <a:endParaRPr lang="es-ES" sz="4200" dirty="0">
            <a:solidFill>
              <a:schemeClr val="accent1">
                <a:lumMod val="50000"/>
              </a:schemeClr>
            </a:solidFill>
          </a:endParaRPr>
        </a:p>
      </dgm:t>
    </dgm:pt>
    <dgm:pt modelId="{167BF0E3-9065-4CE0-A3FB-57143655F72B}" type="parTrans" cxnId="{338CFE01-7D7D-451E-8239-3BC82DF80720}">
      <dgm:prSet/>
      <dgm:spPr/>
      <dgm:t>
        <a:bodyPr/>
        <a:lstStyle/>
        <a:p>
          <a:endParaRPr lang="es-ES">
            <a:solidFill>
              <a:schemeClr val="accent1">
                <a:lumMod val="50000"/>
              </a:schemeClr>
            </a:solidFill>
          </a:endParaRPr>
        </a:p>
      </dgm:t>
    </dgm:pt>
    <dgm:pt modelId="{AC65EBD6-C47E-4224-957E-8C517A693FD6}" type="sibTrans" cxnId="{338CFE01-7D7D-451E-8239-3BC82DF80720}">
      <dgm:prSet/>
      <dgm:spPr/>
      <dgm:t>
        <a:bodyPr/>
        <a:lstStyle/>
        <a:p>
          <a:endParaRPr lang="es-ES">
            <a:solidFill>
              <a:schemeClr val="accent1">
                <a:lumMod val="50000"/>
              </a:schemeClr>
            </a:solidFill>
          </a:endParaRPr>
        </a:p>
      </dgm:t>
    </dgm:pt>
    <dgm:pt modelId="{D4256035-8193-44EE-A2A2-F9D6ADECA2A4}">
      <dgm:prSet custT="1"/>
      <dgm:spPr/>
      <dgm:t>
        <a:bodyPr/>
        <a:lstStyle/>
        <a:p>
          <a:pPr rtl="0">
            <a:buFontTx/>
            <a:buNone/>
          </a:pPr>
          <a:r>
            <a:rPr lang="en-US" sz="4200" b="0" i="0" baseline="0" dirty="0">
              <a:solidFill>
                <a:schemeClr val="accent1">
                  <a:lumMod val="50000"/>
                </a:schemeClr>
              </a:solidFill>
            </a:rPr>
            <a:t>Having a consistent framework of analysis for geographically referenced data</a:t>
          </a:r>
          <a:endParaRPr lang="es-ES" sz="4200" dirty="0">
            <a:solidFill>
              <a:schemeClr val="accent1">
                <a:lumMod val="50000"/>
              </a:schemeClr>
            </a:solidFill>
          </a:endParaRPr>
        </a:p>
      </dgm:t>
    </dgm:pt>
    <dgm:pt modelId="{BEF8340F-74E2-4A17-9472-0BA5368AF1DA}" type="parTrans" cxnId="{DC75BAF7-0DD8-4DE4-BD8F-BCD9AB8705E1}">
      <dgm:prSet/>
      <dgm:spPr/>
      <dgm:t>
        <a:bodyPr/>
        <a:lstStyle/>
        <a:p>
          <a:endParaRPr lang="es-ES">
            <a:solidFill>
              <a:schemeClr val="accent1">
                <a:lumMod val="50000"/>
              </a:schemeClr>
            </a:solidFill>
          </a:endParaRPr>
        </a:p>
      </dgm:t>
    </dgm:pt>
    <dgm:pt modelId="{535EE6F4-C7BE-41D3-A8CC-CC4112BCFF14}" type="sibTrans" cxnId="{DC75BAF7-0DD8-4DE4-BD8F-BCD9AB8705E1}">
      <dgm:prSet/>
      <dgm:spPr/>
      <dgm:t>
        <a:bodyPr/>
        <a:lstStyle/>
        <a:p>
          <a:endParaRPr lang="es-ES">
            <a:solidFill>
              <a:schemeClr val="accent1">
                <a:lumMod val="50000"/>
              </a:schemeClr>
            </a:solidFill>
          </a:endParaRPr>
        </a:p>
      </dgm:t>
    </dgm:pt>
    <dgm:pt modelId="{715F50B4-B097-41BA-A54E-4DEAD4DD5387}">
      <dgm:prSet custT="1"/>
      <dgm:spPr/>
      <dgm:t>
        <a:bodyPr/>
        <a:lstStyle/>
        <a:p>
          <a:pPr rtl="0">
            <a:buFontTx/>
            <a:buNone/>
          </a:pPr>
          <a:r>
            <a:rPr lang="en-US" sz="4200" b="0" i="0" baseline="0" dirty="0">
              <a:solidFill>
                <a:schemeClr val="accent1">
                  <a:lumMod val="50000"/>
                </a:schemeClr>
              </a:solidFill>
            </a:rPr>
            <a:t>Offering new ways of managing and displaying data</a:t>
          </a:r>
          <a:endParaRPr lang="es-ES" sz="4200" dirty="0">
            <a:solidFill>
              <a:schemeClr val="accent1">
                <a:lumMod val="50000"/>
              </a:schemeClr>
            </a:solidFill>
          </a:endParaRPr>
        </a:p>
      </dgm:t>
    </dgm:pt>
    <dgm:pt modelId="{C104D3B2-0D10-41A5-9E94-AF5BAEC6D353}" type="parTrans" cxnId="{F5ED02D1-7E56-4EC5-B27E-0BEE57966C12}">
      <dgm:prSet/>
      <dgm:spPr/>
      <dgm:t>
        <a:bodyPr/>
        <a:lstStyle/>
        <a:p>
          <a:endParaRPr lang="es-ES">
            <a:solidFill>
              <a:schemeClr val="accent1">
                <a:lumMod val="50000"/>
              </a:schemeClr>
            </a:solidFill>
          </a:endParaRPr>
        </a:p>
      </dgm:t>
    </dgm:pt>
    <dgm:pt modelId="{56FD83F7-382D-4513-B3CD-FA90DB79B438}" type="sibTrans" cxnId="{F5ED02D1-7E56-4EC5-B27E-0BEE57966C12}">
      <dgm:prSet/>
      <dgm:spPr/>
      <dgm:t>
        <a:bodyPr/>
        <a:lstStyle/>
        <a:p>
          <a:endParaRPr lang="es-ES">
            <a:solidFill>
              <a:schemeClr val="accent1">
                <a:lumMod val="50000"/>
              </a:schemeClr>
            </a:solidFill>
          </a:endParaRPr>
        </a:p>
      </dgm:t>
    </dgm:pt>
    <dgm:pt modelId="{A3F81CDB-A098-442A-A44B-D84849685FD6}">
      <dgm:prSet custT="1"/>
      <dgm:spPr/>
      <dgm:t>
        <a:bodyPr/>
        <a:lstStyle/>
        <a:p>
          <a:pPr rtl="0">
            <a:buFontTx/>
            <a:buNone/>
          </a:pPr>
          <a:r>
            <a:rPr lang="en-US" sz="4200" b="0" i="0" baseline="0" dirty="0">
              <a:solidFill>
                <a:schemeClr val="accent1">
                  <a:lumMod val="50000"/>
                </a:schemeClr>
              </a:solidFill>
            </a:rPr>
            <a:t>Data display and analysis are based on geographical proximity</a:t>
          </a:r>
          <a:endParaRPr lang="es-ES" sz="4200" dirty="0">
            <a:solidFill>
              <a:schemeClr val="accent1">
                <a:lumMod val="50000"/>
              </a:schemeClr>
            </a:solidFill>
          </a:endParaRPr>
        </a:p>
      </dgm:t>
    </dgm:pt>
    <dgm:pt modelId="{FB7E9F42-469F-4BFA-AFF2-E71A5730CB39}" type="parTrans" cxnId="{C381EA8E-AD84-4314-8F4D-0AA9C3D33DE3}">
      <dgm:prSet/>
      <dgm:spPr/>
      <dgm:t>
        <a:bodyPr/>
        <a:lstStyle/>
        <a:p>
          <a:endParaRPr lang="es-ES">
            <a:solidFill>
              <a:schemeClr val="accent1">
                <a:lumMod val="50000"/>
              </a:schemeClr>
            </a:solidFill>
          </a:endParaRPr>
        </a:p>
      </dgm:t>
    </dgm:pt>
    <dgm:pt modelId="{08A7F65A-F36C-4CDE-8F2C-4F5AC522CFE3}" type="sibTrans" cxnId="{C381EA8E-AD84-4314-8F4D-0AA9C3D33DE3}">
      <dgm:prSet/>
      <dgm:spPr/>
      <dgm:t>
        <a:bodyPr/>
        <a:lstStyle/>
        <a:p>
          <a:endParaRPr lang="es-ES">
            <a:solidFill>
              <a:schemeClr val="accent1">
                <a:lumMod val="50000"/>
              </a:schemeClr>
            </a:solidFill>
          </a:endParaRPr>
        </a:p>
      </dgm:t>
    </dgm:pt>
    <dgm:pt modelId="{92122CA0-B70B-4609-BCE2-F83E91F9DAC2}" type="pres">
      <dgm:prSet presAssocID="{5EDE612C-BE16-46B3-8A54-95931AFB52AB}" presName="linearFlow" presStyleCnt="0">
        <dgm:presLayoutVars>
          <dgm:dir/>
          <dgm:animLvl val="lvl"/>
          <dgm:resizeHandles val="exact"/>
        </dgm:presLayoutVars>
      </dgm:prSet>
      <dgm:spPr/>
    </dgm:pt>
    <dgm:pt modelId="{EEA0D917-1775-4928-852F-2A5922BC85B4}" type="pres">
      <dgm:prSet presAssocID="{822F0796-F20D-4F2C-9B7C-5B6F4DB0E7CD}" presName="composite" presStyleCnt="0"/>
      <dgm:spPr/>
    </dgm:pt>
    <dgm:pt modelId="{843EE224-7B8C-462F-8675-DF94F476D6C9}" type="pres">
      <dgm:prSet presAssocID="{822F0796-F20D-4F2C-9B7C-5B6F4DB0E7CD}" presName="parentText" presStyleLbl="alignNode1" presStyleIdx="0" presStyleCnt="4" custLinFactNeighborY="0">
        <dgm:presLayoutVars>
          <dgm:chMax val="1"/>
          <dgm:bulletEnabled val="1"/>
        </dgm:presLayoutVars>
      </dgm:prSet>
      <dgm:spPr/>
    </dgm:pt>
    <dgm:pt modelId="{E1E434FD-8A83-441F-B41A-D66CA3C8D404}" type="pres">
      <dgm:prSet presAssocID="{822F0796-F20D-4F2C-9B7C-5B6F4DB0E7CD}" presName="descendantText" presStyleLbl="alignAcc1" presStyleIdx="0" presStyleCnt="4">
        <dgm:presLayoutVars>
          <dgm:bulletEnabled val="1"/>
        </dgm:presLayoutVars>
      </dgm:prSet>
      <dgm:spPr/>
    </dgm:pt>
    <dgm:pt modelId="{0BA0B919-E237-47E9-AC89-CF5297CF1070}" type="pres">
      <dgm:prSet presAssocID="{6087FFC0-3A68-4EEE-97C9-068ADF6C13DC}" presName="sp" presStyleCnt="0"/>
      <dgm:spPr/>
    </dgm:pt>
    <dgm:pt modelId="{39362FB4-1E0D-49DF-B9D3-D143556EA590}" type="pres">
      <dgm:prSet presAssocID="{5A9982EF-E2B6-455B-AA5E-2F7C1C626FB2}" presName="composite" presStyleCnt="0"/>
      <dgm:spPr/>
    </dgm:pt>
    <dgm:pt modelId="{DD7FF923-21EB-40F7-847B-63946DB00251}" type="pres">
      <dgm:prSet presAssocID="{5A9982EF-E2B6-455B-AA5E-2F7C1C626FB2}" presName="parentText" presStyleLbl="alignNode1" presStyleIdx="1" presStyleCnt="4">
        <dgm:presLayoutVars>
          <dgm:chMax val="1"/>
          <dgm:bulletEnabled val="1"/>
        </dgm:presLayoutVars>
      </dgm:prSet>
      <dgm:spPr/>
    </dgm:pt>
    <dgm:pt modelId="{47CB623B-4063-4F6D-AD7E-5497A548F3DC}" type="pres">
      <dgm:prSet presAssocID="{5A9982EF-E2B6-455B-AA5E-2F7C1C626FB2}" presName="descendantText" presStyleLbl="alignAcc1" presStyleIdx="1" presStyleCnt="4">
        <dgm:presLayoutVars>
          <dgm:bulletEnabled val="1"/>
        </dgm:presLayoutVars>
      </dgm:prSet>
      <dgm:spPr/>
    </dgm:pt>
    <dgm:pt modelId="{89A7FE1B-92F3-42B7-B9A1-7ED935177F29}" type="pres">
      <dgm:prSet presAssocID="{F9B7B999-EEBA-4E3F-806C-7CF7E32593BC}" presName="sp" presStyleCnt="0"/>
      <dgm:spPr/>
    </dgm:pt>
    <dgm:pt modelId="{B4EB1334-0B4F-46EC-A9DA-F61A611B2097}" type="pres">
      <dgm:prSet presAssocID="{0C486D5C-3D0F-4E9A-A094-03A41FD368FE}" presName="composite" presStyleCnt="0"/>
      <dgm:spPr/>
    </dgm:pt>
    <dgm:pt modelId="{77384FEA-686B-49D3-B03A-70FA0B8EC99C}" type="pres">
      <dgm:prSet presAssocID="{0C486D5C-3D0F-4E9A-A094-03A41FD368FE}" presName="parentText" presStyleLbl="alignNode1" presStyleIdx="2" presStyleCnt="4">
        <dgm:presLayoutVars>
          <dgm:chMax val="1"/>
          <dgm:bulletEnabled val="1"/>
        </dgm:presLayoutVars>
      </dgm:prSet>
      <dgm:spPr/>
    </dgm:pt>
    <dgm:pt modelId="{A50F0382-3F17-4A6C-AD61-0064BB0EF445}" type="pres">
      <dgm:prSet presAssocID="{0C486D5C-3D0F-4E9A-A094-03A41FD368FE}" presName="descendantText" presStyleLbl="alignAcc1" presStyleIdx="2" presStyleCnt="4">
        <dgm:presLayoutVars>
          <dgm:bulletEnabled val="1"/>
        </dgm:presLayoutVars>
      </dgm:prSet>
      <dgm:spPr/>
    </dgm:pt>
    <dgm:pt modelId="{892AE686-52A8-439B-A64B-53A875B24E9B}" type="pres">
      <dgm:prSet presAssocID="{F1CE3066-A10E-4FE0-809B-4D136B7D257F}" presName="sp" presStyleCnt="0"/>
      <dgm:spPr/>
    </dgm:pt>
    <dgm:pt modelId="{ADBA4F51-EB90-46A9-80D5-982C37E4BDF4}" type="pres">
      <dgm:prSet presAssocID="{2B14732C-C0D6-4B07-B9E9-E444FBB22B17}" presName="composite" presStyleCnt="0"/>
      <dgm:spPr/>
    </dgm:pt>
    <dgm:pt modelId="{072CC830-E8F2-426E-A9EE-CABE8E5CC0E2}" type="pres">
      <dgm:prSet presAssocID="{2B14732C-C0D6-4B07-B9E9-E444FBB22B17}" presName="parentText" presStyleLbl="alignNode1" presStyleIdx="3" presStyleCnt="4">
        <dgm:presLayoutVars>
          <dgm:chMax val="1"/>
          <dgm:bulletEnabled val="1"/>
        </dgm:presLayoutVars>
      </dgm:prSet>
      <dgm:spPr/>
    </dgm:pt>
    <dgm:pt modelId="{E3A1CAED-7F61-4351-A557-30A2EE35215B}" type="pres">
      <dgm:prSet presAssocID="{2B14732C-C0D6-4B07-B9E9-E444FBB22B17}" presName="descendantText" presStyleLbl="alignAcc1" presStyleIdx="3" presStyleCnt="4">
        <dgm:presLayoutVars>
          <dgm:bulletEnabled val="1"/>
        </dgm:presLayoutVars>
      </dgm:prSet>
      <dgm:spPr/>
    </dgm:pt>
  </dgm:ptLst>
  <dgm:cxnLst>
    <dgm:cxn modelId="{338CFE01-7D7D-451E-8239-3BC82DF80720}" srcId="{822F0796-F20D-4F2C-9B7C-5B6F4DB0E7CD}" destId="{4BBBFE89-4665-44CD-B6C7-8DA9A5F89CC6}" srcOrd="0" destOrd="0" parTransId="{167BF0E3-9065-4CE0-A3FB-57143655F72B}" sibTransId="{AC65EBD6-C47E-4224-957E-8C517A693FD6}"/>
    <dgm:cxn modelId="{27961817-7904-4ACC-B279-9CDD5FC56355}" srcId="{5EDE612C-BE16-46B3-8A54-95931AFB52AB}" destId="{822F0796-F20D-4F2C-9B7C-5B6F4DB0E7CD}" srcOrd="0" destOrd="0" parTransId="{B0D0558E-356F-49FB-B60C-2DE1C2AF0874}" sibTransId="{6087FFC0-3A68-4EEE-97C9-068ADF6C13DC}"/>
    <dgm:cxn modelId="{C8A9BB20-72D8-467E-A56D-8A23672A6050}" type="presOf" srcId="{5EDE612C-BE16-46B3-8A54-95931AFB52AB}" destId="{92122CA0-B70B-4609-BCE2-F83E91F9DAC2}" srcOrd="0" destOrd="0" presId="urn:microsoft.com/office/officeart/2005/8/layout/chevron2"/>
    <dgm:cxn modelId="{7D343B3B-1C42-487E-BE8D-C43691C22C45}" type="presOf" srcId="{2B14732C-C0D6-4B07-B9E9-E444FBB22B17}" destId="{072CC830-E8F2-426E-A9EE-CABE8E5CC0E2}" srcOrd="0" destOrd="0" presId="urn:microsoft.com/office/officeart/2005/8/layout/chevron2"/>
    <dgm:cxn modelId="{744B673D-480D-46A7-A0EB-103D7CBF4F43}" type="presOf" srcId="{715F50B4-B097-41BA-A54E-4DEAD4DD5387}" destId="{A50F0382-3F17-4A6C-AD61-0064BB0EF445}" srcOrd="0" destOrd="0" presId="urn:microsoft.com/office/officeart/2005/8/layout/chevron2"/>
    <dgm:cxn modelId="{C79E3A5E-CE90-49BB-B7DE-E0653E284663}" type="presOf" srcId="{A3F81CDB-A098-442A-A44B-D84849685FD6}" destId="{E3A1CAED-7F61-4351-A557-30A2EE35215B}" srcOrd="0" destOrd="0" presId="urn:microsoft.com/office/officeart/2005/8/layout/chevron2"/>
    <dgm:cxn modelId="{1D1EB254-DF80-4457-AA44-7715B9192278}" type="presOf" srcId="{822F0796-F20D-4F2C-9B7C-5B6F4DB0E7CD}" destId="{843EE224-7B8C-462F-8675-DF94F476D6C9}" srcOrd="0" destOrd="0" presId="urn:microsoft.com/office/officeart/2005/8/layout/chevron2"/>
    <dgm:cxn modelId="{79621C78-FB53-409E-8F5D-4AF493412FC9}" srcId="{5EDE612C-BE16-46B3-8A54-95931AFB52AB}" destId="{5A9982EF-E2B6-455B-AA5E-2F7C1C626FB2}" srcOrd="1" destOrd="0" parTransId="{16082E1B-645A-4ADB-832F-EBA0D6D9E28B}" sibTransId="{F9B7B999-EEBA-4E3F-806C-7CF7E32593BC}"/>
    <dgm:cxn modelId="{C381EA8E-AD84-4314-8F4D-0AA9C3D33DE3}" srcId="{2B14732C-C0D6-4B07-B9E9-E444FBB22B17}" destId="{A3F81CDB-A098-442A-A44B-D84849685FD6}" srcOrd="0" destOrd="0" parTransId="{FB7E9F42-469F-4BFA-AFF2-E71A5730CB39}" sibTransId="{08A7F65A-F36C-4CDE-8F2C-4F5AC522CFE3}"/>
    <dgm:cxn modelId="{2A9D949C-3E61-4324-B411-E2CC9EA76FEA}" srcId="{5EDE612C-BE16-46B3-8A54-95931AFB52AB}" destId="{0C486D5C-3D0F-4E9A-A094-03A41FD368FE}" srcOrd="2" destOrd="0" parTransId="{FB9A4D75-FBD3-4CA4-BF86-843F450ABC36}" sibTransId="{F1CE3066-A10E-4FE0-809B-4D136B7D257F}"/>
    <dgm:cxn modelId="{58B455C4-176B-4E88-816A-A3C792868ECB}" type="presOf" srcId="{5A9982EF-E2B6-455B-AA5E-2F7C1C626FB2}" destId="{DD7FF923-21EB-40F7-847B-63946DB00251}" srcOrd="0" destOrd="0" presId="urn:microsoft.com/office/officeart/2005/8/layout/chevron2"/>
    <dgm:cxn modelId="{F5ED02D1-7E56-4EC5-B27E-0BEE57966C12}" srcId="{0C486D5C-3D0F-4E9A-A094-03A41FD368FE}" destId="{715F50B4-B097-41BA-A54E-4DEAD4DD5387}" srcOrd="0" destOrd="0" parTransId="{C104D3B2-0D10-41A5-9E94-AF5BAEC6D353}" sibTransId="{56FD83F7-382D-4513-B3CD-FA90DB79B438}"/>
    <dgm:cxn modelId="{D2E4F5E5-B2C1-45FA-B347-F92F972F87F2}" type="presOf" srcId="{4BBBFE89-4665-44CD-B6C7-8DA9A5F89CC6}" destId="{E1E434FD-8A83-441F-B41A-D66CA3C8D404}" srcOrd="0" destOrd="0" presId="urn:microsoft.com/office/officeart/2005/8/layout/chevron2"/>
    <dgm:cxn modelId="{FE44E3EA-E051-4F98-B735-95193BAEC524}" type="presOf" srcId="{0C486D5C-3D0F-4E9A-A094-03A41FD368FE}" destId="{77384FEA-686B-49D3-B03A-70FA0B8EC99C}" srcOrd="0" destOrd="0" presId="urn:microsoft.com/office/officeart/2005/8/layout/chevron2"/>
    <dgm:cxn modelId="{09609AEE-D59C-443B-9CA8-B1CC600941E0}" srcId="{5EDE612C-BE16-46B3-8A54-95931AFB52AB}" destId="{2B14732C-C0D6-4B07-B9E9-E444FBB22B17}" srcOrd="3" destOrd="0" parTransId="{F898141F-EAAF-4947-8D0D-C6EBBD9F5D37}" sibTransId="{A634F5A0-38A9-4A4F-BAAC-A03DC4EEB17E}"/>
    <dgm:cxn modelId="{DC75BAF7-0DD8-4DE4-BD8F-BCD9AB8705E1}" srcId="{5A9982EF-E2B6-455B-AA5E-2F7C1C626FB2}" destId="{D4256035-8193-44EE-A2A2-F9D6ADECA2A4}" srcOrd="0" destOrd="0" parTransId="{BEF8340F-74E2-4A17-9472-0BA5368AF1DA}" sibTransId="{535EE6F4-C7BE-41D3-A8CC-CC4112BCFF14}"/>
    <dgm:cxn modelId="{7C7EB0FA-9C06-4ADA-9F8E-E36109A13B0B}" type="presOf" srcId="{D4256035-8193-44EE-A2A2-F9D6ADECA2A4}" destId="{47CB623B-4063-4F6D-AD7E-5497A548F3DC}" srcOrd="0" destOrd="0" presId="urn:microsoft.com/office/officeart/2005/8/layout/chevron2"/>
    <dgm:cxn modelId="{29E10AFA-4F28-46CB-9E9C-38F1AF11C95E}" type="presParOf" srcId="{92122CA0-B70B-4609-BCE2-F83E91F9DAC2}" destId="{EEA0D917-1775-4928-852F-2A5922BC85B4}" srcOrd="0" destOrd="0" presId="urn:microsoft.com/office/officeart/2005/8/layout/chevron2"/>
    <dgm:cxn modelId="{FA9BC41B-A9F9-437E-ACE6-6BE89DE6817A}" type="presParOf" srcId="{EEA0D917-1775-4928-852F-2A5922BC85B4}" destId="{843EE224-7B8C-462F-8675-DF94F476D6C9}" srcOrd="0" destOrd="0" presId="urn:microsoft.com/office/officeart/2005/8/layout/chevron2"/>
    <dgm:cxn modelId="{25FF6F0E-47A9-48A7-8AE2-E3D01EB74400}" type="presParOf" srcId="{EEA0D917-1775-4928-852F-2A5922BC85B4}" destId="{E1E434FD-8A83-441F-B41A-D66CA3C8D404}" srcOrd="1" destOrd="0" presId="urn:microsoft.com/office/officeart/2005/8/layout/chevron2"/>
    <dgm:cxn modelId="{46A67164-7980-4801-AB52-B4CB072E7E2B}" type="presParOf" srcId="{92122CA0-B70B-4609-BCE2-F83E91F9DAC2}" destId="{0BA0B919-E237-47E9-AC89-CF5297CF1070}" srcOrd="1" destOrd="0" presId="urn:microsoft.com/office/officeart/2005/8/layout/chevron2"/>
    <dgm:cxn modelId="{7104B08E-68ED-4940-B914-03E83BA68985}" type="presParOf" srcId="{92122CA0-B70B-4609-BCE2-F83E91F9DAC2}" destId="{39362FB4-1E0D-49DF-B9D3-D143556EA590}" srcOrd="2" destOrd="0" presId="urn:microsoft.com/office/officeart/2005/8/layout/chevron2"/>
    <dgm:cxn modelId="{3791EFC1-18D1-4C0E-9060-812020821173}" type="presParOf" srcId="{39362FB4-1E0D-49DF-B9D3-D143556EA590}" destId="{DD7FF923-21EB-40F7-847B-63946DB00251}" srcOrd="0" destOrd="0" presId="urn:microsoft.com/office/officeart/2005/8/layout/chevron2"/>
    <dgm:cxn modelId="{37F18456-04CA-4064-95DE-C92ED19F5AC4}" type="presParOf" srcId="{39362FB4-1E0D-49DF-B9D3-D143556EA590}" destId="{47CB623B-4063-4F6D-AD7E-5497A548F3DC}" srcOrd="1" destOrd="0" presId="urn:microsoft.com/office/officeart/2005/8/layout/chevron2"/>
    <dgm:cxn modelId="{7C8611D7-AA65-40B5-B01C-8684E93A6EBB}" type="presParOf" srcId="{92122CA0-B70B-4609-BCE2-F83E91F9DAC2}" destId="{89A7FE1B-92F3-42B7-B9A1-7ED935177F29}" srcOrd="3" destOrd="0" presId="urn:microsoft.com/office/officeart/2005/8/layout/chevron2"/>
    <dgm:cxn modelId="{AD40B462-1B1D-4F35-BDBA-593BE9133F90}" type="presParOf" srcId="{92122CA0-B70B-4609-BCE2-F83E91F9DAC2}" destId="{B4EB1334-0B4F-46EC-A9DA-F61A611B2097}" srcOrd="4" destOrd="0" presId="urn:microsoft.com/office/officeart/2005/8/layout/chevron2"/>
    <dgm:cxn modelId="{78A8EE45-3844-4A8C-AE2A-F70C56065D0A}" type="presParOf" srcId="{B4EB1334-0B4F-46EC-A9DA-F61A611B2097}" destId="{77384FEA-686B-49D3-B03A-70FA0B8EC99C}" srcOrd="0" destOrd="0" presId="urn:microsoft.com/office/officeart/2005/8/layout/chevron2"/>
    <dgm:cxn modelId="{B71EFACD-7F63-43DE-B5AF-03935B023E60}" type="presParOf" srcId="{B4EB1334-0B4F-46EC-A9DA-F61A611B2097}" destId="{A50F0382-3F17-4A6C-AD61-0064BB0EF445}" srcOrd="1" destOrd="0" presId="urn:microsoft.com/office/officeart/2005/8/layout/chevron2"/>
    <dgm:cxn modelId="{5F118391-8EF3-48C2-A06B-4DE512E7098B}" type="presParOf" srcId="{92122CA0-B70B-4609-BCE2-F83E91F9DAC2}" destId="{892AE686-52A8-439B-A64B-53A875B24E9B}" srcOrd="5" destOrd="0" presId="urn:microsoft.com/office/officeart/2005/8/layout/chevron2"/>
    <dgm:cxn modelId="{A58772CA-166C-4537-AAA1-670B7BE8A57E}" type="presParOf" srcId="{92122CA0-B70B-4609-BCE2-F83E91F9DAC2}" destId="{ADBA4F51-EB90-46A9-80D5-982C37E4BDF4}" srcOrd="6" destOrd="0" presId="urn:microsoft.com/office/officeart/2005/8/layout/chevron2"/>
    <dgm:cxn modelId="{CA5601B3-E3D2-4A5D-A5EE-347EB2A43644}" type="presParOf" srcId="{ADBA4F51-EB90-46A9-80D5-982C37E4BDF4}" destId="{072CC830-E8F2-426E-A9EE-CABE8E5CC0E2}" srcOrd="0" destOrd="0" presId="urn:microsoft.com/office/officeart/2005/8/layout/chevron2"/>
    <dgm:cxn modelId="{D1B0F4C3-EAEF-469C-B0B4-123836D33D8D}" type="presParOf" srcId="{ADBA4F51-EB90-46A9-80D5-982C37E4BDF4}" destId="{E3A1CAED-7F61-4351-A557-30A2EE3521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D95F4B4-B1FC-4ACA-85C3-D276B5CF1005}"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s-ES"/>
        </a:p>
      </dgm:t>
    </dgm:pt>
    <dgm:pt modelId="{52ECF7C9-8E78-418D-BFE7-D3CF08C8ABA4}">
      <dgm:prSet custT="1"/>
      <dgm:spPr>
        <a:solidFill>
          <a:schemeClr val="accent1">
            <a:lumMod val="50000"/>
          </a:schemeClr>
        </a:solidFill>
      </dgm:spPr>
      <dgm:t>
        <a:bodyPr/>
        <a:lstStyle/>
        <a:p>
          <a:pPr rtl="0"/>
          <a:r>
            <a:rPr lang="en-US" sz="4200" b="0" i="0" baseline="0" dirty="0"/>
            <a:t>The use of georeferenced information has become an indispensable tool for users, for decision makers, academics and the public.</a:t>
          </a:r>
          <a:endParaRPr lang="es-MX" sz="4200" dirty="0"/>
        </a:p>
      </dgm:t>
    </dgm:pt>
    <dgm:pt modelId="{1178AD9C-99DA-4022-A8D9-86B4D56D2EEE}" type="parTrans" cxnId="{BB576704-A6A1-4901-AD2D-E0B29E96F71D}">
      <dgm:prSet/>
      <dgm:spPr/>
      <dgm:t>
        <a:bodyPr/>
        <a:lstStyle/>
        <a:p>
          <a:endParaRPr lang="es-ES"/>
        </a:p>
      </dgm:t>
    </dgm:pt>
    <dgm:pt modelId="{A5DCC7DC-2920-4A8B-A8A7-D963262FDF83}" type="sibTrans" cxnId="{BB576704-A6A1-4901-AD2D-E0B29E96F71D}">
      <dgm:prSet/>
      <dgm:spPr/>
      <dgm:t>
        <a:bodyPr/>
        <a:lstStyle/>
        <a:p>
          <a:endParaRPr lang="es-ES"/>
        </a:p>
      </dgm:t>
    </dgm:pt>
    <dgm:pt modelId="{8822D166-CBD5-488D-AA9B-FD46468BC0D4}">
      <dgm:prSet custT="1"/>
      <dgm:spPr>
        <a:solidFill>
          <a:schemeClr val="accent1">
            <a:lumMod val="75000"/>
          </a:schemeClr>
        </a:solidFill>
      </dgm:spPr>
      <dgm:t>
        <a:bodyPr/>
        <a:lstStyle/>
        <a:p>
          <a:pPr algn="just" rtl="0"/>
          <a:r>
            <a:rPr lang="en-US" sz="4200" b="0" i="0" baseline="0" dirty="0" err="1"/>
            <a:t>INEGI</a:t>
          </a:r>
          <a:r>
            <a:rPr lang="en-US" sz="4200" b="0" i="0" baseline="0" dirty="0"/>
            <a:t> has made great efforts to remain at the forefront in the generation of </a:t>
          </a:r>
          <a:r>
            <a:rPr lang="en-US" sz="4200" b="0" i="0" baseline="0" dirty="0" err="1"/>
            <a:t>geostatistical</a:t>
          </a:r>
          <a:r>
            <a:rPr lang="en-US" sz="4200" b="0" i="0" baseline="0" dirty="0"/>
            <a:t> information, benefiting from it to improve the planning and execution processes of statistical projects, as well as exploiting it to generate products that meet the current needs of users.</a:t>
          </a:r>
          <a:endParaRPr lang="es-MX" sz="4200" dirty="0"/>
        </a:p>
      </dgm:t>
    </dgm:pt>
    <dgm:pt modelId="{83E3F2AB-87D5-46D6-87BF-7D1AA47DB7D2}" type="parTrans" cxnId="{926F61E4-645C-4880-A5DE-B217E2EA3A71}">
      <dgm:prSet/>
      <dgm:spPr/>
      <dgm:t>
        <a:bodyPr/>
        <a:lstStyle/>
        <a:p>
          <a:endParaRPr lang="es-ES"/>
        </a:p>
      </dgm:t>
    </dgm:pt>
    <dgm:pt modelId="{BFB8214A-B751-4B82-A77D-B043E884EDF3}" type="sibTrans" cxnId="{926F61E4-645C-4880-A5DE-B217E2EA3A71}">
      <dgm:prSet/>
      <dgm:spPr/>
      <dgm:t>
        <a:bodyPr/>
        <a:lstStyle/>
        <a:p>
          <a:endParaRPr lang="es-ES"/>
        </a:p>
      </dgm:t>
    </dgm:pt>
    <dgm:pt modelId="{72D60B7B-469D-4049-B105-76C9D3B71492}">
      <dgm:prSet custT="1"/>
      <dgm:spPr>
        <a:solidFill>
          <a:schemeClr val="bg1">
            <a:lumMod val="75000"/>
          </a:schemeClr>
        </a:solidFill>
      </dgm:spPr>
      <dgm:t>
        <a:bodyPr/>
        <a:lstStyle/>
        <a:p>
          <a:pPr algn="just" rtl="0"/>
          <a:r>
            <a:rPr lang="en-US" sz="4200" b="0" i="0" kern="1200" baseline="0" dirty="0">
              <a:solidFill>
                <a:schemeClr val="accent1">
                  <a:lumMod val="50000"/>
                </a:schemeClr>
              </a:solidFill>
            </a:rPr>
            <a:t>Further, </a:t>
          </a:r>
          <a:r>
            <a:rPr lang="en-US" sz="4200" b="0" i="0" kern="1200" baseline="0" dirty="0">
              <a:solidFill>
                <a:srgbClr val="00A2FF">
                  <a:lumMod val="50000"/>
                </a:srgbClr>
              </a:solidFill>
              <a:latin typeface="Helvetica Neue Medium"/>
              <a:ea typeface="Helvetica Neue Medium"/>
              <a:cs typeface="Helvetica Neue Medium"/>
            </a:rPr>
            <a:t>INEGI</a:t>
          </a:r>
          <a:r>
            <a:rPr lang="en-US" sz="4200" b="0" i="0" kern="1200" baseline="0" dirty="0">
              <a:solidFill>
                <a:schemeClr val="accent1">
                  <a:lumMod val="50000"/>
                </a:schemeClr>
              </a:solidFill>
            </a:rPr>
            <a:t> has developed a tool, the DMM, for linking among them, all geostatistical and geographical products (Economic Censuses, Agricultural Censuses, Population Censuses, DENUE, orography, hydrography, among many others), boosting its usefulness even more. </a:t>
          </a:r>
          <a:endParaRPr lang="es-MX" sz="4200" kern="1200" dirty="0">
            <a:solidFill>
              <a:schemeClr val="accent1">
                <a:lumMod val="50000"/>
              </a:schemeClr>
            </a:solidFill>
          </a:endParaRPr>
        </a:p>
      </dgm:t>
    </dgm:pt>
    <dgm:pt modelId="{D9C358D9-A567-4B63-845B-77975BE8047E}" type="parTrans" cxnId="{B134A082-19FE-48FD-B05E-6EFE89E41B10}">
      <dgm:prSet/>
      <dgm:spPr/>
      <dgm:t>
        <a:bodyPr/>
        <a:lstStyle/>
        <a:p>
          <a:endParaRPr lang="es-ES"/>
        </a:p>
      </dgm:t>
    </dgm:pt>
    <dgm:pt modelId="{E1C02E98-3E29-4CD4-999C-B84682A9B2E7}" type="sibTrans" cxnId="{B134A082-19FE-48FD-B05E-6EFE89E41B10}">
      <dgm:prSet/>
      <dgm:spPr/>
      <dgm:t>
        <a:bodyPr/>
        <a:lstStyle/>
        <a:p>
          <a:endParaRPr lang="es-ES"/>
        </a:p>
      </dgm:t>
    </dgm:pt>
    <dgm:pt modelId="{0B083187-BCEE-46B7-B14A-BB215B7378B6}" type="pres">
      <dgm:prSet presAssocID="{3D95F4B4-B1FC-4ACA-85C3-D276B5CF1005}" presName="linear" presStyleCnt="0">
        <dgm:presLayoutVars>
          <dgm:dir/>
          <dgm:animLvl val="lvl"/>
          <dgm:resizeHandles val="exact"/>
        </dgm:presLayoutVars>
      </dgm:prSet>
      <dgm:spPr/>
    </dgm:pt>
    <dgm:pt modelId="{39D7DC26-FCA2-4443-95DB-13BB7AD963CF}" type="pres">
      <dgm:prSet presAssocID="{52ECF7C9-8E78-418D-BFE7-D3CF08C8ABA4}" presName="parentLin" presStyleCnt="0"/>
      <dgm:spPr/>
    </dgm:pt>
    <dgm:pt modelId="{E5B798D8-9708-4535-B7B6-0BC984D40699}" type="pres">
      <dgm:prSet presAssocID="{52ECF7C9-8E78-418D-BFE7-D3CF08C8ABA4}" presName="parentLeftMargin" presStyleLbl="node1" presStyleIdx="0" presStyleCnt="3"/>
      <dgm:spPr/>
    </dgm:pt>
    <dgm:pt modelId="{EA611EE8-1740-4466-AAB8-6B18D742DA80}" type="pres">
      <dgm:prSet presAssocID="{52ECF7C9-8E78-418D-BFE7-D3CF08C8ABA4}" presName="parentText" presStyleLbl="node1" presStyleIdx="0" presStyleCnt="3" custScaleX="119886" custLinFactNeighborX="0" custLinFactNeighborY="-1129">
        <dgm:presLayoutVars>
          <dgm:chMax val="0"/>
          <dgm:bulletEnabled val="1"/>
        </dgm:presLayoutVars>
      </dgm:prSet>
      <dgm:spPr/>
    </dgm:pt>
    <dgm:pt modelId="{1AE6D11E-CE69-41D4-AA92-FDF7E715B003}" type="pres">
      <dgm:prSet presAssocID="{52ECF7C9-8E78-418D-BFE7-D3CF08C8ABA4}" presName="negativeSpace" presStyleCnt="0"/>
      <dgm:spPr/>
    </dgm:pt>
    <dgm:pt modelId="{97E52BB0-CA55-4C6F-94AE-3F2FB2C12692}" type="pres">
      <dgm:prSet presAssocID="{52ECF7C9-8E78-418D-BFE7-D3CF08C8ABA4}" presName="childText" presStyleLbl="conFgAcc1" presStyleIdx="0" presStyleCnt="3">
        <dgm:presLayoutVars>
          <dgm:bulletEnabled val="1"/>
        </dgm:presLayoutVars>
      </dgm:prSet>
      <dgm:spPr/>
    </dgm:pt>
    <dgm:pt modelId="{D3B3E111-2229-4AC8-9385-8A1AA362A0AE}" type="pres">
      <dgm:prSet presAssocID="{A5DCC7DC-2920-4A8B-A8A7-D963262FDF83}" presName="spaceBetweenRectangles" presStyleCnt="0"/>
      <dgm:spPr/>
    </dgm:pt>
    <dgm:pt modelId="{1A0859CA-0EA2-4835-A115-C9B41F4A57F2}" type="pres">
      <dgm:prSet presAssocID="{8822D166-CBD5-488D-AA9B-FD46468BC0D4}" presName="parentLin" presStyleCnt="0"/>
      <dgm:spPr/>
    </dgm:pt>
    <dgm:pt modelId="{AE9C69F8-503E-4560-9B02-DDF95FCC0B1F}" type="pres">
      <dgm:prSet presAssocID="{8822D166-CBD5-488D-AA9B-FD46468BC0D4}" presName="parentLeftMargin" presStyleLbl="node1" presStyleIdx="0" presStyleCnt="3"/>
      <dgm:spPr/>
    </dgm:pt>
    <dgm:pt modelId="{C1E63FE5-9AAC-4E98-9316-D455C66B6345}" type="pres">
      <dgm:prSet presAssocID="{8822D166-CBD5-488D-AA9B-FD46468BC0D4}" presName="parentText" presStyleLbl="node1" presStyleIdx="1" presStyleCnt="3" custScaleX="119886" custScaleY="157665">
        <dgm:presLayoutVars>
          <dgm:chMax val="0"/>
          <dgm:bulletEnabled val="1"/>
        </dgm:presLayoutVars>
      </dgm:prSet>
      <dgm:spPr/>
    </dgm:pt>
    <dgm:pt modelId="{B690BB22-671B-49F8-A6B3-C92466F2849F}" type="pres">
      <dgm:prSet presAssocID="{8822D166-CBD5-488D-AA9B-FD46468BC0D4}" presName="negativeSpace" presStyleCnt="0"/>
      <dgm:spPr/>
    </dgm:pt>
    <dgm:pt modelId="{5B663663-2CB7-4B3C-A70F-FF97DE1A3529}" type="pres">
      <dgm:prSet presAssocID="{8822D166-CBD5-488D-AA9B-FD46468BC0D4}" presName="childText" presStyleLbl="conFgAcc1" presStyleIdx="1" presStyleCnt="3">
        <dgm:presLayoutVars>
          <dgm:bulletEnabled val="1"/>
        </dgm:presLayoutVars>
      </dgm:prSet>
      <dgm:spPr/>
    </dgm:pt>
    <dgm:pt modelId="{6D4918EB-47A9-46F2-8BDF-7D224CBB4EFF}" type="pres">
      <dgm:prSet presAssocID="{BFB8214A-B751-4B82-A77D-B043E884EDF3}" presName="spaceBetweenRectangles" presStyleCnt="0"/>
      <dgm:spPr/>
    </dgm:pt>
    <dgm:pt modelId="{C82CCB26-8DB8-4DFA-A062-09B68DEA09B1}" type="pres">
      <dgm:prSet presAssocID="{72D60B7B-469D-4049-B105-76C9D3B71492}" presName="parentLin" presStyleCnt="0"/>
      <dgm:spPr/>
    </dgm:pt>
    <dgm:pt modelId="{A7F2D1B5-00E7-4DAE-B11E-32CBE5D55335}" type="pres">
      <dgm:prSet presAssocID="{72D60B7B-469D-4049-B105-76C9D3B71492}" presName="parentLeftMargin" presStyleLbl="node1" presStyleIdx="1" presStyleCnt="3"/>
      <dgm:spPr/>
    </dgm:pt>
    <dgm:pt modelId="{5FA27593-2DA9-4A75-ABDE-C7A9ED9D5E87}" type="pres">
      <dgm:prSet presAssocID="{72D60B7B-469D-4049-B105-76C9D3B71492}" presName="parentText" presStyleLbl="node1" presStyleIdx="2" presStyleCnt="3" custScaleX="119886" custScaleY="191024">
        <dgm:presLayoutVars>
          <dgm:chMax val="0"/>
          <dgm:bulletEnabled val="1"/>
        </dgm:presLayoutVars>
      </dgm:prSet>
      <dgm:spPr/>
    </dgm:pt>
    <dgm:pt modelId="{77AA76D4-7622-4066-AD52-31DB6769DB78}" type="pres">
      <dgm:prSet presAssocID="{72D60B7B-469D-4049-B105-76C9D3B71492}" presName="negativeSpace" presStyleCnt="0"/>
      <dgm:spPr/>
    </dgm:pt>
    <dgm:pt modelId="{E0F93E7A-A1FE-4BCF-AB65-366DEC0F340B}" type="pres">
      <dgm:prSet presAssocID="{72D60B7B-469D-4049-B105-76C9D3B71492}" presName="childText" presStyleLbl="conFgAcc1" presStyleIdx="2" presStyleCnt="3">
        <dgm:presLayoutVars>
          <dgm:bulletEnabled val="1"/>
        </dgm:presLayoutVars>
      </dgm:prSet>
      <dgm:spPr/>
    </dgm:pt>
  </dgm:ptLst>
  <dgm:cxnLst>
    <dgm:cxn modelId="{BB576704-A6A1-4901-AD2D-E0B29E96F71D}" srcId="{3D95F4B4-B1FC-4ACA-85C3-D276B5CF1005}" destId="{52ECF7C9-8E78-418D-BFE7-D3CF08C8ABA4}" srcOrd="0" destOrd="0" parTransId="{1178AD9C-99DA-4022-A8D9-86B4D56D2EEE}" sibTransId="{A5DCC7DC-2920-4A8B-A8A7-D963262FDF83}"/>
    <dgm:cxn modelId="{E1D9F121-82FE-4581-A6D0-6CE7EBB192E9}" type="presOf" srcId="{8822D166-CBD5-488D-AA9B-FD46468BC0D4}" destId="{C1E63FE5-9AAC-4E98-9316-D455C66B6345}" srcOrd="1" destOrd="0" presId="urn:microsoft.com/office/officeart/2005/8/layout/list1"/>
    <dgm:cxn modelId="{CC58E732-7CDD-4E9C-98C7-88D88E01D2A7}" type="presOf" srcId="{52ECF7C9-8E78-418D-BFE7-D3CF08C8ABA4}" destId="{E5B798D8-9708-4535-B7B6-0BC984D40699}" srcOrd="0" destOrd="0" presId="urn:microsoft.com/office/officeart/2005/8/layout/list1"/>
    <dgm:cxn modelId="{D4170141-B1EC-49AC-A7D4-1B1DBE3C2782}" type="presOf" srcId="{72D60B7B-469D-4049-B105-76C9D3B71492}" destId="{A7F2D1B5-00E7-4DAE-B11E-32CBE5D55335}" srcOrd="0" destOrd="0" presId="urn:microsoft.com/office/officeart/2005/8/layout/list1"/>
    <dgm:cxn modelId="{1B868564-8961-40DB-8A46-84FC540B7B8E}" type="presOf" srcId="{3D95F4B4-B1FC-4ACA-85C3-D276B5CF1005}" destId="{0B083187-BCEE-46B7-B14A-BB215B7378B6}" srcOrd="0" destOrd="0" presId="urn:microsoft.com/office/officeart/2005/8/layout/list1"/>
    <dgm:cxn modelId="{B134A082-19FE-48FD-B05E-6EFE89E41B10}" srcId="{3D95F4B4-B1FC-4ACA-85C3-D276B5CF1005}" destId="{72D60B7B-469D-4049-B105-76C9D3B71492}" srcOrd="2" destOrd="0" parTransId="{D9C358D9-A567-4B63-845B-77975BE8047E}" sibTransId="{E1C02E98-3E29-4CD4-999C-B84682A9B2E7}"/>
    <dgm:cxn modelId="{C2B217CE-1F74-41B9-9AC2-09DF9A331458}" type="presOf" srcId="{8822D166-CBD5-488D-AA9B-FD46468BC0D4}" destId="{AE9C69F8-503E-4560-9B02-DDF95FCC0B1F}" srcOrd="0" destOrd="0" presId="urn:microsoft.com/office/officeart/2005/8/layout/list1"/>
    <dgm:cxn modelId="{A33FC2D1-C0B3-40DA-958D-73B2517D33AF}" type="presOf" srcId="{72D60B7B-469D-4049-B105-76C9D3B71492}" destId="{5FA27593-2DA9-4A75-ABDE-C7A9ED9D5E87}" srcOrd="1" destOrd="0" presId="urn:microsoft.com/office/officeart/2005/8/layout/list1"/>
    <dgm:cxn modelId="{926F61E4-645C-4880-A5DE-B217E2EA3A71}" srcId="{3D95F4B4-B1FC-4ACA-85C3-D276B5CF1005}" destId="{8822D166-CBD5-488D-AA9B-FD46468BC0D4}" srcOrd="1" destOrd="0" parTransId="{83E3F2AB-87D5-46D6-87BF-7D1AA47DB7D2}" sibTransId="{BFB8214A-B751-4B82-A77D-B043E884EDF3}"/>
    <dgm:cxn modelId="{2FA706EA-D776-469B-B52F-57B45CD303B7}" type="presOf" srcId="{52ECF7C9-8E78-418D-BFE7-D3CF08C8ABA4}" destId="{EA611EE8-1740-4466-AAB8-6B18D742DA80}" srcOrd="1" destOrd="0" presId="urn:microsoft.com/office/officeart/2005/8/layout/list1"/>
    <dgm:cxn modelId="{64937EB1-3FE2-46FB-83AA-5768A700EDA8}" type="presParOf" srcId="{0B083187-BCEE-46B7-B14A-BB215B7378B6}" destId="{39D7DC26-FCA2-4443-95DB-13BB7AD963CF}" srcOrd="0" destOrd="0" presId="urn:microsoft.com/office/officeart/2005/8/layout/list1"/>
    <dgm:cxn modelId="{6CD2550F-1459-4C46-8E2E-FF0B51E81B0C}" type="presParOf" srcId="{39D7DC26-FCA2-4443-95DB-13BB7AD963CF}" destId="{E5B798D8-9708-4535-B7B6-0BC984D40699}" srcOrd="0" destOrd="0" presId="urn:microsoft.com/office/officeart/2005/8/layout/list1"/>
    <dgm:cxn modelId="{9EBC6D93-21DD-4AA8-94B2-61CF07735989}" type="presParOf" srcId="{39D7DC26-FCA2-4443-95DB-13BB7AD963CF}" destId="{EA611EE8-1740-4466-AAB8-6B18D742DA80}" srcOrd="1" destOrd="0" presId="urn:microsoft.com/office/officeart/2005/8/layout/list1"/>
    <dgm:cxn modelId="{32F4AC99-9DE3-4C6F-88B0-5FA79CEBB41D}" type="presParOf" srcId="{0B083187-BCEE-46B7-B14A-BB215B7378B6}" destId="{1AE6D11E-CE69-41D4-AA92-FDF7E715B003}" srcOrd="1" destOrd="0" presId="urn:microsoft.com/office/officeart/2005/8/layout/list1"/>
    <dgm:cxn modelId="{E247ED1F-5DB4-4ED8-B09D-23B1CB8ABF5C}" type="presParOf" srcId="{0B083187-BCEE-46B7-B14A-BB215B7378B6}" destId="{97E52BB0-CA55-4C6F-94AE-3F2FB2C12692}" srcOrd="2" destOrd="0" presId="urn:microsoft.com/office/officeart/2005/8/layout/list1"/>
    <dgm:cxn modelId="{A8362AA0-D19E-43A9-B952-76E713BAF0D5}" type="presParOf" srcId="{0B083187-BCEE-46B7-B14A-BB215B7378B6}" destId="{D3B3E111-2229-4AC8-9385-8A1AA362A0AE}" srcOrd="3" destOrd="0" presId="urn:microsoft.com/office/officeart/2005/8/layout/list1"/>
    <dgm:cxn modelId="{7ED2002C-014C-4CCF-9952-7256881BAA20}" type="presParOf" srcId="{0B083187-BCEE-46B7-B14A-BB215B7378B6}" destId="{1A0859CA-0EA2-4835-A115-C9B41F4A57F2}" srcOrd="4" destOrd="0" presId="urn:microsoft.com/office/officeart/2005/8/layout/list1"/>
    <dgm:cxn modelId="{4362D094-6B6C-4B44-AE06-F3146B93B773}" type="presParOf" srcId="{1A0859CA-0EA2-4835-A115-C9B41F4A57F2}" destId="{AE9C69F8-503E-4560-9B02-DDF95FCC0B1F}" srcOrd="0" destOrd="0" presId="urn:microsoft.com/office/officeart/2005/8/layout/list1"/>
    <dgm:cxn modelId="{CDAA3439-05D2-499B-9FA5-037000424C34}" type="presParOf" srcId="{1A0859CA-0EA2-4835-A115-C9B41F4A57F2}" destId="{C1E63FE5-9AAC-4E98-9316-D455C66B6345}" srcOrd="1" destOrd="0" presId="urn:microsoft.com/office/officeart/2005/8/layout/list1"/>
    <dgm:cxn modelId="{8D52111C-D0D8-4F53-8BE0-2E87B203B043}" type="presParOf" srcId="{0B083187-BCEE-46B7-B14A-BB215B7378B6}" destId="{B690BB22-671B-49F8-A6B3-C92466F2849F}" srcOrd="5" destOrd="0" presId="urn:microsoft.com/office/officeart/2005/8/layout/list1"/>
    <dgm:cxn modelId="{B1369F3D-3C0E-4555-BBC0-3BF94BC5F34E}" type="presParOf" srcId="{0B083187-BCEE-46B7-B14A-BB215B7378B6}" destId="{5B663663-2CB7-4B3C-A70F-FF97DE1A3529}" srcOrd="6" destOrd="0" presId="urn:microsoft.com/office/officeart/2005/8/layout/list1"/>
    <dgm:cxn modelId="{D734D7BA-3EC8-4054-A914-EC0012581BDC}" type="presParOf" srcId="{0B083187-BCEE-46B7-B14A-BB215B7378B6}" destId="{6D4918EB-47A9-46F2-8BDF-7D224CBB4EFF}" srcOrd="7" destOrd="0" presId="urn:microsoft.com/office/officeart/2005/8/layout/list1"/>
    <dgm:cxn modelId="{17307D0B-498F-4AD6-8BEA-D474EEC45C28}" type="presParOf" srcId="{0B083187-BCEE-46B7-B14A-BB215B7378B6}" destId="{C82CCB26-8DB8-4DFA-A062-09B68DEA09B1}" srcOrd="8" destOrd="0" presId="urn:microsoft.com/office/officeart/2005/8/layout/list1"/>
    <dgm:cxn modelId="{A89E9EFC-F77B-41A8-88B5-F2FFDBFBB89A}" type="presParOf" srcId="{C82CCB26-8DB8-4DFA-A062-09B68DEA09B1}" destId="{A7F2D1B5-00E7-4DAE-B11E-32CBE5D55335}" srcOrd="0" destOrd="0" presId="urn:microsoft.com/office/officeart/2005/8/layout/list1"/>
    <dgm:cxn modelId="{289F1E2C-8D61-4891-B129-3D729D8063AD}" type="presParOf" srcId="{C82CCB26-8DB8-4DFA-A062-09B68DEA09B1}" destId="{5FA27593-2DA9-4A75-ABDE-C7A9ED9D5E87}" srcOrd="1" destOrd="0" presId="urn:microsoft.com/office/officeart/2005/8/layout/list1"/>
    <dgm:cxn modelId="{75FB9656-DF17-4925-A6E9-0B83DBCFDC62}" type="presParOf" srcId="{0B083187-BCEE-46B7-B14A-BB215B7378B6}" destId="{77AA76D4-7622-4066-AD52-31DB6769DB78}" srcOrd="9" destOrd="0" presId="urn:microsoft.com/office/officeart/2005/8/layout/list1"/>
    <dgm:cxn modelId="{96A84D34-9981-4211-B631-650DAC8A90F8}" type="presParOf" srcId="{0B083187-BCEE-46B7-B14A-BB215B7378B6}" destId="{E0F93E7A-A1FE-4BCF-AB65-366DEC0F340B}"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5D0D62-A60C-4D85-8B38-34DF8FA2C38E}">
      <dsp:nvSpPr>
        <dsp:cNvPr id="0" name=""/>
        <dsp:cNvSpPr/>
      </dsp:nvSpPr>
      <dsp:spPr>
        <a:xfrm rot="10800000">
          <a:off x="3311675" y="2715"/>
          <a:ext cx="17356339" cy="3523445"/>
        </a:xfrm>
        <a:prstGeom prst="homePlate">
          <a:avLst/>
        </a:prstGeom>
        <a:solidFill>
          <a:schemeClr val="accent1">
            <a:lumMod val="5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53742" tIns="160020" rIns="298704"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bg1"/>
              </a:solidFill>
            </a:rPr>
            <a:t>The National Institute of Statistics and Geography (INEGI) is heavily focused on generating geostatistical products</a:t>
          </a:r>
        </a:p>
        <a:p>
          <a:pPr marL="0" lvl="0" indent="0" algn="just" defTabSz="1866900" rtl="0">
            <a:lnSpc>
              <a:spcPct val="90000"/>
            </a:lnSpc>
            <a:spcBef>
              <a:spcPct val="0"/>
            </a:spcBef>
            <a:spcAft>
              <a:spcPct val="35000"/>
            </a:spcAft>
            <a:buNone/>
          </a:pPr>
          <a:r>
            <a:rPr lang="en-US" sz="4200" b="0" i="0" kern="1200" baseline="0" dirty="0">
              <a:solidFill>
                <a:schemeClr val="bg1"/>
              </a:solidFill>
            </a:rPr>
            <a:t>Since 2004, </a:t>
          </a:r>
          <a:r>
            <a:rPr lang="en-US" sz="4200" b="1" i="0" kern="1200" baseline="0" dirty="0">
              <a:solidFill>
                <a:schemeClr val="bg1"/>
              </a:solidFill>
            </a:rPr>
            <a:t>data collection activities have been carried out by georeferencing data to where they take place </a:t>
          </a:r>
          <a:r>
            <a:rPr lang="en-US" sz="4200" b="0" i="0" kern="1200" baseline="0" dirty="0">
              <a:solidFill>
                <a:schemeClr val="bg1"/>
              </a:solidFill>
            </a:rPr>
            <a:t>(an establishment, an enterprise, a unit of agricultural production).</a:t>
          </a:r>
          <a:endParaRPr lang="es-MX" sz="4200" kern="1200" dirty="0">
            <a:solidFill>
              <a:schemeClr val="bg1"/>
            </a:solidFill>
          </a:endParaRPr>
        </a:p>
      </dsp:txBody>
      <dsp:txXfrm rot="10800000">
        <a:off x="4192536" y="2715"/>
        <a:ext cx="16475478" cy="3523445"/>
      </dsp:txXfrm>
    </dsp:sp>
    <dsp:sp modelId="{9AEC125D-E246-403E-BF88-27A0F394A77E}">
      <dsp:nvSpPr>
        <dsp:cNvPr id="0" name=""/>
        <dsp:cNvSpPr/>
      </dsp:nvSpPr>
      <dsp:spPr>
        <a:xfrm>
          <a:off x="574800" y="2"/>
          <a:ext cx="3523445" cy="352344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5000" r="-45000"/>
          </a:stretch>
        </a:blipFill>
        <a:ln w="9525"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BA590031-E18E-4E78-96AF-BA419D82849A}">
      <dsp:nvSpPr>
        <dsp:cNvPr id="0" name=""/>
        <dsp:cNvSpPr/>
      </dsp:nvSpPr>
      <dsp:spPr>
        <a:xfrm rot="10800000">
          <a:off x="3257901" y="4428213"/>
          <a:ext cx="17428038" cy="3523445"/>
        </a:xfrm>
        <a:prstGeom prst="homePlate">
          <a:avLst/>
        </a:prstGeom>
        <a:solidFill>
          <a:schemeClr val="bg1">
            <a:lumMod val="75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53742" tIns="160020" rIns="298704"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This has been achieved by </a:t>
          </a:r>
          <a:r>
            <a:rPr lang="en-US" sz="4200" b="1" i="0" kern="1200" baseline="0" dirty="0">
              <a:solidFill>
                <a:schemeClr val="accent1">
                  <a:lumMod val="50000"/>
                </a:schemeClr>
              </a:solidFill>
            </a:rPr>
            <a:t>using mobile computing devices (MCD)</a:t>
          </a:r>
          <a:r>
            <a:rPr lang="en-US" sz="4200" b="0" i="0" kern="1200" baseline="0" dirty="0">
              <a:solidFill>
                <a:schemeClr val="accent1">
                  <a:lumMod val="50000"/>
                </a:schemeClr>
              </a:solidFill>
            </a:rPr>
            <a:t> with installed features as: directories of producers or economic units, questionnaires, and validation systems, as well as digitized cartography, satellite images, among others. </a:t>
          </a:r>
          <a:endParaRPr lang="es-MX" sz="4200" kern="1200" dirty="0">
            <a:solidFill>
              <a:schemeClr val="accent1">
                <a:lumMod val="50000"/>
              </a:schemeClr>
            </a:solidFill>
          </a:endParaRPr>
        </a:p>
      </dsp:txBody>
      <dsp:txXfrm rot="10800000">
        <a:off x="4138762" y="4428213"/>
        <a:ext cx="16547177" cy="3523445"/>
      </dsp:txXfrm>
    </dsp:sp>
    <dsp:sp modelId="{D50CCF70-0529-4CA7-98FC-21D7C14D4EE4}">
      <dsp:nvSpPr>
        <dsp:cNvPr id="0" name=""/>
        <dsp:cNvSpPr/>
      </dsp:nvSpPr>
      <dsp:spPr>
        <a:xfrm>
          <a:off x="600073" y="4252358"/>
          <a:ext cx="3523445" cy="3523445"/>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a:ln w="9525"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2410F-0125-448C-B42E-FF731B2CEBFA}">
      <dsp:nvSpPr>
        <dsp:cNvPr id="0" name=""/>
        <dsp:cNvSpPr/>
      </dsp:nvSpPr>
      <dsp:spPr>
        <a:xfrm rot="5400000">
          <a:off x="1281729" y="2357501"/>
          <a:ext cx="5692925" cy="3974904"/>
        </a:xfrm>
        <a:prstGeom prst="chevron">
          <a:avLst/>
        </a:prstGeom>
        <a:solidFill>
          <a:schemeClr val="accent1">
            <a:lumMod val="50000"/>
          </a:schemeClr>
        </a:solidFill>
        <a:ln w="9525" cap="flat" cmpd="sng" algn="ctr">
          <a:solidFill>
            <a:schemeClr val="accent1">
              <a:shade val="80000"/>
              <a:hueOff val="0"/>
              <a:satOff val="0"/>
              <a:lumOff val="0"/>
              <a:alphaOff val="0"/>
            </a:schemeClr>
          </a:solidFill>
          <a:prstDash val="solid"/>
        </a:ln>
        <a:effectLst/>
      </dsp:spPr>
      <dsp:style>
        <a:lnRef idx="1">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rtl="0">
            <a:lnSpc>
              <a:spcPct val="90000"/>
            </a:lnSpc>
            <a:spcBef>
              <a:spcPct val="0"/>
            </a:spcBef>
            <a:spcAft>
              <a:spcPct val="35000"/>
            </a:spcAft>
            <a:buNone/>
          </a:pPr>
          <a:r>
            <a:rPr lang="en-US" sz="6500" b="1" i="0" kern="1200" baseline="0" dirty="0"/>
            <a:t> </a:t>
          </a:r>
          <a:endParaRPr lang="es-MX" sz="6500" kern="1200" dirty="0"/>
        </a:p>
      </dsp:txBody>
      <dsp:txXfrm rot="-5400000">
        <a:off x="2140740" y="3485942"/>
        <a:ext cx="3974904" cy="1718021"/>
      </dsp:txXfrm>
    </dsp:sp>
    <dsp:sp modelId="{897465D3-A883-4250-AF95-BD9CDB0B2BD2}">
      <dsp:nvSpPr>
        <dsp:cNvPr id="0" name=""/>
        <dsp:cNvSpPr/>
      </dsp:nvSpPr>
      <dsp:spPr>
        <a:xfrm rot="5400000">
          <a:off x="10357237" y="-3714062"/>
          <a:ext cx="7235291" cy="15847710"/>
        </a:xfrm>
        <a:prstGeom prst="round2SameRect">
          <a:avLst/>
        </a:prstGeom>
        <a:solidFill>
          <a:schemeClr val="accent1">
            <a:lumMod val="75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txBody>
        <a:bodyPr spcFirstLastPara="0" vert="horz" wrap="square" lIns="298704" tIns="26670" rIns="26670" bIns="26670" numCol="1" spcCol="1270" anchor="ctr" anchorCtr="0">
          <a:noAutofit/>
        </a:bodyPr>
        <a:lstStyle/>
        <a:p>
          <a:pPr marL="285750" lvl="1" indent="-285750" algn="just" defTabSz="1866900">
            <a:lnSpc>
              <a:spcPct val="90000"/>
            </a:lnSpc>
            <a:spcBef>
              <a:spcPct val="0"/>
            </a:spcBef>
            <a:spcAft>
              <a:spcPct val="15000"/>
            </a:spcAft>
            <a:buChar char="•"/>
          </a:pPr>
          <a:r>
            <a:rPr lang="en-US" sz="4200" b="0" i="0" kern="1200" baseline="0" dirty="0">
              <a:solidFill>
                <a:schemeClr val="bg1"/>
              </a:solidFill>
            </a:rPr>
            <a:t>Using all these technological elements (MCD, geographical systems, digitized cartography, satellite images, among others) has </a:t>
          </a:r>
          <a:r>
            <a:rPr lang="en-US" sz="4200" b="1" i="0" kern="1200" baseline="0" dirty="0">
              <a:solidFill>
                <a:schemeClr val="bg1"/>
              </a:solidFill>
            </a:rPr>
            <a:t>allowed linking statistical work with geography</a:t>
          </a:r>
          <a:r>
            <a:rPr lang="en-US" sz="4200" b="0" i="0" kern="1200" baseline="0" dirty="0">
              <a:solidFill>
                <a:schemeClr val="bg1"/>
              </a:solidFill>
            </a:rPr>
            <a:t>, specifically in:</a:t>
          </a:r>
          <a:endParaRPr lang="es-ES" sz="4200" b="0" kern="1200" dirty="0">
            <a:solidFill>
              <a:schemeClr val="bg1"/>
            </a:solidFill>
          </a:endParaRPr>
        </a:p>
        <a:p>
          <a:pPr marL="285750" lvl="1" indent="-285750" algn="just" defTabSz="1866900">
            <a:lnSpc>
              <a:spcPct val="90000"/>
            </a:lnSpc>
            <a:spcBef>
              <a:spcPct val="0"/>
            </a:spcBef>
            <a:spcAft>
              <a:spcPct val="15000"/>
            </a:spcAft>
            <a:buChar char="•"/>
          </a:pPr>
          <a:endParaRPr lang="es-ES" sz="4200" b="0" kern="1200" dirty="0">
            <a:solidFill>
              <a:schemeClr val="bg1"/>
            </a:solidFill>
          </a:endParaRPr>
        </a:p>
        <a:p>
          <a:pPr marL="571500" lvl="2" indent="-285750" algn="just" defTabSz="1866900">
            <a:lnSpc>
              <a:spcPct val="90000"/>
            </a:lnSpc>
            <a:spcBef>
              <a:spcPct val="0"/>
            </a:spcBef>
            <a:spcAft>
              <a:spcPct val="15000"/>
            </a:spcAft>
            <a:buFont typeface="Wingdings" panose="05000000000000000000" pitchFamily="2" charset="2"/>
            <a:buChar char="ü"/>
          </a:pPr>
          <a:r>
            <a:rPr lang="en-US" sz="4200" b="1" i="0" kern="1200" baseline="0" dirty="0">
              <a:solidFill>
                <a:schemeClr val="bg1"/>
              </a:solidFill>
            </a:rPr>
            <a:t>Planning and execution of the statistical projects</a:t>
          </a:r>
          <a:endParaRPr lang="es-ES" sz="4200" b="0" kern="1200" dirty="0">
            <a:solidFill>
              <a:schemeClr val="bg1"/>
            </a:solidFill>
          </a:endParaRPr>
        </a:p>
        <a:p>
          <a:pPr marL="571500" lvl="2" indent="-285750" algn="just" defTabSz="1866900">
            <a:lnSpc>
              <a:spcPct val="90000"/>
            </a:lnSpc>
            <a:spcBef>
              <a:spcPct val="0"/>
            </a:spcBef>
            <a:spcAft>
              <a:spcPct val="15000"/>
            </a:spcAft>
            <a:buFont typeface="Wingdings" panose="05000000000000000000" pitchFamily="2" charset="2"/>
            <a:buChar char="ü"/>
          </a:pPr>
          <a:endParaRPr lang="es-ES" sz="4200" b="0" kern="1200" dirty="0">
            <a:solidFill>
              <a:schemeClr val="bg1"/>
            </a:solidFill>
          </a:endParaRPr>
        </a:p>
        <a:p>
          <a:pPr marL="571500" lvl="2" indent="-285750" algn="just" defTabSz="1866900">
            <a:lnSpc>
              <a:spcPct val="90000"/>
            </a:lnSpc>
            <a:spcBef>
              <a:spcPct val="0"/>
            </a:spcBef>
            <a:spcAft>
              <a:spcPct val="15000"/>
            </a:spcAft>
            <a:buFont typeface="Wingdings" panose="05000000000000000000" pitchFamily="2" charset="2"/>
            <a:buChar char="ü"/>
          </a:pPr>
          <a:r>
            <a:rPr lang="en-US" sz="4200" b="1" i="0" kern="1200" baseline="0" dirty="0">
              <a:solidFill>
                <a:schemeClr val="bg1"/>
              </a:solidFill>
            </a:rPr>
            <a:t>Dissemination of statistical results</a:t>
          </a:r>
          <a:endParaRPr lang="es-ES" sz="4200" b="0" kern="1200" dirty="0">
            <a:solidFill>
              <a:schemeClr val="bg1"/>
            </a:solidFill>
          </a:endParaRPr>
        </a:p>
      </dsp:txBody>
      <dsp:txXfrm rot="-5400000">
        <a:off x="6051028" y="945345"/>
        <a:ext cx="15494512" cy="65288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2D16C2-37E1-4D23-BC3E-59FB07175400}">
      <dsp:nvSpPr>
        <dsp:cNvPr id="0" name=""/>
        <dsp:cNvSpPr/>
      </dsp:nvSpPr>
      <dsp:spPr>
        <a:xfrm>
          <a:off x="0" y="0"/>
          <a:ext cx="21327848" cy="1583013"/>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rtl="0">
            <a:lnSpc>
              <a:spcPct val="90000"/>
            </a:lnSpc>
            <a:spcBef>
              <a:spcPct val="0"/>
            </a:spcBef>
            <a:spcAft>
              <a:spcPct val="35000"/>
            </a:spcAft>
            <a:buNone/>
          </a:pPr>
          <a:r>
            <a:rPr lang="en-US" sz="4200" b="0" i="0" kern="1200" baseline="0" dirty="0"/>
            <a:t>Representing, delimiting and geographically locating the universe of study.</a:t>
          </a:r>
          <a:endParaRPr lang="es-MX" sz="4200" kern="1200" dirty="0"/>
        </a:p>
      </dsp:txBody>
      <dsp:txXfrm>
        <a:off x="77276" y="77276"/>
        <a:ext cx="21173296" cy="1428461"/>
      </dsp:txXfrm>
    </dsp:sp>
    <dsp:sp modelId="{35EFB4B7-B067-4B33-B3EE-A1C5527DF565}">
      <dsp:nvSpPr>
        <dsp:cNvPr id="0" name=""/>
        <dsp:cNvSpPr/>
      </dsp:nvSpPr>
      <dsp:spPr>
        <a:xfrm>
          <a:off x="0" y="1600425"/>
          <a:ext cx="21327848" cy="1583013"/>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rtl="0">
            <a:lnSpc>
              <a:spcPct val="90000"/>
            </a:lnSpc>
            <a:spcBef>
              <a:spcPct val="0"/>
            </a:spcBef>
            <a:spcAft>
              <a:spcPct val="35000"/>
            </a:spcAft>
            <a:buNone/>
          </a:pPr>
          <a:r>
            <a:rPr lang="en-US" sz="4200" b="0" i="0" kern="1200" baseline="0" dirty="0"/>
            <a:t>Defining the areas of responsibility and workloads of each job in the operational structure.</a:t>
          </a:r>
          <a:endParaRPr lang="es-MX" sz="4200" kern="1200" dirty="0"/>
        </a:p>
      </dsp:txBody>
      <dsp:txXfrm>
        <a:off x="77276" y="1677701"/>
        <a:ext cx="21173296" cy="1428461"/>
      </dsp:txXfrm>
    </dsp:sp>
    <dsp:sp modelId="{36F83B3C-D070-4EE8-B041-8EBE29A83560}">
      <dsp:nvSpPr>
        <dsp:cNvPr id="0" name=""/>
        <dsp:cNvSpPr/>
      </dsp:nvSpPr>
      <dsp:spPr>
        <a:xfrm>
          <a:off x="0" y="3197712"/>
          <a:ext cx="21327848" cy="1583013"/>
        </a:xfrm>
        <a:prstGeom prst="round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rtl="0">
            <a:lnSpc>
              <a:spcPct val="90000"/>
            </a:lnSpc>
            <a:spcBef>
              <a:spcPct val="0"/>
            </a:spcBef>
            <a:spcAft>
              <a:spcPct val="35000"/>
            </a:spcAft>
            <a:buNone/>
          </a:pPr>
          <a:r>
            <a:rPr lang="en-US" sz="4200" b="0" i="0" kern="1200" baseline="0" dirty="0">
              <a:solidFill>
                <a:srgbClr val="00A2FF">
                  <a:lumMod val="50000"/>
                </a:srgbClr>
              </a:solidFill>
              <a:latin typeface="Helvetica Neue Medium"/>
              <a:ea typeface="Helvetica Neue Medium"/>
              <a:cs typeface="Helvetica Neue Medium"/>
            </a:rPr>
            <a:t>To know </a:t>
          </a:r>
          <a:r>
            <a:rPr lang="en-US" sz="4200" b="0" i="0" kern="1200" baseline="0" dirty="0">
              <a:solidFill>
                <a:schemeClr val="accent1">
                  <a:lumMod val="50000"/>
                </a:schemeClr>
              </a:solidFill>
            </a:rPr>
            <a:t>the communication ways existing in the study area, calculate distances and estimate itinerary times.</a:t>
          </a:r>
          <a:endParaRPr lang="es-MX" sz="4200" kern="1200" dirty="0">
            <a:solidFill>
              <a:schemeClr val="accent1">
                <a:lumMod val="50000"/>
              </a:schemeClr>
            </a:solidFill>
          </a:endParaRPr>
        </a:p>
      </dsp:txBody>
      <dsp:txXfrm>
        <a:off x="77276" y="3274988"/>
        <a:ext cx="21173296" cy="1428461"/>
      </dsp:txXfrm>
    </dsp:sp>
    <dsp:sp modelId="{9F48D764-D892-4A6F-9FA0-6788167FB1F0}">
      <dsp:nvSpPr>
        <dsp:cNvPr id="0" name=""/>
        <dsp:cNvSpPr/>
      </dsp:nvSpPr>
      <dsp:spPr>
        <a:xfrm>
          <a:off x="0" y="4797766"/>
          <a:ext cx="21327848" cy="1583013"/>
        </a:xfrm>
        <a:prstGeom prst="round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rtl="0">
            <a:lnSpc>
              <a:spcPct val="90000"/>
            </a:lnSpc>
            <a:spcBef>
              <a:spcPct val="0"/>
            </a:spcBef>
            <a:spcAft>
              <a:spcPct val="35000"/>
            </a:spcAft>
            <a:buNone/>
          </a:pPr>
          <a:r>
            <a:rPr lang="en-US" sz="4200" b="0" i="0" kern="1200" baseline="0" dirty="0">
              <a:solidFill>
                <a:schemeClr val="accent1">
                  <a:lumMod val="50000"/>
                </a:schemeClr>
              </a:solidFill>
            </a:rPr>
            <a:t>Select strategic locations for the location of census offices.</a:t>
          </a:r>
          <a:endParaRPr lang="es-MX" sz="4200" kern="1200" dirty="0">
            <a:solidFill>
              <a:schemeClr val="accent1">
                <a:lumMod val="50000"/>
              </a:schemeClr>
            </a:solidFill>
          </a:endParaRPr>
        </a:p>
      </dsp:txBody>
      <dsp:txXfrm>
        <a:off x="77276" y="4875042"/>
        <a:ext cx="21173296" cy="1428461"/>
      </dsp:txXfrm>
    </dsp:sp>
    <dsp:sp modelId="{DA5E979B-F244-4895-8287-7BA225F137E5}">
      <dsp:nvSpPr>
        <dsp:cNvPr id="0" name=""/>
        <dsp:cNvSpPr/>
      </dsp:nvSpPr>
      <dsp:spPr>
        <a:xfrm>
          <a:off x="0" y="6392286"/>
          <a:ext cx="21327848" cy="1583013"/>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rtl="0">
            <a:lnSpc>
              <a:spcPct val="90000"/>
            </a:lnSpc>
            <a:spcBef>
              <a:spcPct val="0"/>
            </a:spcBef>
            <a:spcAft>
              <a:spcPct val="35000"/>
            </a:spcAft>
            <a:buNone/>
          </a:pPr>
          <a:r>
            <a:rPr lang="en-US" sz="4200" b="0" i="0" kern="1200" baseline="0" dirty="0"/>
            <a:t>Ensuring the geographical coverage of the national territory.</a:t>
          </a:r>
          <a:endParaRPr lang="es-MX" sz="4200" kern="1200" dirty="0"/>
        </a:p>
      </dsp:txBody>
      <dsp:txXfrm>
        <a:off x="77276" y="6469562"/>
        <a:ext cx="21173296" cy="14284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106E-1974-4255-B475-55161EE9566A}">
      <dsp:nvSpPr>
        <dsp:cNvPr id="0" name=""/>
        <dsp:cNvSpPr/>
      </dsp:nvSpPr>
      <dsp:spPr>
        <a:xfrm>
          <a:off x="0" y="0"/>
          <a:ext cx="7238847" cy="7238847"/>
        </a:xfrm>
        <a:prstGeom prst="pie">
          <a:avLst>
            <a:gd name="adj1" fmla="val 5400000"/>
            <a:gd name="adj2" fmla="val 16200000"/>
          </a:avLst>
        </a:prstGeom>
        <a:solidFill>
          <a:schemeClr val="accent1">
            <a:lumMod val="5000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2BB0EFD8-0D0F-406A-811C-AF80C2F757EB}">
      <dsp:nvSpPr>
        <dsp:cNvPr id="0" name=""/>
        <dsp:cNvSpPr/>
      </dsp:nvSpPr>
      <dsp:spPr>
        <a:xfrm>
          <a:off x="3619423" y="0"/>
          <a:ext cx="19567171" cy="7238847"/>
        </a:xfrm>
        <a:prstGeom prst="rect">
          <a:avLst/>
        </a:prstGeom>
        <a:solidFill>
          <a:schemeClr val="lt1">
            <a:alpha val="9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For the Economic Censuses, locating establishments by using a point in the digital cartography</a:t>
          </a:r>
          <a:endParaRPr lang="es-MX" sz="4200" kern="1200" dirty="0">
            <a:solidFill>
              <a:schemeClr val="accent1">
                <a:lumMod val="50000"/>
              </a:schemeClr>
            </a:solidFill>
          </a:endParaRPr>
        </a:p>
      </dsp:txBody>
      <dsp:txXfrm>
        <a:off x="3619423" y="0"/>
        <a:ext cx="19567171" cy="2171659"/>
      </dsp:txXfrm>
    </dsp:sp>
    <dsp:sp modelId="{B8780B29-B83D-4487-B89E-8E4159875D8C}">
      <dsp:nvSpPr>
        <dsp:cNvPr id="0" name=""/>
        <dsp:cNvSpPr/>
      </dsp:nvSpPr>
      <dsp:spPr>
        <a:xfrm>
          <a:off x="1266800" y="2171659"/>
          <a:ext cx="4705246" cy="4705246"/>
        </a:xfrm>
        <a:prstGeom prst="pie">
          <a:avLst>
            <a:gd name="adj1" fmla="val 5400000"/>
            <a:gd name="adj2" fmla="val 16200000"/>
          </a:avLst>
        </a:prstGeom>
        <a:solidFill>
          <a:schemeClr val="accent1">
            <a:lumMod val="7500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2EC0598-38FF-464C-8F22-831C4F61A458}">
      <dsp:nvSpPr>
        <dsp:cNvPr id="0" name=""/>
        <dsp:cNvSpPr/>
      </dsp:nvSpPr>
      <dsp:spPr>
        <a:xfrm>
          <a:off x="3619423" y="2171659"/>
          <a:ext cx="19567171" cy="4705246"/>
        </a:xfrm>
        <a:prstGeom prst="rect">
          <a:avLst/>
        </a:prstGeom>
        <a:solidFill>
          <a:schemeClr val="lt1">
            <a:alpha val="90000"/>
            <a:hueOff val="0"/>
            <a:satOff val="0"/>
            <a:lumOff val="0"/>
            <a:alphaOff val="0"/>
          </a:schemeClr>
        </a:solidFill>
        <a:ln w="25400" cap="flat" cmpd="sng" algn="ctr">
          <a:solidFill>
            <a:schemeClr val="accent1">
              <a:shade val="80000"/>
              <a:hueOff val="338286"/>
              <a:satOff val="0"/>
              <a:lumOff val="1693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For the Agricultural Censuses, updating the linked land plots of the agricultural production units</a:t>
          </a:r>
          <a:endParaRPr lang="es-MX" sz="4200" kern="1200" dirty="0">
            <a:solidFill>
              <a:schemeClr val="accent1">
                <a:lumMod val="50000"/>
              </a:schemeClr>
            </a:solidFill>
          </a:endParaRPr>
        </a:p>
      </dsp:txBody>
      <dsp:txXfrm>
        <a:off x="3619423" y="2171659"/>
        <a:ext cx="19567171" cy="2171651"/>
      </dsp:txXfrm>
    </dsp:sp>
    <dsp:sp modelId="{E1697565-0F05-49AC-8053-AEBA8E6AB08C}">
      <dsp:nvSpPr>
        <dsp:cNvPr id="0" name=""/>
        <dsp:cNvSpPr/>
      </dsp:nvSpPr>
      <dsp:spPr>
        <a:xfrm>
          <a:off x="2533597" y="4343310"/>
          <a:ext cx="2171652" cy="2171652"/>
        </a:xfrm>
        <a:prstGeom prst="pie">
          <a:avLst>
            <a:gd name="adj1" fmla="val 5400000"/>
            <a:gd name="adj2" fmla="val 16200000"/>
          </a:avLst>
        </a:prstGeom>
        <a:solidFill>
          <a:schemeClr val="bg1">
            <a:lumMod val="6500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2AFB5902-86E1-4711-91C3-9B635E40C27D}">
      <dsp:nvSpPr>
        <dsp:cNvPr id="0" name=""/>
        <dsp:cNvSpPr/>
      </dsp:nvSpPr>
      <dsp:spPr>
        <a:xfrm>
          <a:off x="3619423" y="4343310"/>
          <a:ext cx="19567171" cy="2171652"/>
        </a:xfrm>
        <a:prstGeom prst="rect">
          <a:avLst/>
        </a:prstGeom>
        <a:solidFill>
          <a:schemeClr val="lt1">
            <a:alpha val="90000"/>
            <a:hueOff val="0"/>
            <a:satOff val="0"/>
            <a:lumOff val="0"/>
            <a:alphaOff val="0"/>
          </a:schemeClr>
        </a:solidFill>
        <a:ln w="25400" cap="flat" cmpd="sng" algn="ctr">
          <a:solidFill>
            <a:schemeClr val="accent1">
              <a:shade val="80000"/>
              <a:hueOff val="676571"/>
              <a:satOff val="0"/>
              <a:lumOff val="3387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Carry out the cartography update directly in the MCD</a:t>
          </a:r>
          <a:endParaRPr lang="es-MX" sz="4200" kern="1200" dirty="0">
            <a:solidFill>
              <a:schemeClr val="accent1">
                <a:lumMod val="50000"/>
              </a:schemeClr>
            </a:solidFill>
          </a:endParaRPr>
        </a:p>
      </dsp:txBody>
      <dsp:txXfrm>
        <a:off x="3619423" y="4343310"/>
        <a:ext cx="19567171" cy="21716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ADB273-0092-49E8-A5C7-553FB03C7960}">
      <dsp:nvSpPr>
        <dsp:cNvPr id="0" name=""/>
        <dsp:cNvSpPr/>
      </dsp:nvSpPr>
      <dsp:spPr>
        <a:xfrm>
          <a:off x="0" y="0"/>
          <a:ext cx="7978439" cy="7978439"/>
        </a:xfrm>
        <a:prstGeom prst="pie">
          <a:avLst>
            <a:gd name="adj1" fmla="val 5400000"/>
            <a:gd name="adj2" fmla="val 16200000"/>
          </a:avLst>
        </a:prstGeom>
        <a:solidFill>
          <a:schemeClr val="accent1">
            <a:lumMod val="5000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22C164C6-D2AD-43FD-9F3A-48B5C6355588}">
      <dsp:nvSpPr>
        <dsp:cNvPr id="0" name=""/>
        <dsp:cNvSpPr/>
      </dsp:nvSpPr>
      <dsp:spPr>
        <a:xfrm>
          <a:off x="3989219" y="0"/>
          <a:ext cx="19197375" cy="7978439"/>
        </a:xfrm>
        <a:prstGeom prst="rect">
          <a:avLst/>
        </a:prstGeom>
        <a:solidFill>
          <a:schemeClr val="lt1">
            <a:alpha val="9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Validate the geographic identification data, in order to correctly locate the observation units.</a:t>
          </a:r>
          <a:endParaRPr lang="es-MX" sz="4200" kern="1200" dirty="0">
            <a:solidFill>
              <a:schemeClr val="accent1">
                <a:lumMod val="50000"/>
              </a:schemeClr>
            </a:solidFill>
          </a:endParaRPr>
        </a:p>
      </dsp:txBody>
      <dsp:txXfrm>
        <a:off x="3989219" y="0"/>
        <a:ext cx="19197375" cy="2393536"/>
      </dsp:txXfrm>
    </dsp:sp>
    <dsp:sp modelId="{DD0ECD32-ACAD-4F64-BB30-B191EFB03181}">
      <dsp:nvSpPr>
        <dsp:cNvPr id="0" name=""/>
        <dsp:cNvSpPr/>
      </dsp:nvSpPr>
      <dsp:spPr>
        <a:xfrm>
          <a:off x="1396229" y="2393536"/>
          <a:ext cx="5185980" cy="5185980"/>
        </a:xfrm>
        <a:prstGeom prst="pie">
          <a:avLst>
            <a:gd name="adj1" fmla="val 5400000"/>
            <a:gd name="adj2" fmla="val 16200000"/>
          </a:avLst>
        </a:prstGeom>
        <a:solidFill>
          <a:schemeClr val="accent1">
            <a:lumMod val="7500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0027A5AC-6827-4928-BE8A-DBCC2D9B2158}">
      <dsp:nvSpPr>
        <dsp:cNvPr id="0" name=""/>
        <dsp:cNvSpPr/>
      </dsp:nvSpPr>
      <dsp:spPr>
        <a:xfrm>
          <a:off x="3989219" y="2428697"/>
          <a:ext cx="19197375" cy="5185980"/>
        </a:xfrm>
        <a:prstGeom prst="rect">
          <a:avLst/>
        </a:prstGeom>
        <a:solidFill>
          <a:schemeClr val="lt1">
            <a:alpha val="90000"/>
            <a:hueOff val="0"/>
            <a:satOff val="0"/>
            <a:lumOff val="0"/>
            <a:alphaOff val="0"/>
          </a:schemeClr>
        </a:solidFill>
        <a:ln w="25400" cap="flat" cmpd="sng" algn="ctr">
          <a:solidFill>
            <a:schemeClr val="accent1">
              <a:shade val="80000"/>
              <a:hueOff val="338286"/>
              <a:satOff val="0"/>
              <a:lumOff val="1693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Support operational staff to locate and guide themselves within their area of responsibility, as well as to planning the supervision routes.</a:t>
          </a:r>
          <a:endParaRPr lang="es-MX" sz="4200" kern="1200" dirty="0">
            <a:solidFill>
              <a:schemeClr val="accent1">
                <a:lumMod val="50000"/>
              </a:schemeClr>
            </a:solidFill>
          </a:endParaRPr>
        </a:p>
      </dsp:txBody>
      <dsp:txXfrm>
        <a:off x="3989219" y="2428697"/>
        <a:ext cx="19197375" cy="2393528"/>
      </dsp:txXfrm>
    </dsp:sp>
    <dsp:sp modelId="{99C7B061-3189-47FC-AB33-0DA266D388A0}">
      <dsp:nvSpPr>
        <dsp:cNvPr id="0" name=""/>
        <dsp:cNvSpPr/>
      </dsp:nvSpPr>
      <dsp:spPr>
        <a:xfrm>
          <a:off x="2792454" y="4787065"/>
          <a:ext cx="2393529" cy="2393529"/>
        </a:xfrm>
        <a:prstGeom prst="pie">
          <a:avLst>
            <a:gd name="adj1" fmla="val 5400000"/>
            <a:gd name="adj2" fmla="val 16200000"/>
          </a:avLst>
        </a:prstGeom>
        <a:solidFill>
          <a:schemeClr val="bg1">
            <a:lumMod val="7500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06D32B5A-F34F-497E-9B3A-9DFFD7A973DC}">
      <dsp:nvSpPr>
        <dsp:cNvPr id="0" name=""/>
        <dsp:cNvSpPr/>
      </dsp:nvSpPr>
      <dsp:spPr>
        <a:xfrm>
          <a:off x="3989219" y="4787065"/>
          <a:ext cx="19197375" cy="2393529"/>
        </a:xfrm>
        <a:prstGeom prst="rect">
          <a:avLst/>
        </a:prstGeom>
        <a:solidFill>
          <a:schemeClr val="lt1">
            <a:alpha val="90000"/>
            <a:hueOff val="0"/>
            <a:satOff val="0"/>
            <a:lumOff val="0"/>
            <a:alphaOff val="0"/>
          </a:schemeClr>
        </a:solidFill>
        <a:ln w="25400" cap="flat" cmpd="sng" algn="ctr">
          <a:solidFill>
            <a:schemeClr val="accent1">
              <a:shade val="80000"/>
              <a:hueOff val="676571"/>
              <a:satOff val="0"/>
              <a:lumOff val="3387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Support in the control of geographical progress of census work in each geostatistical area, in order to avoid </a:t>
          </a:r>
          <a:r>
            <a:rPr lang="en-US" sz="4200" b="0" i="0" kern="1200" baseline="0" dirty="0" err="1">
              <a:solidFill>
                <a:schemeClr val="accent1">
                  <a:lumMod val="50000"/>
                </a:schemeClr>
              </a:solidFill>
            </a:rPr>
            <a:t>undercoverage</a:t>
          </a:r>
          <a:r>
            <a:rPr lang="en-US" sz="4200" b="0" i="0" kern="1200" baseline="0" dirty="0">
              <a:solidFill>
                <a:schemeClr val="accent1">
                  <a:lumMod val="50000"/>
                </a:schemeClr>
              </a:solidFill>
            </a:rPr>
            <a:t> or </a:t>
          </a:r>
          <a:r>
            <a:rPr lang="en-US" sz="4200" b="0" i="0" kern="1200" baseline="0" dirty="0" err="1">
              <a:solidFill>
                <a:schemeClr val="accent1">
                  <a:lumMod val="50000"/>
                </a:schemeClr>
              </a:solidFill>
            </a:rPr>
            <a:t>overcoverage</a:t>
          </a:r>
          <a:r>
            <a:rPr lang="en-US" sz="4200" b="0" i="0" kern="1200" baseline="0" dirty="0">
              <a:solidFill>
                <a:schemeClr val="accent1">
                  <a:lumMod val="50000"/>
                </a:schemeClr>
              </a:solidFill>
            </a:rPr>
            <a:t> in the collection of information</a:t>
          </a:r>
          <a:endParaRPr lang="es-MX" sz="4200" kern="1200" dirty="0">
            <a:solidFill>
              <a:schemeClr val="accent1">
                <a:lumMod val="50000"/>
              </a:schemeClr>
            </a:solidFill>
          </a:endParaRPr>
        </a:p>
      </dsp:txBody>
      <dsp:txXfrm>
        <a:off x="3989219" y="4787065"/>
        <a:ext cx="19197375" cy="23935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3EE224-7B8C-462F-8675-DF94F476D6C9}">
      <dsp:nvSpPr>
        <dsp:cNvPr id="0" name=""/>
        <dsp:cNvSpPr/>
      </dsp:nvSpPr>
      <dsp:spPr>
        <a:xfrm rot="5400000">
          <a:off x="-313069" y="315442"/>
          <a:ext cx="2087128" cy="1460989"/>
        </a:xfrm>
        <a:prstGeom prst="chevron">
          <a:avLst/>
        </a:prstGeom>
        <a:solidFill>
          <a:schemeClr val="accent1">
            <a:lumMod val="5000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marL="0" lvl="0" indent="0" algn="ctr" defTabSz="1911350" rtl="0">
            <a:lnSpc>
              <a:spcPct val="90000"/>
            </a:lnSpc>
            <a:spcBef>
              <a:spcPct val="0"/>
            </a:spcBef>
            <a:spcAft>
              <a:spcPct val="35000"/>
            </a:spcAft>
            <a:buNone/>
          </a:pPr>
          <a:endParaRPr lang="es-MX" sz="4300" kern="1200" dirty="0">
            <a:solidFill>
              <a:schemeClr val="accent1">
                <a:lumMod val="50000"/>
              </a:schemeClr>
            </a:solidFill>
          </a:endParaRPr>
        </a:p>
      </dsp:txBody>
      <dsp:txXfrm rot="-5400000">
        <a:off x="1" y="732868"/>
        <a:ext cx="1460989" cy="626139"/>
      </dsp:txXfrm>
    </dsp:sp>
    <dsp:sp modelId="{E1E434FD-8A83-441F-B41A-D66CA3C8D404}">
      <dsp:nvSpPr>
        <dsp:cNvPr id="0" name=""/>
        <dsp:cNvSpPr/>
      </dsp:nvSpPr>
      <dsp:spPr>
        <a:xfrm rot="5400000">
          <a:off x="11645475" y="-10182112"/>
          <a:ext cx="1356633" cy="21725605"/>
        </a:xfrm>
        <a:prstGeom prst="round2SameRect">
          <a:avLst/>
        </a:prstGeom>
        <a:solidFill>
          <a:schemeClr val="lt1">
            <a:alpha val="90000"/>
            <a:hueOff val="0"/>
            <a:satOff val="0"/>
            <a:lumOff val="0"/>
            <a:alphaOff val="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8704" tIns="26670" rIns="26670" bIns="26670" numCol="1" spcCol="1270" anchor="ctr" anchorCtr="0">
          <a:noAutofit/>
        </a:bodyPr>
        <a:lstStyle/>
        <a:p>
          <a:pPr marL="285750" lvl="1" indent="-285750" algn="l" defTabSz="1866900" rtl="0">
            <a:lnSpc>
              <a:spcPct val="90000"/>
            </a:lnSpc>
            <a:spcBef>
              <a:spcPct val="0"/>
            </a:spcBef>
            <a:spcAft>
              <a:spcPct val="15000"/>
            </a:spcAft>
            <a:buFontTx/>
            <a:buNone/>
          </a:pPr>
          <a:r>
            <a:rPr lang="en-US" sz="4200" b="0" i="0" kern="1200" baseline="0" dirty="0">
              <a:solidFill>
                <a:schemeClr val="accent1">
                  <a:lumMod val="50000"/>
                </a:schemeClr>
              </a:solidFill>
            </a:rPr>
            <a:t>Obtaining results in geographical systems (i.e. Digital Map of Mexico) </a:t>
          </a:r>
          <a:endParaRPr lang="es-ES" sz="4200" kern="1200" dirty="0">
            <a:solidFill>
              <a:schemeClr val="accent1">
                <a:lumMod val="50000"/>
              </a:schemeClr>
            </a:solidFill>
          </a:endParaRPr>
        </a:p>
      </dsp:txBody>
      <dsp:txXfrm rot="-5400000">
        <a:off x="1460990" y="68598"/>
        <a:ext cx="21659380" cy="1224183"/>
      </dsp:txXfrm>
    </dsp:sp>
    <dsp:sp modelId="{DD7FF923-21EB-40F7-847B-63946DB00251}">
      <dsp:nvSpPr>
        <dsp:cNvPr id="0" name=""/>
        <dsp:cNvSpPr/>
      </dsp:nvSpPr>
      <dsp:spPr>
        <a:xfrm rot="5400000">
          <a:off x="-313069" y="2261588"/>
          <a:ext cx="2087128" cy="1460989"/>
        </a:xfrm>
        <a:prstGeom prst="chevron">
          <a:avLst/>
        </a:prstGeom>
        <a:solidFill>
          <a:schemeClr val="accent1">
            <a:lumMod val="75000"/>
          </a:schemeClr>
        </a:solidFill>
        <a:ln w="25400" cap="flat" cmpd="sng" algn="ctr">
          <a:solidFill>
            <a:schemeClr val="accent1">
              <a:shade val="50000"/>
              <a:hueOff val="380567"/>
              <a:satOff val="0"/>
              <a:lumOff val="2415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marL="0" lvl="0" indent="0" algn="ctr" defTabSz="1911350" rtl="0">
            <a:lnSpc>
              <a:spcPct val="90000"/>
            </a:lnSpc>
            <a:spcBef>
              <a:spcPct val="0"/>
            </a:spcBef>
            <a:spcAft>
              <a:spcPct val="35000"/>
            </a:spcAft>
            <a:buNone/>
          </a:pPr>
          <a:endParaRPr lang="es-MX" sz="4300" kern="1200" dirty="0">
            <a:solidFill>
              <a:schemeClr val="accent1">
                <a:lumMod val="50000"/>
              </a:schemeClr>
            </a:solidFill>
          </a:endParaRPr>
        </a:p>
      </dsp:txBody>
      <dsp:txXfrm rot="-5400000">
        <a:off x="1" y="2679014"/>
        <a:ext cx="1460989" cy="626139"/>
      </dsp:txXfrm>
    </dsp:sp>
    <dsp:sp modelId="{47CB623B-4063-4F6D-AD7E-5497A548F3DC}">
      <dsp:nvSpPr>
        <dsp:cNvPr id="0" name=""/>
        <dsp:cNvSpPr/>
      </dsp:nvSpPr>
      <dsp:spPr>
        <a:xfrm rot="5400000">
          <a:off x="11645475" y="-8235967"/>
          <a:ext cx="1356633" cy="21725605"/>
        </a:xfrm>
        <a:prstGeom prst="round2SameRect">
          <a:avLst/>
        </a:prstGeom>
        <a:solidFill>
          <a:schemeClr val="lt1">
            <a:alpha val="90000"/>
            <a:hueOff val="0"/>
            <a:satOff val="0"/>
            <a:lumOff val="0"/>
            <a:alphaOff val="0"/>
          </a:schemeClr>
        </a:solidFill>
        <a:ln w="25400" cap="flat" cmpd="sng" algn="ctr">
          <a:solidFill>
            <a:schemeClr val="accent1">
              <a:shade val="50000"/>
              <a:hueOff val="380567"/>
              <a:satOff val="0"/>
              <a:lumOff val="241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8704" tIns="26670" rIns="26670" bIns="26670" numCol="1" spcCol="1270" anchor="ctr" anchorCtr="0">
          <a:noAutofit/>
        </a:bodyPr>
        <a:lstStyle/>
        <a:p>
          <a:pPr marL="285750" lvl="1" indent="-285750" algn="l" defTabSz="1866900" rtl="0">
            <a:lnSpc>
              <a:spcPct val="90000"/>
            </a:lnSpc>
            <a:spcBef>
              <a:spcPct val="0"/>
            </a:spcBef>
            <a:spcAft>
              <a:spcPct val="15000"/>
            </a:spcAft>
            <a:buFontTx/>
            <a:buNone/>
          </a:pPr>
          <a:r>
            <a:rPr lang="en-US" sz="4200" b="0" i="0" kern="1200" baseline="0" dirty="0">
              <a:solidFill>
                <a:schemeClr val="accent1">
                  <a:lumMod val="50000"/>
                </a:schemeClr>
              </a:solidFill>
            </a:rPr>
            <a:t>Having a consistent framework of analysis for geographically referenced data</a:t>
          </a:r>
          <a:endParaRPr lang="es-ES" sz="4200" kern="1200" dirty="0">
            <a:solidFill>
              <a:schemeClr val="accent1">
                <a:lumMod val="50000"/>
              </a:schemeClr>
            </a:solidFill>
          </a:endParaRPr>
        </a:p>
      </dsp:txBody>
      <dsp:txXfrm rot="-5400000">
        <a:off x="1460990" y="2014743"/>
        <a:ext cx="21659380" cy="1224183"/>
      </dsp:txXfrm>
    </dsp:sp>
    <dsp:sp modelId="{77384FEA-686B-49D3-B03A-70FA0B8EC99C}">
      <dsp:nvSpPr>
        <dsp:cNvPr id="0" name=""/>
        <dsp:cNvSpPr/>
      </dsp:nvSpPr>
      <dsp:spPr>
        <a:xfrm rot="5400000">
          <a:off x="-313069" y="4207734"/>
          <a:ext cx="2087128" cy="1460989"/>
        </a:xfrm>
        <a:prstGeom prst="chevron">
          <a:avLst/>
        </a:prstGeom>
        <a:solidFill>
          <a:schemeClr val="accent1">
            <a:lumMod val="60000"/>
            <a:lumOff val="40000"/>
          </a:schemeClr>
        </a:solidFill>
        <a:ln w="25400" cap="flat" cmpd="sng" algn="ctr">
          <a:solidFill>
            <a:schemeClr val="accent1">
              <a:shade val="50000"/>
              <a:hueOff val="761134"/>
              <a:satOff val="0"/>
              <a:lumOff val="4830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marL="0" lvl="0" indent="0" algn="ctr" defTabSz="1911350" rtl="0">
            <a:lnSpc>
              <a:spcPct val="90000"/>
            </a:lnSpc>
            <a:spcBef>
              <a:spcPct val="0"/>
            </a:spcBef>
            <a:spcAft>
              <a:spcPct val="35000"/>
            </a:spcAft>
            <a:buNone/>
          </a:pPr>
          <a:endParaRPr lang="es-MX" sz="4300" kern="1200" dirty="0">
            <a:solidFill>
              <a:schemeClr val="accent1">
                <a:lumMod val="50000"/>
              </a:schemeClr>
            </a:solidFill>
          </a:endParaRPr>
        </a:p>
      </dsp:txBody>
      <dsp:txXfrm rot="-5400000">
        <a:off x="1" y="4625160"/>
        <a:ext cx="1460989" cy="626139"/>
      </dsp:txXfrm>
    </dsp:sp>
    <dsp:sp modelId="{A50F0382-3F17-4A6C-AD61-0064BB0EF445}">
      <dsp:nvSpPr>
        <dsp:cNvPr id="0" name=""/>
        <dsp:cNvSpPr/>
      </dsp:nvSpPr>
      <dsp:spPr>
        <a:xfrm rot="5400000">
          <a:off x="11645475" y="-6289821"/>
          <a:ext cx="1356633" cy="21725605"/>
        </a:xfrm>
        <a:prstGeom prst="round2SameRect">
          <a:avLst/>
        </a:prstGeom>
        <a:solidFill>
          <a:schemeClr val="lt1">
            <a:alpha val="90000"/>
            <a:hueOff val="0"/>
            <a:satOff val="0"/>
            <a:lumOff val="0"/>
            <a:alphaOff val="0"/>
          </a:schemeClr>
        </a:solidFill>
        <a:ln w="25400" cap="flat" cmpd="sng" algn="ctr">
          <a:solidFill>
            <a:schemeClr val="accent1">
              <a:shade val="50000"/>
              <a:hueOff val="761134"/>
              <a:satOff val="0"/>
              <a:lumOff val="483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8704" tIns="26670" rIns="26670" bIns="26670" numCol="1" spcCol="1270" anchor="ctr" anchorCtr="0">
          <a:noAutofit/>
        </a:bodyPr>
        <a:lstStyle/>
        <a:p>
          <a:pPr marL="285750" lvl="1" indent="-285750" algn="l" defTabSz="1866900" rtl="0">
            <a:lnSpc>
              <a:spcPct val="90000"/>
            </a:lnSpc>
            <a:spcBef>
              <a:spcPct val="0"/>
            </a:spcBef>
            <a:spcAft>
              <a:spcPct val="15000"/>
            </a:spcAft>
            <a:buFontTx/>
            <a:buNone/>
          </a:pPr>
          <a:r>
            <a:rPr lang="en-US" sz="4200" b="0" i="0" kern="1200" baseline="0" dirty="0">
              <a:solidFill>
                <a:schemeClr val="accent1">
                  <a:lumMod val="50000"/>
                </a:schemeClr>
              </a:solidFill>
            </a:rPr>
            <a:t>Offering new ways of managing and displaying data</a:t>
          </a:r>
          <a:endParaRPr lang="es-ES" sz="4200" kern="1200" dirty="0">
            <a:solidFill>
              <a:schemeClr val="accent1">
                <a:lumMod val="50000"/>
              </a:schemeClr>
            </a:solidFill>
          </a:endParaRPr>
        </a:p>
      </dsp:txBody>
      <dsp:txXfrm rot="-5400000">
        <a:off x="1460990" y="3960889"/>
        <a:ext cx="21659380" cy="1224183"/>
      </dsp:txXfrm>
    </dsp:sp>
    <dsp:sp modelId="{072CC830-E8F2-426E-A9EE-CABE8E5CC0E2}">
      <dsp:nvSpPr>
        <dsp:cNvPr id="0" name=""/>
        <dsp:cNvSpPr/>
      </dsp:nvSpPr>
      <dsp:spPr>
        <a:xfrm rot="5400000">
          <a:off x="-313069" y="6153879"/>
          <a:ext cx="2087128" cy="1460989"/>
        </a:xfrm>
        <a:prstGeom prst="chevron">
          <a:avLst/>
        </a:prstGeom>
        <a:solidFill>
          <a:schemeClr val="bg1">
            <a:lumMod val="75000"/>
          </a:schemeClr>
        </a:solidFill>
        <a:ln w="25400" cap="flat" cmpd="sng" algn="ctr">
          <a:solidFill>
            <a:schemeClr val="accent1">
              <a:shade val="50000"/>
              <a:hueOff val="380567"/>
              <a:satOff val="0"/>
              <a:lumOff val="2415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marL="0" lvl="0" indent="0" algn="ctr" defTabSz="1911350" rtl="0">
            <a:lnSpc>
              <a:spcPct val="90000"/>
            </a:lnSpc>
            <a:spcBef>
              <a:spcPct val="0"/>
            </a:spcBef>
            <a:spcAft>
              <a:spcPct val="35000"/>
            </a:spcAft>
            <a:buNone/>
          </a:pPr>
          <a:endParaRPr lang="es-MX" sz="4300" kern="1200" dirty="0">
            <a:solidFill>
              <a:schemeClr val="accent1">
                <a:lumMod val="50000"/>
              </a:schemeClr>
            </a:solidFill>
          </a:endParaRPr>
        </a:p>
      </dsp:txBody>
      <dsp:txXfrm rot="-5400000">
        <a:off x="1" y="6571305"/>
        <a:ext cx="1460989" cy="626139"/>
      </dsp:txXfrm>
    </dsp:sp>
    <dsp:sp modelId="{E3A1CAED-7F61-4351-A557-30A2EE35215B}">
      <dsp:nvSpPr>
        <dsp:cNvPr id="0" name=""/>
        <dsp:cNvSpPr/>
      </dsp:nvSpPr>
      <dsp:spPr>
        <a:xfrm rot="5400000">
          <a:off x="11645475" y="-4343675"/>
          <a:ext cx="1356633" cy="21725605"/>
        </a:xfrm>
        <a:prstGeom prst="round2SameRect">
          <a:avLst/>
        </a:prstGeom>
        <a:solidFill>
          <a:schemeClr val="lt1">
            <a:alpha val="90000"/>
            <a:hueOff val="0"/>
            <a:satOff val="0"/>
            <a:lumOff val="0"/>
            <a:alphaOff val="0"/>
          </a:schemeClr>
        </a:solidFill>
        <a:ln w="25400" cap="flat" cmpd="sng" algn="ctr">
          <a:solidFill>
            <a:schemeClr val="accent1">
              <a:shade val="50000"/>
              <a:hueOff val="380567"/>
              <a:satOff val="0"/>
              <a:lumOff val="241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8704" tIns="26670" rIns="26670" bIns="26670" numCol="1" spcCol="1270" anchor="ctr" anchorCtr="0">
          <a:noAutofit/>
        </a:bodyPr>
        <a:lstStyle/>
        <a:p>
          <a:pPr marL="285750" lvl="1" indent="-285750" algn="l" defTabSz="1866900" rtl="0">
            <a:lnSpc>
              <a:spcPct val="90000"/>
            </a:lnSpc>
            <a:spcBef>
              <a:spcPct val="0"/>
            </a:spcBef>
            <a:spcAft>
              <a:spcPct val="15000"/>
            </a:spcAft>
            <a:buFontTx/>
            <a:buNone/>
          </a:pPr>
          <a:r>
            <a:rPr lang="en-US" sz="4200" b="0" i="0" kern="1200" baseline="0" dirty="0">
              <a:solidFill>
                <a:schemeClr val="accent1">
                  <a:lumMod val="50000"/>
                </a:schemeClr>
              </a:solidFill>
            </a:rPr>
            <a:t>Data display and analysis are based on geographical proximity</a:t>
          </a:r>
          <a:endParaRPr lang="es-ES" sz="4200" kern="1200" dirty="0">
            <a:solidFill>
              <a:schemeClr val="accent1">
                <a:lumMod val="50000"/>
              </a:schemeClr>
            </a:solidFill>
          </a:endParaRPr>
        </a:p>
      </dsp:txBody>
      <dsp:txXfrm rot="-5400000">
        <a:off x="1460990" y="5907035"/>
        <a:ext cx="21659380" cy="122418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E52BB0-CA55-4C6F-94AE-3F2FB2C12692}">
      <dsp:nvSpPr>
        <dsp:cNvPr id="0" name=""/>
        <dsp:cNvSpPr/>
      </dsp:nvSpPr>
      <dsp:spPr>
        <a:xfrm>
          <a:off x="0" y="875417"/>
          <a:ext cx="23186595" cy="1461600"/>
        </a:xfrm>
        <a:prstGeom prst="rect">
          <a:avLst/>
        </a:prstGeom>
        <a:solidFill>
          <a:schemeClr val="lt1">
            <a:alpha val="90000"/>
            <a:hueOff val="0"/>
            <a:satOff val="0"/>
            <a:lumOff val="0"/>
            <a:alphaOff val="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611EE8-1740-4466-AAB8-6B18D742DA80}">
      <dsp:nvSpPr>
        <dsp:cNvPr id="0" name=""/>
        <dsp:cNvSpPr/>
      </dsp:nvSpPr>
      <dsp:spPr>
        <a:xfrm>
          <a:off x="1159329" y="6"/>
          <a:ext cx="19458236" cy="1712160"/>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3479" tIns="0" rIns="613479" bIns="0" numCol="1" spcCol="1270" anchor="ctr" anchorCtr="0">
          <a:noAutofit/>
        </a:bodyPr>
        <a:lstStyle/>
        <a:p>
          <a:pPr marL="0" lvl="0" indent="0" algn="l" defTabSz="1866900" rtl="0">
            <a:lnSpc>
              <a:spcPct val="90000"/>
            </a:lnSpc>
            <a:spcBef>
              <a:spcPct val="0"/>
            </a:spcBef>
            <a:spcAft>
              <a:spcPct val="35000"/>
            </a:spcAft>
            <a:buNone/>
          </a:pPr>
          <a:r>
            <a:rPr lang="en-US" sz="4200" b="0" i="0" kern="1200" baseline="0" dirty="0"/>
            <a:t>The use of georeferenced information has become an indispensable tool for users, for decision makers, academics and the public.</a:t>
          </a:r>
          <a:endParaRPr lang="es-MX" sz="4200" kern="1200" dirty="0"/>
        </a:p>
      </dsp:txBody>
      <dsp:txXfrm>
        <a:off x="1242910" y="83587"/>
        <a:ext cx="19291074" cy="1544998"/>
      </dsp:txXfrm>
    </dsp:sp>
    <dsp:sp modelId="{5B663663-2CB7-4B3C-A70F-FF97DE1A3529}">
      <dsp:nvSpPr>
        <dsp:cNvPr id="0" name=""/>
        <dsp:cNvSpPr/>
      </dsp:nvSpPr>
      <dsp:spPr>
        <a:xfrm>
          <a:off x="0" y="4493614"/>
          <a:ext cx="23186595" cy="1461600"/>
        </a:xfrm>
        <a:prstGeom prst="rect">
          <a:avLst/>
        </a:prstGeom>
        <a:solidFill>
          <a:schemeClr val="lt1">
            <a:alpha val="90000"/>
            <a:hueOff val="0"/>
            <a:satOff val="0"/>
            <a:lumOff val="0"/>
            <a:alphaOff val="0"/>
          </a:schemeClr>
        </a:solidFill>
        <a:ln w="25400" cap="flat" cmpd="sng" algn="ctr">
          <a:solidFill>
            <a:schemeClr val="accent1">
              <a:shade val="50000"/>
              <a:hueOff val="507423"/>
              <a:satOff val="0"/>
              <a:lumOff val="32202"/>
              <a:alphaOff val="0"/>
            </a:schemeClr>
          </a:solidFill>
          <a:prstDash val="solid"/>
        </a:ln>
        <a:effectLst/>
      </dsp:spPr>
      <dsp:style>
        <a:lnRef idx="2">
          <a:scrgbClr r="0" g="0" b="0"/>
        </a:lnRef>
        <a:fillRef idx="1">
          <a:scrgbClr r="0" g="0" b="0"/>
        </a:fillRef>
        <a:effectRef idx="0">
          <a:scrgbClr r="0" g="0" b="0"/>
        </a:effectRef>
        <a:fontRef idx="minor"/>
      </dsp:style>
    </dsp:sp>
    <dsp:sp modelId="{C1E63FE5-9AAC-4E98-9316-D455C66B6345}">
      <dsp:nvSpPr>
        <dsp:cNvPr id="0" name=""/>
        <dsp:cNvSpPr/>
      </dsp:nvSpPr>
      <dsp:spPr>
        <a:xfrm>
          <a:off x="1159329" y="2650217"/>
          <a:ext cx="19458236" cy="2699477"/>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3479" tIns="0" rIns="613479" bIns="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err="1"/>
            <a:t>INEGI</a:t>
          </a:r>
          <a:r>
            <a:rPr lang="en-US" sz="4200" b="0" i="0" kern="1200" baseline="0" dirty="0"/>
            <a:t> has made great efforts to remain at the forefront in the generation of </a:t>
          </a:r>
          <a:r>
            <a:rPr lang="en-US" sz="4200" b="0" i="0" kern="1200" baseline="0" dirty="0" err="1"/>
            <a:t>geostatistical</a:t>
          </a:r>
          <a:r>
            <a:rPr lang="en-US" sz="4200" b="0" i="0" kern="1200" baseline="0" dirty="0"/>
            <a:t> information, benefiting from it to improve the planning and execution processes of statistical projects, as well as exploiting it to generate products that meet the current needs of users.</a:t>
          </a:r>
          <a:endParaRPr lang="es-MX" sz="4200" kern="1200" dirty="0"/>
        </a:p>
      </dsp:txBody>
      <dsp:txXfrm>
        <a:off x="1291107" y="2781995"/>
        <a:ext cx="19194680" cy="2435921"/>
      </dsp:txXfrm>
    </dsp:sp>
    <dsp:sp modelId="{E0F93E7A-A1FE-4BCF-AB65-366DEC0F340B}">
      <dsp:nvSpPr>
        <dsp:cNvPr id="0" name=""/>
        <dsp:cNvSpPr/>
      </dsp:nvSpPr>
      <dsp:spPr>
        <a:xfrm>
          <a:off x="0" y="8682970"/>
          <a:ext cx="23186595" cy="1461600"/>
        </a:xfrm>
        <a:prstGeom prst="rect">
          <a:avLst/>
        </a:prstGeom>
        <a:solidFill>
          <a:schemeClr val="lt1">
            <a:alpha val="90000"/>
            <a:hueOff val="0"/>
            <a:satOff val="0"/>
            <a:lumOff val="0"/>
            <a:alphaOff val="0"/>
          </a:schemeClr>
        </a:solidFill>
        <a:ln w="25400" cap="flat" cmpd="sng" algn="ctr">
          <a:solidFill>
            <a:schemeClr val="accent1">
              <a:shade val="50000"/>
              <a:hueOff val="507423"/>
              <a:satOff val="0"/>
              <a:lumOff val="32202"/>
              <a:alphaOff val="0"/>
            </a:schemeClr>
          </a:solidFill>
          <a:prstDash val="solid"/>
        </a:ln>
        <a:effectLst/>
      </dsp:spPr>
      <dsp:style>
        <a:lnRef idx="2">
          <a:scrgbClr r="0" g="0" b="0"/>
        </a:lnRef>
        <a:fillRef idx="1">
          <a:scrgbClr r="0" g="0" b="0"/>
        </a:fillRef>
        <a:effectRef idx="0">
          <a:scrgbClr r="0" g="0" b="0"/>
        </a:effectRef>
        <a:fontRef idx="minor"/>
      </dsp:style>
    </dsp:sp>
    <dsp:sp modelId="{5FA27593-2DA9-4A75-ABDE-C7A9ED9D5E87}">
      <dsp:nvSpPr>
        <dsp:cNvPr id="0" name=""/>
        <dsp:cNvSpPr/>
      </dsp:nvSpPr>
      <dsp:spPr>
        <a:xfrm>
          <a:off x="1159329" y="6268414"/>
          <a:ext cx="19458236" cy="3270636"/>
        </a:xfrm>
        <a:prstGeom prst="round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3479" tIns="0" rIns="613479" bIns="0" numCol="1" spcCol="1270" anchor="ctr" anchorCtr="0">
          <a:noAutofit/>
        </a:bodyPr>
        <a:lstStyle/>
        <a:p>
          <a:pPr marL="0" lvl="0" indent="0" algn="just" defTabSz="1866900" rtl="0">
            <a:lnSpc>
              <a:spcPct val="90000"/>
            </a:lnSpc>
            <a:spcBef>
              <a:spcPct val="0"/>
            </a:spcBef>
            <a:spcAft>
              <a:spcPct val="35000"/>
            </a:spcAft>
            <a:buNone/>
          </a:pPr>
          <a:r>
            <a:rPr lang="en-US" sz="4200" b="0" i="0" kern="1200" baseline="0" dirty="0">
              <a:solidFill>
                <a:schemeClr val="accent1">
                  <a:lumMod val="50000"/>
                </a:schemeClr>
              </a:solidFill>
            </a:rPr>
            <a:t>Further, </a:t>
          </a:r>
          <a:r>
            <a:rPr lang="en-US" sz="4200" b="0" i="0" kern="1200" baseline="0" dirty="0">
              <a:solidFill>
                <a:srgbClr val="00A2FF">
                  <a:lumMod val="50000"/>
                </a:srgbClr>
              </a:solidFill>
              <a:latin typeface="Helvetica Neue Medium"/>
              <a:ea typeface="Helvetica Neue Medium"/>
              <a:cs typeface="Helvetica Neue Medium"/>
            </a:rPr>
            <a:t>INEGI</a:t>
          </a:r>
          <a:r>
            <a:rPr lang="en-US" sz="4200" b="0" i="0" kern="1200" baseline="0" dirty="0">
              <a:solidFill>
                <a:schemeClr val="accent1">
                  <a:lumMod val="50000"/>
                </a:schemeClr>
              </a:solidFill>
            </a:rPr>
            <a:t> has developed a tool, the DMM, for linking among them, all geostatistical and geographical products (Economic Censuses, Agricultural Censuses, Population Censuses, DENUE, orography, hydrography, among many others), boosting its usefulness even more. </a:t>
          </a:r>
          <a:endParaRPr lang="es-MX" sz="4200" kern="1200" dirty="0">
            <a:solidFill>
              <a:schemeClr val="accent1">
                <a:lumMod val="50000"/>
              </a:schemeClr>
            </a:solidFill>
          </a:endParaRPr>
        </a:p>
      </dsp:txBody>
      <dsp:txXfrm>
        <a:off x="1318988" y="6428073"/>
        <a:ext cx="19138918" cy="2951318"/>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2" name="Shape 182"/>
          <p:cNvSpPr>
            <a:spLocks noGrp="1" noRot="1" noChangeAspect="1"/>
          </p:cNvSpPr>
          <p:nvPr>
            <p:ph type="sldImg"/>
          </p:nvPr>
        </p:nvSpPr>
        <p:spPr>
          <a:xfrm>
            <a:off x="1143000" y="685800"/>
            <a:ext cx="4572000" cy="3429000"/>
          </a:xfrm>
          <a:prstGeom prst="rect">
            <a:avLst/>
          </a:prstGeom>
        </p:spPr>
        <p:txBody>
          <a:bodyPr/>
          <a:lstStyle/>
          <a:p>
            <a:endParaRPr/>
          </a:p>
        </p:txBody>
      </p:sp>
      <p:sp>
        <p:nvSpPr>
          <p:cNvPr id="183" name="Shape 18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473691741"/>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Portada">
    <p:bg>
      <p:bgPr>
        <a:solidFill>
          <a:srgbClr val="083254"/>
        </a:solidFill>
        <a:effectLst/>
      </p:bgPr>
    </p:bg>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6" name="Title Text"/>
          <p:cNvSpPr txBox="1">
            <a:spLocks noGrp="1"/>
          </p:cNvSpPr>
          <p:nvPr>
            <p:ph type="title" hasCustomPrompt="1"/>
          </p:nvPr>
        </p:nvSpPr>
        <p:spPr>
          <a:xfrm>
            <a:off x="12860636" y="5414985"/>
            <a:ext cx="9842378" cy="2286001"/>
          </a:xfrm>
          <a:prstGeom prst="rect">
            <a:avLst/>
          </a:prstGeom>
        </p:spPr>
        <p:txBody>
          <a:bodyPr>
            <a:noAutofit/>
          </a:bodyPr>
          <a:lstStyle>
            <a:lvl1pPr algn="l">
              <a:defRPr sz="17700" b="1" i="0">
                <a:solidFill>
                  <a:srgbClr val="FFFFFF"/>
                </a:solidFill>
                <a:latin typeface="Arial" charset="0"/>
                <a:ea typeface="Arial" charset="0"/>
                <a:cs typeface="Arial" charset="0"/>
              </a:defRPr>
            </a:lvl1pPr>
          </a:lstStyle>
          <a:p>
            <a:r>
              <a:rPr lang="es-ES" dirty="0"/>
              <a:t>Título</a:t>
            </a:r>
            <a:endParaRPr dirty="0"/>
          </a:p>
        </p:txBody>
      </p:sp>
      <p:sp>
        <p:nvSpPr>
          <p:cNvPr id="8" name="Rectangle"/>
          <p:cNvSpPr/>
          <p:nvPr userDrawn="1"/>
        </p:nvSpPr>
        <p:spPr>
          <a:xfrm>
            <a:off x="12185650" y="6023140"/>
            <a:ext cx="74878" cy="1669720"/>
          </a:xfrm>
          <a:prstGeom prst="rect">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1_Portada">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6" name="Title Text"/>
          <p:cNvSpPr txBox="1">
            <a:spLocks noGrp="1"/>
          </p:cNvSpPr>
          <p:nvPr>
            <p:ph type="title" hasCustomPrompt="1"/>
          </p:nvPr>
        </p:nvSpPr>
        <p:spPr>
          <a:xfrm>
            <a:off x="816429" y="5441541"/>
            <a:ext cx="22631400" cy="2286001"/>
          </a:xfrm>
          <a:prstGeom prst="rect">
            <a:avLst/>
          </a:prstGeom>
        </p:spPr>
        <p:txBody>
          <a:bodyPr>
            <a:noAutofit/>
          </a:bodyPr>
          <a:lstStyle>
            <a:lvl1pPr algn="ctr">
              <a:defRPr sz="15000" b="1" i="0">
                <a:solidFill>
                  <a:schemeClr val="accent1">
                    <a:lumMod val="50000"/>
                  </a:schemeClr>
                </a:solidFill>
                <a:latin typeface="Arial" charset="0"/>
                <a:ea typeface="Arial" charset="0"/>
                <a:cs typeface="Arial" charset="0"/>
              </a:defRPr>
            </a:lvl1pPr>
          </a:lstStyle>
          <a:p>
            <a:r>
              <a:rPr lang="es-ES" dirty="0"/>
              <a:t>Título</a:t>
            </a:r>
            <a:endParaRPr dirty="0"/>
          </a:p>
        </p:txBody>
      </p:sp>
      <p:pic>
        <p:nvPicPr>
          <p:cNvPr id="9" name="Pleca.png" descr="Pleca.png"/>
          <p:cNvPicPr>
            <a:picLocks noChangeAspect="1"/>
          </p:cNvPicPr>
          <p:nvPr userDrawn="1"/>
        </p:nvPicPr>
        <p:blipFill>
          <a:blip r:embed="rId3">
            <a:extLst/>
          </a:blip>
          <a:stretch>
            <a:fillRect/>
          </a:stretch>
        </p:blipFill>
        <p:spPr>
          <a:xfrm>
            <a:off x="0" y="12598417"/>
            <a:ext cx="24384001" cy="1109473"/>
          </a:xfrm>
          <a:prstGeom prst="rect">
            <a:avLst/>
          </a:prstGeom>
          <a:ln w="12700">
            <a:miter lim="400000"/>
          </a:ln>
        </p:spPr>
      </p:pic>
    </p:spTree>
    <p:extLst>
      <p:ext uri="{BB962C8B-B14F-4D97-AF65-F5344CB8AC3E}">
        <p14:creationId xmlns:p14="http://schemas.microsoft.com/office/powerpoint/2010/main" val="268099297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Indice">
    <p:bg>
      <p:bgPr>
        <a:solidFill>
          <a:schemeClr val="accent1">
            <a:lumMod val="75000"/>
          </a:schemeClr>
        </a:solid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FIN">
    <p:bg>
      <p:bgPr>
        <a:solidFill>
          <a:srgbClr val="083254"/>
        </a:solidFill>
        <a:effectLst/>
      </p:bgPr>
    </p:bg>
    <p:spTree>
      <p:nvGrpSpPr>
        <p:cNvPr id="1" name=""/>
        <p:cNvGrpSpPr/>
        <p:nvPr/>
      </p:nvGrpSpPr>
      <p:grpSpPr>
        <a:xfrm>
          <a:off x="0" y="0"/>
          <a:ext cx="0" cy="0"/>
          <a:chOff x="0" y="0"/>
          <a:chExt cx="0" cy="0"/>
        </a:xfrm>
      </p:grpSpPr>
      <p:pic>
        <p:nvPicPr>
          <p:cNvPr id="52" name="INEGI2018-Plantilla_Conociendo-Mexico.png" descr="INEGI2018-Plantilla_Conociendo-Mexico.png"/>
          <p:cNvPicPr>
            <a:picLocks noChangeAspect="1"/>
          </p:cNvPicPr>
          <p:nvPr/>
        </p:nvPicPr>
        <p:blipFill>
          <a:blip r:embed="rId2">
            <a:extLst/>
          </a:blip>
          <a:stretch>
            <a:fillRect/>
          </a:stretch>
        </p:blipFill>
        <p:spPr>
          <a:xfrm>
            <a:off x="7589070" y="3459401"/>
            <a:ext cx="9594570" cy="5583664"/>
          </a:xfrm>
          <a:prstGeom prst="rect">
            <a:avLst/>
          </a:prstGeom>
          <a:ln w="12700">
            <a:miter lim="400000"/>
          </a:ln>
        </p:spPr>
      </p:pic>
      <p:pic>
        <p:nvPicPr>
          <p:cNvPr id="53" name="Pleca.png" descr="Pleca.png"/>
          <p:cNvPicPr>
            <a:picLocks noChangeAspect="1"/>
          </p:cNvPicPr>
          <p:nvPr/>
        </p:nvPicPr>
        <p:blipFill>
          <a:blip r:embed="rId3">
            <a:extLst/>
          </a:blip>
          <a:stretch>
            <a:fillRect/>
          </a:stretch>
        </p:blipFill>
        <p:spPr>
          <a:xfrm>
            <a:off x="0" y="12598417"/>
            <a:ext cx="24384001" cy="1109473"/>
          </a:xfrm>
          <a:prstGeom prst="rect">
            <a:avLst/>
          </a:prstGeom>
          <a:ln w="12700">
            <a:miter lim="400000"/>
          </a:ln>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FFFFFF"/>
        </a:solidFill>
        <a:effectLst/>
      </p:bgPr>
    </p:bg>
    <p:spTree>
      <p:nvGrpSpPr>
        <p:cNvPr id="1" name=""/>
        <p:cNvGrpSpPr/>
        <p:nvPr/>
      </p:nvGrpSpPr>
      <p:grpSpPr>
        <a:xfrm>
          <a:off x="0" y="0"/>
          <a:ext cx="0" cy="0"/>
          <a:chOff x="0" y="0"/>
          <a:chExt cx="0" cy="0"/>
        </a:xfrm>
      </p:grpSpPr>
      <p:sp>
        <p:nvSpPr>
          <p:cNvPr id="106" name="Title Text"/>
          <p:cNvSpPr txBox="1">
            <a:spLocks noGrp="1"/>
          </p:cNvSpPr>
          <p:nvPr>
            <p:ph type="title"/>
          </p:nvPr>
        </p:nvSpPr>
        <p:spPr>
          <a:xfrm>
            <a:off x="1689100" y="355600"/>
            <a:ext cx="21005800" cy="2286000"/>
          </a:xfrm>
          <a:prstGeom prst="rect">
            <a:avLst/>
          </a:prstGeom>
        </p:spPr>
        <p:txBody>
          <a:bodyPr/>
          <a:lstStyle>
            <a:lvl1pPr>
              <a:defRPr>
                <a:solidFill>
                  <a:srgbClr val="002F58"/>
                </a:solidFill>
              </a:defRPr>
            </a:lvl1pPr>
          </a:lstStyle>
          <a:p>
            <a:r>
              <a:rPr lang="es-ES_tradnl"/>
              <a:t>Clic para editar título</a:t>
            </a:r>
            <a:endParaRPr/>
          </a:p>
        </p:txBody>
      </p:sp>
      <p:sp>
        <p:nvSpPr>
          <p:cNvPr id="107" name="Body Level One…"/>
          <p:cNvSpPr txBox="1">
            <a:spLocks noGrp="1"/>
          </p:cNvSpPr>
          <p:nvPr>
            <p:ph type="body" idx="1"/>
          </p:nvPr>
        </p:nvSpPr>
        <p:spPr>
          <a:xfrm>
            <a:off x="1689100" y="3149600"/>
            <a:ext cx="21005800" cy="9296400"/>
          </a:xfrm>
          <a:prstGeom prst="rect">
            <a:avLst/>
          </a:prstGeo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pic>
        <p:nvPicPr>
          <p:cNvPr id="108" name="INEGI2018-Plantilla_Pleca Logo.png" descr="INEGI2018-Plantilla_Pleca Logo.png"/>
          <p:cNvPicPr>
            <a:picLocks noChangeAspect="1"/>
          </p:cNvPicPr>
          <p:nvPr/>
        </p:nvPicPr>
        <p:blipFill>
          <a:blip r:embed="rId2">
            <a:extLst/>
          </a:blip>
          <a:stretch>
            <a:fillRect/>
          </a:stretch>
        </p:blipFill>
        <p:spPr>
          <a:xfrm>
            <a:off x="-12700" y="11669981"/>
            <a:ext cx="24409401" cy="2074800"/>
          </a:xfrm>
          <a:prstGeom prst="rect">
            <a:avLst/>
          </a:prstGeom>
          <a:ln w="12700">
            <a:miter lim="400000"/>
          </a:ln>
        </p:spPr>
      </p:pic>
      <p:sp>
        <p:nvSpPr>
          <p:cNvPr id="109" name="Slide Number"/>
          <p:cNvSpPr txBox="1">
            <a:spLocks noGrp="1"/>
          </p:cNvSpPr>
          <p:nvPr>
            <p:ph type="sldNum" sz="quarter" idx="2"/>
          </p:nvPr>
        </p:nvSpPr>
        <p:spPr>
          <a:xfrm>
            <a:off x="11959031" y="13081000"/>
            <a:ext cx="453238" cy="461059"/>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amp; Bullets pleca">
    <p:bg>
      <p:bgPr>
        <a:solidFill>
          <a:srgbClr val="FFFFFF"/>
        </a:solidFill>
        <a:effectLst/>
      </p:bgPr>
    </p:bg>
    <p:spTree>
      <p:nvGrpSpPr>
        <p:cNvPr id="1" name=""/>
        <p:cNvGrpSpPr/>
        <p:nvPr/>
      </p:nvGrpSpPr>
      <p:grpSpPr>
        <a:xfrm>
          <a:off x="0" y="0"/>
          <a:ext cx="0" cy="0"/>
          <a:chOff x="0" y="0"/>
          <a:chExt cx="0" cy="0"/>
        </a:xfrm>
      </p:grpSpPr>
      <p:sp>
        <p:nvSpPr>
          <p:cNvPr id="116" name="Body Level One…"/>
          <p:cNvSpPr txBox="1">
            <a:spLocks noGrp="1"/>
          </p:cNvSpPr>
          <p:nvPr>
            <p:ph type="body" idx="1"/>
          </p:nvPr>
        </p:nvSpPr>
        <p:spPr>
          <a:xfrm>
            <a:off x="598702" y="1565803"/>
            <a:ext cx="23186595" cy="10358994"/>
          </a:xfrm>
          <a:prstGeom prst="rect">
            <a:avLst/>
          </a:prstGeom>
        </p:spPr>
        <p:txBody>
          <a:bodyPr anchor="t">
            <a:noAutofit/>
          </a:bodyPr>
          <a:lstStyle>
            <a:lvl1pPr>
              <a:buClr>
                <a:srgbClr val="0174C8"/>
              </a:buClr>
            </a:lvl1pPr>
            <a:lvl2pPr>
              <a:buClr>
                <a:srgbClr val="0174C8"/>
              </a:buClr>
            </a:lvl2pPr>
            <a:lvl3pPr>
              <a:buClr>
                <a:srgbClr val="0174C8"/>
              </a:buClr>
            </a:lvl3pPr>
            <a:lvl4pPr>
              <a:buClr>
                <a:srgbClr val="0174C8"/>
              </a:buClr>
            </a:lvl4pPr>
            <a:lvl5pPr>
              <a:buClr>
                <a:srgbClr val="0174C8"/>
              </a:buClr>
            </a:lvl5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dirty="0"/>
          </a:p>
        </p:txBody>
      </p:sp>
      <p:pic>
        <p:nvPicPr>
          <p:cNvPr id="117" name="INEGI2018-Plantilla_Pleca_superior.png" descr="INEGI2018-Plantilla_Pleca_superior.png"/>
          <p:cNvPicPr>
            <a:picLocks noChangeAspect="1"/>
          </p:cNvPicPr>
          <p:nvPr/>
        </p:nvPicPr>
        <p:blipFill>
          <a:blip r:embed="rId2">
            <a:extLst/>
          </a:blip>
          <a:stretch>
            <a:fillRect/>
          </a:stretch>
        </p:blipFill>
        <p:spPr>
          <a:xfrm>
            <a:off x="0" y="-51139"/>
            <a:ext cx="24384001" cy="1109473"/>
          </a:xfrm>
          <a:prstGeom prst="rect">
            <a:avLst/>
          </a:prstGeom>
          <a:ln w="12700">
            <a:miter lim="400000"/>
          </a:ln>
        </p:spPr>
      </p:pic>
      <p:grpSp>
        <p:nvGrpSpPr>
          <p:cNvPr id="120" name="Group"/>
          <p:cNvGrpSpPr/>
          <p:nvPr/>
        </p:nvGrpSpPr>
        <p:grpSpPr>
          <a:xfrm>
            <a:off x="0" y="12199954"/>
            <a:ext cx="24384000" cy="1524513"/>
            <a:chOff x="0" y="0"/>
            <a:chExt cx="24384000" cy="1524512"/>
          </a:xfrm>
        </p:grpSpPr>
        <p:sp>
          <p:nvSpPr>
            <p:cNvPr id="118" name="Rectangle"/>
            <p:cNvSpPr/>
            <p:nvPr/>
          </p:nvSpPr>
          <p:spPr>
            <a:xfrm>
              <a:off x="0" y="87840"/>
              <a:ext cx="24384000" cy="1436673"/>
            </a:xfrm>
            <a:prstGeom prst="rect">
              <a:avLst/>
            </a:prstGeom>
            <a:solidFill>
              <a:srgbClr val="0174C8"/>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19" name="Rectangle"/>
            <p:cNvSpPr/>
            <p:nvPr/>
          </p:nvSpPr>
          <p:spPr>
            <a:xfrm>
              <a:off x="0" y="0"/>
              <a:ext cx="24384000" cy="107033"/>
            </a:xfrm>
            <a:prstGeom prst="rect">
              <a:avLst/>
            </a:prstGeom>
            <a:solidFill>
              <a:srgbClr val="B9BBBB"/>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pic>
        <p:nvPicPr>
          <p:cNvPr id="121" name="INEGI2018-Plantilla_Logo_INEGI.png" descr="INEGI2018-Plantilla_Logo_INEGI.png"/>
          <p:cNvPicPr>
            <a:picLocks noChangeAspect="1"/>
          </p:cNvPicPr>
          <p:nvPr/>
        </p:nvPicPr>
        <p:blipFill>
          <a:blip r:embed="rId3">
            <a:extLst/>
          </a:blip>
          <a:srcRect t="31617" b="31617"/>
          <a:stretch>
            <a:fillRect/>
          </a:stretch>
        </p:blipFill>
        <p:spPr>
          <a:xfrm>
            <a:off x="479900" y="12543495"/>
            <a:ext cx="4329262" cy="925028"/>
          </a:xfrm>
          <a:prstGeom prst="rect">
            <a:avLst/>
          </a:prstGeom>
          <a:ln w="12700">
            <a:miter lim="400000"/>
          </a:ln>
        </p:spPr>
      </p:pic>
      <p:sp>
        <p:nvSpPr>
          <p:cNvPr id="122" name="Rectangle"/>
          <p:cNvSpPr/>
          <p:nvPr/>
        </p:nvSpPr>
        <p:spPr>
          <a:xfrm>
            <a:off x="5050762" y="12432266"/>
            <a:ext cx="38647" cy="1147573"/>
          </a:xfrm>
          <a:prstGeom prst="rect">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3" name="Title Text"/>
          <p:cNvSpPr txBox="1">
            <a:spLocks noGrp="1"/>
          </p:cNvSpPr>
          <p:nvPr>
            <p:ph type="title"/>
          </p:nvPr>
        </p:nvSpPr>
        <p:spPr>
          <a:xfrm>
            <a:off x="5331157" y="12426524"/>
            <a:ext cx="18631154" cy="1147573"/>
          </a:xfrm>
          <a:prstGeom prst="rect">
            <a:avLst/>
          </a:prstGeom>
        </p:spPr>
        <p:txBody>
          <a:bodyPr>
            <a:noAutofit/>
          </a:bodyPr>
          <a:lstStyle>
            <a:lvl1pPr algn="l">
              <a:defRPr sz="7400">
                <a:solidFill>
                  <a:srgbClr val="FFFFFF"/>
                </a:solidFill>
                <a:latin typeface="Helvetica Neue Light"/>
                <a:ea typeface="Helvetica Neue Light"/>
                <a:cs typeface="Helvetica Neue Light"/>
                <a:sym typeface="Helvetica Neue Light"/>
              </a:defRPr>
            </a:lvl1pPr>
          </a:lstStyle>
          <a:p>
            <a:r>
              <a:rPr lang="es-ES_tradnl"/>
              <a:t>Clic para editar título</a:t>
            </a:r>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fecha"/>
          <p:cNvSpPr>
            <a:spLocks noGrp="1"/>
          </p:cNvSpPr>
          <p:nvPr>
            <p:ph type="dt" sz="half" idx="10"/>
          </p:nvPr>
        </p:nvSpPr>
        <p:spPr/>
        <p:txBody>
          <a:bodyPr/>
          <a:lstStyle/>
          <a:p>
            <a:fld id="{7C75FA94-8727-4D1E-8AC1-B1C988856462}" type="datetimeFigureOut">
              <a:rPr lang="es-MX" smtClean="0"/>
              <a:pPr/>
              <a:t>14/05/2019</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168560FE-3C8B-47EC-86E6-88F39EBD3611}" type="slidenum">
              <a:rPr lang="es-MX" smtClean="0"/>
              <a:pPr/>
              <a:t>‹Nº›</a:t>
            </a:fld>
            <a:endParaRPr lang="es-MX"/>
          </a:p>
        </p:txBody>
      </p:sp>
      <p:pic>
        <p:nvPicPr>
          <p:cNvPr id="6" name="5 Imagen" descr="logo.png"/>
          <p:cNvPicPr>
            <a:picLocks noChangeAspect="1"/>
          </p:cNvPicPr>
          <p:nvPr userDrawn="1"/>
        </p:nvPicPr>
        <p:blipFill>
          <a:blip r:embed="rId2" cstate="print"/>
          <a:stretch>
            <a:fillRect/>
          </a:stretch>
        </p:blipFill>
        <p:spPr>
          <a:xfrm>
            <a:off x="10392811" y="11847784"/>
            <a:ext cx="3598379" cy="1490936"/>
          </a:xfrm>
          <a:prstGeom prst="rect">
            <a:avLst/>
          </a:prstGeom>
        </p:spPr>
      </p:pic>
    </p:spTree>
    <p:extLst>
      <p:ext uri="{BB962C8B-B14F-4D97-AF65-F5344CB8AC3E}">
        <p14:creationId xmlns:p14="http://schemas.microsoft.com/office/powerpoint/2010/main" val="430650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C75FA94-8727-4D1E-8AC1-B1C988856462}" type="datetimeFigureOut">
              <a:rPr lang="es-MX" smtClean="0"/>
              <a:pPr/>
              <a:t>14/05/2019</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168560FE-3C8B-47EC-86E6-88F39EBD3611}" type="slidenum">
              <a:rPr lang="es-MX" smtClean="0"/>
              <a:pPr/>
              <a:t>‹Nº›</a:t>
            </a:fld>
            <a:endParaRPr lang="es-MX"/>
          </a:p>
        </p:txBody>
      </p:sp>
    </p:spTree>
    <p:extLst>
      <p:ext uri="{BB962C8B-B14F-4D97-AF65-F5344CB8AC3E}">
        <p14:creationId xmlns:p14="http://schemas.microsoft.com/office/powerpoint/2010/main" val="3752763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1219200" y="3200402"/>
            <a:ext cx="21945600" cy="841012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p:txBody>
          <a:bodyPr/>
          <a:lstStyle/>
          <a:p>
            <a:fld id="{7C75FA94-8727-4D1E-8AC1-B1C988856462}" type="datetimeFigureOut">
              <a:rPr lang="es-MX" smtClean="0"/>
              <a:pPr/>
              <a:t>14/05/2019</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168560FE-3C8B-47EC-86E6-88F39EBD3611}" type="slidenum">
              <a:rPr lang="es-MX" smtClean="0"/>
              <a:pPr/>
              <a:t>‹Nº›</a:t>
            </a:fld>
            <a:endParaRPr lang="es-MX"/>
          </a:p>
        </p:txBody>
      </p:sp>
      <p:pic>
        <p:nvPicPr>
          <p:cNvPr id="7" name="6 Imagen" descr="logo.png"/>
          <p:cNvPicPr>
            <a:picLocks noChangeAspect="1"/>
          </p:cNvPicPr>
          <p:nvPr userDrawn="1"/>
        </p:nvPicPr>
        <p:blipFill>
          <a:blip r:embed="rId2" cstate="print"/>
          <a:stretch>
            <a:fillRect/>
          </a:stretch>
        </p:blipFill>
        <p:spPr>
          <a:xfrm>
            <a:off x="10392811" y="11847784"/>
            <a:ext cx="3598379" cy="1490936"/>
          </a:xfrm>
          <a:prstGeom prst="rect">
            <a:avLst/>
          </a:prstGeom>
        </p:spPr>
      </p:pic>
    </p:spTree>
    <p:extLst>
      <p:ext uri="{BB962C8B-B14F-4D97-AF65-F5344CB8AC3E}">
        <p14:creationId xmlns:p14="http://schemas.microsoft.com/office/powerpoint/2010/main" val="645924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ody Level One…"/>
          <p:cNvSpPr txBox="1">
            <a:spLocks/>
          </p:cNvSpPr>
          <p:nvPr userDrawn="1"/>
        </p:nvSpPr>
        <p:spPr>
          <a:xfrm>
            <a:off x="598702" y="2445488"/>
            <a:ext cx="23186595" cy="9479308"/>
          </a:xfrm>
          <a:prstGeom prst="rect">
            <a:avLst/>
          </a:prstGeom>
        </p:spPr>
        <p:txBody>
          <a:bodyPr anchor="t">
            <a:noAutofit/>
          </a:bodyPr>
          <a:lstStyle>
            <a:lvl1pPr marL="635000" marR="0" indent="-635000" algn="l" defTabSz="825500" rtl="0" latinLnBrk="0">
              <a:lnSpc>
                <a:spcPct val="100000"/>
              </a:lnSpc>
              <a:spcBef>
                <a:spcPts val="5900"/>
              </a:spcBef>
              <a:spcAft>
                <a:spcPts val="0"/>
              </a:spcAft>
              <a:buClr>
                <a:srgbClr val="0174C8"/>
              </a:buClr>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1pPr>
            <a:lvl2pPr marL="1270000" marR="0" indent="-635000" algn="l" defTabSz="825500" rtl="0" latinLnBrk="0">
              <a:lnSpc>
                <a:spcPct val="100000"/>
              </a:lnSpc>
              <a:spcBef>
                <a:spcPts val="5900"/>
              </a:spcBef>
              <a:spcAft>
                <a:spcPts val="0"/>
              </a:spcAft>
              <a:buClr>
                <a:srgbClr val="0174C8"/>
              </a:buClr>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2pPr>
            <a:lvl3pPr marL="1905000" marR="0" indent="-635000" algn="l" defTabSz="825500" rtl="0" latinLnBrk="0">
              <a:lnSpc>
                <a:spcPct val="100000"/>
              </a:lnSpc>
              <a:spcBef>
                <a:spcPts val="5900"/>
              </a:spcBef>
              <a:spcAft>
                <a:spcPts val="0"/>
              </a:spcAft>
              <a:buClr>
                <a:srgbClr val="0174C8"/>
              </a:buClr>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3pPr>
            <a:lvl4pPr marL="2540000" marR="0" indent="-635000" algn="l" defTabSz="825500" rtl="0" latinLnBrk="0">
              <a:lnSpc>
                <a:spcPct val="100000"/>
              </a:lnSpc>
              <a:spcBef>
                <a:spcPts val="5900"/>
              </a:spcBef>
              <a:spcAft>
                <a:spcPts val="0"/>
              </a:spcAft>
              <a:buClr>
                <a:srgbClr val="0174C8"/>
              </a:buClr>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4pPr>
            <a:lvl5pPr marL="3175000" marR="0" indent="-635000" algn="l" defTabSz="825500" rtl="0" latinLnBrk="0">
              <a:lnSpc>
                <a:spcPct val="100000"/>
              </a:lnSpc>
              <a:spcBef>
                <a:spcPts val="5900"/>
              </a:spcBef>
              <a:spcAft>
                <a:spcPts val="0"/>
              </a:spcAft>
              <a:buClr>
                <a:srgbClr val="0174C8"/>
              </a:buClr>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9pPr>
          </a:lstStyle>
          <a:p>
            <a:pPr hangingPunct="1"/>
            <a:r>
              <a:rPr lang="es-ES_tradnl" dirty="0" err="1"/>
              <a:t>Body</a:t>
            </a:r>
            <a:r>
              <a:rPr lang="es-ES_tradnl" dirty="0"/>
              <a:t> </a:t>
            </a:r>
            <a:r>
              <a:rPr lang="es-ES_tradnl" dirty="0" err="1"/>
              <a:t>Level</a:t>
            </a:r>
            <a:r>
              <a:rPr lang="es-ES_tradnl" dirty="0"/>
              <a:t> </a:t>
            </a:r>
            <a:r>
              <a:rPr lang="es-ES_tradnl" dirty="0" err="1"/>
              <a:t>One</a:t>
            </a:r>
            <a:endParaRPr lang="es-ES_tradnl" dirty="0"/>
          </a:p>
          <a:p>
            <a:pPr lvl="1" hangingPunct="1"/>
            <a:r>
              <a:rPr lang="es-ES_tradnl" dirty="0" err="1"/>
              <a:t>Body</a:t>
            </a:r>
            <a:r>
              <a:rPr lang="es-ES_tradnl" dirty="0"/>
              <a:t> </a:t>
            </a:r>
            <a:r>
              <a:rPr lang="es-ES_tradnl" dirty="0" err="1"/>
              <a:t>Level</a:t>
            </a:r>
            <a:r>
              <a:rPr lang="es-ES_tradnl" dirty="0"/>
              <a:t> </a:t>
            </a:r>
            <a:r>
              <a:rPr lang="es-ES_tradnl" dirty="0" err="1"/>
              <a:t>Two</a:t>
            </a:r>
            <a:endParaRPr lang="es-ES_tradnl" dirty="0"/>
          </a:p>
          <a:p>
            <a:pPr lvl="2" hangingPunct="1"/>
            <a:r>
              <a:rPr lang="es-ES_tradnl" dirty="0" err="1"/>
              <a:t>Body</a:t>
            </a:r>
            <a:r>
              <a:rPr lang="es-ES_tradnl" dirty="0"/>
              <a:t> </a:t>
            </a:r>
            <a:r>
              <a:rPr lang="es-ES_tradnl" dirty="0" err="1"/>
              <a:t>Level</a:t>
            </a:r>
            <a:r>
              <a:rPr lang="es-ES_tradnl" dirty="0"/>
              <a:t> </a:t>
            </a:r>
            <a:r>
              <a:rPr lang="es-ES_tradnl" dirty="0" err="1"/>
              <a:t>Three</a:t>
            </a:r>
            <a:endParaRPr lang="es-ES_tradnl" dirty="0"/>
          </a:p>
          <a:p>
            <a:pPr lvl="3" hangingPunct="1"/>
            <a:r>
              <a:rPr lang="es-ES_tradnl" dirty="0" err="1"/>
              <a:t>Body</a:t>
            </a:r>
            <a:r>
              <a:rPr lang="es-ES_tradnl" dirty="0"/>
              <a:t> </a:t>
            </a:r>
            <a:r>
              <a:rPr lang="es-ES_tradnl" dirty="0" err="1"/>
              <a:t>Level</a:t>
            </a:r>
            <a:r>
              <a:rPr lang="es-ES_tradnl" dirty="0"/>
              <a:t> </a:t>
            </a:r>
            <a:r>
              <a:rPr lang="es-ES_tradnl" dirty="0" err="1"/>
              <a:t>Four</a:t>
            </a:r>
            <a:endParaRPr lang="es-ES_tradnl" dirty="0"/>
          </a:p>
          <a:p>
            <a:pPr lvl="4" hangingPunct="1"/>
            <a:r>
              <a:rPr lang="es-ES_tradnl" dirty="0" err="1"/>
              <a:t>Body</a:t>
            </a:r>
            <a:r>
              <a:rPr lang="es-ES_tradnl" dirty="0"/>
              <a:t> </a:t>
            </a:r>
            <a:r>
              <a:rPr lang="es-ES_tradnl" dirty="0" err="1"/>
              <a:t>Level</a:t>
            </a:r>
            <a:r>
              <a:rPr lang="es-ES_tradnl" dirty="0"/>
              <a:t> </a:t>
            </a:r>
            <a:r>
              <a:rPr lang="es-ES_tradnl" dirty="0" err="1"/>
              <a:t>Five</a:t>
            </a:r>
            <a:endParaRPr lang="es-ES_tradnl" dirty="0"/>
          </a:p>
        </p:txBody>
      </p:sp>
      <p:grpSp>
        <p:nvGrpSpPr>
          <p:cNvPr id="4" name="Group"/>
          <p:cNvGrpSpPr/>
          <p:nvPr userDrawn="1"/>
        </p:nvGrpSpPr>
        <p:grpSpPr>
          <a:xfrm>
            <a:off x="0" y="12199954"/>
            <a:ext cx="24384000" cy="1524513"/>
            <a:chOff x="0" y="0"/>
            <a:chExt cx="24384000" cy="1524512"/>
          </a:xfrm>
        </p:grpSpPr>
        <p:sp>
          <p:nvSpPr>
            <p:cNvPr id="5" name="Rectangle"/>
            <p:cNvSpPr/>
            <p:nvPr/>
          </p:nvSpPr>
          <p:spPr>
            <a:xfrm>
              <a:off x="0" y="87840"/>
              <a:ext cx="24384000" cy="1436673"/>
            </a:xfrm>
            <a:prstGeom prst="rect">
              <a:avLst/>
            </a:prstGeom>
            <a:solidFill>
              <a:srgbClr val="0174C8"/>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 name="Rectangle"/>
            <p:cNvSpPr/>
            <p:nvPr/>
          </p:nvSpPr>
          <p:spPr>
            <a:xfrm>
              <a:off x="0" y="0"/>
              <a:ext cx="24384000" cy="107033"/>
            </a:xfrm>
            <a:prstGeom prst="rect">
              <a:avLst/>
            </a:prstGeom>
            <a:solidFill>
              <a:srgbClr val="B9BBBB"/>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pic>
        <p:nvPicPr>
          <p:cNvPr id="7" name="INEGI2018-Plantilla_Logo_INEGI.png" descr="INEGI2018-Plantilla_Logo_INEGI.png"/>
          <p:cNvPicPr>
            <a:picLocks noChangeAspect="1"/>
          </p:cNvPicPr>
          <p:nvPr userDrawn="1"/>
        </p:nvPicPr>
        <p:blipFill>
          <a:blip r:embed="rId11">
            <a:extLst/>
          </a:blip>
          <a:srcRect t="31617" b="31617"/>
          <a:stretch>
            <a:fillRect/>
          </a:stretch>
        </p:blipFill>
        <p:spPr>
          <a:xfrm>
            <a:off x="479900" y="12543495"/>
            <a:ext cx="4329262" cy="925028"/>
          </a:xfrm>
          <a:prstGeom prst="rect">
            <a:avLst/>
          </a:prstGeom>
          <a:ln w="12700">
            <a:miter lim="400000"/>
          </a:ln>
        </p:spPr>
      </p:pic>
      <p:sp>
        <p:nvSpPr>
          <p:cNvPr id="8" name="Rectangle"/>
          <p:cNvSpPr/>
          <p:nvPr userDrawn="1"/>
        </p:nvSpPr>
        <p:spPr>
          <a:xfrm>
            <a:off x="5050762" y="12432266"/>
            <a:ext cx="38647" cy="1147573"/>
          </a:xfrm>
          <a:prstGeom prst="rect">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 name="Title Text"/>
          <p:cNvSpPr txBox="1">
            <a:spLocks/>
          </p:cNvSpPr>
          <p:nvPr userDrawn="1"/>
        </p:nvSpPr>
        <p:spPr>
          <a:xfrm>
            <a:off x="5331157" y="12426524"/>
            <a:ext cx="18631154" cy="1147573"/>
          </a:xfrm>
          <a:prstGeom prst="rect">
            <a:avLst/>
          </a:prstGeom>
        </p:spPr>
        <p:txBody>
          <a:bodyPr>
            <a:noAutofit/>
          </a:bodyPr>
          <a:lstStyle>
            <a:lvl1pPr marL="0" marR="0" indent="0" algn="l" defTabSz="825500" rtl="0" latinLnBrk="0">
              <a:lnSpc>
                <a:spcPct val="100000"/>
              </a:lnSpc>
              <a:spcBef>
                <a:spcPts val="0"/>
              </a:spcBef>
              <a:spcAft>
                <a:spcPts val="0"/>
              </a:spcAft>
              <a:buClrTx/>
              <a:buSzTx/>
              <a:buFontTx/>
              <a:buNone/>
              <a:tabLst/>
              <a:defRPr sz="7400" b="0" i="0" u="none" strike="noStrike" cap="none" spc="0" baseline="0">
                <a:ln>
                  <a:noFill/>
                </a:ln>
                <a:solidFill>
                  <a:srgbClr val="FFFFFF"/>
                </a:solidFill>
                <a:uFillTx/>
                <a:latin typeface="Helvetica Neue Light"/>
                <a:ea typeface="Helvetica Neue Light"/>
                <a:cs typeface="Helvetica Neue Light"/>
                <a:sym typeface="Helvetica Neue Light"/>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pPr hangingPunct="1"/>
            <a:r>
              <a:rPr lang="es-ES_tradnl"/>
              <a:t>Title Text</a:t>
            </a:r>
          </a:p>
        </p:txBody>
      </p:sp>
      <p:sp>
        <p:nvSpPr>
          <p:cNvPr id="11" name="Title Text"/>
          <p:cNvSpPr txBox="1">
            <a:spLocks/>
          </p:cNvSpPr>
          <p:nvPr userDrawn="1"/>
        </p:nvSpPr>
        <p:spPr>
          <a:xfrm>
            <a:off x="552893" y="170121"/>
            <a:ext cx="23412893" cy="1828800"/>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2F58"/>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pPr hangingPunct="1"/>
            <a:r>
              <a:rPr lang="es-ES_tradnl"/>
              <a:t>Title</a:t>
            </a:r>
            <a:r>
              <a:rPr lang="es-ES_tradnl" dirty="0"/>
              <a:t> Text</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1" r:id="rId3"/>
    <p:sldLayoutId id="2147483652" r:id="rId4"/>
    <p:sldLayoutId id="2147483658" r:id="rId5"/>
    <p:sldLayoutId id="2147483659" r:id="rId6"/>
    <p:sldLayoutId id="2147483660" r:id="rId7"/>
    <p:sldLayoutId id="2147483661" r:id="rId8"/>
    <p:sldLayoutId id="2147483662" r:id="rId9"/>
  </p:sldLayoutIdLst>
  <p:transition spd="med"/>
  <p:txStyles>
    <p:titleStyle>
      <a:lvl1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1pPr>
      <a:lvl2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p:titleStyle>
    <p:bodyStyle>
      <a:lvl1pPr marL="635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1pPr>
      <a:lvl2pPr marL="1270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2pPr>
      <a:lvl3pPr marL="1905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3pPr>
      <a:lvl4pPr marL="2540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4pPr>
      <a:lvl5pPr marL="3175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5pPr>
      <a:lvl6pPr marL="3810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6pPr>
      <a:lvl7pPr marL="4445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7pPr>
      <a:lvl8pPr marL="5080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8pPr>
      <a:lvl9pPr marL="5715000" marR="0" indent="-635000" algn="l" defTabSz="825500" rtl="0" eaLnBrk="1" latinLnBrk="0" hangingPunct="1">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eaLnBrk="1" latinLnBrk="0" hangingPunct="1">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gaia.inegi.org.mx/mdm6/?v=bGF0OjIzLjMyMDA4LGxvbjotMTAxLjUwMDAwLHo6MixsOmNhZ3Jv"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hyperlink" Target="http://gaia.inegi.org.mx/mdm6/?v=bGF0OjIzLjMyMDA4LGxvbjotMTAxLjUwMDAwLHo6MixsOmNhZ3Jv"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hyperlink" Target="http://www.beta.inegi.org.mx/app/mapa/denu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ítulo"/>
          <p:cNvSpPr txBox="1">
            <a:spLocks noGrp="1"/>
          </p:cNvSpPr>
          <p:nvPr>
            <p:ph type="title"/>
          </p:nvPr>
        </p:nvSpPr>
        <p:spPr>
          <a:xfrm>
            <a:off x="12192001" y="5767754"/>
            <a:ext cx="12192000" cy="2530699"/>
          </a:xfrm>
          <a:prstGeom prst="rect">
            <a:avLst/>
          </a:prstGeom>
        </p:spPr>
        <p:txBody>
          <a:bodyPr/>
          <a:lstStyle/>
          <a:p>
            <a:pPr algn="ctr"/>
            <a:r>
              <a:rPr lang="es-MX" sz="8000" i="1" dirty="0" err="1"/>
              <a:t>Technology</a:t>
            </a:r>
            <a:r>
              <a:rPr lang="es-MX" sz="8000" i="1" dirty="0"/>
              <a:t> </a:t>
            </a:r>
            <a:r>
              <a:rPr lang="es-MX" sz="8000" i="1" dirty="0" err="1"/>
              <a:t>for</a:t>
            </a:r>
            <a:r>
              <a:rPr lang="es-MX" sz="8000" i="1" dirty="0"/>
              <a:t> </a:t>
            </a:r>
            <a:r>
              <a:rPr lang="es-MX" sz="8000" i="1" dirty="0" err="1"/>
              <a:t>producing</a:t>
            </a:r>
            <a:r>
              <a:rPr lang="es-MX" sz="8000" i="1" dirty="0"/>
              <a:t> </a:t>
            </a:r>
            <a:r>
              <a:rPr lang="es-MX" sz="8000" i="1" dirty="0" err="1"/>
              <a:t>geostatistical</a:t>
            </a:r>
            <a:r>
              <a:rPr lang="es-MX" sz="8000" i="1" dirty="0"/>
              <a:t> </a:t>
            </a:r>
            <a:r>
              <a:rPr lang="es-MX" sz="8000" i="1" dirty="0" err="1"/>
              <a:t>information</a:t>
            </a:r>
            <a:r>
              <a:rPr lang="es-MX" sz="8000" dirty="0"/>
              <a:t> </a:t>
            </a:r>
            <a:endParaRPr sz="8000" b="0"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5331157" y="12426524"/>
            <a:ext cx="18631154" cy="1147573"/>
          </a:xfrm>
        </p:spPr>
        <p:txBody>
          <a:bodyPr/>
          <a:lstStyle/>
          <a:p>
            <a:r>
              <a:rPr lang="es-MX" sz="8000" b="1" dirty="0" err="1"/>
              <a:t>Stage</a:t>
            </a:r>
            <a:r>
              <a:rPr lang="es-MX" sz="8000" b="1" dirty="0"/>
              <a:t> of </a:t>
            </a:r>
            <a:r>
              <a:rPr lang="es-MX" sz="8000" b="1" dirty="0" err="1"/>
              <a:t>fieldwork</a:t>
            </a:r>
            <a:br>
              <a:rPr lang="es-MX" sz="8000" dirty="0"/>
            </a:br>
            <a:endParaRPr lang="es-419" sz="8000" dirty="0"/>
          </a:p>
        </p:txBody>
      </p:sp>
      <p:graphicFrame>
        <p:nvGraphicFramePr>
          <p:cNvPr id="5" name="Diagrama 4"/>
          <p:cNvGraphicFramePr/>
          <p:nvPr>
            <p:extLst>
              <p:ext uri="{D42A27DB-BD31-4B8C-83A1-F6EECF244321}">
                <p14:modId xmlns:p14="http://schemas.microsoft.com/office/powerpoint/2010/main" val="2273047350"/>
              </p:ext>
            </p:extLst>
          </p:nvPr>
        </p:nvGraphicFramePr>
        <p:xfrm>
          <a:off x="680466" y="2673014"/>
          <a:ext cx="23186595" cy="7978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ángulo 5">
            <a:extLst>
              <a:ext uri="{FF2B5EF4-FFF2-40B4-BE49-F238E27FC236}">
                <a16:creationId xmlns:a16="http://schemas.microsoft.com/office/drawing/2014/main" id="{5F5EE2A1-A7DD-427A-AAF9-58C7A2574ED6}"/>
              </a:ext>
            </a:extLst>
          </p:cNvPr>
          <p:cNvSpPr/>
          <p:nvPr/>
        </p:nvSpPr>
        <p:spPr>
          <a:xfrm>
            <a:off x="3538256" y="1226464"/>
            <a:ext cx="19708605" cy="861774"/>
          </a:xfrm>
          <a:prstGeom prst="rect">
            <a:avLst/>
          </a:prstGeom>
        </p:spPr>
        <p:txBody>
          <a:bodyPr wrap="square">
            <a:spAutoFit/>
          </a:bodyPr>
          <a:lstStyle/>
          <a:p>
            <a:r>
              <a:rPr lang="en-US" sz="5000" dirty="0">
                <a:solidFill>
                  <a:schemeClr val="accent1">
                    <a:lumMod val="50000"/>
                  </a:schemeClr>
                </a:solidFill>
              </a:rPr>
              <a:t>Use of MCD and georeferenced information during fieldwork</a:t>
            </a:r>
            <a:endParaRPr lang="es-MX" sz="5000" dirty="0">
              <a:solidFill>
                <a:schemeClr val="accent1">
                  <a:lumMod val="50000"/>
                </a:schemeClr>
              </a:solidFill>
            </a:endParaRPr>
          </a:p>
        </p:txBody>
      </p:sp>
    </p:spTree>
    <p:extLst>
      <p:ext uri="{BB962C8B-B14F-4D97-AF65-F5344CB8AC3E}">
        <p14:creationId xmlns:p14="http://schemas.microsoft.com/office/powerpoint/2010/main" val="266733346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MX" sz="8000" kern="1200" dirty="0" err="1">
                <a:solidFill>
                  <a:prstClr val="white"/>
                </a:solidFill>
                <a:latin typeface="inherit"/>
                <a:cs typeface="Arial" panose="020B0604020202020204" pitchFamily="34" charset="0"/>
              </a:rPr>
              <a:t>Example</a:t>
            </a:r>
            <a:r>
              <a:rPr lang="es-MX" sz="8000" kern="1200" dirty="0">
                <a:solidFill>
                  <a:prstClr val="white"/>
                </a:solidFill>
                <a:latin typeface="inherit"/>
                <a:cs typeface="Arial" panose="020B0604020202020204" pitchFamily="34" charset="0"/>
              </a:rPr>
              <a:t>: </a:t>
            </a:r>
            <a:r>
              <a:rPr lang="es-MX" sz="8000" kern="1200" dirty="0" err="1">
                <a:solidFill>
                  <a:prstClr val="white"/>
                </a:solidFill>
                <a:latin typeface="inherit"/>
                <a:cs typeface="Arial" panose="020B0604020202020204" pitchFamily="34" charset="0"/>
              </a:rPr>
              <a:t>Cartographic</a:t>
            </a:r>
            <a:r>
              <a:rPr lang="es-MX" sz="8000" kern="1200" dirty="0">
                <a:solidFill>
                  <a:prstClr val="white"/>
                </a:solidFill>
                <a:latin typeface="inherit"/>
                <a:cs typeface="Arial" panose="020B0604020202020204" pitchFamily="34" charset="0"/>
              </a:rPr>
              <a:t> module</a:t>
            </a:r>
            <a:br>
              <a:rPr lang="es-MX" sz="8000" kern="1200" dirty="0">
                <a:solidFill>
                  <a:prstClr val="white"/>
                </a:solidFill>
                <a:latin typeface="Calibri"/>
              </a:rPr>
            </a:br>
            <a:endParaRPr lang="es-419" dirty="0"/>
          </a:p>
        </p:txBody>
      </p:sp>
      <p:pic>
        <p:nvPicPr>
          <p:cNvPr id="5" name="20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8220" y="1406722"/>
            <a:ext cx="16004067" cy="10410140"/>
          </a:xfrm>
          <a:prstGeom prst="rect">
            <a:avLst/>
          </a:prstGeom>
          <a:ln>
            <a:noFill/>
          </a:ln>
          <a:effectLst>
            <a:outerShdw blurRad="292100" dist="139700" dir="2700000" algn="tl" rotWithShape="0">
              <a:srgbClr val="333333">
                <a:alpha val="65000"/>
              </a:srgbClr>
            </a:outerShdw>
          </a:effectLst>
        </p:spPr>
      </p:pic>
      <p:sp>
        <p:nvSpPr>
          <p:cNvPr id="6" name="4 CuadroTexto"/>
          <p:cNvSpPr txBox="1"/>
          <p:nvPr/>
        </p:nvSpPr>
        <p:spPr>
          <a:xfrm>
            <a:off x="1461654" y="1283629"/>
            <a:ext cx="4896544" cy="1631216"/>
          </a:xfrm>
          <a:prstGeom prst="rect">
            <a:avLst/>
          </a:prstGeom>
          <a:noFill/>
        </p:spPr>
        <p:txBody>
          <a:bodyPr wrap="square" rtlCol="0">
            <a:spAutoFit/>
          </a:bodyPr>
          <a:lstStyle/>
          <a:p>
            <a:pPr defTabSz="1828800" hangingPunct="1"/>
            <a:r>
              <a:rPr lang="es-MX" sz="5000" kern="1200" dirty="0" err="1">
                <a:solidFill>
                  <a:schemeClr val="accent1">
                    <a:lumMod val="50000"/>
                  </a:schemeClr>
                </a:solidFill>
                <a:latin typeface="Arial" pitchFamily="34" charset="0"/>
                <a:ea typeface="+mn-ea"/>
                <a:cs typeface="Arial" pitchFamily="34" charset="0"/>
              </a:rPr>
              <a:t>Cartographic</a:t>
            </a:r>
            <a:r>
              <a:rPr lang="es-MX" sz="5000" kern="1200" dirty="0">
                <a:solidFill>
                  <a:schemeClr val="accent1">
                    <a:lumMod val="50000"/>
                  </a:schemeClr>
                </a:solidFill>
                <a:latin typeface="Arial" pitchFamily="34" charset="0"/>
                <a:ea typeface="+mn-ea"/>
                <a:cs typeface="Arial" pitchFamily="34" charset="0"/>
              </a:rPr>
              <a:t> </a:t>
            </a:r>
            <a:r>
              <a:rPr lang="es-MX" sz="5000" kern="1200" dirty="0" err="1">
                <a:solidFill>
                  <a:schemeClr val="accent1">
                    <a:lumMod val="50000"/>
                  </a:schemeClr>
                </a:solidFill>
                <a:latin typeface="Arial" pitchFamily="34" charset="0"/>
                <a:ea typeface="+mn-ea"/>
                <a:cs typeface="Arial" pitchFamily="34" charset="0"/>
              </a:rPr>
              <a:t>updating</a:t>
            </a:r>
            <a:endParaRPr lang="es-MX" sz="5000" kern="1200" dirty="0">
              <a:solidFill>
                <a:schemeClr val="accent1">
                  <a:lumMod val="50000"/>
                </a:schemeClr>
              </a:solidFill>
              <a:latin typeface="Arial" pitchFamily="34" charset="0"/>
              <a:ea typeface="+mn-ea"/>
              <a:cs typeface="Arial" pitchFamily="34" charset="0"/>
            </a:endParaRPr>
          </a:p>
        </p:txBody>
      </p:sp>
      <p:grpSp>
        <p:nvGrpSpPr>
          <p:cNvPr id="18" name="Grupo 17"/>
          <p:cNvGrpSpPr/>
          <p:nvPr/>
        </p:nvGrpSpPr>
        <p:grpSpPr>
          <a:xfrm>
            <a:off x="266552" y="3928245"/>
            <a:ext cx="7887563" cy="5901555"/>
            <a:chOff x="1079635" y="6436354"/>
            <a:chExt cx="10457528" cy="4060124"/>
          </a:xfrm>
        </p:grpSpPr>
        <p:sp>
          <p:nvSpPr>
            <p:cNvPr id="19" name="Forma libre 18"/>
            <p:cNvSpPr/>
            <p:nvPr/>
          </p:nvSpPr>
          <p:spPr>
            <a:xfrm>
              <a:off x="1079635" y="7286770"/>
              <a:ext cx="2825000" cy="2330034"/>
            </a:xfrm>
            <a:custGeom>
              <a:avLst/>
              <a:gdLst>
                <a:gd name="connsiteX0" fmla="*/ 0 w 2825000"/>
                <a:gd name="connsiteY0" fmla="*/ 233003 h 2330034"/>
                <a:gd name="connsiteX1" fmla="*/ 233003 w 2825000"/>
                <a:gd name="connsiteY1" fmla="*/ 0 h 2330034"/>
                <a:gd name="connsiteX2" fmla="*/ 2591997 w 2825000"/>
                <a:gd name="connsiteY2" fmla="*/ 0 h 2330034"/>
                <a:gd name="connsiteX3" fmla="*/ 2825000 w 2825000"/>
                <a:gd name="connsiteY3" fmla="*/ 233003 h 2330034"/>
                <a:gd name="connsiteX4" fmla="*/ 2825000 w 2825000"/>
                <a:gd name="connsiteY4" fmla="*/ 2097031 h 2330034"/>
                <a:gd name="connsiteX5" fmla="*/ 2591997 w 2825000"/>
                <a:gd name="connsiteY5" fmla="*/ 2330034 h 2330034"/>
                <a:gd name="connsiteX6" fmla="*/ 233003 w 2825000"/>
                <a:gd name="connsiteY6" fmla="*/ 2330034 h 2330034"/>
                <a:gd name="connsiteX7" fmla="*/ 0 w 2825000"/>
                <a:gd name="connsiteY7" fmla="*/ 2097031 h 2330034"/>
                <a:gd name="connsiteX8" fmla="*/ 0 w 2825000"/>
                <a:gd name="connsiteY8" fmla="*/ 233003 h 233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5000" h="2330034">
                  <a:moveTo>
                    <a:pt x="0" y="233003"/>
                  </a:moveTo>
                  <a:cubicBezTo>
                    <a:pt x="0" y="104319"/>
                    <a:pt x="104319" y="0"/>
                    <a:pt x="233003" y="0"/>
                  </a:cubicBezTo>
                  <a:lnTo>
                    <a:pt x="2591997" y="0"/>
                  </a:lnTo>
                  <a:cubicBezTo>
                    <a:pt x="2720681" y="0"/>
                    <a:pt x="2825000" y="104319"/>
                    <a:pt x="2825000" y="233003"/>
                  </a:cubicBezTo>
                  <a:lnTo>
                    <a:pt x="2825000" y="2097031"/>
                  </a:lnTo>
                  <a:cubicBezTo>
                    <a:pt x="2825000" y="2225715"/>
                    <a:pt x="2720681" y="2330034"/>
                    <a:pt x="2591997" y="2330034"/>
                  </a:cubicBezTo>
                  <a:lnTo>
                    <a:pt x="233003" y="2330034"/>
                  </a:lnTo>
                  <a:cubicBezTo>
                    <a:pt x="104319" y="2330034"/>
                    <a:pt x="0" y="2225715"/>
                    <a:pt x="0" y="2097031"/>
                  </a:cubicBezTo>
                  <a:lnTo>
                    <a:pt x="0" y="23300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5531" tIns="95531" rIns="95531" bIns="594824" numCol="1" spcCol="1270" anchor="t" anchorCtr="0">
              <a:noAutofit/>
            </a:bodyPr>
            <a:lstStyle/>
            <a:p>
              <a:pPr marL="228600" lvl="1" indent="-228600" algn="l" defTabSz="977900">
                <a:lnSpc>
                  <a:spcPct val="90000"/>
                </a:lnSpc>
                <a:spcBef>
                  <a:spcPct val="0"/>
                </a:spcBef>
                <a:spcAft>
                  <a:spcPct val="15000"/>
                </a:spcAft>
                <a:buChar char="••"/>
              </a:pPr>
              <a:r>
                <a:rPr lang="es-ES" sz="2800" kern="1200" dirty="0">
                  <a:solidFill>
                    <a:schemeClr val="accent1">
                      <a:lumMod val="50000"/>
                    </a:schemeClr>
                  </a:solidFill>
                </a:rPr>
                <a:t>New</a:t>
              </a: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Fusion</a:t>
              </a:r>
              <a:endParaRPr lang="es-ES" sz="2800" kern="1200" dirty="0">
                <a:solidFill>
                  <a:schemeClr val="accent1">
                    <a:lumMod val="50000"/>
                  </a:schemeClr>
                </a:solidFill>
              </a:endParaRP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Division</a:t>
              </a:r>
              <a:endParaRPr lang="es-ES" sz="2800" kern="1200" dirty="0">
                <a:solidFill>
                  <a:schemeClr val="accent1">
                    <a:lumMod val="50000"/>
                  </a:schemeClr>
                </a:solidFill>
              </a:endParaRP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Remove</a:t>
              </a:r>
              <a:endParaRPr lang="es-ES" sz="2800" kern="1200" dirty="0">
                <a:solidFill>
                  <a:schemeClr val="accent1">
                    <a:lumMod val="50000"/>
                  </a:schemeClr>
                </a:solidFill>
              </a:endParaRPr>
            </a:p>
          </p:txBody>
        </p:sp>
        <p:sp>
          <p:nvSpPr>
            <p:cNvPr id="21" name="Forma libre 20"/>
            <p:cNvSpPr/>
            <p:nvPr/>
          </p:nvSpPr>
          <p:spPr>
            <a:xfrm>
              <a:off x="1106638" y="9434944"/>
              <a:ext cx="2770702" cy="998586"/>
            </a:xfrm>
            <a:custGeom>
              <a:avLst/>
              <a:gdLst>
                <a:gd name="connsiteX0" fmla="*/ 0 w 2511111"/>
                <a:gd name="connsiteY0" fmla="*/ 99859 h 998586"/>
                <a:gd name="connsiteX1" fmla="*/ 99859 w 2511111"/>
                <a:gd name="connsiteY1" fmla="*/ 0 h 998586"/>
                <a:gd name="connsiteX2" fmla="*/ 2411252 w 2511111"/>
                <a:gd name="connsiteY2" fmla="*/ 0 h 998586"/>
                <a:gd name="connsiteX3" fmla="*/ 2511111 w 2511111"/>
                <a:gd name="connsiteY3" fmla="*/ 99859 h 998586"/>
                <a:gd name="connsiteX4" fmla="*/ 2511111 w 2511111"/>
                <a:gd name="connsiteY4" fmla="*/ 898727 h 998586"/>
                <a:gd name="connsiteX5" fmla="*/ 2411252 w 2511111"/>
                <a:gd name="connsiteY5" fmla="*/ 998586 h 998586"/>
                <a:gd name="connsiteX6" fmla="*/ 99859 w 2511111"/>
                <a:gd name="connsiteY6" fmla="*/ 998586 h 998586"/>
                <a:gd name="connsiteX7" fmla="*/ 0 w 2511111"/>
                <a:gd name="connsiteY7" fmla="*/ 898727 h 998586"/>
                <a:gd name="connsiteX8" fmla="*/ 0 w 2511111"/>
                <a:gd name="connsiteY8" fmla="*/ 99859 h 99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111" h="998586">
                  <a:moveTo>
                    <a:pt x="0" y="99859"/>
                  </a:moveTo>
                  <a:cubicBezTo>
                    <a:pt x="0" y="44708"/>
                    <a:pt x="44708" y="0"/>
                    <a:pt x="99859" y="0"/>
                  </a:cubicBezTo>
                  <a:lnTo>
                    <a:pt x="2411252" y="0"/>
                  </a:lnTo>
                  <a:cubicBezTo>
                    <a:pt x="2466403" y="0"/>
                    <a:pt x="2511111" y="44708"/>
                    <a:pt x="2511111" y="99859"/>
                  </a:cubicBezTo>
                  <a:lnTo>
                    <a:pt x="2511111" y="898727"/>
                  </a:lnTo>
                  <a:cubicBezTo>
                    <a:pt x="2511111" y="953878"/>
                    <a:pt x="2466403" y="998586"/>
                    <a:pt x="2411252" y="998586"/>
                  </a:cubicBezTo>
                  <a:lnTo>
                    <a:pt x="99859" y="998586"/>
                  </a:lnTo>
                  <a:cubicBezTo>
                    <a:pt x="44708" y="998586"/>
                    <a:pt x="0" y="953878"/>
                    <a:pt x="0" y="898727"/>
                  </a:cubicBezTo>
                  <a:lnTo>
                    <a:pt x="0" y="99859"/>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208" tIns="69888" rIns="90208" bIns="69888" numCol="1" spcCol="1270" anchor="ctr" anchorCtr="0">
              <a:noAutofit/>
            </a:bodyPr>
            <a:lstStyle/>
            <a:p>
              <a:pPr lvl="0" algn="ctr" defTabSz="1422400">
                <a:lnSpc>
                  <a:spcPct val="90000"/>
                </a:lnSpc>
                <a:spcBef>
                  <a:spcPct val="0"/>
                </a:spcBef>
                <a:spcAft>
                  <a:spcPct val="35000"/>
                </a:spcAft>
              </a:pPr>
              <a:r>
                <a:rPr lang="es-ES" sz="3200" kern="1200" dirty="0"/>
                <a:t>Block</a:t>
              </a:r>
            </a:p>
          </p:txBody>
        </p:sp>
        <p:sp>
          <p:nvSpPr>
            <p:cNvPr id="22" name="Forma libre 21"/>
            <p:cNvSpPr/>
            <p:nvPr/>
          </p:nvSpPr>
          <p:spPr>
            <a:xfrm>
              <a:off x="4895753" y="7286770"/>
              <a:ext cx="2825000" cy="2330034"/>
            </a:xfrm>
            <a:custGeom>
              <a:avLst/>
              <a:gdLst>
                <a:gd name="connsiteX0" fmla="*/ 0 w 2825000"/>
                <a:gd name="connsiteY0" fmla="*/ 233003 h 2330034"/>
                <a:gd name="connsiteX1" fmla="*/ 233003 w 2825000"/>
                <a:gd name="connsiteY1" fmla="*/ 0 h 2330034"/>
                <a:gd name="connsiteX2" fmla="*/ 2591997 w 2825000"/>
                <a:gd name="connsiteY2" fmla="*/ 0 h 2330034"/>
                <a:gd name="connsiteX3" fmla="*/ 2825000 w 2825000"/>
                <a:gd name="connsiteY3" fmla="*/ 233003 h 2330034"/>
                <a:gd name="connsiteX4" fmla="*/ 2825000 w 2825000"/>
                <a:gd name="connsiteY4" fmla="*/ 2097031 h 2330034"/>
                <a:gd name="connsiteX5" fmla="*/ 2591997 w 2825000"/>
                <a:gd name="connsiteY5" fmla="*/ 2330034 h 2330034"/>
                <a:gd name="connsiteX6" fmla="*/ 233003 w 2825000"/>
                <a:gd name="connsiteY6" fmla="*/ 2330034 h 2330034"/>
                <a:gd name="connsiteX7" fmla="*/ 0 w 2825000"/>
                <a:gd name="connsiteY7" fmla="*/ 2097031 h 2330034"/>
                <a:gd name="connsiteX8" fmla="*/ 0 w 2825000"/>
                <a:gd name="connsiteY8" fmla="*/ 233003 h 233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5000" h="2330034">
                  <a:moveTo>
                    <a:pt x="0" y="233003"/>
                  </a:moveTo>
                  <a:cubicBezTo>
                    <a:pt x="0" y="104319"/>
                    <a:pt x="104319" y="0"/>
                    <a:pt x="233003" y="0"/>
                  </a:cubicBezTo>
                  <a:lnTo>
                    <a:pt x="2591997" y="0"/>
                  </a:lnTo>
                  <a:cubicBezTo>
                    <a:pt x="2720681" y="0"/>
                    <a:pt x="2825000" y="104319"/>
                    <a:pt x="2825000" y="233003"/>
                  </a:cubicBezTo>
                  <a:lnTo>
                    <a:pt x="2825000" y="2097031"/>
                  </a:lnTo>
                  <a:cubicBezTo>
                    <a:pt x="2825000" y="2225715"/>
                    <a:pt x="2720681" y="2330034"/>
                    <a:pt x="2591997" y="2330034"/>
                  </a:cubicBezTo>
                  <a:lnTo>
                    <a:pt x="233003" y="2330034"/>
                  </a:lnTo>
                  <a:cubicBezTo>
                    <a:pt x="104319" y="2330034"/>
                    <a:pt x="0" y="2225715"/>
                    <a:pt x="0" y="2097031"/>
                  </a:cubicBezTo>
                  <a:lnTo>
                    <a:pt x="0" y="23300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5531" tIns="594824" rIns="95531" bIns="95531" numCol="1" spcCol="1270" anchor="t" anchorCtr="0">
              <a:noAutofit/>
            </a:bodyPr>
            <a:lstStyle/>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Create</a:t>
              </a:r>
              <a:endParaRPr lang="es-ES" sz="2800" kern="1200" dirty="0">
                <a:solidFill>
                  <a:schemeClr val="accent1">
                    <a:lumMod val="50000"/>
                  </a:schemeClr>
                </a:solidFill>
              </a:endParaRP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Remove</a:t>
              </a:r>
              <a:endParaRPr lang="es-ES" sz="2800" kern="1200" dirty="0">
                <a:solidFill>
                  <a:schemeClr val="accent1">
                    <a:lumMod val="50000"/>
                  </a:schemeClr>
                </a:solidFill>
              </a:endParaRPr>
            </a:p>
          </p:txBody>
        </p:sp>
        <p:sp>
          <p:nvSpPr>
            <p:cNvPr id="24" name="Forma libre 23"/>
            <p:cNvSpPr/>
            <p:nvPr/>
          </p:nvSpPr>
          <p:spPr>
            <a:xfrm>
              <a:off x="4657916" y="6436354"/>
              <a:ext cx="3188339" cy="998586"/>
            </a:xfrm>
            <a:custGeom>
              <a:avLst/>
              <a:gdLst>
                <a:gd name="connsiteX0" fmla="*/ 0 w 2511111"/>
                <a:gd name="connsiteY0" fmla="*/ 99859 h 998586"/>
                <a:gd name="connsiteX1" fmla="*/ 99859 w 2511111"/>
                <a:gd name="connsiteY1" fmla="*/ 0 h 998586"/>
                <a:gd name="connsiteX2" fmla="*/ 2411252 w 2511111"/>
                <a:gd name="connsiteY2" fmla="*/ 0 h 998586"/>
                <a:gd name="connsiteX3" fmla="*/ 2511111 w 2511111"/>
                <a:gd name="connsiteY3" fmla="*/ 99859 h 998586"/>
                <a:gd name="connsiteX4" fmla="*/ 2511111 w 2511111"/>
                <a:gd name="connsiteY4" fmla="*/ 898727 h 998586"/>
                <a:gd name="connsiteX5" fmla="*/ 2411252 w 2511111"/>
                <a:gd name="connsiteY5" fmla="*/ 998586 h 998586"/>
                <a:gd name="connsiteX6" fmla="*/ 99859 w 2511111"/>
                <a:gd name="connsiteY6" fmla="*/ 998586 h 998586"/>
                <a:gd name="connsiteX7" fmla="*/ 0 w 2511111"/>
                <a:gd name="connsiteY7" fmla="*/ 898727 h 998586"/>
                <a:gd name="connsiteX8" fmla="*/ 0 w 2511111"/>
                <a:gd name="connsiteY8" fmla="*/ 99859 h 99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111" h="998586">
                  <a:moveTo>
                    <a:pt x="0" y="99859"/>
                  </a:moveTo>
                  <a:cubicBezTo>
                    <a:pt x="0" y="44708"/>
                    <a:pt x="44708" y="0"/>
                    <a:pt x="99859" y="0"/>
                  </a:cubicBezTo>
                  <a:lnTo>
                    <a:pt x="2411252" y="0"/>
                  </a:lnTo>
                  <a:cubicBezTo>
                    <a:pt x="2466403" y="0"/>
                    <a:pt x="2511111" y="44708"/>
                    <a:pt x="2511111" y="99859"/>
                  </a:cubicBezTo>
                  <a:lnTo>
                    <a:pt x="2511111" y="898727"/>
                  </a:lnTo>
                  <a:cubicBezTo>
                    <a:pt x="2511111" y="953878"/>
                    <a:pt x="2466403" y="998586"/>
                    <a:pt x="2411252" y="998586"/>
                  </a:cubicBezTo>
                  <a:lnTo>
                    <a:pt x="99859" y="998586"/>
                  </a:lnTo>
                  <a:cubicBezTo>
                    <a:pt x="44708" y="998586"/>
                    <a:pt x="0" y="953878"/>
                    <a:pt x="0" y="898727"/>
                  </a:cubicBezTo>
                  <a:lnTo>
                    <a:pt x="0" y="99859"/>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208" tIns="69888" rIns="90208" bIns="69888" numCol="1" spcCol="1270" anchor="ctr" anchorCtr="0">
              <a:noAutofit/>
            </a:bodyPr>
            <a:lstStyle/>
            <a:p>
              <a:pPr lvl="0" algn="ctr" defTabSz="1422400">
                <a:lnSpc>
                  <a:spcPct val="90000"/>
                </a:lnSpc>
                <a:spcBef>
                  <a:spcPct val="0"/>
                </a:spcBef>
                <a:spcAft>
                  <a:spcPct val="35000"/>
                </a:spcAft>
              </a:pPr>
              <a:r>
                <a:rPr lang="es-ES" sz="3200" kern="1200" dirty="0" err="1"/>
                <a:t>Location</a:t>
              </a:r>
              <a:r>
                <a:rPr lang="es-ES" sz="3200" kern="1200" dirty="0"/>
                <a:t> of </a:t>
              </a:r>
              <a:r>
                <a:rPr lang="es-ES" sz="3200" kern="1200" dirty="0" err="1"/>
                <a:t>services</a:t>
              </a:r>
              <a:endParaRPr lang="es-ES" sz="3200" kern="1200" dirty="0"/>
            </a:p>
          </p:txBody>
        </p:sp>
        <p:sp>
          <p:nvSpPr>
            <p:cNvPr id="25" name="Forma libre 24"/>
            <p:cNvSpPr/>
            <p:nvPr/>
          </p:nvSpPr>
          <p:spPr>
            <a:xfrm>
              <a:off x="8711870" y="7286770"/>
              <a:ext cx="2825000" cy="2330034"/>
            </a:xfrm>
            <a:custGeom>
              <a:avLst/>
              <a:gdLst>
                <a:gd name="connsiteX0" fmla="*/ 0 w 2825000"/>
                <a:gd name="connsiteY0" fmla="*/ 233003 h 2330034"/>
                <a:gd name="connsiteX1" fmla="*/ 233003 w 2825000"/>
                <a:gd name="connsiteY1" fmla="*/ 0 h 2330034"/>
                <a:gd name="connsiteX2" fmla="*/ 2591997 w 2825000"/>
                <a:gd name="connsiteY2" fmla="*/ 0 h 2330034"/>
                <a:gd name="connsiteX3" fmla="*/ 2825000 w 2825000"/>
                <a:gd name="connsiteY3" fmla="*/ 233003 h 2330034"/>
                <a:gd name="connsiteX4" fmla="*/ 2825000 w 2825000"/>
                <a:gd name="connsiteY4" fmla="*/ 2097031 h 2330034"/>
                <a:gd name="connsiteX5" fmla="*/ 2591997 w 2825000"/>
                <a:gd name="connsiteY5" fmla="*/ 2330034 h 2330034"/>
                <a:gd name="connsiteX6" fmla="*/ 233003 w 2825000"/>
                <a:gd name="connsiteY6" fmla="*/ 2330034 h 2330034"/>
                <a:gd name="connsiteX7" fmla="*/ 0 w 2825000"/>
                <a:gd name="connsiteY7" fmla="*/ 2097031 h 2330034"/>
                <a:gd name="connsiteX8" fmla="*/ 0 w 2825000"/>
                <a:gd name="connsiteY8" fmla="*/ 233003 h 233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5000" h="2330034">
                  <a:moveTo>
                    <a:pt x="0" y="233003"/>
                  </a:moveTo>
                  <a:cubicBezTo>
                    <a:pt x="0" y="104319"/>
                    <a:pt x="104319" y="0"/>
                    <a:pt x="233003" y="0"/>
                  </a:cubicBezTo>
                  <a:lnTo>
                    <a:pt x="2591997" y="0"/>
                  </a:lnTo>
                  <a:cubicBezTo>
                    <a:pt x="2720681" y="0"/>
                    <a:pt x="2825000" y="104319"/>
                    <a:pt x="2825000" y="233003"/>
                  </a:cubicBezTo>
                  <a:lnTo>
                    <a:pt x="2825000" y="2097031"/>
                  </a:lnTo>
                  <a:cubicBezTo>
                    <a:pt x="2825000" y="2225715"/>
                    <a:pt x="2720681" y="2330034"/>
                    <a:pt x="2591997" y="2330034"/>
                  </a:cubicBezTo>
                  <a:lnTo>
                    <a:pt x="233003" y="2330034"/>
                  </a:lnTo>
                  <a:cubicBezTo>
                    <a:pt x="104319" y="2330034"/>
                    <a:pt x="0" y="2225715"/>
                    <a:pt x="0" y="2097031"/>
                  </a:cubicBezTo>
                  <a:lnTo>
                    <a:pt x="0" y="23300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5531" tIns="95531" rIns="95531" bIns="594824" numCol="1" spcCol="1270" anchor="t" anchorCtr="0">
              <a:noAutofit/>
            </a:bodyPr>
            <a:lstStyle/>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First</a:t>
              </a:r>
              <a:r>
                <a:rPr lang="es-ES" sz="2800" kern="1200" dirty="0">
                  <a:solidFill>
                    <a:schemeClr val="accent1">
                      <a:lumMod val="50000"/>
                    </a:schemeClr>
                  </a:solidFill>
                </a:rPr>
                <a:t> </a:t>
              </a:r>
              <a:r>
                <a:rPr lang="es-ES" sz="2800" kern="1200" dirty="0" err="1">
                  <a:solidFill>
                    <a:schemeClr val="accent1">
                      <a:lumMod val="50000"/>
                    </a:schemeClr>
                  </a:solidFill>
                </a:rPr>
                <a:t>name</a:t>
              </a:r>
              <a:endParaRPr lang="es-ES" sz="2800" kern="1200" dirty="0">
                <a:solidFill>
                  <a:schemeClr val="accent1">
                    <a:lumMod val="50000"/>
                  </a:schemeClr>
                </a:solidFill>
              </a:endParaRP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Type</a:t>
              </a:r>
              <a:endParaRPr lang="es-ES" sz="2800" kern="1200" dirty="0">
                <a:solidFill>
                  <a:schemeClr val="accent1">
                    <a:lumMod val="50000"/>
                  </a:schemeClr>
                </a:solidFill>
              </a:endParaRP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Create</a:t>
              </a:r>
              <a:endParaRPr lang="es-ES" sz="2800" kern="1200" dirty="0">
                <a:solidFill>
                  <a:schemeClr val="accent1">
                    <a:lumMod val="50000"/>
                  </a:schemeClr>
                </a:solidFill>
              </a:endParaRP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Direction</a:t>
              </a:r>
              <a:endParaRPr lang="es-ES" sz="2800" kern="1200" dirty="0">
                <a:solidFill>
                  <a:schemeClr val="accent1">
                    <a:lumMod val="50000"/>
                  </a:schemeClr>
                </a:solidFill>
              </a:endParaRPr>
            </a:p>
            <a:p>
              <a:pPr marL="228600" lvl="1" indent="-228600" algn="l" defTabSz="977900">
                <a:lnSpc>
                  <a:spcPct val="90000"/>
                </a:lnSpc>
                <a:spcBef>
                  <a:spcPct val="0"/>
                </a:spcBef>
                <a:spcAft>
                  <a:spcPct val="15000"/>
                </a:spcAft>
                <a:buChar char="••"/>
              </a:pPr>
              <a:r>
                <a:rPr lang="es-ES" sz="2800" kern="1200" dirty="0" err="1">
                  <a:solidFill>
                    <a:schemeClr val="accent1">
                      <a:lumMod val="50000"/>
                    </a:schemeClr>
                  </a:solidFill>
                </a:rPr>
                <a:t>Remove</a:t>
              </a:r>
              <a:endParaRPr lang="es-ES" sz="2800" kern="1200" dirty="0">
                <a:solidFill>
                  <a:schemeClr val="accent1">
                    <a:lumMod val="50000"/>
                  </a:schemeClr>
                </a:solidFill>
              </a:endParaRPr>
            </a:p>
          </p:txBody>
        </p:sp>
        <p:sp>
          <p:nvSpPr>
            <p:cNvPr id="26" name="Forma libre 25"/>
            <p:cNvSpPr/>
            <p:nvPr/>
          </p:nvSpPr>
          <p:spPr>
            <a:xfrm>
              <a:off x="8712164" y="9497892"/>
              <a:ext cx="2824999" cy="998586"/>
            </a:xfrm>
            <a:custGeom>
              <a:avLst/>
              <a:gdLst>
                <a:gd name="connsiteX0" fmla="*/ 0 w 2511111"/>
                <a:gd name="connsiteY0" fmla="*/ 99859 h 998586"/>
                <a:gd name="connsiteX1" fmla="*/ 99859 w 2511111"/>
                <a:gd name="connsiteY1" fmla="*/ 0 h 998586"/>
                <a:gd name="connsiteX2" fmla="*/ 2411252 w 2511111"/>
                <a:gd name="connsiteY2" fmla="*/ 0 h 998586"/>
                <a:gd name="connsiteX3" fmla="*/ 2511111 w 2511111"/>
                <a:gd name="connsiteY3" fmla="*/ 99859 h 998586"/>
                <a:gd name="connsiteX4" fmla="*/ 2511111 w 2511111"/>
                <a:gd name="connsiteY4" fmla="*/ 898727 h 998586"/>
                <a:gd name="connsiteX5" fmla="*/ 2411252 w 2511111"/>
                <a:gd name="connsiteY5" fmla="*/ 998586 h 998586"/>
                <a:gd name="connsiteX6" fmla="*/ 99859 w 2511111"/>
                <a:gd name="connsiteY6" fmla="*/ 998586 h 998586"/>
                <a:gd name="connsiteX7" fmla="*/ 0 w 2511111"/>
                <a:gd name="connsiteY7" fmla="*/ 898727 h 998586"/>
                <a:gd name="connsiteX8" fmla="*/ 0 w 2511111"/>
                <a:gd name="connsiteY8" fmla="*/ 99859 h 99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111" h="998586">
                  <a:moveTo>
                    <a:pt x="0" y="99859"/>
                  </a:moveTo>
                  <a:cubicBezTo>
                    <a:pt x="0" y="44708"/>
                    <a:pt x="44708" y="0"/>
                    <a:pt x="99859" y="0"/>
                  </a:cubicBezTo>
                  <a:lnTo>
                    <a:pt x="2411252" y="0"/>
                  </a:lnTo>
                  <a:cubicBezTo>
                    <a:pt x="2466403" y="0"/>
                    <a:pt x="2511111" y="44708"/>
                    <a:pt x="2511111" y="99859"/>
                  </a:cubicBezTo>
                  <a:lnTo>
                    <a:pt x="2511111" y="898727"/>
                  </a:lnTo>
                  <a:cubicBezTo>
                    <a:pt x="2511111" y="953878"/>
                    <a:pt x="2466403" y="998586"/>
                    <a:pt x="2411252" y="998586"/>
                  </a:cubicBezTo>
                  <a:lnTo>
                    <a:pt x="99859" y="998586"/>
                  </a:lnTo>
                  <a:cubicBezTo>
                    <a:pt x="44708" y="998586"/>
                    <a:pt x="0" y="953878"/>
                    <a:pt x="0" y="898727"/>
                  </a:cubicBezTo>
                  <a:lnTo>
                    <a:pt x="0" y="99859"/>
                  </a:lnTo>
                  <a:close/>
                </a:path>
              </a:pathLst>
            </a:custGeom>
            <a:solidFill>
              <a:schemeClr val="bg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208" tIns="69888" rIns="90208" bIns="69888" numCol="1" spcCol="1270" anchor="ctr" anchorCtr="0">
              <a:noAutofit/>
            </a:bodyPr>
            <a:lstStyle/>
            <a:p>
              <a:pPr lvl="0" algn="ctr" defTabSz="1422400">
                <a:lnSpc>
                  <a:spcPct val="90000"/>
                </a:lnSpc>
                <a:spcBef>
                  <a:spcPct val="0"/>
                </a:spcBef>
                <a:spcAft>
                  <a:spcPct val="35000"/>
                </a:spcAft>
              </a:pPr>
              <a:r>
                <a:rPr lang="es-ES" sz="3200" kern="1200" dirty="0" err="1">
                  <a:solidFill>
                    <a:schemeClr val="accent1">
                      <a:lumMod val="50000"/>
                    </a:schemeClr>
                  </a:solidFill>
                </a:rPr>
                <a:t>Roads</a:t>
              </a:r>
              <a:endParaRPr lang="es-ES" sz="3200" kern="1200" dirty="0">
                <a:solidFill>
                  <a:schemeClr val="accent1">
                    <a:lumMod val="50000"/>
                  </a:schemeClr>
                </a:solidFill>
              </a:endParaRPr>
            </a:p>
          </p:txBody>
        </p:sp>
      </p:grpSp>
    </p:spTree>
    <p:extLst>
      <p:ext uri="{BB962C8B-B14F-4D97-AF65-F5344CB8AC3E}">
        <p14:creationId xmlns:p14="http://schemas.microsoft.com/office/powerpoint/2010/main" val="13697175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1211140" y="1119358"/>
            <a:ext cx="18638960" cy="1631216"/>
          </a:xfrm>
          <a:prstGeom prst="rect">
            <a:avLst/>
          </a:prstGeom>
          <a:noFill/>
        </p:spPr>
        <p:txBody>
          <a:bodyPr wrap="square" rtlCol="0">
            <a:spAutoFit/>
          </a:bodyPr>
          <a:lstStyle/>
          <a:p>
            <a:pPr defTabSz="1828800" hangingPunct="1"/>
            <a:r>
              <a:rPr lang="en-US" sz="5000" kern="1200" dirty="0">
                <a:solidFill>
                  <a:srgbClr val="1F497D"/>
                </a:solidFill>
                <a:latin typeface="+mn-lt"/>
                <a:ea typeface="+mn-ea"/>
                <a:cs typeface="Arial" panose="020B0604020202020204" pitchFamily="34" charset="0"/>
              </a:rPr>
              <a:t>When selecting a point, the geographical location data of the block </a:t>
            </a:r>
            <a:r>
              <a:rPr lang="en-US" sz="5000" kern="1200" dirty="0">
                <a:solidFill>
                  <a:srgbClr val="1F497D"/>
                </a:solidFill>
                <a:latin typeface="+mn-lt"/>
                <a:cs typeface="Arial" panose="020B0604020202020204" pitchFamily="34" charset="0"/>
              </a:rPr>
              <a:t>in  the </a:t>
            </a:r>
            <a:r>
              <a:rPr lang="en-US" sz="5000" kern="1200" dirty="0">
                <a:solidFill>
                  <a:srgbClr val="1F497D"/>
                </a:solidFill>
                <a:latin typeface="+mn-lt"/>
                <a:ea typeface="+mn-ea"/>
                <a:cs typeface="Arial" panose="020B0604020202020204" pitchFamily="34" charset="0"/>
              </a:rPr>
              <a:t>Geo-Statistical Framework </a:t>
            </a:r>
            <a:r>
              <a:rPr lang="en-US" sz="5000" kern="1200" dirty="0">
                <a:solidFill>
                  <a:srgbClr val="1F497D"/>
                </a:solidFill>
                <a:latin typeface="+mn-lt"/>
                <a:cs typeface="Arial" panose="020B0604020202020204" pitchFamily="34" charset="0"/>
              </a:rPr>
              <a:t>is displayed </a:t>
            </a:r>
            <a:endParaRPr lang="es-MX" sz="5000" kern="1200" dirty="0">
              <a:solidFill>
                <a:srgbClr val="1F497D"/>
              </a:solidFill>
              <a:latin typeface="+mn-lt"/>
              <a:ea typeface="+mn-ea"/>
              <a:cs typeface="Arial" panose="020B0604020202020204" pitchFamily="34" charset="0"/>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r="49799" b="31715"/>
          <a:stretch>
            <a:fillRect/>
          </a:stretch>
        </p:blipFill>
        <p:spPr bwMode="auto">
          <a:xfrm>
            <a:off x="3009900" y="3191253"/>
            <a:ext cx="16166140" cy="87945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ángulo redondeado 16"/>
          <p:cNvSpPr/>
          <p:nvPr/>
        </p:nvSpPr>
        <p:spPr>
          <a:xfrm>
            <a:off x="15469283" y="4858435"/>
            <a:ext cx="8493028" cy="3999130"/>
          </a:xfrm>
          <a:prstGeom prst="roundRect">
            <a:avLst/>
          </a:prstGeom>
          <a:solidFill>
            <a:schemeClr val="accent1">
              <a:lumMod val="50000"/>
            </a:schemeClr>
          </a:solidFill>
          <a:ln>
            <a:solidFill>
              <a:srgbClr val="0074C8"/>
            </a:solidFill>
          </a:ln>
        </p:spPr>
        <p:style>
          <a:lnRef idx="1">
            <a:schemeClr val="accent6"/>
          </a:lnRef>
          <a:fillRef idx="2">
            <a:schemeClr val="accent6"/>
          </a:fillRef>
          <a:effectRef idx="1">
            <a:schemeClr val="accent6"/>
          </a:effectRef>
          <a:fontRef idx="minor">
            <a:schemeClr val="dk1"/>
          </a:fontRef>
        </p:style>
        <p:txBody>
          <a:bodyPr rtlCol="0" anchor="ctr"/>
          <a:lstStyle/>
          <a:p>
            <a:pPr algn="just" defTabSz="1828800" hangingPunct="1"/>
            <a:r>
              <a:rPr lang="en-US" b="0" dirty="0">
                <a:solidFill>
                  <a:schemeClr val="bg1"/>
                </a:solidFill>
              </a:rPr>
              <a:t>The cartographic module uses de geostatistical framework developed by INEGI, which presents the division of the national territory into different levels of disaggregation: entity, municipality, locality, BGEA, block, and types and names of the roads</a:t>
            </a:r>
            <a:endParaRPr lang="es-MX" sz="3600" b="0" kern="1200" dirty="0">
              <a:solidFill>
                <a:schemeClr val="bg1"/>
              </a:solidFill>
              <a:cs typeface="Arial" pitchFamily="34" charset="0"/>
            </a:endParaRPr>
          </a:p>
        </p:txBody>
      </p:sp>
      <p:sp>
        <p:nvSpPr>
          <p:cNvPr id="3" name="Título 2">
            <a:extLst>
              <a:ext uri="{FF2B5EF4-FFF2-40B4-BE49-F238E27FC236}">
                <a16:creationId xmlns:a16="http://schemas.microsoft.com/office/drawing/2014/main" id="{BAF57159-5739-4BA1-9EE9-E05DA47AEAE0}"/>
              </a:ext>
            </a:extLst>
          </p:cNvPr>
          <p:cNvSpPr>
            <a:spLocks noGrp="1"/>
          </p:cNvSpPr>
          <p:nvPr>
            <p:ph type="title"/>
          </p:nvPr>
        </p:nvSpPr>
        <p:spPr/>
        <p:txBody>
          <a:bodyPr/>
          <a:lstStyle/>
          <a:p>
            <a:r>
              <a:rPr lang="es-MX" altLang="es-MX" sz="8000" dirty="0" err="1">
                <a:solidFill>
                  <a:schemeClr val="bg1"/>
                </a:solidFill>
                <a:latin typeface="inherit"/>
              </a:rPr>
              <a:t>Example</a:t>
            </a:r>
            <a:r>
              <a:rPr lang="es-MX" altLang="es-MX" sz="8000" dirty="0">
                <a:solidFill>
                  <a:schemeClr val="bg1"/>
                </a:solidFill>
                <a:latin typeface="inherit"/>
              </a:rPr>
              <a:t>: </a:t>
            </a:r>
            <a:r>
              <a:rPr lang="es-MX" altLang="es-MX" sz="8000" dirty="0" err="1">
                <a:solidFill>
                  <a:schemeClr val="bg1"/>
                </a:solidFill>
                <a:latin typeface="inherit"/>
              </a:rPr>
              <a:t>Cartographic</a:t>
            </a:r>
            <a:r>
              <a:rPr lang="es-MX" altLang="es-MX" sz="8000" dirty="0">
                <a:solidFill>
                  <a:schemeClr val="bg1"/>
                </a:solidFill>
                <a:latin typeface="inherit"/>
              </a:rPr>
              <a:t> module </a:t>
            </a:r>
            <a:endParaRPr lang="es-MX" dirty="0">
              <a:latin typeface="inherit"/>
            </a:endParaRPr>
          </a:p>
        </p:txBody>
      </p:sp>
    </p:spTree>
    <p:extLst>
      <p:ext uri="{BB962C8B-B14F-4D97-AF65-F5344CB8AC3E}">
        <p14:creationId xmlns:p14="http://schemas.microsoft.com/office/powerpoint/2010/main" val="306790153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7"/>
          <p:cNvSpPr>
            <a:spLocks noGrp="1"/>
          </p:cNvSpPr>
          <p:nvPr>
            <p:ph type="title"/>
          </p:nvPr>
        </p:nvSpPr>
        <p:spPr/>
        <p:txBody>
          <a:bodyPr/>
          <a:lstStyle/>
          <a:p>
            <a:r>
              <a:rPr lang="es-MX" altLang="es-MX" sz="8000" dirty="0" err="1">
                <a:solidFill>
                  <a:schemeClr val="bg1"/>
                </a:solidFill>
                <a:latin typeface="inherit"/>
              </a:rPr>
              <a:t>Example</a:t>
            </a:r>
            <a:r>
              <a:rPr lang="es-MX" altLang="es-MX" sz="8000" dirty="0">
                <a:solidFill>
                  <a:schemeClr val="bg1"/>
                </a:solidFill>
                <a:latin typeface="inherit"/>
              </a:rPr>
              <a:t>: </a:t>
            </a:r>
            <a:r>
              <a:rPr lang="es-MX" altLang="es-MX" sz="8000" dirty="0" err="1">
                <a:solidFill>
                  <a:schemeClr val="bg1"/>
                </a:solidFill>
                <a:latin typeface="inherit"/>
              </a:rPr>
              <a:t>Cartographic</a:t>
            </a:r>
            <a:r>
              <a:rPr lang="es-MX" altLang="es-MX" sz="8000" dirty="0">
                <a:solidFill>
                  <a:schemeClr val="bg1"/>
                </a:solidFill>
                <a:latin typeface="inherit"/>
              </a:rPr>
              <a:t> module</a:t>
            </a:r>
            <a:r>
              <a:rPr lang="es-MX" altLang="es-MX" sz="8000" dirty="0">
                <a:solidFill>
                  <a:schemeClr val="bg1"/>
                </a:solidFill>
              </a:rPr>
              <a:t> </a:t>
            </a:r>
            <a:endParaRPr lang="es-419" sz="8000" dirty="0">
              <a:solidFill>
                <a:schemeClr val="bg1"/>
              </a:solidFill>
            </a:endParaRPr>
          </a:p>
        </p:txBody>
      </p:sp>
      <p:sp>
        <p:nvSpPr>
          <p:cNvPr id="5" name="CuadroTexto 4"/>
          <p:cNvSpPr txBox="1"/>
          <p:nvPr/>
        </p:nvSpPr>
        <p:spPr>
          <a:xfrm>
            <a:off x="382598" y="1351541"/>
            <a:ext cx="22288500"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5000" dirty="0">
                <a:solidFill>
                  <a:schemeClr val="accent1">
                    <a:lumMod val="50000"/>
                  </a:schemeClr>
                </a:solidFill>
                <a:latin typeface="+mn-lt"/>
              </a:rPr>
              <a:t>Digital location of economic units</a:t>
            </a:r>
          </a:p>
          <a:p>
            <a:r>
              <a:rPr lang="en-US" sz="5000" dirty="0">
                <a:solidFill>
                  <a:schemeClr val="accent1">
                    <a:lumMod val="50000"/>
                  </a:schemeClr>
                </a:solidFill>
                <a:latin typeface="+mn-lt"/>
              </a:rPr>
              <a:t>Economic Censuses</a:t>
            </a:r>
          </a:p>
        </p:txBody>
      </p:sp>
      <p:sp>
        <p:nvSpPr>
          <p:cNvPr id="27" name="CuadroTexto 26"/>
          <p:cNvSpPr txBox="1"/>
          <p:nvPr/>
        </p:nvSpPr>
        <p:spPr>
          <a:xfrm>
            <a:off x="5407357" y="11251995"/>
            <a:ext cx="1478915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endParaRPr kumimoji="0" lang="es-419" sz="3000" b="1" i="0" u="none" strike="noStrike" cap="none" spc="0" normalizeH="0" baseline="0" dirty="0">
              <a:ln>
                <a:noFill/>
              </a:ln>
              <a:solidFill>
                <a:schemeClr val="accent1">
                  <a:lumMod val="50000"/>
                </a:schemeClr>
              </a:solidFill>
              <a:effectLst/>
              <a:uFillTx/>
              <a:sym typeface="Helvetica Neue"/>
            </a:endParaRPr>
          </a:p>
        </p:txBody>
      </p:sp>
      <p:grpSp>
        <p:nvGrpSpPr>
          <p:cNvPr id="48" name="Grupo 47"/>
          <p:cNvGrpSpPr/>
          <p:nvPr/>
        </p:nvGrpSpPr>
        <p:grpSpPr>
          <a:xfrm>
            <a:off x="1229373" y="3282880"/>
            <a:ext cx="11347939" cy="7525840"/>
            <a:chOff x="4847186" y="3634682"/>
            <a:chExt cx="8064896" cy="6244328"/>
          </a:xfrm>
        </p:grpSpPr>
        <p:pic>
          <p:nvPicPr>
            <p:cNvPr id="49" name="Picture 2"/>
            <p:cNvPicPr>
              <a:picLocks noChangeAspect="1" noChangeArrowheads="1"/>
            </p:cNvPicPr>
            <p:nvPr/>
          </p:nvPicPr>
          <p:blipFill>
            <a:blip r:embed="rId2" cstate="print"/>
            <a:srcRect l="39729" t="54755" r="28693" b="14685"/>
            <a:stretch>
              <a:fillRect/>
            </a:stretch>
          </p:blipFill>
          <p:spPr bwMode="auto">
            <a:xfrm>
              <a:off x="4847186" y="3634682"/>
              <a:ext cx="8064896" cy="6244328"/>
            </a:xfrm>
            <a:prstGeom prst="rect">
              <a:avLst/>
            </a:prstGeom>
            <a:noFill/>
            <a:ln w="9525">
              <a:noFill/>
              <a:miter lim="800000"/>
              <a:headEnd/>
              <a:tailEnd/>
            </a:ln>
          </p:spPr>
        </p:pic>
        <p:sp>
          <p:nvSpPr>
            <p:cNvPr id="50" name="5 Elipse"/>
            <p:cNvSpPr/>
            <p:nvPr/>
          </p:nvSpPr>
          <p:spPr>
            <a:xfrm>
              <a:off x="6515100" y="6755706"/>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51" name="6 Elipse"/>
            <p:cNvSpPr/>
            <p:nvPr/>
          </p:nvSpPr>
          <p:spPr>
            <a:xfrm>
              <a:off x="6908800" y="6755706"/>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52" name="7 Elipse"/>
            <p:cNvSpPr/>
            <p:nvPr/>
          </p:nvSpPr>
          <p:spPr>
            <a:xfrm>
              <a:off x="8204200" y="4790380"/>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53" name="8 Elipse"/>
            <p:cNvSpPr/>
            <p:nvPr/>
          </p:nvSpPr>
          <p:spPr>
            <a:xfrm>
              <a:off x="9747250" y="4907856"/>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54" name="9 Elipse"/>
            <p:cNvSpPr/>
            <p:nvPr/>
          </p:nvSpPr>
          <p:spPr>
            <a:xfrm>
              <a:off x="10013950" y="4933256"/>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55" name="10 CuadroTexto"/>
            <p:cNvSpPr txBox="1">
              <a:spLocks noChangeArrowheads="1"/>
            </p:cNvSpPr>
            <p:nvPr/>
          </p:nvSpPr>
          <p:spPr bwMode="auto">
            <a:xfrm rot="-3373461">
              <a:off x="7532689" y="4093403"/>
              <a:ext cx="793750"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a:solidFill>
                    <a:srgbClr val="FFFF00"/>
                  </a:solidFill>
                  <a:latin typeface="Arial" pitchFamily="34" charset="0"/>
                  <a:ea typeface="+mn-ea"/>
                  <a:cs typeface="Arial" pitchFamily="34" charset="0"/>
                </a:rPr>
                <a:t>126</a:t>
              </a:r>
            </a:p>
          </p:txBody>
        </p:sp>
        <p:sp>
          <p:nvSpPr>
            <p:cNvPr id="56" name="11 CuadroTexto"/>
            <p:cNvSpPr txBox="1">
              <a:spLocks noChangeArrowheads="1"/>
            </p:cNvSpPr>
            <p:nvPr/>
          </p:nvSpPr>
          <p:spPr bwMode="auto">
            <a:xfrm rot="-3373461">
              <a:off x="7885114" y="4102927"/>
              <a:ext cx="660400"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a:solidFill>
                    <a:srgbClr val="FFFF00"/>
                  </a:solidFill>
                  <a:latin typeface="Arial" pitchFamily="34" charset="0"/>
                  <a:ea typeface="+mn-ea"/>
                  <a:cs typeface="Arial" pitchFamily="34" charset="0"/>
                </a:rPr>
                <a:t>128</a:t>
              </a:r>
            </a:p>
          </p:txBody>
        </p:sp>
        <p:sp>
          <p:nvSpPr>
            <p:cNvPr id="57" name="12 CuadroTexto"/>
            <p:cNvSpPr txBox="1">
              <a:spLocks noChangeArrowheads="1"/>
            </p:cNvSpPr>
            <p:nvPr/>
          </p:nvSpPr>
          <p:spPr bwMode="auto">
            <a:xfrm rot="-3373461">
              <a:off x="8075613" y="4264855"/>
              <a:ext cx="806450"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dirty="0">
                  <a:solidFill>
                    <a:srgbClr val="FFFF00"/>
                  </a:solidFill>
                  <a:latin typeface="Arial" pitchFamily="34" charset="0"/>
                  <a:ea typeface="+mn-ea"/>
                  <a:cs typeface="Arial" pitchFamily="34" charset="0"/>
                </a:rPr>
                <a:t>130</a:t>
              </a:r>
            </a:p>
          </p:txBody>
        </p:sp>
        <p:sp>
          <p:nvSpPr>
            <p:cNvPr id="58" name="13 CuadroTexto"/>
            <p:cNvSpPr txBox="1">
              <a:spLocks noChangeArrowheads="1"/>
            </p:cNvSpPr>
            <p:nvPr/>
          </p:nvSpPr>
          <p:spPr bwMode="auto">
            <a:xfrm rot="-3373461">
              <a:off x="9602789" y="4407729"/>
              <a:ext cx="704850"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a:solidFill>
                    <a:srgbClr val="FFFF00"/>
                  </a:solidFill>
                  <a:latin typeface="Arial" pitchFamily="34" charset="0"/>
                  <a:ea typeface="+mn-ea"/>
                  <a:cs typeface="Arial" pitchFamily="34" charset="0"/>
                </a:rPr>
                <a:t>140</a:t>
              </a:r>
            </a:p>
          </p:txBody>
        </p:sp>
        <p:sp>
          <p:nvSpPr>
            <p:cNvPr id="59" name="14 CuadroTexto"/>
            <p:cNvSpPr txBox="1">
              <a:spLocks noChangeArrowheads="1"/>
            </p:cNvSpPr>
            <p:nvPr/>
          </p:nvSpPr>
          <p:spPr bwMode="auto">
            <a:xfrm rot="-3373461">
              <a:off x="9888538" y="4449005"/>
              <a:ext cx="800100"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a:solidFill>
                    <a:srgbClr val="FFFF00"/>
                  </a:solidFill>
                  <a:latin typeface="Arial" pitchFamily="34" charset="0"/>
                  <a:ea typeface="+mn-ea"/>
                  <a:cs typeface="Arial" pitchFamily="34" charset="0"/>
                </a:rPr>
                <a:t>190</a:t>
              </a:r>
            </a:p>
          </p:txBody>
        </p:sp>
        <p:sp>
          <p:nvSpPr>
            <p:cNvPr id="60" name="15 Elipse"/>
            <p:cNvSpPr/>
            <p:nvPr/>
          </p:nvSpPr>
          <p:spPr>
            <a:xfrm>
              <a:off x="8705850" y="6806506"/>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61" name="16 Elipse"/>
            <p:cNvSpPr/>
            <p:nvPr/>
          </p:nvSpPr>
          <p:spPr>
            <a:xfrm>
              <a:off x="7696200" y="4790380"/>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62" name="17 Elipse"/>
            <p:cNvSpPr/>
            <p:nvPr/>
          </p:nvSpPr>
          <p:spPr>
            <a:xfrm>
              <a:off x="8216900" y="4784030"/>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63" name="18 Elipse"/>
            <p:cNvSpPr/>
            <p:nvPr/>
          </p:nvSpPr>
          <p:spPr>
            <a:xfrm>
              <a:off x="7708900" y="4790380"/>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64" name="19 Elipse"/>
            <p:cNvSpPr/>
            <p:nvPr/>
          </p:nvSpPr>
          <p:spPr>
            <a:xfrm>
              <a:off x="7956550" y="4790380"/>
              <a:ext cx="152400" cy="1397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65" name="20 CuadroTexto"/>
            <p:cNvSpPr txBox="1">
              <a:spLocks noChangeArrowheads="1"/>
            </p:cNvSpPr>
            <p:nvPr/>
          </p:nvSpPr>
          <p:spPr bwMode="auto">
            <a:xfrm rot="-3373461">
              <a:off x="6442076" y="6231767"/>
              <a:ext cx="847724"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a:solidFill>
                    <a:srgbClr val="FFFF00"/>
                  </a:solidFill>
                  <a:latin typeface="Arial" pitchFamily="34" charset="0"/>
                  <a:ea typeface="+mn-ea"/>
                  <a:cs typeface="Arial" pitchFamily="34" charset="0"/>
                </a:rPr>
                <a:t>131</a:t>
              </a:r>
            </a:p>
          </p:txBody>
        </p:sp>
        <p:sp>
          <p:nvSpPr>
            <p:cNvPr id="66" name="21 CuadroTexto"/>
            <p:cNvSpPr txBox="1">
              <a:spLocks noChangeArrowheads="1"/>
            </p:cNvSpPr>
            <p:nvPr/>
          </p:nvSpPr>
          <p:spPr bwMode="auto">
            <a:xfrm rot="-3373461">
              <a:off x="6784975" y="6192079"/>
              <a:ext cx="920750"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dirty="0">
                  <a:solidFill>
                    <a:srgbClr val="FFFF00"/>
                  </a:solidFill>
                  <a:latin typeface="Arial" pitchFamily="34" charset="0"/>
                  <a:ea typeface="+mn-ea"/>
                  <a:cs typeface="Arial" pitchFamily="34" charset="0"/>
                </a:rPr>
                <a:t>133</a:t>
              </a:r>
            </a:p>
          </p:txBody>
        </p:sp>
        <p:sp>
          <p:nvSpPr>
            <p:cNvPr id="67" name="22 CuadroTexto"/>
            <p:cNvSpPr txBox="1">
              <a:spLocks noChangeArrowheads="1"/>
            </p:cNvSpPr>
            <p:nvPr/>
          </p:nvSpPr>
          <p:spPr bwMode="auto">
            <a:xfrm rot="-3373461">
              <a:off x="8691564" y="6392103"/>
              <a:ext cx="520700" cy="422405"/>
            </a:xfrm>
            <a:prstGeom prst="rect">
              <a:avLst/>
            </a:prstGeom>
            <a:noFill/>
            <a:ln w="9525">
              <a:noFill/>
              <a:miter lim="800000"/>
              <a:headEnd/>
              <a:tailEnd/>
            </a:ln>
          </p:spPr>
          <p:txBody>
            <a:bodyPr lIns="72000" tIns="72000" rIns="72000" bIns="72000">
              <a:spAutoFit/>
            </a:bodyPr>
            <a:lstStyle/>
            <a:p>
              <a:pPr algn="l" defTabSz="1828800" hangingPunct="1"/>
              <a:r>
                <a:rPr lang="es-MX" sz="1800" b="0" kern="1200">
                  <a:solidFill>
                    <a:srgbClr val="FFFF00"/>
                  </a:solidFill>
                  <a:latin typeface="Arial" pitchFamily="34" charset="0"/>
                  <a:ea typeface="+mn-ea"/>
                  <a:cs typeface="Arial" pitchFamily="34" charset="0"/>
                </a:rPr>
                <a:t>95</a:t>
              </a:r>
            </a:p>
          </p:txBody>
        </p:sp>
      </p:grpSp>
      <p:sp>
        <p:nvSpPr>
          <p:cNvPr id="69" name="25 Flecha derecha"/>
          <p:cNvSpPr/>
          <p:nvPr/>
        </p:nvSpPr>
        <p:spPr>
          <a:xfrm>
            <a:off x="7141908" y="6702665"/>
            <a:ext cx="6859717" cy="425946"/>
          </a:xfrm>
          <a:prstGeom prst="rightArrow">
            <a:avLst/>
          </a:prstGeom>
          <a:solidFill>
            <a:schemeClr val="accent1">
              <a:lumMod val="7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es-MX" sz="3600" b="0" kern="1200">
              <a:solidFill>
                <a:prstClr val="white"/>
              </a:solidFill>
              <a:latin typeface="Arial" pitchFamily="34" charset="0"/>
              <a:cs typeface="Arial" pitchFamily="34" charset="0"/>
            </a:endParaRPr>
          </a:p>
        </p:txBody>
      </p:sp>
      <p:sp>
        <p:nvSpPr>
          <p:cNvPr id="2" name="Rectángulo 1">
            <a:extLst>
              <a:ext uri="{FF2B5EF4-FFF2-40B4-BE49-F238E27FC236}">
                <a16:creationId xmlns:a16="http://schemas.microsoft.com/office/drawing/2014/main" id="{51F3AACD-C0A9-4EAD-AE86-74260CCFA4ED}"/>
              </a:ext>
            </a:extLst>
          </p:cNvPr>
          <p:cNvSpPr/>
          <p:nvPr/>
        </p:nvSpPr>
        <p:spPr>
          <a:xfrm>
            <a:off x="13764163" y="4537999"/>
            <a:ext cx="9640961" cy="5262979"/>
          </a:xfrm>
          <a:prstGeom prst="rect">
            <a:avLst/>
          </a:prstGeom>
        </p:spPr>
        <p:txBody>
          <a:bodyPr wrap="square">
            <a:spAutoFit/>
          </a:bodyPr>
          <a:lstStyle/>
          <a:p>
            <a:pPr marL="457200" indent="-457200" algn="just">
              <a:buFont typeface="Arial" panose="020B0604020202020204" pitchFamily="34" charset="0"/>
              <a:buChar char="•"/>
            </a:pPr>
            <a:r>
              <a:rPr lang="en-US" sz="4200" b="0" dirty="0">
                <a:solidFill>
                  <a:schemeClr val="accent1">
                    <a:lumMod val="50000"/>
                  </a:schemeClr>
                </a:solidFill>
              </a:rPr>
              <a:t>This module allows identifying each economic unit using a point in the digital cartography</a:t>
            </a:r>
            <a:endParaRPr lang="es-MX" sz="4400" dirty="0"/>
          </a:p>
          <a:p>
            <a:pPr marL="457200" indent="-457200" algn="just">
              <a:buFont typeface="Arial" panose="020B0604020202020204" pitchFamily="34" charset="0"/>
              <a:buChar char="•"/>
            </a:pPr>
            <a:endParaRPr lang="en-US" sz="4200" b="0" dirty="0">
              <a:solidFill>
                <a:schemeClr val="accent1">
                  <a:lumMod val="50000"/>
                </a:schemeClr>
              </a:solidFill>
            </a:endParaRPr>
          </a:p>
          <a:p>
            <a:pPr marL="457200" indent="-457200" algn="just">
              <a:buFont typeface="Arial" panose="020B0604020202020204" pitchFamily="34" charset="0"/>
              <a:buChar char="•"/>
            </a:pPr>
            <a:endParaRPr lang="en-US" sz="4200" b="0" dirty="0">
              <a:solidFill>
                <a:schemeClr val="accent1">
                  <a:lumMod val="50000"/>
                </a:schemeClr>
              </a:solidFill>
            </a:endParaRPr>
          </a:p>
          <a:p>
            <a:pPr marL="457200" indent="-457200" algn="just">
              <a:buFont typeface="Arial" panose="020B0604020202020204" pitchFamily="34" charset="0"/>
              <a:buChar char="•"/>
            </a:pPr>
            <a:r>
              <a:rPr lang="en-US" sz="4200" b="0" dirty="0">
                <a:solidFill>
                  <a:schemeClr val="accent1">
                    <a:lumMod val="50000"/>
                  </a:schemeClr>
                </a:solidFill>
              </a:rPr>
              <a:t>Also, it  allows to verify the correct location and enumeration of economic units</a:t>
            </a:r>
          </a:p>
        </p:txBody>
      </p:sp>
    </p:spTree>
    <p:extLst>
      <p:ext uri="{BB962C8B-B14F-4D97-AF65-F5344CB8AC3E}">
        <p14:creationId xmlns:p14="http://schemas.microsoft.com/office/powerpoint/2010/main" val="360241943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altLang="es-MX" sz="8000" dirty="0" err="1">
                <a:solidFill>
                  <a:schemeClr val="bg1"/>
                </a:solidFill>
                <a:latin typeface="inherit"/>
              </a:rPr>
              <a:t>Example</a:t>
            </a:r>
            <a:r>
              <a:rPr lang="es-MX" altLang="es-MX" sz="8000" dirty="0">
                <a:solidFill>
                  <a:schemeClr val="bg1"/>
                </a:solidFill>
                <a:latin typeface="inherit"/>
              </a:rPr>
              <a:t>: </a:t>
            </a:r>
            <a:r>
              <a:rPr lang="es-MX" altLang="es-MX" sz="8000" dirty="0" err="1">
                <a:solidFill>
                  <a:schemeClr val="bg1"/>
                </a:solidFill>
                <a:latin typeface="inherit"/>
              </a:rPr>
              <a:t>Cartographic</a:t>
            </a:r>
            <a:r>
              <a:rPr lang="es-MX" altLang="es-MX" sz="8000" dirty="0">
                <a:solidFill>
                  <a:schemeClr val="bg1"/>
                </a:solidFill>
                <a:latin typeface="inherit"/>
              </a:rPr>
              <a:t> module </a:t>
            </a:r>
            <a:endParaRPr lang="es-419" sz="8000" dirty="0">
              <a:latin typeface="inherit"/>
            </a:endParaRPr>
          </a:p>
        </p:txBody>
      </p:sp>
      <p:sp>
        <p:nvSpPr>
          <p:cNvPr id="4" name="CuadroTexto 3"/>
          <p:cNvSpPr txBox="1"/>
          <p:nvPr/>
        </p:nvSpPr>
        <p:spPr>
          <a:xfrm>
            <a:off x="2266950" y="1039737"/>
            <a:ext cx="20478750"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5000" dirty="0">
                <a:solidFill>
                  <a:schemeClr val="accent1">
                    <a:lumMod val="50000"/>
                  </a:schemeClr>
                </a:solidFill>
              </a:rPr>
              <a:t>Delimitation of the </a:t>
            </a:r>
            <a:r>
              <a:rPr lang="en-US" sz="5000" dirty="0" err="1">
                <a:solidFill>
                  <a:schemeClr val="accent1">
                    <a:lumMod val="50000"/>
                  </a:schemeClr>
                </a:solidFill>
              </a:rPr>
              <a:t>landplot</a:t>
            </a:r>
            <a:r>
              <a:rPr lang="en-US" sz="5000" dirty="0">
                <a:solidFill>
                  <a:schemeClr val="accent1">
                    <a:lumMod val="50000"/>
                  </a:schemeClr>
                </a:solidFill>
              </a:rPr>
              <a:t> and association with the producer </a:t>
            </a:r>
            <a:r>
              <a:rPr kumimoji="0" lang="en-US" sz="5000" i="0" u="none" strike="noStrike" cap="none" spc="0" normalizeH="0" baseline="0" dirty="0">
                <a:ln>
                  <a:noFill/>
                </a:ln>
                <a:solidFill>
                  <a:schemeClr val="accent1">
                    <a:lumMod val="50000"/>
                  </a:schemeClr>
                </a:solidFill>
                <a:effectLst/>
                <a:uFillTx/>
                <a:sym typeface="Helvetica Neue"/>
              </a:rPr>
              <a:t>Agricultural </a:t>
            </a:r>
            <a:r>
              <a:rPr lang="en-US" sz="5000" dirty="0">
                <a:solidFill>
                  <a:schemeClr val="accent1">
                    <a:lumMod val="50000"/>
                  </a:schemeClr>
                </a:solidFill>
              </a:rPr>
              <a:t>C</a:t>
            </a:r>
            <a:r>
              <a:rPr kumimoji="0" lang="en-US" sz="5000" i="0" u="none" strike="noStrike" cap="none" spc="0" normalizeH="0" baseline="0" dirty="0">
                <a:ln>
                  <a:noFill/>
                </a:ln>
                <a:solidFill>
                  <a:schemeClr val="accent1">
                    <a:lumMod val="50000"/>
                  </a:schemeClr>
                </a:solidFill>
                <a:effectLst/>
                <a:uFillTx/>
                <a:sym typeface="Helvetica Neue"/>
              </a:rPr>
              <a:t>ensuses</a:t>
            </a:r>
            <a:endParaRPr kumimoji="0" lang="es-419" sz="5000" i="0" u="none" strike="noStrike" cap="none" spc="0" normalizeH="0" baseline="0" dirty="0">
              <a:ln>
                <a:noFill/>
              </a:ln>
              <a:solidFill>
                <a:schemeClr val="accent1">
                  <a:lumMod val="50000"/>
                </a:schemeClr>
              </a:solidFill>
              <a:effectLst/>
              <a:uFillTx/>
              <a:sym typeface="Helvetica Neue"/>
            </a:endParaRPr>
          </a:p>
        </p:txBody>
      </p:sp>
      <p:grpSp>
        <p:nvGrpSpPr>
          <p:cNvPr id="12" name="Grupo 11"/>
          <p:cNvGrpSpPr/>
          <p:nvPr/>
        </p:nvGrpSpPr>
        <p:grpSpPr>
          <a:xfrm>
            <a:off x="1807311" y="2831123"/>
            <a:ext cx="22522923" cy="9239380"/>
            <a:chOff x="2803655" y="2907948"/>
            <a:chExt cx="21663324" cy="9207380"/>
          </a:xfrm>
        </p:grpSpPr>
        <p:pic>
          <p:nvPicPr>
            <p:cNvPr id="6" name="Picture 3"/>
            <p:cNvPicPr>
              <a:picLocks noChangeAspect="1" noChangeArrowheads="1"/>
            </p:cNvPicPr>
            <p:nvPr/>
          </p:nvPicPr>
          <p:blipFill>
            <a:blip r:embed="rId2" cstate="print"/>
            <a:srcRect/>
            <a:stretch>
              <a:fillRect/>
            </a:stretch>
          </p:blipFill>
          <p:spPr bwMode="auto">
            <a:xfrm>
              <a:off x="2803655" y="2907948"/>
              <a:ext cx="9153016" cy="4477018"/>
            </a:xfrm>
            <a:prstGeom prst="rect">
              <a:avLst/>
            </a:prstGeom>
            <a:noFill/>
            <a:ln w="9525">
              <a:noFill/>
              <a:miter lim="800000"/>
              <a:headEnd/>
              <a:tailEnd/>
            </a:ln>
          </p:spPr>
        </p:pic>
        <p:sp>
          <p:nvSpPr>
            <p:cNvPr id="7" name="4 Elipse"/>
            <p:cNvSpPr/>
            <p:nvPr/>
          </p:nvSpPr>
          <p:spPr>
            <a:xfrm>
              <a:off x="6413760" y="6396814"/>
              <a:ext cx="1880528" cy="841450"/>
            </a:xfrm>
            <a:prstGeom prst="ellipse">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hangingPunct="1"/>
              <a:endParaRPr lang="es-ES" sz="3600" b="0" kern="1200">
                <a:solidFill>
                  <a:prstClr val="white"/>
                </a:solidFill>
                <a:latin typeface="Calibri"/>
              </a:endParaRPr>
            </a:p>
          </p:txBody>
        </p:sp>
        <p:cxnSp>
          <p:nvCxnSpPr>
            <p:cNvPr id="8" name="6 Conector recto de flecha"/>
            <p:cNvCxnSpPr>
              <a:cxnSpLocks/>
            </p:cNvCxnSpPr>
            <p:nvPr/>
          </p:nvCxnSpPr>
          <p:spPr>
            <a:xfrm>
              <a:off x="8086708" y="7056082"/>
              <a:ext cx="4345826" cy="922716"/>
            </a:xfrm>
            <a:prstGeom prst="straightConnector1">
              <a:avLst/>
            </a:prstGeom>
            <a:ln w="19050">
              <a:solidFill>
                <a:schemeClr val="accent1">
                  <a:lumMod val="50000"/>
                </a:schemeClr>
              </a:solidFill>
              <a:tailEnd type="arrow"/>
            </a:ln>
          </p:spPr>
          <p:style>
            <a:lnRef idx="3">
              <a:schemeClr val="accent2"/>
            </a:lnRef>
            <a:fillRef idx="0">
              <a:schemeClr val="accent2"/>
            </a:fillRef>
            <a:effectRef idx="2">
              <a:schemeClr val="accent2"/>
            </a:effectRef>
            <a:fontRef idx="minor">
              <a:schemeClr val="tx1"/>
            </a:fontRef>
          </p:style>
        </p:cxnSp>
        <p:pic>
          <p:nvPicPr>
            <p:cNvPr id="9" name="Picture 2"/>
            <p:cNvPicPr>
              <a:picLocks noChangeAspect="1" noChangeArrowheads="1"/>
            </p:cNvPicPr>
            <p:nvPr/>
          </p:nvPicPr>
          <p:blipFill>
            <a:blip r:embed="rId3" cstate="print"/>
            <a:srcRect/>
            <a:stretch>
              <a:fillRect/>
            </a:stretch>
          </p:blipFill>
          <p:spPr bwMode="auto">
            <a:xfrm>
              <a:off x="12069880" y="3935860"/>
              <a:ext cx="12397099" cy="8179468"/>
            </a:xfrm>
            <a:prstGeom prst="rect">
              <a:avLst/>
            </a:prstGeom>
            <a:noFill/>
            <a:ln w="9525">
              <a:noFill/>
              <a:miter lim="800000"/>
              <a:headEnd/>
              <a:tailEnd/>
            </a:ln>
          </p:spPr>
        </p:pic>
      </p:grpSp>
      <p:sp>
        <p:nvSpPr>
          <p:cNvPr id="10" name="CuadroTexto 9"/>
          <p:cNvSpPr txBox="1"/>
          <p:nvPr/>
        </p:nvSpPr>
        <p:spPr>
          <a:xfrm>
            <a:off x="456472" y="7443595"/>
            <a:ext cx="10858757" cy="46269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indent="-457200" algn="just">
              <a:buFont typeface="Arial" panose="020B0604020202020204" pitchFamily="34" charset="0"/>
              <a:buChar char="•"/>
            </a:pPr>
            <a:r>
              <a:rPr lang="en-US" sz="4200" b="0" dirty="0">
                <a:solidFill>
                  <a:schemeClr val="accent1">
                    <a:lumMod val="50000"/>
                  </a:schemeClr>
                </a:solidFill>
              </a:rPr>
              <a:t>The cartographic module allows identifying each </a:t>
            </a:r>
            <a:r>
              <a:rPr lang="en-US" sz="4200" b="0" dirty="0" err="1">
                <a:solidFill>
                  <a:schemeClr val="accent1">
                    <a:lumMod val="50000"/>
                  </a:schemeClr>
                </a:solidFill>
              </a:rPr>
              <a:t>landplot</a:t>
            </a:r>
            <a:r>
              <a:rPr lang="en-US" sz="4200" b="0" dirty="0">
                <a:solidFill>
                  <a:schemeClr val="accent1">
                    <a:lumMod val="50000"/>
                  </a:schemeClr>
                </a:solidFill>
              </a:rPr>
              <a:t>, delimiting it and associating it with its producer, before applying the questionnaire. </a:t>
            </a:r>
          </a:p>
          <a:p>
            <a:pPr marL="457200" indent="-457200" algn="just">
              <a:buFont typeface="Arial" panose="020B0604020202020204" pitchFamily="34" charset="0"/>
              <a:buChar char="•"/>
            </a:pPr>
            <a:endParaRPr lang="en-US" sz="4200" b="0" dirty="0">
              <a:solidFill>
                <a:schemeClr val="accent1">
                  <a:lumMod val="50000"/>
                </a:schemeClr>
              </a:solidFill>
            </a:endParaRPr>
          </a:p>
          <a:p>
            <a:pPr marL="457200" indent="-457200" algn="just">
              <a:buFont typeface="Arial" panose="020B0604020202020204" pitchFamily="34" charset="0"/>
              <a:buChar char="•"/>
            </a:pPr>
            <a:r>
              <a:rPr lang="en-US" sz="4200" b="0" dirty="0">
                <a:solidFill>
                  <a:schemeClr val="accent1">
                    <a:lumMod val="50000"/>
                  </a:schemeClr>
                </a:solidFill>
              </a:rPr>
              <a:t>It allows divisions of the land or modification of its boundaries.</a:t>
            </a:r>
            <a:endParaRPr kumimoji="0" lang="es-419" sz="4200" b="1" i="0" u="none" strike="noStrike" cap="none" spc="0" normalizeH="0" baseline="0" dirty="0">
              <a:ln>
                <a:noFill/>
              </a:ln>
              <a:solidFill>
                <a:schemeClr val="accent1">
                  <a:lumMod val="50000"/>
                </a:schemeClr>
              </a:solidFill>
              <a:effectLst/>
              <a:uFillTx/>
              <a:sym typeface="Helvetica Neue"/>
            </a:endParaRPr>
          </a:p>
        </p:txBody>
      </p:sp>
    </p:spTree>
    <p:extLst>
      <p:ext uri="{BB962C8B-B14F-4D97-AF65-F5344CB8AC3E}">
        <p14:creationId xmlns:p14="http://schemas.microsoft.com/office/powerpoint/2010/main" val="239021916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3619552693"/>
              </p:ext>
            </p:extLst>
          </p:nvPr>
        </p:nvGraphicFramePr>
        <p:xfrm>
          <a:off x="598702" y="3255930"/>
          <a:ext cx="23186595" cy="7930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ítulo 1">
            <a:extLst>
              <a:ext uri="{FF2B5EF4-FFF2-40B4-BE49-F238E27FC236}">
                <a16:creationId xmlns:a16="http://schemas.microsoft.com/office/drawing/2014/main" id="{0D8D43F7-FCA7-4815-A433-F359E5AC59A5}"/>
              </a:ext>
            </a:extLst>
          </p:cNvPr>
          <p:cNvSpPr>
            <a:spLocks noGrp="1"/>
          </p:cNvSpPr>
          <p:nvPr>
            <p:ph type="title"/>
          </p:nvPr>
        </p:nvSpPr>
        <p:spPr/>
        <p:txBody>
          <a:bodyPr/>
          <a:lstStyle/>
          <a:p>
            <a:br>
              <a:rPr lang="es-MX" sz="4000" dirty="0"/>
            </a:br>
            <a:endParaRPr lang="es-MX" sz="4000" dirty="0"/>
          </a:p>
        </p:txBody>
      </p:sp>
      <p:sp>
        <p:nvSpPr>
          <p:cNvPr id="4" name="CuadroTexto 3"/>
          <p:cNvSpPr txBox="1"/>
          <p:nvPr/>
        </p:nvSpPr>
        <p:spPr>
          <a:xfrm>
            <a:off x="-1" y="1246683"/>
            <a:ext cx="24384000" cy="24109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5000" dirty="0">
                <a:solidFill>
                  <a:schemeClr val="accent1">
                    <a:lumMod val="50000"/>
                  </a:schemeClr>
                </a:solidFill>
              </a:rPr>
              <a:t>Advantages of using georeferenced information for presenting and disseminating results</a:t>
            </a:r>
          </a:p>
          <a:p>
            <a:pPr marL="0" marR="0" indent="0" algn="ctr" defTabSz="825500" rtl="0" fontAlgn="auto" latinLnBrk="0" hangingPunct="0">
              <a:lnSpc>
                <a:spcPct val="100000"/>
              </a:lnSpc>
              <a:spcBef>
                <a:spcPts val="0"/>
              </a:spcBef>
              <a:spcAft>
                <a:spcPts val="0"/>
              </a:spcAft>
              <a:buClrTx/>
              <a:buSzTx/>
              <a:buFontTx/>
              <a:buNone/>
              <a:tabLst/>
            </a:pPr>
            <a:endParaRPr kumimoji="0" lang="es-419" sz="5000" b="1" i="0" u="none" strike="noStrike" cap="none" spc="0" normalizeH="0" baseline="0" dirty="0">
              <a:ln>
                <a:noFill/>
              </a:ln>
              <a:solidFill>
                <a:schemeClr val="accent1">
                  <a:lumMod val="50000"/>
                </a:schemeClr>
              </a:solidFill>
              <a:effectLst/>
              <a:uFillTx/>
              <a:sym typeface="Helvetica Neue"/>
            </a:endParaRPr>
          </a:p>
        </p:txBody>
      </p:sp>
      <p:sp>
        <p:nvSpPr>
          <p:cNvPr id="6" name="Título 3"/>
          <p:cNvSpPr txBox="1">
            <a:spLocks/>
          </p:cNvSpPr>
          <p:nvPr/>
        </p:nvSpPr>
        <p:spPr>
          <a:xfrm>
            <a:off x="5331157" y="12420416"/>
            <a:ext cx="18631154" cy="1147573"/>
          </a:xfrm>
          <a:prstGeom prst="rect">
            <a:avLst/>
          </a:prstGeom>
        </p:spPr>
        <p:txBody>
          <a:bodyPr>
            <a:noAutofit/>
          </a:bodyPr>
          <a:lstStyle>
            <a:lvl1pPr marL="0" marR="0" indent="0" algn="l" defTabSz="825500" rtl="0" eaLnBrk="1" latinLnBrk="0" hangingPunct="1">
              <a:lnSpc>
                <a:spcPct val="100000"/>
              </a:lnSpc>
              <a:spcBef>
                <a:spcPts val="0"/>
              </a:spcBef>
              <a:spcAft>
                <a:spcPts val="0"/>
              </a:spcAft>
              <a:buClrTx/>
              <a:buSzTx/>
              <a:buFontTx/>
              <a:buNone/>
              <a:tabLst/>
              <a:defRPr sz="7400" b="0" i="0" u="none" strike="noStrike" cap="none" spc="0" baseline="0">
                <a:ln>
                  <a:noFill/>
                </a:ln>
                <a:solidFill>
                  <a:srgbClr val="FFFFFF"/>
                </a:solidFill>
                <a:uFillTx/>
                <a:latin typeface="Helvetica Neue Light"/>
                <a:ea typeface="Helvetica Neue Light"/>
                <a:cs typeface="Helvetica Neue Light"/>
                <a:sym typeface="Helvetica Neue Light"/>
              </a:defRPr>
            </a:lvl1pPr>
            <a:lvl2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r>
              <a:rPr lang="es-MX" sz="8000" b="1" dirty="0" err="1"/>
              <a:t>Stage</a:t>
            </a:r>
            <a:r>
              <a:rPr lang="es-MX" sz="8000" b="1" dirty="0"/>
              <a:t> of </a:t>
            </a:r>
            <a:r>
              <a:rPr lang="es-MX" sz="8000" b="1" dirty="0" err="1"/>
              <a:t>fieldwork</a:t>
            </a:r>
            <a:br>
              <a:rPr lang="es-MX" sz="8000" dirty="0"/>
            </a:br>
            <a:endParaRPr lang="es-419" sz="8000" dirty="0"/>
          </a:p>
        </p:txBody>
      </p:sp>
    </p:spTree>
    <p:extLst>
      <p:ext uri="{BB962C8B-B14F-4D97-AF65-F5344CB8AC3E}">
        <p14:creationId xmlns:p14="http://schemas.microsoft.com/office/powerpoint/2010/main" val="319270381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n-US" sz="8000" dirty="0"/>
              <a:t>Digital Map of Mexico</a:t>
            </a:r>
            <a:endParaRPr lang="es-419" sz="8000" dirty="0"/>
          </a:p>
        </p:txBody>
      </p:sp>
    </p:spTree>
    <p:extLst>
      <p:ext uri="{BB962C8B-B14F-4D97-AF65-F5344CB8AC3E}">
        <p14:creationId xmlns:p14="http://schemas.microsoft.com/office/powerpoint/2010/main" val="37309299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4EF216F-ACD8-4E07-9B28-1E89EDEEEB95}"/>
              </a:ext>
            </a:extLst>
          </p:cNvPr>
          <p:cNvSpPr>
            <a:spLocks noGrp="1"/>
          </p:cNvSpPr>
          <p:nvPr>
            <p:ph type="body" idx="1"/>
          </p:nvPr>
        </p:nvSpPr>
        <p:spPr>
          <a:xfrm>
            <a:off x="911733" y="2767378"/>
            <a:ext cx="22560534" cy="8181244"/>
          </a:xfrm>
        </p:spPr>
        <p:txBody>
          <a:bodyPr/>
          <a:lstStyle/>
          <a:p>
            <a:pPr algn="just">
              <a:buFont typeface="Wingdings" panose="05000000000000000000" pitchFamily="2" charset="2"/>
              <a:buChar char="ü"/>
            </a:pPr>
            <a:r>
              <a:rPr lang="es-MX" sz="4200" dirty="0" err="1">
                <a:solidFill>
                  <a:schemeClr val="accent1">
                    <a:lumMod val="50000"/>
                  </a:schemeClr>
                </a:solidFill>
                <a:latin typeface="+mn-lt"/>
              </a:rPr>
              <a:t>One</a:t>
            </a:r>
            <a:r>
              <a:rPr lang="es-MX" sz="4200" dirty="0">
                <a:solidFill>
                  <a:schemeClr val="accent1">
                    <a:lumMod val="50000"/>
                  </a:schemeClr>
                </a:solidFill>
                <a:latin typeface="+mn-lt"/>
              </a:rPr>
              <a:t> of </a:t>
            </a:r>
            <a:r>
              <a:rPr lang="es-MX" sz="4200" dirty="0" err="1">
                <a:solidFill>
                  <a:schemeClr val="accent1">
                    <a:lumMod val="50000"/>
                  </a:schemeClr>
                </a:solidFill>
                <a:latin typeface="+mn-lt"/>
              </a:rPr>
              <a:t>the</a:t>
            </a:r>
            <a:r>
              <a:rPr lang="es-MX" sz="4200" dirty="0">
                <a:solidFill>
                  <a:schemeClr val="accent1">
                    <a:lumMod val="50000"/>
                  </a:schemeClr>
                </a:solidFill>
                <a:latin typeface="+mn-lt"/>
              </a:rPr>
              <a:t> </a:t>
            </a:r>
            <a:r>
              <a:rPr lang="es-MX" sz="4200" dirty="0" err="1">
                <a:solidFill>
                  <a:schemeClr val="accent1">
                    <a:lumMod val="50000"/>
                  </a:schemeClr>
                </a:solidFill>
                <a:latin typeface="+mn-lt"/>
              </a:rPr>
              <a:t>main</a:t>
            </a:r>
            <a:r>
              <a:rPr lang="es-MX" sz="4200" dirty="0">
                <a:solidFill>
                  <a:schemeClr val="accent1">
                    <a:lumMod val="50000"/>
                  </a:schemeClr>
                </a:solidFill>
                <a:latin typeface="+mn-lt"/>
              </a:rPr>
              <a:t> </a:t>
            </a:r>
            <a:r>
              <a:rPr lang="es-MX" sz="4200" dirty="0" err="1">
                <a:solidFill>
                  <a:schemeClr val="accent1">
                    <a:lumMod val="50000"/>
                  </a:schemeClr>
                </a:solidFill>
                <a:latin typeface="+mn-lt"/>
              </a:rPr>
              <a:t>tools</a:t>
            </a:r>
            <a:r>
              <a:rPr lang="es-MX" sz="4200" dirty="0">
                <a:solidFill>
                  <a:schemeClr val="accent1">
                    <a:lumMod val="50000"/>
                  </a:schemeClr>
                </a:solidFill>
                <a:latin typeface="+mn-lt"/>
              </a:rPr>
              <a:t> to </a:t>
            </a:r>
            <a:r>
              <a:rPr lang="es-MX" sz="4200" dirty="0" err="1">
                <a:solidFill>
                  <a:schemeClr val="accent1">
                    <a:lumMod val="50000"/>
                  </a:schemeClr>
                </a:solidFill>
                <a:latin typeface="+mn-lt"/>
              </a:rPr>
              <a:t>present</a:t>
            </a:r>
            <a:r>
              <a:rPr lang="es-MX" sz="4200" dirty="0">
                <a:solidFill>
                  <a:schemeClr val="accent1">
                    <a:lumMod val="50000"/>
                  </a:schemeClr>
                </a:solidFill>
                <a:latin typeface="+mn-lt"/>
              </a:rPr>
              <a:t> </a:t>
            </a:r>
            <a:r>
              <a:rPr lang="es-MX" sz="4200" dirty="0" err="1">
                <a:solidFill>
                  <a:schemeClr val="accent1">
                    <a:lumMod val="50000"/>
                  </a:schemeClr>
                </a:solidFill>
                <a:latin typeface="+mn-lt"/>
              </a:rPr>
              <a:t>the</a:t>
            </a:r>
            <a:r>
              <a:rPr lang="es-MX" sz="4200" dirty="0">
                <a:solidFill>
                  <a:schemeClr val="accent1">
                    <a:lumMod val="50000"/>
                  </a:schemeClr>
                </a:solidFill>
                <a:latin typeface="+mn-lt"/>
              </a:rPr>
              <a:t> </a:t>
            </a:r>
            <a:r>
              <a:rPr lang="es-MX" sz="4200" dirty="0" err="1">
                <a:solidFill>
                  <a:schemeClr val="accent1">
                    <a:lumMod val="50000"/>
                  </a:schemeClr>
                </a:solidFill>
                <a:latin typeface="+mn-lt"/>
              </a:rPr>
              <a:t>geoestadistical</a:t>
            </a:r>
            <a:r>
              <a:rPr lang="es-MX" sz="4200" dirty="0">
                <a:solidFill>
                  <a:schemeClr val="accent1">
                    <a:lumMod val="50000"/>
                  </a:schemeClr>
                </a:solidFill>
                <a:latin typeface="+mn-lt"/>
              </a:rPr>
              <a:t> </a:t>
            </a:r>
            <a:r>
              <a:rPr lang="es-MX" sz="4200" dirty="0" err="1">
                <a:solidFill>
                  <a:schemeClr val="accent1">
                    <a:lumMod val="50000"/>
                  </a:schemeClr>
                </a:solidFill>
                <a:latin typeface="+mn-lt"/>
              </a:rPr>
              <a:t>information</a:t>
            </a:r>
            <a:r>
              <a:rPr lang="es-MX" sz="4200" dirty="0">
                <a:solidFill>
                  <a:schemeClr val="accent1">
                    <a:lumMod val="50000"/>
                  </a:schemeClr>
                </a:solidFill>
                <a:latin typeface="+mn-lt"/>
              </a:rPr>
              <a:t> </a:t>
            </a:r>
            <a:r>
              <a:rPr lang="es-MX" sz="4200" dirty="0" err="1">
                <a:solidFill>
                  <a:schemeClr val="accent1">
                    <a:lumMod val="50000"/>
                  </a:schemeClr>
                </a:solidFill>
                <a:latin typeface="+mn-lt"/>
              </a:rPr>
              <a:t>is</a:t>
            </a:r>
            <a:r>
              <a:rPr lang="es-MX" sz="4200" dirty="0">
                <a:solidFill>
                  <a:schemeClr val="accent1">
                    <a:lumMod val="50000"/>
                  </a:schemeClr>
                </a:solidFill>
                <a:latin typeface="+mn-lt"/>
              </a:rPr>
              <a:t>  </a:t>
            </a:r>
            <a:r>
              <a:rPr lang="es-MX" sz="4200" dirty="0" err="1">
                <a:solidFill>
                  <a:schemeClr val="accent1">
                    <a:lumMod val="50000"/>
                  </a:schemeClr>
                </a:solidFill>
                <a:latin typeface="+mn-lt"/>
              </a:rPr>
              <a:t>t</a:t>
            </a:r>
            <a:r>
              <a:rPr lang="es-MX" altLang="es-MX" sz="4200" dirty="0" err="1">
                <a:solidFill>
                  <a:schemeClr val="accent1">
                    <a:lumMod val="50000"/>
                  </a:schemeClr>
                </a:solidFill>
                <a:latin typeface="+mn-lt"/>
              </a:rPr>
              <a:t>he</a:t>
            </a:r>
            <a:r>
              <a:rPr lang="es-MX" altLang="es-MX" sz="4200" dirty="0">
                <a:solidFill>
                  <a:schemeClr val="accent1">
                    <a:lumMod val="50000"/>
                  </a:schemeClr>
                </a:solidFill>
                <a:latin typeface="+mn-lt"/>
              </a:rPr>
              <a:t> </a:t>
            </a:r>
            <a:r>
              <a:rPr lang="es-MX" altLang="es-MX" sz="4200" b="1" dirty="0">
                <a:solidFill>
                  <a:schemeClr val="accent1">
                    <a:lumMod val="50000"/>
                  </a:schemeClr>
                </a:solidFill>
                <a:latin typeface="+mn-lt"/>
              </a:rPr>
              <a:t>Digital </a:t>
            </a:r>
            <a:r>
              <a:rPr lang="es-MX" altLang="es-MX" sz="4200" b="1" dirty="0" err="1">
                <a:solidFill>
                  <a:schemeClr val="accent1">
                    <a:lumMod val="50000"/>
                  </a:schemeClr>
                </a:solidFill>
                <a:latin typeface="+mn-lt"/>
              </a:rPr>
              <a:t>Map</a:t>
            </a:r>
            <a:r>
              <a:rPr lang="es-MX" altLang="es-MX" sz="4200" b="1" dirty="0">
                <a:solidFill>
                  <a:schemeClr val="accent1">
                    <a:lumMod val="50000"/>
                  </a:schemeClr>
                </a:solidFill>
                <a:latin typeface="+mn-lt"/>
              </a:rPr>
              <a:t> of </a:t>
            </a:r>
            <a:r>
              <a:rPr lang="es-MX" altLang="es-MX" sz="4200" b="1" dirty="0" err="1">
                <a:solidFill>
                  <a:schemeClr val="accent1">
                    <a:lumMod val="50000"/>
                  </a:schemeClr>
                </a:solidFill>
                <a:latin typeface="+mn-lt"/>
              </a:rPr>
              <a:t>Mexico</a:t>
            </a:r>
            <a:r>
              <a:rPr lang="es-MX" altLang="es-MX" sz="4200" b="1" dirty="0">
                <a:solidFill>
                  <a:schemeClr val="accent1">
                    <a:lumMod val="50000"/>
                  </a:schemeClr>
                </a:solidFill>
                <a:latin typeface="+mn-lt"/>
              </a:rPr>
              <a:t> (DMM)</a:t>
            </a:r>
          </a:p>
          <a:p>
            <a:pPr algn="just">
              <a:buFont typeface="Wingdings" panose="05000000000000000000" pitchFamily="2" charset="2"/>
              <a:buChar char="ü"/>
            </a:pPr>
            <a:r>
              <a:rPr lang="en-US" sz="4200" dirty="0">
                <a:solidFill>
                  <a:schemeClr val="accent1">
                    <a:lumMod val="50000"/>
                  </a:schemeClr>
                </a:solidFill>
              </a:rPr>
              <a:t>This platform has as purpose integrating all geostatistical information and all geographical information produced at INEGI in a single place, and thus, allowing the user to combine a certain theme with any other.</a:t>
            </a:r>
          </a:p>
          <a:p>
            <a:pPr algn="just">
              <a:buFont typeface="Wingdings" panose="05000000000000000000" pitchFamily="2" charset="2"/>
              <a:buChar char="ü"/>
            </a:pPr>
            <a:r>
              <a:rPr lang="en-US" sz="4200" dirty="0">
                <a:solidFill>
                  <a:schemeClr val="accent1">
                    <a:lumMod val="50000"/>
                  </a:schemeClr>
                </a:solidFill>
              </a:rPr>
              <a:t>It contains more than </a:t>
            </a:r>
            <a:r>
              <a:rPr lang="en-US" sz="4200" b="1" dirty="0">
                <a:solidFill>
                  <a:schemeClr val="accent1">
                    <a:lumMod val="50000"/>
                  </a:schemeClr>
                </a:solidFill>
              </a:rPr>
              <a:t>240 themes</a:t>
            </a:r>
            <a:r>
              <a:rPr lang="en-US" sz="4200" dirty="0">
                <a:solidFill>
                  <a:schemeClr val="accent1">
                    <a:lumMod val="50000"/>
                  </a:schemeClr>
                </a:solidFill>
              </a:rPr>
              <a:t>, organized in “layers of information”</a:t>
            </a:r>
          </a:p>
          <a:p>
            <a:pPr algn="just">
              <a:buFont typeface="Wingdings" panose="05000000000000000000" pitchFamily="2" charset="2"/>
              <a:buChar char="ü"/>
            </a:pPr>
            <a:r>
              <a:rPr lang="en-US" sz="4200" dirty="0">
                <a:solidFill>
                  <a:schemeClr val="accent1">
                    <a:lumMod val="50000"/>
                  </a:schemeClr>
                </a:solidFill>
              </a:rPr>
              <a:t>It is highly required by users since it works as tool for decision making, allowing searches, overlapping layers of different themes, with several levels of transparency, creation of influence areas, etc., and </a:t>
            </a:r>
            <a:r>
              <a:rPr lang="en-US" sz="4200" b="1" dirty="0">
                <a:solidFill>
                  <a:schemeClr val="accent1">
                    <a:lumMod val="50000"/>
                  </a:schemeClr>
                </a:solidFill>
              </a:rPr>
              <a:t>it’s FREE!!</a:t>
            </a:r>
            <a:endParaRPr lang="es-MX" sz="4200" b="1" dirty="0">
              <a:solidFill>
                <a:schemeClr val="accent1">
                  <a:lumMod val="50000"/>
                </a:schemeClr>
              </a:solidFill>
              <a:latin typeface="+mn-lt"/>
            </a:endParaRPr>
          </a:p>
          <a:p>
            <a:pPr marL="1085850" indent="-1085850" algn="r">
              <a:buFont typeface="Wingdings" panose="05000000000000000000" pitchFamily="2" charset="2"/>
              <a:buChar char="q"/>
            </a:pPr>
            <a:endParaRPr lang="es-MX" dirty="0">
              <a:latin typeface="+mn-lt"/>
            </a:endParaRPr>
          </a:p>
          <a:p>
            <a:pPr marL="0" indent="0" algn="r">
              <a:buNone/>
            </a:pPr>
            <a:endParaRPr lang="es-MX" sz="2800" dirty="0">
              <a:latin typeface="+mn-lt"/>
              <a:hlinkClick r:id="rId2"/>
            </a:endParaRPr>
          </a:p>
          <a:p>
            <a:pPr marL="0" indent="0" algn="ctr">
              <a:buNone/>
            </a:pPr>
            <a:r>
              <a:rPr lang="es-MX" sz="2800" dirty="0">
                <a:latin typeface="+mn-lt"/>
                <a:hlinkClick r:id="rId2"/>
              </a:rPr>
              <a:t>Link: http://gaia.inegi.org.mx/mdm6/?v=bGF0OjIzLjMyMDA4LGxvbjotMTAxLjUwMDAwLHo6MixsOmNhZ3Jv</a:t>
            </a:r>
            <a:endParaRPr lang="es-MX" sz="2800" dirty="0">
              <a:latin typeface="+mn-lt"/>
            </a:endParaRPr>
          </a:p>
        </p:txBody>
      </p:sp>
      <p:sp>
        <p:nvSpPr>
          <p:cNvPr id="3" name="Título 2">
            <a:extLst>
              <a:ext uri="{FF2B5EF4-FFF2-40B4-BE49-F238E27FC236}">
                <a16:creationId xmlns:a16="http://schemas.microsoft.com/office/drawing/2014/main" id="{E730FF05-29BC-46DF-A012-C005FA32DC72}"/>
              </a:ext>
            </a:extLst>
          </p:cNvPr>
          <p:cNvSpPr>
            <a:spLocks noGrp="1"/>
          </p:cNvSpPr>
          <p:nvPr>
            <p:ph type="title"/>
          </p:nvPr>
        </p:nvSpPr>
        <p:spPr>
          <a:xfrm>
            <a:off x="5331157" y="12402461"/>
            <a:ext cx="18631154" cy="1147573"/>
          </a:xfrm>
        </p:spPr>
        <p:txBody>
          <a:bodyPr/>
          <a:lstStyle/>
          <a:p>
            <a:r>
              <a:rPr lang="es-MX" altLang="es-MX" sz="8000" dirty="0"/>
              <a:t>Digital </a:t>
            </a:r>
            <a:r>
              <a:rPr lang="es-MX" altLang="es-MX" sz="8000" dirty="0" err="1"/>
              <a:t>Map</a:t>
            </a:r>
            <a:r>
              <a:rPr lang="es-MX" altLang="es-MX" sz="8000" dirty="0"/>
              <a:t> of </a:t>
            </a:r>
            <a:r>
              <a:rPr lang="es-MX" altLang="es-MX" sz="8000" dirty="0" err="1"/>
              <a:t>Mexico</a:t>
            </a:r>
            <a:endParaRPr lang="es-MX" sz="8000" dirty="0"/>
          </a:p>
        </p:txBody>
      </p:sp>
      <p:pic>
        <p:nvPicPr>
          <p:cNvPr id="5" name="Imagen 4">
            <a:extLst>
              <a:ext uri="{FF2B5EF4-FFF2-40B4-BE49-F238E27FC236}">
                <a16:creationId xmlns:a16="http://schemas.microsoft.com/office/drawing/2014/main" id="{F7B6FD86-9A79-49AF-85CA-872E1FB5B199}"/>
              </a:ext>
            </a:extLst>
          </p:cNvPr>
          <p:cNvPicPr>
            <a:picLocks noChangeAspect="1"/>
          </p:cNvPicPr>
          <p:nvPr/>
        </p:nvPicPr>
        <p:blipFill>
          <a:blip r:embed="rId3"/>
          <a:stretch>
            <a:fillRect/>
          </a:stretch>
        </p:blipFill>
        <p:spPr>
          <a:xfrm>
            <a:off x="6888304" y="1081453"/>
            <a:ext cx="9264776" cy="1248682"/>
          </a:xfrm>
          <a:prstGeom prst="rect">
            <a:avLst/>
          </a:prstGeom>
        </p:spPr>
      </p:pic>
    </p:spTree>
    <p:extLst>
      <p:ext uri="{BB962C8B-B14F-4D97-AF65-F5344CB8AC3E}">
        <p14:creationId xmlns:p14="http://schemas.microsoft.com/office/powerpoint/2010/main" val="374628825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3B9BF90-BE2F-4DE4-8010-0E402308D096}"/>
              </a:ext>
            </a:extLst>
          </p:cNvPr>
          <p:cNvPicPr>
            <a:picLocks noChangeAspect="1"/>
          </p:cNvPicPr>
          <p:nvPr/>
        </p:nvPicPr>
        <p:blipFill>
          <a:blip r:embed="rId2"/>
          <a:stretch>
            <a:fillRect/>
          </a:stretch>
        </p:blipFill>
        <p:spPr>
          <a:xfrm>
            <a:off x="391318" y="1801914"/>
            <a:ext cx="23601364" cy="9463484"/>
          </a:xfrm>
          <a:prstGeom prst="rect">
            <a:avLst/>
          </a:prstGeom>
          <a:ln>
            <a:noFill/>
          </a:ln>
          <a:effectLst>
            <a:outerShdw blurRad="292100" dist="139700" dir="2700000" algn="tl" rotWithShape="0">
              <a:srgbClr val="333333">
                <a:alpha val="65000"/>
              </a:srgbClr>
            </a:outerShdw>
          </a:effectLst>
        </p:spPr>
      </p:pic>
      <p:pic>
        <p:nvPicPr>
          <p:cNvPr id="5" name="Imagen 4">
            <a:extLst>
              <a:ext uri="{FF2B5EF4-FFF2-40B4-BE49-F238E27FC236}">
                <a16:creationId xmlns:a16="http://schemas.microsoft.com/office/drawing/2014/main" id="{A80546C8-CB6C-4978-B7CA-273A429767F0}"/>
              </a:ext>
            </a:extLst>
          </p:cNvPr>
          <p:cNvPicPr>
            <a:picLocks noChangeAspect="1"/>
          </p:cNvPicPr>
          <p:nvPr/>
        </p:nvPicPr>
        <p:blipFill>
          <a:blip r:embed="rId3"/>
          <a:stretch>
            <a:fillRect/>
          </a:stretch>
        </p:blipFill>
        <p:spPr>
          <a:xfrm>
            <a:off x="1537673" y="25982"/>
            <a:ext cx="7015778" cy="945568"/>
          </a:xfrm>
          <a:prstGeom prst="rect">
            <a:avLst/>
          </a:prstGeom>
        </p:spPr>
      </p:pic>
      <p:sp>
        <p:nvSpPr>
          <p:cNvPr id="2" name="Título 1"/>
          <p:cNvSpPr>
            <a:spLocks noGrp="1"/>
          </p:cNvSpPr>
          <p:nvPr>
            <p:ph type="title"/>
          </p:nvPr>
        </p:nvSpPr>
        <p:spPr/>
        <p:txBody>
          <a:bodyPr/>
          <a:lstStyle/>
          <a:p>
            <a:r>
              <a:rPr lang="es-MX" sz="3600" dirty="0">
                <a:hlinkClick r:id="rId4"/>
              </a:rPr>
              <a:t>http://gaia.inegi.org.mx/mdm6/?v=bGF0OjIzLjMyMDA4LGxvbjotMTAxLjUwMDAwLHo6MixsOmNhZ3Jv</a:t>
            </a:r>
            <a:br>
              <a:rPr lang="es-MX" sz="9600" dirty="0"/>
            </a:br>
            <a:endParaRPr lang="es-419" sz="8000" dirty="0"/>
          </a:p>
        </p:txBody>
      </p:sp>
    </p:spTree>
    <p:extLst>
      <p:ext uri="{BB962C8B-B14F-4D97-AF65-F5344CB8AC3E}">
        <p14:creationId xmlns:p14="http://schemas.microsoft.com/office/powerpoint/2010/main" val="290865043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2090BAD1-3EEB-4E0E-894F-BF7653BEE7B9}"/>
              </a:ext>
            </a:extLst>
          </p:cNvPr>
          <p:cNvSpPr>
            <a:spLocks noGrp="1"/>
          </p:cNvSpPr>
          <p:nvPr>
            <p:ph type="body" idx="1"/>
          </p:nvPr>
        </p:nvSpPr>
        <p:spPr>
          <a:xfrm>
            <a:off x="598702" y="1678503"/>
            <a:ext cx="23186595" cy="10358994"/>
          </a:xfrm>
        </p:spPr>
        <p:txBody>
          <a:bodyPr/>
          <a:lstStyle/>
          <a:p>
            <a:pPr algn="just"/>
            <a:r>
              <a:rPr lang="en-US" sz="4200" dirty="0">
                <a:solidFill>
                  <a:schemeClr val="accent1">
                    <a:lumMod val="50000"/>
                  </a:schemeClr>
                </a:solidFill>
              </a:rPr>
              <a:t>Among the incorporated products in the DMM there is the National Statistical Directory of Economic Units (DENUE, its Spanish acronym) as well as the Agricultural Census Framework 2016 (AMCA, its Spanish acronym).</a:t>
            </a:r>
          </a:p>
          <a:p>
            <a:pPr marL="3810000" lvl="6" indent="0" algn="just">
              <a:buNone/>
            </a:pPr>
            <a:r>
              <a:rPr lang="en-US" sz="4200" dirty="0">
                <a:solidFill>
                  <a:schemeClr val="accent1">
                    <a:lumMod val="50000"/>
                  </a:schemeClr>
                </a:solidFill>
              </a:rPr>
              <a:t>The DENUE allows locating all economic establishments of the country, at several aggregation levels. This makes it easier for users to do market studies according to location, state, or to identify an establishment of their interest, among others. </a:t>
            </a:r>
          </a:p>
          <a:p>
            <a:pPr marL="3810000" lvl="6" indent="0" algn="just">
              <a:buNone/>
            </a:pPr>
            <a:endParaRPr lang="en-US" sz="4200" dirty="0">
              <a:solidFill>
                <a:schemeClr val="accent1">
                  <a:lumMod val="50000"/>
                </a:schemeClr>
              </a:solidFill>
            </a:endParaRPr>
          </a:p>
          <a:p>
            <a:pPr marL="3810000" lvl="6" indent="0" algn="just">
              <a:buNone/>
            </a:pPr>
            <a:r>
              <a:rPr lang="en-US" sz="4200" dirty="0">
                <a:solidFill>
                  <a:schemeClr val="accent1">
                    <a:lumMod val="50000"/>
                  </a:schemeClr>
                </a:solidFill>
              </a:rPr>
              <a:t>The AMCA allows the user to identify the main areas where an agricultural product is produced, the number of land plots, etc. </a:t>
            </a:r>
            <a:endParaRPr lang="es-MX" sz="4200" dirty="0">
              <a:solidFill>
                <a:schemeClr val="accent1">
                  <a:lumMod val="50000"/>
                </a:schemeClr>
              </a:solidFill>
            </a:endParaRPr>
          </a:p>
          <a:p>
            <a:endParaRPr lang="en-US" dirty="0"/>
          </a:p>
          <a:p>
            <a:endParaRPr lang="es-MX" dirty="0"/>
          </a:p>
        </p:txBody>
      </p:sp>
      <p:sp>
        <p:nvSpPr>
          <p:cNvPr id="3" name="Título 2">
            <a:extLst>
              <a:ext uri="{FF2B5EF4-FFF2-40B4-BE49-F238E27FC236}">
                <a16:creationId xmlns:a16="http://schemas.microsoft.com/office/drawing/2014/main" id="{2888177A-C8CA-49CD-AE63-19F4BD61C6F3}"/>
              </a:ext>
            </a:extLst>
          </p:cNvPr>
          <p:cNvSpPr>
            <a:spLocks noGrp="1"/>
          </p:cNvSpPr>
          <p:nvPr>
            <p:ph type="title"/>
          </p:nvPr>
        </p:nvSpPr>
        <p:spPr/>
        <p:txBody>
          <a:bodyPr/>
          <a:lstStyle/>
          <a:p>
            <a:endParaRPr lang="es-MX"/>
          </a:p>
        </p:txBody>
      </p:sp>
      <p:pic>
        <p:nvPicPr>
          <p:cNvPr id="4" name="Imagen 3">
            <a:extLst>
              <a:ext uri="{FF2B5EF4-FFF2-40B4-BE49-F238E27FC236}">
                <a16:creationId xmlns:a16="http://schemas.microsoft.com/office/drawing/2014/main" id="{A7AD7512-8A8D-4588-9F90-ED65D830C7AA}"/>
              </a:ext>
            </a:extLst>
          </p:cNvPr>
          <p:cNvPicPr>
            <a:picLocks noChangeAspect="1"/>
          </p:cNvPicPr>
          <p:nvPr/>
        </p:nvPicPr>
        <p:blipFill>
          <a:blip r:embed="rId2"/>
          <a:stretch>
            <a:fillRect/>
          </a:stretch>
        </p:blipFill>
        <p:spPr>
          <a:xfrm>
            <a:off x="269397" y="8449040"/>
            <a:ext cx="4219575" cy="2352675"/>
          </a:xfrm>
          <a:prstGeom prst="rect">
            <a:avLst/>
          </a:prstGeom>
        </p:spPr>
      </p:pic>
      <p:pic>
        <p:nvPicPr>
          <p:cNvPr id="5" name="Imagen 4">
            <a:extLst>
              <a:ext uri="{FF2B5EF4-FFF2-40B4-BE49-F238E27FC236}">
                <a16:creationId xmlns:a16="http://schemas.microsoft.com/office/drawing/2014/main" id="{2FFB1304-D00E-4C80-98C0-4B91947E2552}"/>
              </a:ext>
            </a:extLst>
          </p:cNvPr>
          <p:cNvPicPr>
            <a:picLocks noChangeAspect="1"/>
          </p:cNvPicPr>
          <p:nvPr/>
        </p:nvPicPr>
        <p:blipFill>
          <a:blip r:embed="rId3"/>
          <a:stretch>
            <a:fillRect/>
          </a:stretch>
        </p:blipFill>
        <p:spPr>
          <a:xfrm>
            <a:off x="972827" y="4587741"/>
            <a:ext cx="2812713" cy="1706379"/>
          </a:xfrm>
          <a:prstGeom prst="rect">
            <a:avLst/>
          </a:prstGeom>
        </p:spPr>
      </p:pic>
      <p:pic>
        <p:nvPicPr>
          <p:cNvPr id="6" name="Imagen 5">
            <a:extLst>
              <a:ext uri="{FF2B5EF4-FFF2-40B4-BE49-F238E27FC236}">
                <a16:creationId xmlns:a16="http://schemas.microsoft.com/office/drawing/2014/main" id="{47D4AB97-6C48-41B2-B10F-6033A24D485E}"/>
              </a:ext>
            </a:extLst>
          </p:cNvPr>
          <p:cNvPicPr>
            <a:picLocks noChangeAspect="1"/>
          </p:cNvPicPr>
          <p:nvPr/>
        </p:nvPicPr>
        <p:blipFill>
          <a:blip r:embed="rId4"/>
          <a:stretch>
            <a:fillRect/>
          </a:stretch>
        </p:blipFill>
        <p:spPr>
          <a:xfrm>
            <a:off x="1537673" y="25982"/>
            <a:ext cx="7015778" cy="945568"/>
          </a:xfrm>
          <a:prstGeom prst="rect">
            <a:avLst/>
          </a:prstGeom>
        </p:spPr>
      </p:pic>
    </p:spTree>
    <p:extLst>
      <p:ext uri="{BB962C8B-B14F-4D97-AF65-F5344CB8AC3E}">
        <p14:creationId xmlns:p14="http://schemas.microsoft.com/office/powerpoint/2010/main" val="208279845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Text"/>
          <p:cNvSpPr txBox="1">
            <a:spLocks/>
          </p:cNvSpPr>
          <p:nvPr/>
        </p:nvSpPr>
        <p:spPr>
          <a:xfrm>
            <a:off x="5958624" y="5443370"/>
            <a:ext cx="16697304" cy="996165"/>
          </a:xfrm>
          <a:prstGeom prst="rect">
            <a:avLst/>
          </a:prstGeom>
        </p:spPr>
        <p:txBody>
          <a:bodyPr>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Arial" charset="0"/>
                <a:ea typeface="Arial" charset="0"/>
                <a:cs typeface="Arial" charset="0"/>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pPr hangingPunct="1"/>
            <a:r>
              <a:rPr lang="en-US" sz="5400" dirty="0"/>
              <a:t>Use of georeferenced information in the planning and dissemination of results of statistical projects</a:t>
            </a:r>
            <a:endParaRPr lang="es-ES" sz="5400" dirty="0"/>
          </a:p>
        </p:txBody>
      </p:sp>
      <p:sp>
        <p:nvSpPr>
          <p:cNvPr id="6" name="Title Text"/>
          <p:cNvSpPr txBox="1">
            <a:spLocks/>
          </p:cNvSpPr>
          <p:nvPr/>
        </p:nvSpPr>
        <p:spPr>
          <a:xfrm>
            <a:off x="7817835" y="8388148"/>
            <a:ext cx="15704519" cy="996165"/>
          </a:xfrm>
          <a:prstGeom prst="rect">
            <a:avLst/>
          </a:prstGeom>
        </p:spPr>
        <p:txBody>
          <a:bodyPr>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Arial" charset="0"/>
                <a:ea typeface="Arial" charset="0"/>
                <a:cs typeface="Arial" charset="0"/>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pPr hangingPunct="1"/>
            <a:r>
              <a:rPr lang="en-US" sz="5400" dirty="0"/>
              <a:t>Digital Map of Mexico</a:t>
            </a:r>
            <a:endParaRPr lang="es-ES" sz="5400" dirty="0"/>
          </a:p>
        </p:txBody>
      </p:sp>
      <p:sp>
        <p:nvSpPr>
          <p:cNvPr id="11" name="Title Text"/>
          <p:cNvSpPr txBox="1">
            <a:spLocks/>
          </p:cNvSpPr>
          <p:nvPr/>
        </p:nvSpPr>
        <p:spPr>
          <a:xfrm>
            <a:off x="3819161" y="4150864"/>
            <a:ext cx="14866526" cy="996165"/>
          </a:xfrm>
          <a:prstGeom prst="rect">
            <a:avLst/>
          </a:prstGeom>
        </p:spPr>
        <p:txBody>
          <a:bodyPr>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Arial" charset="0"/>
                <a:ea typeface="Arial" charset="0"/>
                <a:cs typeface="Arial" charset="0"/>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pPr hangingPunct="1"/>
            <a:r>
              <a:rPr lang="es-ES_tradnl" sz="5400" dirty="0" err="1"/>
              <a:t>Background</a:t>
            </a:r>
            <a:endParaRPr lang="es-ES" sz="5400" dirty="0"/>
          </a:p>
        </p:txBody>
      </p:sp>
      <p:sp>
        <p:nvSpPr>
          <p:cNvPr id="12" name="Title Text"/>
          <p:cNvSpPr txBox="1">
            <a:spLocks/>
          </p:cNvSpPr>
          <p:nvPr/>
        </p:nvSpPr>
        <p:spPr>
          <a:xfrm>
            <a:off x="9401919" y="10057445"/>
            <a:ext cx="14316025" cy="996165"/>
          </a:xfrm>
          <a:prstGeom prst="rect">
            <a:avLst/>
          </a:prstGeom>
        </p:spPr>
        <p:txBody>
          <a:bodyPr>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Tx/>
                <a:latin typeface="Arial" charset="0"/>
                <a:ea typeface="Arial" charset="0"/>
                <a:cs typeface="Arial" charset="0"/>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pPr hangingPunct="1"/>
            <a:r>
              <a:rPr lang="es-MX" sz="5400" dirty="0" err="1"/>
              <a:t>Conclusions</a:t>
            </a:r>
            <a:endParaRPr lang="es-ES" sz="5400" dirty="0"/>
          </a:p>
        </p:txBody>
      </p:sp>
      <p:sp>
        <p:nvSpPr>
          <p:cNvPr id="16" name="Índice"/>
          <p:cNvSpPr txBox="1"/>
          <p:nvPr/>
        </p:nvSpPr>
        <p:spPr>
          <a:xfrm>
            <a:off x="1" y="1332712"/>
            <a:ext cx="24384000" cy="157992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10000">
                <a:solidFill>
                  <a:srgbClr val="FFFFFF"/>
                </a:solidFill>
              </a:defRPr>
            </a:lvl1pPr>
          </a:lstStyle>
          <a:p>
            <a:r>
              <a:rPr lang="es-MX" sz="9600" i="0" dirty="0" err="1">
                <a:latin typeface="Arial" charset="0"/>
                <a:ea typeface="Arial" charset="0"/>
                <a:cs typeface="Arial" charset="0"/>
              </a:rPr>
              <a:t>Index</a:t>
            </a:r>
            <a:endParaRPr sz="9600" i="0" dirty="0">
              <a:latin typeface="Arial" charset="0"/>
              <a:ea typeface="Arial" charset="0"/>
              <a:cs typeface="Arial" charset="0"/>
            </a:endParaRPr>
          </a:p>
        </p:txBody>
      </p:sp>
      <p:sp>
        <p:nvSpPr>
          <p:cNvPr id="17" name="01"/>
          <p:cNvSpPr txBox="1"/>
          <p:nvPr/>
        </p:nvSpPr>
        <p:spPr>
          <a:xfrm>
            <a:off x="2110153" y="3878318"/>
            <a:ext cx="1709008" cy="164147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10000">
                <a:solidFill>
                  <a:srgbClr val="003056"/>
                </a:solidFill>
              </a:defRPr>
            </a:lvl1pPr>
          </a:lstStyle>
          <a:p>
            <a:r>
              <a:rPr b="1" i="0" dirty="0">
                <a:latin typeface="Arial" charset="0"/>
                <a:ea typeface="Arial" charset="0"/>
                <a:cs typeface="Arial" charset="0"/>
              </a:rPr>
              <a:t>1</a:t>
            </a:r>
          </a:p>
        </p:txBody>
      </p:sp>
      <p:sp>
        <p:nvSpPr>
          <p:cNvPr id="18" name="02"/>
          <p:cNvSpPr txBox="1"/>
          <p:nvPr/>
        </p:nvSpPr>
        <p:spPr>
          <a:xfrm>
            <a:off x="3928553" y="5940343"/>
            <a:ext cx="1418124" cy="164147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10000">
                <a:solidFill>
                  <a:srgbClr val="003056"/>
                </a:solidFill>
              </a:defRPr>
            </a:lvl1pPr>
          </a:lstStyle>
          <a:p>
            <a:r>
              <a:rPr b="1" i="0" dirty="0">
                <a:latin typeface="Arial" charset="0"/>
                <a:ea typeface="Arial" charset="0"/>
                <a:cs typeface="Arial" charset="0"/>
              </a:rPr>
              <a:t>2</a:t>
            </a:r>
          </a:p>
        </p:txBody>
      </p:sp>
      <p:sp>
        <p:nvSpPr>
          <p:cNvPr id="19" name="03"/>
          <p:cNvSpPr txBox="1"/>
          <p:nvPr/>
        </p:nvSpPr>
        <p:spPr>
          <a:xfrm>
            <a:off x="5346677" y="7847534"/>
            <a:ext cx="1418124" cy="164147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10000">
                <a:solidFill>
                  <a:srgbClr val="003056"/>
                </a:solidFill>
              </a:defRPr>
            </a:lvl1pPr>
          </a:lstStyle>
          <a:p>
            <a:r>
              <a:rPr b="1" i="0" dirty="0">
                <a:latin typeface="Arial" charset="0"/>
                <a:ea typeface="Arial" charset="0"/>
                <a:cs typeface="Arial" charset="0"/>
              </a:rPr>
              <a:t>3</a:t>
            </a:r>
          </a:p>
        </p:txBody>
      </p:sp>
      <p:sp>
        <p:nvSpPr>
          <p:cNvPr id="20" name="04"/>
          <p:cNvSpPr txBox="1"/>
          <p:nvPr/>
        </p:nvSpPr>
        <p:spPr>
          <a:xfrm>
            <a:off x="6624784" y="9734791"/>
            <a:ext cx="1418124" cy="164147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10000">
                <a:solidFill>
                  <a:srgbClr val="003056"/>
                </a:solidFill>
              </a:defRPr>
            </a:lvl1pPr>
          </a:lstStyle>
          <a:p>
            <a:r>
              <a:rPr b="1" i="0" dirty="0">
                <a:latin typeface="Arial" charset="0"/>
                <a:ea typeface="Arial" charset="0"/>
                <a:cs typeface="Arial" charset="0"/>
              </a:rPr>
              <a:t>4</a:t>
            </a:r>
          </a:p>
        </p:txBody>
      </p:sp>
    </p:spTree>
    <p:extLst>
      <p:ext uri="{BB962C8B-B14F-4D97-AF65-F5344CB8AC3E}">
        <p14:creationId xmlns:p14="http://schemas.microsoft.com/office/powerpoint/2010/main" val="343946565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D255197-3DB4-4197-8A5E-522AC39CE597}"/>
              </a:ext>
            </a:extLst>
          </p:cNvPr>
          <p:cNvSpPr>
            <a:spLocks noGrp="1"/>
          </p:cNvSpPr>
          <p:nvPr>
            <p:ph type="title"/>
          </p:nvPr>
        </p:nvSpPr>
        <p:spPr/>
        <p:txBody>
          <a:bodyPr/>
          <a:lstStyle/>
          <a:p>
            <a:r>
              <a:rPr lang="es-MX" sz="8000" dirty="0"/>
              <a:t>DENUE </a:t>
            </a:r>
          </a:p>
        </p:txBody>
      </p:sp>
      <p:pic>
        <p:nvPicPr>
          <p:cNvPr id="4" name="Imagen 3">
            <a:extLst>
              <a:ext uri="{FF2B5EF4-FFF2-40B4-BE49-F238E27FC236}">
                <a16:creationId xmlns:a16="http://schemas.microsoft.com/office/drawing/2014/main" id="{AA203C6E-5CF7-4609-93EA-0BDAFB94DF30}"/>
              </a:ext>
            </a:extLst>
          </p:cNvPr>
          <p:cNvPicPr>
            <a:picLocks noChangeAspect="1"/>
          </p:cNvPicPr>
          <p:nvPr/>
        </p:nvPicPr>
        <p:blipFill>
          <a:blip r:embed="rId2"/>
          <a:stretch>
            <a:fillRect/>
          </a:stretch>
        </p:blipFill>
        <p:spPr>
          <a:xfrm>
            <a:off x="451161" y="1236554"/>
            <a:ext cx="23409155" cy="9353550"/>
          </a:xfrm>
          <a:prstGeom prst="rect">
            <a:avLst/>
          </a:prstGeom>
          <a:ln>
            <a:noFill/>
          </a:ln>
          <a:effectLst>
            <a:outerShdw blurRad="292100" dist="139700" dir="2700000" algn="tl" rotWithShape="0">
              <a:srgbClr val="333333">
                <a:alpha val="65000"/>
              </a:srgbClr>
            </a:outerShdw>
          </a:effectLst>
        </p:spPr>
      </p:pic>
      <p:pic>
        <p:nvPicPr>
          <p:cNvPr id="6" name="Imagen 5">
            <a:extLst>
              <a:ext uri="{FF2B5EF4-FFF2-40B4-BE49-F238E27FC236}">
                <a16:creationId xmlns:a16="http://schemas.microsoft.com/office/drawing/2014/main" id="{9ADEBF6A-0C10-4C09-B9A6-F8552A8D9898}"/>
              </a:ext>
            </a:extLst>
          </p:cNvPr>
          <p:cNvPicPr>
            <a:picLocks noChangeAspect="1"/>
          </p:cNvPicPr>
          <p:nvPr/>
        </p:nvPicPr>
        <p:blipFill>
          <a:blip r:embed="rId3"/>
          <a:stretch>
            <a:fillRect/>
          </a:stretch>
        </p:blipFill>
        <p:spPr>
          <a:xfrm>
            <a:off x="1820826" y="18296"/>
            <a:ext cx="1509712" cy="915892"/>
          </a:xfrm>
          <a:prstGeom prst="rect">
            <a:avLst/>
          </a:prstGeom>
        </p:spPr>
      </p:pic>
      <p:sp>
        <p:nvSpPr>
          <p:cNvPr id="2" name="CuadroTexto 1"/>
          <p:cNvSpPr txBox="1"/>
          <p:nvPr/>
        </p:nvSpPr>
        <p:spPr>
          <a:xfrm>
            <a:off x="247173" y="10800694"/>
            <a:ext cx="23613143"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en-US" sz="4200" b="0" dirty="0">
                <a:solidFill>
                  <a:schemeClr val="accent1">
                    <a:lumMod val="50000"/>
                  </a:schemeClr>
                </a:solidFill>
              </a:rPr>
              <a:t>Search of economic establishments according to sector, geographical area and size of the establishment</a:t>
            </a:r>
            <a:endParaRPr kumimoji="0" lang="es-419" sz="4200" b="0" i="0" u="none" strike="noStrike" cap="none" spc="0" normalizeH="0" baseline="0" dirty="0">
              <a:ln>
                <a:noFill/>
              </a:ln>
              <a:solidFill>
                <a:schemeClr val="accent1">
                  <a:lumMod val="50000"/>
                </a:schemeClr>
              </a:solidFill>
              <a:effectLst/>
              <a:uFillTx/>
              <a:sym typeface="Helvetica Neue"/>
            </a:endParaRPr>
          </a:p>
        </p:txBody>
      </p:sp>
      <p:sp>
        <p:nvSpPr>
          <p:cNvPr id="7" name="Rectángulo 6">
            <a:extLst>
              <a:ext uri="{FF2B5EF4-FFF2-40B4-BE49-F238E27FC236}">
                <a16:creationId xmlns:a16="http://schemas.microsoft.com/office/drawing/2014/main" id="{11A37E9C-BFCF-49A0-9301-656D31CF55AE}"/>
              </a:ext>
            </a:extLst>
          </p:cNvPr>
          <p:cNvSpPr/>
          <p:nvPr/>
        </p:nvSpPr>
        <p:spPr>
          <a:xfrm>
            <a:off x="9788122" y="12750530"/>
            <a:ext cx="8699818" cy="553998"/>
          </a:xfrm>
          <a:prstGeom prst="rect">
            <a:avLst/>
          </a:prstGeom>
        </p:spPr>
        <p:txBody>
          <a:bodyPr wrap="none">
            <a:spAutoFit/>
          </a:bodyPr>
          <a:lstStyle/>
          <a:p>
            <a:r>
              <a:rPr lang="es-MX" dirty="0">
                <a:hlinkClick r:id="rId4"/>
              </a:rPr>
              <a:t>http://www.beta.inegi.org.mx/app/mapa/denue/</a:t>
            </a:r>
            <a:endParaRPr lang="es-MX" dirty="0"/>
          </a:p>
        </p:txBody>
      </p:sp>
    </p:spTree>
    <p:extLst>
      <p:ext uri="{BB962C8B-B14F-4D97-AF65-F5344CB8AC3E}">
        <p14:creationId xmlns:p14="http://schemas.microsoft.com/office/powerpoint/2010/main" val="360365937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Imagen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66" y="1197906"/>
            <a:ext cx="23383439" cy="93864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CuadroTexto 8"/>
          <p:cNvSpPr txBox="1"/>
          <p:nvPr/>
        </p:nvSpPr>
        <p:spPr>
          <a:xfrm>
            <a:off x="349166" y="10807794"/>
            <a:ext cx="24034833"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en-US" sz="4200" b="0" dirty="0">
                <a:solidFill>
                  <a:schemeClr val="accent1">
                    <a:lumMod val="50000"/>
                  </a:schemeClr>
                </a:solidFill>
              </a:rPr>
              <a:t>Selection of a economic sector of interest, such as the services located in a State, for example, Aguascalientes</a:t>
            </a:r>
            <a:endParaRPr kumimoji="0" lang="es-419" sz="4200" b="0" i="0" u="none" strike="noStrike" cap="none" spc="0" normalizeH="0" baseline="0" dirty="0">
              <a:ln>
                <a:noFill/>
              </a:ln>
              <a:solidFill>
                <a:schemeClr val="accent1">
                  <a:lumMod val="50000"/>
                </a:schemeClr>
              </a:solidFill>
              <a:effectLst/>
              <a:uFillTx/>
              <a:sym typeface="Helvetica Neue"/>
            </a:endParaRPr>
          </a:p>
        </p:txBody>
      </p:sp>
      <p:sp>
        <p:nvSpPr>
          <p:cNvPr id="11" name="Título 10"/>
          <p:cNvSpPr>
            <a:spLocks noGrp="1"/>
          </p:cNvSpPr>
          <p:nvPr>
            <p:ph type="title"/>
          </p:nvPr>
        </p:nvSpPr>
        <p:spPr/>
        <p:txBody>
          <a:bodyPr/>
          <a:lstStyle/>
          <a:p>
            <a:r>
              <a:rPr lang="es-MX" sz="8000" dirty="0" err="1"/>
              <a:t>DENUE</a:t>
            </a:r>
            <a:endParaRPr lang="es-419" sz="8000" dirty="0"/>
          </a:p>
        </p:txBody>
      </p:sp>
      <p:pic>
        <p:nvPicPr>
          <p:cNvPr id="5" name="Imagen 4">
            <a:extLst>
              <a:ext uri="{FF2B5EF4-FFF2-40B4-BE49-F238E27FC236}">
                <a16:creationId xmlns:a16="http://schemas.microsoft.com/office/drawing/2014/main" id="{E64C9F33-5ACC-478A-AF54-878F70C6A83D}"/>
              </a:ext>
            </a:extLst>
          </p:cNvPr>
          <p:cNvPicPr>
            <a:picLocks noChangeAspect="1"/>
          </p:cNvPicPr>
          <p:nvPr/>
        </p:nvPicPr>
        <p:blipFill>
          <a:blip r:embed="rId3"/>
          <a:stretch>
            <a:fillRect/>
          </a:stretch>
        </p:blipFill>
        <p:spPr>
          <a:xfrm>
            <a:off x="1820826" y="18296"/>
            <a:ext cx="1509712" cy="915892"/>
          </a:xfrm>
          <a:prstGeom prst="rect">
            <a:avLst/>
          </a:prstGeom>
        </p:spPr>
      </p:pic>
    </p:spTree>
    <p:extLst>
      <p:ext uri="{BB962C8B-B14F-4D97-AF65-F5344CB8AC3E}">
        <p14:creationId xmlns:p14="http://schemas.microsoft.com/office/powerpoint/2010/main" val="185128316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82217150-C202-45A7-9511-BAA226327DF9}"/>
              </a:ext>
            </a:extLst>
          </p:cNvPr>
          <p:cNvSpPr>
            <a:spLocks noGrp="1"/>
          </p:cNvSpPr>
          <p:nvPr>
            <p:ph type="title"/>
          </p:nvPr>
        </p:nvSpPr>
        <p:spPr/>
        <p:txBody>
          <a:bodyPr/>
          <a:lstStyle/>
          <a:p>
            <a:r>
              <a:rPr lang="es-MX" sz="8000" dirty="0" err="1"/>
              <a:t>DENUE</a:t>
            </a:r>
            <a:endParaRPr lang="es-MX" sz="8000" dirty="0"/>
          </a:p>
        </p:txBody>
      </p:sp>
      <p:pic>
        <p:nvPicPr>
          <p:cNvPr id="4" name="Imagen 3">
            <a:extLst>
              <a:ext uri="{FF2B5EF4-FFF2-40B4-BE49-F238E27FC236}">
                <a16:creationId xmlns:a16="http://schemas.microsoft.com/office/drawing/2014/main" id="{F3E69536-EB39-4B6E-8613-E517996C28A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99262" y="1308134"/>
            <a:ext cx="23385475" cy="9353547"/>
          </a:xfrm>
          <a:prstGeom prst="rect">
            <a:avLst/>
          </a:prstGeom>
          <a:ln>
            <a:noFill/>
          </a:ln>
          <a:effectLst>
            <a:outerShdw blurRad="292100" dist="139700" dir="2700000" algn="tl" rotWithShape="0">
              <a:srgbClr val="333333">
                <a:alpha val="65000"/>
              </a:srgbClr>
            </a:outerShdw>
          </a:effectLst>
        </p:spPr>
      </p:pic>
      <p:sp>
        <p:nvSpPr>
          <p:cNvPr id="2" name="CuadroTexto 1"/>
          <p:cNvSpPr txBox="1"/>
          <p:nvPr/>
        </p:nvSpPr>
        <p:spPr>
          <a:xfrm>
            <a:off x="499262" y="10661681"/>
            <a:ext cx="23099292"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en-US" sz="4200" b="0" dirty="0">
                <a:solidFill>
                  <a:schemeClr val="accent1">
                    <a:lumMod val="50000"/>
                  </a:schemeClr>
                </a:solidFill>
              </a:rPr>
              <a:t>Search of an establishment in a particular address. For example, a gas station in the neighborhood </a:t>
            </a:r>
            <a:r>
              <a:rPr lang="en-US" sz="4200" b="0" dirty="0" err="1">
                <a:solidFill>
                  <a:schemeClr val="accent1">
                    <a:lumMod val="50000"/>
                  </a:schemeClr>
                </a:solidFill>
              </a:rPr>
              <a:t>Obregón</a:t>
            </a:r>
            <a:r>
              <a:rPr lang="en-US" sz="4200" b="0" dirty="0">
                <a:solidFill>
                  <a:schemeClr val="accent1">
                    <a:lumMod val="50000"/>
                  </a:schemeClr>
                </a:solidFill>
              </a:rPr>
              <a:t>, in León, Guanajuato</a:t>
            </a:r>
            <a:endParaRPr kumimoji="0" lang="es-419" sz="4200" b="0" i="0" u="none" strike="noStrike" cap="none" spc="0" normalizeH="0" baseline="0" dirty="0">
              <a:ln>
                <a:noFill/>
              </a:ln>
              <a:solidFill>
                <a:schemeClr val="accent1">
                  <a:lumMod val="50000"/>
                </a:schemeClr>
              </a:solidFill>
              <a:effectLst/>
              <a:uFillTx/>
              <a:sym typeface="Helvetica Neue"/>
            </a:endParaRPr>
          </a:p>
        </p:txBody>
      </p:sp>
      <p:pic>
        <p:nvPicPr>
          <p:cNvPr id="5" name="Imagen 4">
            <a:extLst>
              <a:ext uri="{FF2B5EF4-FFF2-40B4-BE49-F238E27FC236}">
                <a16:creationId xmlns:a16="http://schemas.microsoft.com/office/drawing/2014/main" id="{8BF39C87-EF99-49D4-94D3-BF45ACD72BA1}"/>
              </a:ext>
            </a:extLst>
          </p:cNvPr>
          <p:cNvPicPr>
            <a:picLocks noChangeAspect="1"/>
          </p:cNvPicPr>
          <p:nvPr/>
        </p:nvPicPr>
        <p:blipFill>
          <a:blip r:embed="rId3"/>
          <a:stretch>
            <a:fillRect/>
          </a:stretch>
        </p:blipFill>
        <p:spPr>
          <a:xfrm>
            <a:off x="1820826" y="18296"/>
            <a:ext cx="1509712" cy="915892"/>
          </a:xfrm>
          <a:prstGeom prst="rect">
            <a:avLst/>
          </a:prstGeom>
        </p:spPr>
      </p:pic>
    </p:spTree>
    <p:extLst>
      <p:ext uri="{BB962C8B-B14F-4D97-AF65-F5344CB8AC3E}">
        <p14:creationId xmlns:p14="http://schemas.microsoft.com/office/powerpoint/2010/main" val="63851087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74584" y="10538845"/>
            <a:ext cx="24034832"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200" b="0" dirty="0">
                <a:solidFill>
                  <a:schemeClr val="accent1">
                    <a:lumMod val="50000"/>
                  </a:schemeClr>
                </a:solidFill>
              </a:rPr>
              <a:t>The user can incorporate several thematic layers according to his/her interest, for example the number of establishments per location of the DENUE and the layer with social lag.</a:t>
            </a:r>
            <a:endParaRPr kumimoji="0" lang="es-419" sz="4200" b="0" i="0" u="none" strike="noStrike" cap="none" spc="0" normalizeH="0" baseline="0" dirty="0">
              <a:ln>
                <a:noFill/>
              </a:ln>
              <a:solidFill>
                <a:schemeClr val="accent1">
                  <a:lumMod val="50000"/>
                </a:schemeClr>
              </a:solidFill>
              <a:effectLst/>
              <a:uFillTx/>
              <a:sym typeface="Helvetica Neue"/>
            </a:endParaRPr>
          </a:p>
        </p:txBody>
      </p:sp>
      <p:pic>
        <p:nvPicPr>
          <p:cNvPr id="4" name="Imagen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168" y="1092398"/>
            <a:ext cx="23108709" cy="9200208"/>
          </a:xfrm>
          <a:prstGeom prst="rect">
            <a:avLst/>
          </a:prstGeom>
          <a:ln>
            <a:noFill/>
          </a:ln>
          <a:effectLst>
            <a:outerShdw blurRad="292100" dist="139700" dir="2700000" algn="tl" rotWithShape="0">
              <a:srgbClr val="333333">
                <a:alpha val="65000"/>
              </a:srgbClr>
            </a:outerShdw>
          </a:effectLst>
        </p:spPr>
      </p:pic>
      <p:sp>
        <p:nvSpPr>
          <p:cNvPr id="5" name="Título 2">
            <a:extLst>
              <a:ext uri="{FF2B5EF4-FFF2-40B4-BE49-F238E27FC236}">
                <a16:creationId xmlns:a16="http://schemas.microsoft.com/office/drawing/2014/main" id="{82217150-C202-45A7-9511-BAA226327DF9}"/>
              </a:ext>
            </a:extLst>
          </p:cNvPr>
          <p:cNvSpPr>
            <a:spLocks noGrp="1"/>
          </p:cNvSpPr>
          <p:nvPr>
            <p:ph type="title"/>
          </p:nvPr>
        </p:nvSpPr>
        <p:spPr/>
        <p:txBody>
          <a:bodyPr/>
          <a:lstStyle/>
          <a:p>
            <a:r>
              <a:rPr lang="es-MX" sz="8000" dirty="0" err="1"/>
              <a:t>DENUE</a:t>
            </a:r>
            <a:endParaRPr lang="es-MX" sz="8000" dirty="0"/>
          </a:p>
        </p:txBody>
      </p:sp>
      <p:pic>
        <p:nvPicPr>
          <p:cNvPr id="6" name="Imagen 5">
            <a:extLst>
              <a:ext uri="{FF2B5EF4-FFF2-40B4-BE49-F238E27FC236}">
                <a16:creationId xmlns:a16="http://schemas.microsoft.com/office/drawing/2014/main" id="{97D37241-B029-425A-849D-CAAD027312F9}"/>
              </a:ext>
            </a:extLst>
          </p:cNvPr>
          <p:cNvPicPr>
            <a:picLocks noChangeAspect="1"/>
          </p:cNvPicPr>
          <p:nvPr/>
        </p:nvPicPr>
        <p:blipFill>
          <a:blip r:embed="rId3"/>
          <a:stretch>
            <a:fillRect/>
          </a:stretch>
        </p:blipFill>
        <p:spPr>
          <a:xfrm>
            <a:off x="1820826" y="18296"/>
            <a:ext cx="1509712" cy="915892"/>
          </a:xfrm>
          <a:prstGeom prst="rect">
            <a:avLst/>
          </a:prstGeom>
        </p:spPr>
      </p:pic>
    </p:spTree>
    <p:extLst>
      <p:ext uri="{BB962C8B-B14F-4D97-AF65-F5344CB8AC3E}">
        <p14:creationId xmlns:p14="http://schemas.microsoft.com/office/powerpoint/2010/main" val="146899849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82217150-C202-45A7-9511-BAA226327DF9}"/>
              </a:ext>
            </a:extLst>
          </p:cNvPr>
          <p:cNvSpPr>
            <a:spLocks noGrp="1"/>
          </p:cNvSpPr>
          <p:nvPr>
            <p:ph type="title"/>
          </p:nvPr>
        </p:nvSpPr>
        <p:spPr/>
        <p:txBody>
          <a:bodyPr/>
          <a:lstStyle/>
          <a:p>
            <a:r>
              <a:rPr lang="es-MX" sz="8000" dirty="0"/>
              <a:t>2016 </a:t>
            </a:r>
            <a:r>
              <a:rPr lang="es-MX" sz="8000" dirty="0" err="1"/>
              <a:t>Agricultural</a:t>
            </a:r>
            <a:r>
              <a:rPr lang="es-MX" sz="8000" dirty="0"/>
              <a:t> </a:t>
            </a:r>
            <a:r>
              <a:rPr lang="es-MX" sz="8000" dirty="0" err="1"/>
              <a:t>Census</a:t>
            </a:r>
            <a:r>
              <a:rPr lang="es-MX" sz="8000" dirty="0"/>
              <a:t> Framework  </a:t>
            </a:r>
            <a:br>
              <a:rPr lang="es-MX" b="1" dirty="0"/>
            </a:br>
            <a:endParaRPr lang="es-MX" b="1" dirty="0"/>
          </a:p>
        </p:txBody>
      </p:sp>
      <p:sp>
        <p:nvSpPr>
          <p:cNvPr id="2" name="CuadroTexto 1"/>
          <p:cNvSpPr txBox="1"/>
          <p:nvPr/>
        </p:nvSpPr>
        <p:spPr>
          <a:xfrm>
            <a:off x="174584" y="10755850"/>
            <a:ext cx="24034832"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200" b="0" dirty="0">
                <a:solidFill>
                  <a:schemeClr val="accent1">
                    <a:lumMod val="50000"/>
                  </a:schemeClr>
                </a:solidFill>
              </a:rPr>
              <a:t>The user can search for the main areas in the country where an agricultural product is produced, for example, maize.</a:t>
            </a:r>
            <a:endParaRPr kumimoji="0" lang="es-419" sz="4200" b="0" i="0" u="none" strike="noStrike" cap="none" spc="0" normalizeH="0" baseline="0" dirty="0">
              <a:ln>
                <a:noFill/>
              </a:ln>
              <a:solidFill>
                <a:schemeClr val="accent1">
                  <a:lumMod val="50000"/>
                </a:schemeClr>
              </a:solidFill>
              <a:effectLst/>
              <a:uFillTx/>
              <a:sym typeface="Helvetica Neue"/>
            </a:endParaRPr>
          </a:p>
        </p:txBody>
      </p:sp>
      <p:pic>
        <p:nvPicPr>
          <p:cNvPr id="4" name="Imagen 3">
            <a:extLst>
              <a:ext uri="{FF2B5EF4-FFF2-40B4-BE49-F238E27FC236}">
                <a16:creationId xmlns:a16="http://schemas.microsoft.com/office/drawing/2014/main" id="{44165721-80A4-4A90-8D8B-E00CEADCFBA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646438" y="1250661"/>
            <a:ext cx="23091124" cy="9229770"/>
          </a:xfrm>
          <a:prstGeom prst="rect">
            <a:avLst/>
          </a:prstGeom>
          <a:ln>
            <a:noFill/>
          </a:ln>
          <a:effectLst>
            <a:outerShdw blurRad="292100" dist="139700" dir="2700000" algn="tl" rotWithShape="0">
              <a:srgbClr val="333333">
                <a:alpha val="65000"/>
              </a:srgbClr>
            </a:outerShdw>
          </a:effectLst>
        </p:spPr>
      </p:pic>
      <p:pic>
        <p:nvPicPr>
          <p:cNvPr id="5" name="Imagen 4">
            <a:extLst>
              <a:ext uri="{FF2B5EF4-FFF2-40B4-BE49-F238E27FC236}">
                <a16:creationId xmlns:a16="http://schemas.microsoft.com/office/drawing/2014/main" id="{A1F8A2C1-095D-408D-9CF9-2462A0DF4513}"/>
              </a:ext>
            </a:extLst>
          </p:cNvPr>
          <p:cNvPicPr>
            <a:picLocks noChangeAspect="1"/>
          </p:cNvPicPr>
          <p:nvPr/>
        </p:nvPicPr>
        <p:blipFill>
          <a:blip r:embed="rId3"/>
          <a:stretch>
            <a:fillRect/>
          </a:stretch>
        </p:blipFill>
        <p:spPr>
          <a:xfrm>
            <a:off x="1922353" y="18901"/>
            <a:ext cx="1770418" cy="987118"/>
          </a:xfrm>
          <a:prstGeom prst="rect">
            <a:avLst/>
          </a:prstGeom>
        </p:spPr>
      </p:pic>
    </p:spTree>
    <p:extLst>
      <p:ext uri="{BB962C8B-B14F-4D97-AF65-F5344CB8AC3E}">
        <p14:creationId xmlns:p14="http://schemas.microsoft.com/office/powerpoint/2010/main" val="303560108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82217150-C202-45A7-9511-BAA226327DF9}"/>
              </a:ext>
            </a:extLst>
          </p:cNvPr>
          <p:cNvSpPr>
            <a:spLocks noGrp="1"/>
          </p:cNvSpPr>
          <p:nvPr>
            <p:ph type="title"/>
          </p:nvPr>
        </p:nvSpPr>
        <p:spPr/>
        <p:txBody>
          <a:bodyPr/>
          <a:lstStyle/>
          <a:p>
            <a:r>
              <a:rPr lang="es-MX" sz="8000" dirty="0"/>
              <a:t>2016 </a:t>
            </a:r>
            <a:r>
              <a:rPr lang="es-MX" sz="8000" dirty="0" err="1"/>
              <a:t>Agricultural</a:t>
            </a:r>
            <a:r>
              <a:rPr lang="es-MX" sz="8000" dirty="0"/>
              <a:t> </a:t>
            </a:r>
            <a:r>
              <a:rPr lang="es-MX" sz="8000" dirty="0" err="1"/>
              <a:t>Census</a:t>
            </a:r>
            <a:r>
              <a:rPr lang="es-MX" sz="8000" dirty="0"/>
              <a:t> Framework  </a:t>
            </a:r>
            <a:br>
              <a:rPr lang="es-MX" sz="8000" dirty="0"/>
            </a:br>
            <a:endParaRPr lang="es-MX" sz="8000" dirty="0"/>
          </a:p>
        </p:txBody>
      </p:sp>
      <p:sp>
        <p:nvSpPr>
          <p:cNvPr id="2" name="CuadroTexto 1"/>
          <p:cNvSpPr txBox="1"/>
          <p:nvPr/>
        </p:nvSpPr>
        <p:spPr>
          <a:xfrm>
            <a:off x="268368" y="10624574"/>
            <a:ext cx="23847263"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200" b="0" dirty="0">
                <a:solidFill>
                  <a:schemeClr val="accent1">
                    <a:lumMod val="50000"/>
                  </a:schemeClr>
                </a:solidFill>
              </a:rPr>
              <a:t>The user can search for the total of land plots that are in a control area in Aguascalientes and that report agriculture as the main activity, and the maize crop as the main product.</a:t>
            </a:r>
            <a:endParaRPr kumimoji="0" lang="es-419" sz="4200" b="0" i="0" u="none" strike="noStrike" cap="none" spc="0" normalizeH="0" baseline="0" dirty="0">
              <a:ln>
                <a:noFill/>
              </a:ln>
              <a:solidFill>
                <a:schemeClr val="accent1">
                  <a:lumMod val="50000"/>
                </a:schemeClr>
              </a:solidFill>
              <a:effectLst/>
              <a:uFillTx/>
              <a:sym typeface="Helvetica Neue"/>
            </a:endParaRPr>
          </a:p>
        </p:txBody>
      </p:sp>
      <p:pic>
        <p:nvPicPr>
          <p:cNvPr id="4" name="Imagen 3">
            <a:extLst>
              <a:ext uri="{FF2B5EF4-FFF2-40B4-BE49-F238E27FC236}">
                <a16:creationId xmlns:a16="http://schemas.microsoft.com/office/drawing/2014/main" id="{D51A0C3B-557B-464A-B65B-8936C980387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37922" y="1074812"/>
            <a:ext cx="22908155" cy="9143067"/>
          </a:xfrm>
          <a:prstGeom prst="rect">
            <a:avLst/>
          </a:prstGeom>
          <a:ln>
            <a:noFill/>
          </a:ln>
          <a:effectLst>
            <a:outerShdw blurRad="292100" dist="139700" dir="2700000" algn="tl" rotWithShape="0">
              <a:srgbClr val="333333">
                <a:alpha val="65000"/>
              </a:srgbClr>
            </a:outerShdw>
          </a:effectLst>
        </p:spPr>
      </p:pic>
      <p:pic>
        <p:nvPicPr>
          <p:cNvPr id="5" name="Imagen 4">
            <a:extLst>
              <a:ext uri="{FF2B5EF4-FFF2-40B4-BE49-F238E27FC236}">
                <a16:creationId xmlns:a16="http://schemas.microsoft.com/office/drawing/2014/main" id="{3AA40836-2086-43EB-98B6-0FB30402E056}"/>
              </a:ext>
            </a:extLst>
          </p:cNvPr>
          <p:cNvPicPr>
            <a:picLocks noChangeAspect="1"/>
          </p:cNvPicPr>
          <p:nvPr/>
        </p:nvPicPr>
        <p:blipFill>
          <a:blip r:embed="rId3"/>
          <a:stretch>
            <a:fillRect/>
          </a:stretch>
        </p:blipFill>
        <p:spPr>
          <a:xfrm>
            <a:off x="1922353" y="18901"/>
            <a:ext cx="1770418" cy="987118"/>
          </a:xfrm>
          <a:prstGeom prst="rect">
            <a:avLst/>
          </a:prstGeom>
        </p:spPr>
      </p:pic>
    </p:spTree>
    <p:extLst>
      <p:ext uri="{BB962C8B-B14F-4D97-AF65-F5344CB8AC3E}">
        <p14:creationId xmlns:p14="http://schemas.microsoft.com/office/powerpoint/2010/main" val="2758591843"/>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82217150-C202-45A7-9511-BAA226327DF9}"/>
              </a:ext>
            </a:extLst>
          </p:cNvPr>
          <p:cNvSpPr>
            <a:spLocks noGrp="1"/>
          </p:cNvSpPr>
          <p:nvPr>
            <p:ph type="title"/>
          </p:nvPr>
        </p:nvSpPr>
        <p:spPr/>
        <p:txBody>
          <a:bodyPr/>
          <a:lstStyle/>
          <a:p>
            <a:r>
              <a:rPr lang="es-MX" sz="8000" dirty="0"/>
              <a:t>2016 </a:t>
            </a:r>
            <a:r>
              <a:rPr lang="es-MX" sz="8000" dirty="0" err="1"/>
              <a:t>Agricultural</a:t>
            </a:r>
            <a:r>
              <a:rPr lang="es-MX" sz="8000" dirty="0"/>
              <a:t> </a:t>
            </a:r>
            <a:r>
              <a:rPr lang="es-MX" sz="8000" dirty="0" err="1"/>
              <a:t>Census</a:t>
            </a:r>
            <a:r>
              <a:rPr lang="es-MX" sz="8000" dirty="0"/>
              <a:t> Framework  </a:t>
            </a:r>
            <a:br>
              <a:rPr lang="es-MX" sz="8000" dirty="0"/>
            </a:br>
            <a:endParaRPr lang="es-MX" sz="8000" dirty="0"/>
          </a:p>
        </p:txBody>
      </p:sp>
      <p:sp>
        <p:nvSpPr>
          <p:cNvPr id="2" name="CuadroTexto 1"/>
          <p:cNvSpPr txBox="1"/>
          <p:nvPr/>
        </p:nvSpPr>
        <p:spPr>
          <a:xfrm>
            <a:off x="349169" y="10561945"/>
            <a:ext cx="23409156"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en-US" sz="4200" b="0" dirty="0">
                <a:solidFill>
                  <a:schemeClr val="accent1">
                    <a:lumMod val="50000"/>
                  </a:schemeClr>
                </a:solidFill>
              </a:rPr>
              <a:t>The user can visualize simultaneously different thematic layers, for example the layer of hydrological basins of the country and the layer of the lands which main product is maize.</a:t>
            </a:r>
            <a:endParaRPr kumimoji="0" lang="es-419" sz="4200" b="0" i="0" u="none" strike="noStrike" cap="none" spc="0" normalizeH="0" baseline="0" dirty="0">
              <a:ln>
                <a:noFill/>
              </a:ln>
              <a:solidFill>
                <a:schemeClr val="accent1">
                  <a:lumMod val="50000"/>
                </a:schemeClr>
              </a:solidFill>
              <a:effectLst/>
              <a:uFillTx/>
              <a:sym typeface="Helvetica Neue"/>
            </a:endParaRPr>
          </a:p>
        </p:txBody>
      </p:sp>
      <p:pic>
        <p:nvPicPr>
          <p:cNvPr id="4" name="Imagen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7202" y="1133075"/>
            <a:ext cx="23091123" cy="9120701"/>
          </a:xfrm>
          <a:prstGeom prst="rect">
            <a:avLst/>
          </a:prstGeom>
          <a:ln>
            <a:noFill/>
          </a:ln>
          <a:effectLst>
            <a:outerShdw blurRad="292100" dist="139700" dir="2700000" algn="tl" rotWithShape="0">
              <a:srgbClr val="333333">
                <a:alpha val="65000"/>
              </a:srgbClr>
            </a:outerShdw>
          </a:effectLst>
        </p:spPr>
      </p:pic>
      <p:pic>
        <p:nvPicPr>
          <p:cNvPr id="5" name="Imagen 4">
            <a:extLst>
              <a:ext uri="{FF2B5EF4-FFF2-40B4-BE49-F238E27FC236}">
                <a16:creationId xmlns:a16="http://schemas.microsoft.com/office/drawing/2014/main" id="{A308EBBD-C959-489A-9BE6-43EEF295E025}"/>
              </a:ext>
            </a:extLst>
          </p:cNvPr>
          <p:cNvPicPr>
            <a:picLocks noChangeAspect="1"/>
          </p:cNvPicPr>
          <p:nvPr/>
        </p:nvPicPr>
        <p:blipFill>
          <a:blip r:embed="rId3"/>
          <a:stretch>
            <a:fillRect/>
          </a:stretch>
        </p:blipFill>
        <p:spPr>
          <a:xfrm>
            <a:off x="1922353" y="18901"/>
            <a:ext cx="1770418" cy="987118"/>
          </a:xfrm>
          <a:prstGeom prst="rect">
            <a:avLst/>
          </a:prstGeom>
        </p:spPr>
      </p:pic>
    </p:spTree>
    <p:extLst>
      <p:ext uri="{BB962C8B-B14F-4D97-AF65-F5344CB8AC3E}">
        <p14:creationId xmlns:p14="http://schemas.microsoft.com/office/powerpoint/2010/main" val="3332816760"/>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1281564864"/>
              </p:ext>
            </p:extLst>
          </p:nvPr>
        </p:nvGraphicFramePr>
        <p:xfrm>
          <a:off x="775716" y="1371600"/>
          <a:ext cx="23186595" cy="10163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ítulo 2">
            <a:extLst>
              <a:ext uri="{FF2B5EF4-FFF2-40B4-BE49-F238E27FC236}">
                <a16:creationId xmlns:a16="http://schemas.microsoft.com/office/drawing/2014/main" id="{5A8BF46A-5932-45A6-90E0-087068E97920}"/>
              </a:ext>
            </a:extLst>
          </p:cNvPr>
          <p:cNvSpPr>
            <a:spLocks noGrp="1"/>
          </p:cNvSpPr>
          <p:nvPr>
            <p:ph type="title"/>
          </p:nvPr>
        </p:nvSpPr>
        <p:spPr/>
        <p:txBody>
          <a:bodyPr/>
          <a:lstStyle/>
          <a:p>
            <a:br>
              <a:rPr lang="es-MX" sz="8000" dirty="0"/>
            </a:br>
            <a:endParaRPr lang="es-MX" sz="8000" dirty="0"/>
          </a:p>
        </p:txBody>
      </p:sp>
      <p:sp>
        <p:nvSpPr>
          <p:cNvPr id="2" name="CuadroTexto 1"/>
          <p:cNvSpPr txBox="1"/>
          <p:nvPr/>
        </p:nvSpPr>
        <p:spPr>
          <a:xfrm>
            <a:off x="0" y="-68475"/>
            <a:ext cx="10553923" cy="11182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6600" b="1" i="0" u="none" strike="noStrike" cap="none" spc="0" normalizeH="0" baseline="0" dirty="0">
                <a:ln>
                  <a:noFill/>
                </a:ln>
                <a:solidFill>
                  <a:schemeClr val="bg1"/>
                </a:solidFill>
                <a:effectLst/>
                <a:uFillTx/>
                <a:latin typeface="Helvetica Neue"/>
                <a:ea typeface="Helvetica Neue"/>
                <a:cs typeface="Helvetica Neue"/>
                <a:sym typeface="Helvetica Neue"/>
              </a:rPr>
              <a:t>Conclusions</a:t>
            </a:r>
          </a:p>
        </p:txBody>
      </p:sp>
    </p:spTree>
    <p:extLst>
      <p:ext uri="{BB962C8B-B14F-4D97-AF65-F5344CB8AC3E}">
        <p14:creationId xmlns:p14="http://schemas.microsoft.com/office/powerpoint/2010/main" val="462904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prstGeom prst="rect">
            <a:avLst/>
          </a:prstGeom>
        </p:spPr>
        <p:txBody>
          <a:bodyPr/>
          <a:lstStyle/>
          <a:p>
            <a:r>
              <a:rPr lang="es-ES_tradnl" sz="8000" dirty="0" err="1">
                <a:latin typeface="+mn-lt"/>
              </a:rPr>
              <a:t>Background</a:t>
            </a:r>
            <a:endParaRPr lang="es-419" sz="8000" dirty="0">
              <a:latin typeface="+mn-lt"/>
            </a:endParaRPr>
          </a:p>
        </p:txBody>
      </p:sp>
    </p:spTree>
    <p:extLst>
      <p:ext uri="{BB962C8B-B14F-4D97-AF65-F5344CB8AC3E}">
        <p14:creationId xmlns:p14="http://schemas.microsoft.com/office/powerpoint/2010/main" val="139064894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p:cNvGraphicFramePr/>
          <p:nvPr>
            <p:extLst>
              <p:ext uri="{D42A27DB-BD31-4B8C-83A1-F6EECF244321}">
                <p14:modId xmlns:p14="http://schemas.microsoft.com/office/powerpoint/2010/main" val="1774360340"/>
              </p:ext>
            </p:extLst>
          </p:nvPr>
        </p:nvGraphicFramePr>
        <p:xfrm>
          <a:off x="775716" y="2827421"/>
          <a:ext cx="23186595" cy="7954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ítulo 1"/>
          <p:cNvSpPr>
            <a:spLocks noGrp="1"/>
          </p:cNvSpPr>
          <p:nvPr>
            <p:ph type="title"/>
          </p:nvPr>
        </p:nvSpPr>
        <p:spPr/>
        <p:txBody>
          <a:bodyPr/>
          <a:lstStyle/>
          <a:p>
            <a:pPr algn="l"/>
            <a:r>
              <a:rPr lang="es-ES_tradnl" sz="8000" b="1" dirty="0" err="1">
                <a:latin typeface="Arial" charset="0"/>
                <a:ea typeface="Arial" charset="0"/>
                <a:cs typeface="Arial" charset="0"/>
              </a:rPr>
              <a:t>Background</a:t>
            </a:r>
            <a:endParaRPr lang="es-ES_tradnl" sz="8000" b="1" dirty="0">
              <a:latin typeface="Arial" charset="0"/>
              <a:ea typeface="Arial" charset="0"/>
              <a:cs typeface="Arial" charset="0"/>
            </a:endParaRPr>
          </a:p>
        </p:txBody>
      </p:sp>
    </p:spTree>
    <p:extLst>
      <p:ext uri="{BB962C8B-B14F-4D97-AF65-F5344CB8AC3E}">
        <p14:creationId xmlns:p14="http://schemas.microsoft.com/office/powerpoint/2010/main" val="62995597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_tradnl" sz="8000" b="1" dirty="0" err="1">
                <a:latin typeface="Arial" charset="0"/>
                <a:ea typeface="Arial" charset="0"/>
                <a:cs typeface="Arial" charset="0"/>
              </a:rPr>
              <a:t>Background</a:t>
            </a:r>
            <a:endParaRPr lang="es-419" sz="8000" dirty="0"/>
          </a:p>
        </p:txBody>
      </p:sp>
      <p:pic>
        <p:nvPicPr>
          <p:cNvPr id="5" name="Imagen 4">
            <a:extLst>
              <a:ext uri="{FF2B5EF4-FFF2-40B4-BE49-F238E27FC236}">
                <a16:creationId xmlns:a16="http://schemas.microsoft.com/office/drawing/2014/main" id="{16444EF1-D6B4-4CB6-AFD2-8ECCA2C90302}"/>
              </a:ext>
            </a:extLst>
          </p:cNvPr>
          <p:cNvPicPr/>
          <p:nvPr/>
        </p:nvPicPr>
        <p:blipFill>
          <a:blip r:embed="rId2" cstate="print">
            <a:extLst>
              <a:ext uri="{28A0092B-C50C-407E-A947-70E740481C1C}">
                <a14:useLocalDpi xmlns:a14="http://schemas.microsoft.com/office/drawing/2010/main" val="0"/>
              </a:ext>
            </a:extLst>
          </a:blip>
          <a:stretch>
            <a:fillRect/>
          </a:stretch>
        </p:blipFill>
        <p:spPr>
          <a:xfrm rot="206783">
            <a:off x="11314171" y="4006188"/>
            <a:ext cx="2615529" cy="1928481"/>
          </a:xfrm>
          <a:prstGeom prst="rect">
            <a:avLst/>
          </a:prstGeom>
          <a:ln w="31750" cmpd="dbl">
            <a:noFill/>
          </a:ln>
        </p:spPr>
      </p:pic>
      <p:pic>
        <p:nvPicPr>
          <p:cNvPr id="6" name="Imagen 5">
            <a:extLst>
              <a:ext uri="{FF2B5EF4-FFF2-40B4-BE49-F238E27FC236}">
                <a16:creationId xmlns:a16="http://schemas.microsoft.com/office/drawing/2014/main" id="{1EC66F1D-1F61-474D-A553-31F8948ADB95}"/>
              </a:ext>
            </a:extLst>
          </p:cNvPr>
          <p:cNvPicPr>
            <a:picLocks noChangeAspect="1"/>
          </p:cNvPicPr>
          <p:nvPr/>
        </p:nvPicPr>
        <p:blipFill>
          <a:blip r:embed="rId3" cstate="print"/>
          <a:srcRect l="3846"/>
          <a:stretch>
            <a:fillRect/>
          </a:stretch>
        </p:blipFill>
        <p:spPr>
          <a:xfrm>
            <a:off x="10205150" y="3624840"/>
            <a:ext cx="5253179" cy="5230402"/>
          </a:xfrm>
          <a:prstGeom prst="rect">
            <a:avLst/>
          </a:prstGeom>
          <a:ln w="57150" cmpd="dbl">
            <a:noFill/>
          </a:ln>
        </p:spPr>
      </p:pic>
      <p:sp>
        <p:nvSpPr>
          <p:cNvPr id="7" name="Bisel 49">
            <a:extLst>
              <a:ext uri="{FF2B5EF4-FFF2-40B4-BE49-F238E27FC236}">
                <a16:creationId xmlns:a16="http://schemas.microsoft.com/office/drawing/2014/main" id="{C2CA3C58-4250-4A5D-B767-6B6470E7CF89}"/>
              </a:ext>
            </a:extLst>
          </p:cNvPr>
          <p:cNvSpPr/>
          <p:nvPr/>
        </p:nvSpPr>
        <p:spPr>
          <a:xfrm>
            <a:off x="10663553" y="2497805"/>
            <a:ext cx="4263674" cy="760045"/>
          </a:xfrm>
          <a:prstGeom prst="roundRect">
            <a:avLst/>
          </a:prstGeom>
          <a:solidFill>
            <a:sysClr val="window" lastClr="FFFFFF"/>
          </a:solidFill>
          <a:ln w="12700" cap="flat" cmpd="sng" algn="ctr">
            <a:solidFill>
              <a:srgbClr val="0074C8"/>
            </a:solidFill>
            <a:prstDash val="solid"/>
            <a:miter lim="800000"/>
          </a:ln>
          <a:effectLst/>
        </p:spPr>
        <p:txBody>
          <a:bodyPr rtlCol="0" anchor="ctr"/>
          <a:lstStyle/>
          <a:p>
            <a:endParaRPr lang="es-MX" kern="1200" dirty="0">
              <a:solidFill>
                <a:srgbClr val="000000"/>
              </a:solidFill>
              <a:effectLst/>
              <a:latin typeface="Arial" panose="020B0604020202020204" pitchFamily="34" charset="0"/>
              <a:ea typeface="Times New Roman" panose="02020603050405020304" pitchFamily="18" charset="0"/>
            </a:endParaRPr>
          </a:p>
          <a:p>
            <a:r>
              <a:rPr lang="es-MX" kern="1200" dirty="0" err="1">
                <a:solidFill>
                  <a:schemeClr val="accent1">
                    <a:lumMod val="75000"/>
                  </a:schemeClr>
                </a:solidFill>
                <a:effectLst/>
                <a:latin typeface="Arial" panose="020B0604020202020204" pitchFamily="34" charset="0"/>
                <a:ea typeface="Times New Roman" panose="02020603050405020304" pitchFamily="18" charset="0"/>
              </a:rPr>
              <a:t>Workload</a:t>
            </a:r>
            <a:endParaRPr lang="es-MX" dirty="0">
              <a:solidFill>
                <a:schemeClr val="accent1">
                  <a:lumMod val="75000"/>
                </a:schemeClr>
              </a:solidFill>
              <a:effectLst/>
              <a:latin typeface="Times New Roman" panose="02020603050405020304" pitchFamily="18" charset="0"/>
              <a:ea typeface="Times New Roman" panose="02020603050405020304" pitchFamily="18" charset="0"/>
            </a:endParaRPr>
          </a:p>
          <a:p>
            <a:pPr>
              <a:spcAft>
                <a:spcPts val="0"/>
              </a:spcAft>
            </a:pPr>
            <a:r>
              <a:rPr lang="es-MX" kern="1200" dirty="0">
                <a:solidFill>
                  <a:srgbClr val="000000"/>
                </a:solidFill>
                <a:effectLst/>
                <a:latin typeface="Arial" panose="020B0604020202020204" pitchFamily="34" charset="0"/>
                <a:ea typeface="Times New Roman" panose="02020603050405020304" pitchFamily="18" charset="0"/>
              </a:rPr>
              <a:t> </a:t>
            </a:r>
            <a:endParaRPr lang="es-MX" dirty="0">
              <a:effectLst/>
              <a:latin typeface="Times New Roman" panose="02020603050405020304" pitchFamily="18" charset="0"/>
              <a:ea typeface="Times New Roman" panose="02020603050405020304" pitchFamily="18" charset="0"/>
            </a:endParaRPr>
          </a:p>
        </p:txBody>
      </p:sp>
      <p:sp>
        <p:nvSpPr>
          <p:cNvPr id="8" name="Bisel 49">
            <a:extLst>
              <a:ext uri="{FF2B5EF4-FFF2-40B4-BE49-F238E27FC236}">
                <a16:creationId xmlns:a16="http://schemas.microsoft.com/office/drawing/2014/main" id="{D7B65EA9-D6C0-4060-B905-4C8438C68772}"/>
              </a:ext>
            </a:extLst>
          </p:cNvPr>
          <p:cNvSpPr/>
          <p:nvPr/>
        </p:nvSpPr>
        <p:spPr>
          <a:xfrm>
            <a:off x="5814250" y="4317168"/>
            <a:ext cx="3993553" cy="1137287"/>
          </a:xfrm>
          <a:prstGeom prst="roundRect">
            <a:avLst/>
          </a:prstGeom>
          <a:solidFill>
            <a:sysClr val="window" lastClr="FFFFFF"/>
          </a:solidFill>
          <a:ln w="12700" cap="flat" cmpd="sng" algn="ctr">
            <a:solidFill>
              <a:srgbClr val="0074C8"/>
            </a:solidFill>
            <a:prstDash val="solid"/>
            <a:miter lim="800000"/>
          </a:ln>
          <a:effectLst/>
        </p:spPr>
        <p:txBody>
          <a:bodyPr lIns="36000" tIns="36000" rIns="36000" bIns="36000" rtlCol="0" anchor="ctr"/>
          <a:lstStyle/>
          <a:p>
            <a:pPr algn="ctr"/>
            <a:endParaRPr lang="es-MX" kern="1200" dirty="0">
              <a:solidFill>
                <a:srgbClr val="000000"/>
              </a:solidFill>
              <a:effectLst/>
              <a:latin typeface="Arial" panose="020B0604020202020204" pitchFamily="34" charset="0"/>
              <a:ea typeface="Times New Roman" panose="02020603050405020304" pitchFamily="18" charset="0"/>
            </a:endParaRPr>
          </a:p>
          <a:p>
            <a:pPr algn="ctr"/>
            <a:r>
              <a:rPr lang="es-MX" kern="1200" dirty="0" err="1">
                <a:solidFill>
                  <a:schemeClr val="accent1">
                    <a:lumMod val="75000"/>
                  </a:schemeClr>
                </a:solidFill>
                <a:effectLst/>
                <a:latin typeface="Arial" panose="020B0604020202020204" pitchFamily="34" charset="0"/>
                <a:ea typeface="Times New Roman" panose="02020603050405020304" pitchFamily="18" charset="0"/>
              </a:rPr>
              <a:t>Operational</a:t>
            </a:r>
            <a:r>
              <a:rPr lang="es-MX" kern="1200" dirty="0">
                <a:solidFill>
                  <a:schemeClr val="accent1">
                    <a:lumMod val="75000"/>
                  </a:schemeClr>
                </a:solidFill>
                <a:effectLst/>
                <a:latin typeface="Arial" panose="020B0604020202020204" pitchFamily="34" charset="0"/>
                <a:ea typeface="Times New Roman" panose="02020603050405020304" pitchFamily="18" charset="0"/>
              </a:rPr>
              <a:t> </a:t>
            </a:r>
            <a:r>
              <a:rPr lang="es-MX" kern="1200" dirty="0" err="1">
                <a:solidFill>
                  <a:schemeClr val="accent1">
                    <a:lumMod val="75000"/>
                  </a:schemeClr>
                </a:solidFill>
                <a:effectLst/>
                <a:latin typeface="Arial" panose="020B0604020202020204" pitchFamily="34" charset="0"/>
                <a:ea typeface="Times New Roman" panose="02020603050405020304" pitchFamily="18" charset="0"/>
              </a:rPr>
              <a:t>manuals</a:t>
            </a:r>
            <a:endParaRPr lang="es-MX" dirty="0">
              <a:solidFill>
                <a:schemeClr val="accent1">
                  <a:lumMod val="75000"/>
                </a:schemeClr>
              </a:solidFill>
              <a:effectLst/>
              <a:latin typeface="Times New Roman" panose="02020603050405020304" pitchFamily="18" charset="0"/>
              <a:ea typeface="Times New Roman" panose="02020603050405020304" pitchFamily="18" charset="0"/>
            </a:endParaRPr>
          </a:p>
          <a:p>
            <a:pPr algn="ctr">
              <a:spcAft>
                <a:spcPts val="0"/>
              </a:spcAft>
            </a:pPr>
            <a:r>
              <a:rPr lang="es-MX" dirty="0">
                <a:effectLst/>
                <a:latin typeface="Times New Roman" panose="02020603050405020304" pitchFamily="18" charset="0"/>
                <a:ea typeface="Times New Roman" panose="02020603050405020304" pitchFamily="18" charset="0"/>
              </a:rPr>
              <a:t> </a:t>
            </a:r>
          </a:p>
        </p:txBody>
      </p:sp>
      <p:sp>
        <p:nvSpPr>
          <p:cNvPr id="9" name="Bisel 46">
            <a:extLst>
              <a:ext uri="{FF2B5EF4-FFF2-40B4-BE49-F238E27FC236}">
                <a16:creationId xmlns:a16="http://schemas.microsoft.com/office/drawing/2014/main" id="{AE710FBA-B688-4533-85BB-C6CC06B4A3AB}"/>
              </a:ext>
            </a:extLst>
          </p:cNvPr>
          <p:cNvSpPr/>
          <p:nvPr/>
        </p:nvSpPr>
        <p:spPr>
          <a:xfrm>
            <a:off x="5814249" y="8082878"/>
            <a:ext cx="3993553" cy="1137286"/>
          </a:xfrm>
          <a:prstGeom prst="roundRect">
            <a:avLst/>
          </a:prstGeom>
          <a:solidFill>
            <a:sysClr val="window" lastClr="FFFFFF"/>
          </a:solidFill>
          <a:ln w="12700" cap="flat" cmpd="sng" algn="ctr">
            <a:solidFill>
              <a:srgbClr val="0074C8"/>
            </a:solidFill>
            <a:prstDash val="solid"/>
            <a:miter lim="800000"/>
          </a:ln>
          <a:effectLst/>
        </p:spPr>
        <p:txBody>
          <a:bodyPr rtlCol="0" anchor="ctr"/>
          <a:lstStyle/>
          <a:p>
            <a:pPr algn="ctr"/>
            <a:endParaRPr lang="es-MX" kern="1200" dirty="0">
              <a:solidFill>
                <a:srgbClr val="000000"/>
              </a:solidFill>
              <a:effectLst/>
              <a:latin typeface="Arial" panose="020B0604020202020204" pitchFamily="34" charset="0"/>
              <a:ea typeface="Times New Roman" panose="02020603050405020304" pitchFamily="18" charset="0"/>
            </a:endParaRPr>
          </a:p>
          <a:p>
            <a:pPr algn="ctr"/>
            <a:r>
              <a:rPr lang="es-MX" kern="1200" dirty="0" err="1">
                <a:solidFill>
                  <a:schemeClr val="accent1">
                    <a:lumMod val="75000"/>
                  </a:schemeClr>
                </a:solidFill>
                <a:effectLst/>
                <a:latin typeface="Arial" panose="020B0604020202020204" pitchFamily="34" charset="0"/>
                <a:ea typeface="Times New Roman" panose="02020603050405020304" pitchFamily="18" charset="0"/>
              </a:rPr>
              <a:t>Satellite</a:t>
            </a:r>
            <a:r>
              <a:rPr lang="es-MX" kern="1200" dirty="0">
                <a:solidFill>
                  <a:schemeClr val="accent1">
                    <a:lumMod val="75000"/>
                  </a:schemeClr>
                </a:solidFill>
                <a:effectLst/>
                <a:latin typeface="Arial" panose="020B0604020202020204" pitchFamily="34" charset="0"/>
                <a:ea typeface="Times New Roman" panose="02020603050405020304" pitchFamily="18" charset="0"/>
              </a:rPr>
              <a:t> </a:t>
            </a:r>
            <a:r>
              <a:rPr lang="es-MX" kern="1200" dirty="0" err="1">
                <a:solidFill>
                  <a:schemeClr val="accent1">
                    <a:lumMod val="75000"/>
                  </a:schemeClr>
                </a:solidFill>
                <a:effectLst/>
                <a:latin typeface="Arial" panose="020B0604020202020204" pitchFamily="34" charset="0"/>
                <a:ea typeface="Times New Roman" panose="02020603050405020304" pitchFamily="18" charset="0"/>
              </a:rPr>
              <a:t>image</a:t>
            </a:r>
            <a:endParaRPr lang="es-MX" dirty="0">
              <a:solidFill>
                <a:schemeClr val="accent1">
                  <a:lumMod val="75000"/>
                </a:schemeClr>
              </a:solidFill>
              <a:effectLst/>
              <a:latin typeface="Times New Roman" panose="02020603050405020304" pitchFamily="18" charset="0"/>
              <a:ea typeface="Times New Roman" panose="02020603050405020304" pitchFamily="18" charset="0"/>
            </a:endParaRPr>
          </a:p>
          <a:p>
            <a:pPr algn="ctr">
              <a:spcAft>
                <a:spcPts val="0"/>
              </a:spcAft>
            </a:pPr>
            <a:r>
              <a:rPr lang="es-MX" dirty="0">
                <a:effectLst/>
                <a:latin typeface="Times New Roman" panose="02020603050405020304" pitchFamily="18" charset="0"/>
                <a:ea typeface="Times New Roman" panose="02020603050405020304" pitchFamily="18" charset="0"/>
              </a:rPr>
              <a:t> </a:t>
            </a:r>
          </a:p>
        </p:txBody>
      </p:sp>
      <p:sp>
        <p:nvSpPr>
          <p:cNvPr id="10" name="Bisel 46">
            <a:extLst>
              <a:ext uri="{FF2B5EF4-FFF2-40B4-BE49-F238E27FC236}">
                <a16:creationId xmlns:a16="http://schemas.microsoft.com/office/drawing/2014/main" id="{C80CC7F0-C8C7-44B6-9058-FA51B3DF125E}"/>
              </a:ext>
            </a:extLst>
          </p:cNvPr>
          <p:cNvSpPr/>
          <p:nvPr/>
        </p:nvSpPr>
        <p:spPr>
          <a:xfrm>
            <a:off x="10663553" y="9018510"/>
            <a:ext cx="4263674" cy="847401"/>
          </a:xfrm>
          <a:prstGeom prst="roundRect">
            <a:avLst/>
          </a:prstGeom>
          <a:solidFill>
            <a:sysClr val="window" lastClr="FFFFFF"/>
          </a:solidFill>
          <a:ln w="12700" cap="flat" cmpd="sng" algn="ctr">
            <a:solidFill>
              <a:srgbClr val="0074C8"/>
            </a:solidFill>
            <a:prstDash val="solid"/>
            <a:miter lim="800000"/>
          </a:ln>
          <a:effectLst/>
        </p:spPr>
        <p:txBody>
          <a:bodyPr rtlCol="0" anchor="ctr"/>
          <a:lstStyle/>
          <a:p>
            <a:pPr algn="ctr"/>
            <a:r>
              <a:rPr lang="es-MX" kern="1200" dirty="0" err="1">
                <a:solidFill>
                  <a:schemeClr val="accent1">
                    <a:lumMod val="75000"/>
                  </a:schemeClr>
                </a:solidFill>
                <a:effectLst/>
                <a:latin typeface="Arial" panose="020B0604020202020204" pitchFamily="34" charset="0"/>
                <a:ea typeface="Times New Roman" panose="02020603050405020304" pitchFamily="18" charset="0"/>
              </a:rPr>
              <a:t>Digitized</a:t>
            </a:r>
            <a:r>
              <a:rPr lang="es-MX" kern="1200" dirty="0">
                <a:solidFill>
                  <a:schemeClr val="accent1">
                    <a:lumMod val="75000"/>
                  </a:schemeClr>
                </a:solidFill>
                <a:effectLst/>
                <a:latin typeface="Arial" panose="020B0604020202020204" pitchFamily="34" charset="0"/>
                <a:ea typeface="Times New Roman" panose="02020603050405020304" pitchFamily="18" charset="0"/>
              </a:rPr>
              <a:t> </a:t>
            </a:r>
            <a:r>
              <a:rPr lang="es-MX" kern="1200" dirty="0" err="1">
                <a:solidFill>
                  <a:schemeClr val="accent1">
                    <a:lumMod val="75000"/>
                  </a:schemeClr>
                </a:solidFill>
                <a:effectLst/>
                <a:latin typeface="Arial" panose="020B0604020202020204" pitchFamily="34" charset="0"/>
                <a:ea typeface="Times New Roman" panose="02020603050405020304" pitchFamily="18" charset="0"/>
              </a:rPr>
              <a:t>cartography</a:t>
            </a:r>
            <a:endParaRPr lang="es-MX" dirty="0">
              <a:solidFill>
                <a:schemeClr val="accent1">
                  <a:lumMod val="75000"/>
                </a:schemeClr>
              </a:solidFill>
              <a:effectLst/>
              <a:latin typeface="Times New Roman" panose="02020603050405020304" pitchFamily="18" charset="0"/>
              <a:ea typeface="Times New Roman" panose="02020603050405020304" pitchFamily="18" charset="0"/>
            </a:endParaRPr>
          </a:p>
        </p:txBody>
      </p:sp>
      <p:sp>
        <p:nvSpPr>
          <p:cNvPr id="11" name="Bisel 49">
            <a:extLst>
              <a:ext uri="{FF2B5EF4-FFF2-40B4-BE49-F238E27FC236}">
                <a16:creationId xmlns:a16="http://schemas.microsoft.com/office/drawing/2014/main" id="{47A24A39-F33B-471D-98A3-9CFD41E72406}"/>
              </a:ext>
            </a:extLst>
          </p:cNvPr>
          <p:cNvSpPr/>
          <p:nvPr/>
        </p:nvSpPr>
        <p:spPr>
          <a:xfrm>
            <a:off x="16274816" y="8082878"/>
            <a:ext cx="4348758" cy="1137287"/>
          </a:xfrm>
          <a:prstGeom prst="roundRect">
            <a:avLst/>
          </a:prstGeom>
          <a:solidFill>
            <a:sysClr val="window" lastClr="FFFFFF"/>
          </a:solidFill>
          <a:ln w="12700" cap="flat" cmpd="sng" algn="ctr">
            <a:solidFill>
              <a:srgbClr val="0074C8"/>
            </a:solidFill>
            <a:prstDash val="solid"/>
            <a:miter lim="800000"/>
          </a:ln>
          <a:effectLst/>
        </p:spPr>
        <p:txBody>
          <a:bodyPr rtlCol="0" anchor="ctr"/>
          <a:lstStyle/>
          <a:p>
            <a:pPr algn="ctr"/>
            <a:r>
              <a:rPr lang="es-MX" kern="1200" dirty="0" err="1">
                <a:solidFill>
                  <a:schemeClr val="accent1">
                    <a:lumMod val="75000"/>
                  </a:schemeClr>
                </a:solidFill>
                <a:effectLst/>
                <a:latin typeface="Arial" panose="020B0604020202020204" pitchFamily="34" charset="0"/>
                <a:ea typeface="Times New Roman" panose="02020603050405020304" pitchFamily="18" charset="0"/>
              </a:rPr>
              <a:t>Directory</a:t>
            </a:r>
            <a:r>
              <a:rPr lang="es-MX" kern="1200" dirty="0">
                <a:solidFill>
                  <a:schemeClr val="accent1">
                    <a:lumMod val="75000"/>
                  </a:schemeClr>
                </a:solidFill>
                <a:effectLst/>
                <a:latin typeface="Arial" panose="020B0604020202020204" pitchFamily="34" charset="0"/>
                <a:ea typeface="Times New Roman" panose="02020603050405020304" pitchFamily="18" charset="0"/>
              </a:rPr>
              <a:t> of </a:t>
            </a:r>
            <a:r>
              <a:rPr lang="es-MX" kern="1200" dirty="0" err="1">
                <a:solidFill>
                  <a:schemeClr val="accent1">
                    <a:lumMod val="75000"/>
                  </a:schemeClr>
                </a:solidFill>
                <a:effectLst/>
                <a:latin typeface="Arial" panose="020B0604020202020204" pitchFamily="34" charset="0"/>
                <a:ea typeface="Times New Roman" panose="02020603050405020304" pitchFamily="18" charset="0"/>
              </a:rPr>
              <a:t>economic</a:t>
            </a:r>
            <a:r>
              <a:rPr lang="es-MX" kern="1200" dirty="0">
                <a:solidFill>
                  <a:schemeClr val="accent1">
                    <a:lumMod val="75000"/>
                  </a:schemeClr>
                </a:solidFill>
                <a:effectLst/>
                <a:latin typeface="Arial" panose="020B0604020202020204" pitchFamily="34" charset="0"/>
                <a:ea typeface="Times New Roman" panose="02020603050405020304" pitchFamily="18" charset="0"/>
              </a:rPr>
              <a:t> </a:t>
            </a:r>
            <a:r>
              <a:rPr lang="es-MX" kern="1200" dirty="0" err="1">
                <a:solidFill>
                  <a:schemeClr val="accent1">
                    <a:lumMod val="75000"/>
                  </a:schemeClr>
                </a:solidFill>
                <a:effectLst/>
                <a:latin typeface="Arial" panose="020B0604020202020204" pitchFamily="34" charset="0"/>
                <a:ea typeface="Times New Roman" panose="02020603050405020304" pitchFamily="18" charset="0"/>
              </a:rPr>
              <a:t>units</a:t>
            </a:r>
            <a:endParaRPr lang="es-MX" dirty="0">
              <a:solidFill>
                <a:schemeClr val="accent1">
                  <a:lumMod val="75000"/>
                </a:schemeClr>
              </a:solidFill>
              <a:effectLst/>
              <a:latin typeface="Times New Roman" panose="02020603050405020304" pitchFamily="18" charset="0"/>
              <a:ea typeface="Times New Roman" panose="02020603050405020304" pitchFamily="18" charset="0"/>
            </a:endParaRPr>
          </a:p>
        </p:txBody>
      </p:sp>
      <p:sp>
        <p:nvSpPr>
          <p:cNvPr id="12" name="Bisel 49">
            <a:extLst>
              <a:ext uri="{FF2B5EF4-FFF2-40B4-BE49-F238E27FC236}">
                <a16:creationId xmlns:a16="http://schemas.microsoft.com/office/drawing/2014/main" id="{47A24A39-F33B-471D-98A3-9CFD41E72406}"/>
              </a:ext>
            </a:extLst>
          </p:cNvPr>
          <p:cNvSpPr/>
          <p:nvPr/>
        </p:nvSpPr>
        <p:spPr>
          <a:xfrm>
            <a:off x="16274816" y="4317169"/>
            <a:ext cx="4400249" cy="1137287"/>
          </a:xfrm>
          <a:prstGeom prst="roundRect">
            <a:avLst/>
          </a:prstGeom>
          <a:solidFill>
            <a:sysClr val="window" lastClr="FFFFFF"/>
          </a:solidFill>
          <a:ln w="12700" cap="flat" cmpd="sng" algn="ctr">
            <a:solidFill>
              <a:srgbClr val="0074C8"/>
            </a:solidFill>
            <a:prstDash val="solid"/>
            <a:miter lim="800000"/>
          </a:ln>
          <a:effectLst/>
        </p:spPr>
        <p:txBody>
          <a:bodyPr rtlCol="0" anchor="ctr"/>
          <a:lstStyle/>
          <a:p>
            <a:pPr algn="ctr"/>
            <a:r>
              <a:rPr lang="es-MX" kern="1200" dirty="0" err="1">
                <a:solidFill>
                  <a:schemeClr val="accent1">
                    <a:lumMod val="75000"/>
                  </a:schemeClr>
                </a:solidFill>
                <a:effectLst/>
                <a:latin typeface="Arial" panose="020B0604020202020204" pitchFamily="34" charset="0"/>
                <a:ea typeface="Times New Roman" panose="02020603050405020304" pitchFamily="18" charset="0"/>
              </a:rPr>
              <a:t>Questionnaire</a:t>
            </a:r>
            <a:r>
              <a:rPr lang="es-MX" kern="1200" dirty="0">
                <a:solidFill>
                  <a:schemeClr val="accent1">
                    <a:lumMod val="75000"/>
                  </a:schemeClr>
                </a:solidFill>
                <a:effectLst/>
                <a:latin typeface="Arial" panose="020B0604020202020204" pitchFamily="34" charset="0"/>
                <a:ea typeface="Times New Roman" panose="02020603050405020304" pitchFamily="18" charset="0"/>
              </a:rPr>
              <a:t> and </a:t>
            </a:r>
            <a:r>
              <a:rPr lang="es-MX" kern="1200" dirty="0" err="1">
                <a:solidFill>
                  <a:schemeClr val="accent1">
                    <a:lumMod val="75000"/>
                  </a:schemeClr>
                </a:solidFill>
                <a:effectLst/>
                <a:latin typeface="Arial" panose="020B0604020202020204" pitchFamily="34" charset="0"/>
                <a:ea typeface="Times New Roman" panose="02020603050405020304" pitchFamily="18" charset="0"/>
              </a:rPr>
              <a:t>validation</a:t>
            </a:r>
            <a:r>
              <a:rPr lang="es-MX" kern="1200" dirty="0">
                <a:solidFill>
                  <a:schemeClr val="accent1">
                    <a:lumMod val="75000"/>
                  </a:schemeClr>
                </a:solidFill>
                <a:effectLst/>
                <a:latin typeface="Arial" panose="020B0604020202020204" pitchFamily="34" charset="0"/>
                <a:ea typeface="Times New Roman" panose="02020603050405020304" pitchFamily="18" charset="0"/>
              </a:rPr>
              <a:t> </a:t>
            </a:r>
            <a:r>
              <a:rPr lang="es-MX" kern="1200" dirty="0" err="1">
                <a:solidFill>
                  <a:schemeClr val="accent1">
                    <a:lumMod val="75000"/>
                  </a:schemeClr>
                </a:solidFill>
                <a:effectLst/>
                <a:latin typeface="Arial" panose="020B0604020202020204" pitchFamily="34" charset="0"/>
                <a:ea typeface="Times New Roman" panose="02020603050405020304" pitchFamily="18" charset="0"/>
              </a:rPr>
              <a:t>systems</a:t>
            </a:r>
            <a:endParaRPr lang="es-MX" dirty="0">
              <a:solidFill>
                <a:schemeClr val="accent1">
                  <a:lumMod val="75000"/>
                </a:schemeClr>
              </a:solidFill>
              <a:effectLst/>
              <a:latin typeface="Times New Roman" panose="02020603050405020304" pitchFamily="18" charset="0"/>
              <a:ea typeface="Times New Roman" panose="02020603050405020304" pitchFamily="18" charset="0"/>
            </a:endParaRPr>
          </a:p>
        </p:txBody>
      </p:sp>
      <p:grpSp>
        <p:nvGrpSpPr>
          <p:cNvPr id="77" name="Grupo 76"/>
          <p:cNvGrpSpPr/>
          <p:nvPr/>
        </p:nvGrpSpPr>
        <p:grpSpPr>
          <a:xfrm>
            <a:off x="1339676" y="2412538"/>
            <a:ext cx="3993553" cy="3420306"/>
            <a:chOff x="1545206" y="3269856"/>
            <a:chExt cx="3029228" cy="2459087"/>
          </a:xfrm>
        </p:grpSpPr>
        <p:pic>
          <p:nvPicPr>
            <p:cNvPr id="17" name="Picture 2">
              <a:extLst>
                <a:ext uri="{FF2B5EF4-FFF2-40B4-BE49-F238E27FC236}">
                  <a16:creationId xmlns:a16="http://schemas.microsoft.com/office/drawing/2014/main" id="{496E17E0-C26F-417B-8104-D869E61F88B0}"/>
                </a:ext>
              </a:extLst>
            </p:cNvPr>
            <p:cNvPicPr>
              <a:picLocks noChangeAspect="1" noChangeArrowheads="1"/>
            </p:cNvPicPr>
            <p:nvPr/>
          </p:nvPicPr>
          <p:blipFill>
            <a:blip r:embed="rId4" cstate="print"/>
            <a:srcRect l="29538" t="27387" r="42837" b="17840"/>
            <a:stretch>
              <a:fillRect/>
            </a:stretch>
          </p:blipFill>
          <p:spPr bwMode="auto">
            <a:xfrm rot="20153500">
              <a:off x="1545206" y="3269856"/>
              <a:ext cx="1620942" cy="2459086"/>
            </a:xfrm>
            <a:prstGeom prst="rect">
              <a:avLst/>
            </a:prstGeom>
            <a:noFill/>
            <a:ln w="9525">
              <a:noFill/>
              <a:miter lim="800000"/>
              <a:headEnd/>
              <a:tailEnd/>
            </a:ln>
            <a:effectLst/>
          </p:spPr>
        </p:pic>
        <p:pic>
          <p:nvPicPr>
            <p:cNvPr id="18" name="Picture 2">
              <a:extLst>
                <a:ext uri="{FF2B5EF4-FFF2-40B4-BE49-F238E27FC236}">
                  <a16:creationId xmlns:a16="http://schemas.microsoft.com/office/drawing/2014/main" id="{A5441AD4-89EE-42D5-AF9C-6EE088925664}"/>
                </a:ext>
              </a:extLst>
            </p:cNvPr>
            <p:cNvPicPr>
              <a:picLocks noChangeAspect="1" noChangeArrowheads="1"/>
            </p:cNvPicPr>
            <p:nvPr/>
          </p:nvPicPr>
          <p:blipFill>
            <a:blip r:embed="rId4" cstate="print"/>
            <a:srcRect l="29538" t="27387" r="42837" b="17840"/>
            <a:stretch>
              <a:fillRect/>
            </a:stretch>
          </p:blipFill>
          <p:spPr bwMode="auto">
            <a:xfrm rot="20297324">
              <a:off x="2953492" y="3269857"/>
              <a:ext cx="1620942" cy="2459086"/>
            </a:xfrm>
            <a:prstGeom prst="rect">
              <a:avLst/>
            </a:prstGeom>
            <a:noFill/>
            <a:ln w="9525">
              <a:noFill/>
              <a:miter lim="800000"/>
              <a:headEnd/>
              <a:tailEnd/>
            </a:ln>
            <a:effectLst/>
          </p:spPr>
        </p:pic>
      </p:grpSp>
      <p:pic>
        <p:nvPicPr>
          <p:cNvPr id="19" name="Picture 2">
            <a:extLst>
              <a:ext uri="{FF2B5EF4-FFF2-40B4-BE49-F238E27FC236}">
                <a16:creationId xmlns:a16="http://schemas.microsoft.com/office/drawing/2014/main" id="{200D8323-B0D0-4C4D-8C33-1DA134438C53}"/>
              </a:ext>
            </a:extLst>
          </p:cNvPr>
          <p:cNvPicPr>
            <a:picLocks noChangeAspect="1" noChangeArrowheads="1"/>
          </p:cNvPicPr>
          <p:nvPr/>
        </p:nvPicPr>
        <p:blipFill>
          <a:blip r:embed="rId5" cstate="print"/>
          <a:srcRect l="18979" t="37533" r="72689" b="41467"/>
          <a:stretch>
            <a:fillRect/>
          </a:stretch>
        </p:blipFill>
        <p:spPr bwMode="auto">
          <a:xfrm>
            <a:off x="1111182" y="7287194"/>
            <a:ext cx="4375484" cy="2346145"/>
          </a:xfrm>
          <a:prstGeom prst="rect">
            <a:avLst/>
          </a:prstGeom>
          <a:ln>
            <a:noFill/>
          </a:ln>
          <a:effectLst>
            <a:outerShdw blurRad="292100" dist="139700" dir="2700000" algn="tl" rotWithShape="0">
              <a:srgbClr val="333333">
                <a:alpha val="65000"/>
              </a:srgbClr>
            </a:outerShdw>
          </a:effectLst>
        </p:spPr>
      </p:pic>
      <p:pic>
        <p:nvPicPr>
          <p:cNvPr id="20" name="Picture 2">
            <a:extLst>
              <a:ext uri="{FF2B5EF4-FFF2-40B4-BE49-F238E27FC236}">
                <a16:creationId xmlns:a16="http://schemas.microsoft.com/office/drawing/2014/main" id="{73EA4A66-7A2A-4613-9299-41E6BF863788}"/>
              </a:ext>
            </a:extLst>
          </p:cNvPr>
          <p:cNvPicPr>
            <a:picLocks noChangeAspect="1" noChangeArrowheads="1"/>
          </p:cNvPicPr>
          <p:nvPr/>
        </p:nvPicPr>
        <p:blipFill>
          <a:blip r:embed="rId6" cstate="print"/>
          <a:srcRect/>
          <a:stretch>
            <a:fillRect/>
          </a:stretch>
        </p:blipFill>
        <p:spPr bwMode="auto">
          <a:xfrm>
            <a:off x="10630610" y="9889286"/>
            <a:ext cx="4487604" cy="2254661"/>
          </a:xfrm>
          <a:prstGeom prst="rect">
            <a:avLst/>
          </a:prstGeom>
          <a:ln>
            <a:noFill/>
          </a:ln>
          <a:effectLst>
            <a:outerShdw blurRad="292100" dist="139700" dir="2700000" algn="tl" rotWithShape="0">
              <a:srgbClr val="333333">
                <a:alpha val="65000"/>
              </a:srgbClr>
            </a:outerShdw>
          </a:effectLst>
        </p:spPr>
      </p:pic>
      <p:grpSp>
        <p:nvGrpSpPr>
          <p:cNvPr id="78" name="Grupo 77"/>
          <p:cNvGrpSpPr/>
          <p:nvPr/>
        </p:nvGrpSpPr>
        <p:grpSpPr>
          <a:xfrm rot="21344990">
            <a:off x="19987434" y="1790816"/>
            <a:ext cx="4055282" cy="3880106"/>
            <a:chOff x="20204772" y="3020222"/>
            <a:chExt cx="3389767" cy="3604908"/>
          </a:xfrm>
        </p:grpSpPr>
        <p:pic>
          <p:nvPicPr>
            <p:cNvPr id="23" name="Picture 2">
              <a:extLst>
                <a:ext uri="{FF2B5EF4-FFF2-40B4-BE49-F238E27FC236}">
                  <a16:creationId xmlns:a16="http://schemas.microsoft.com/office/drawing/2014/main" id="{B54B6AC0-41D9-4E1E-8CC1-9E7DCB5A29E3}"/>
                </a:ext>
              </a:extLst>
            </p:cNvPr>
            <p:cNvPicPr>
              <a:picLocks noChangeAspect="1" noChangeArrowheads="1"/>
            </p:cNvPicPr>
            <p:nvPr/>
          </p:nvPicPr>
          <p:blipFill>
            <a:blip r:embed="rId7" cstate="print"/>
            <a:srcRect l="53718" t="17934" r="26266" b="2968"/>
            <a:stretch>
              <a:fillRect/>
            </a:stretch>
          </p:blipFill>
          <p:spPr bwMode="auto">
            <a:xfrm rot="217151">
              <a:off x="20204772" y="3020222"/>
              <a:ext cx="2082466" cy="2460197"/>
            </a:xfrm>
            <a:prstGeom prst="rect">
              <a:avLst/>
            </a:prstGeom>
            <a:noFill/>
            <a:ln w="9525">
              <a:noFill/>
              <a:miter lim="800000"/>
              <a:headEnd/>
              <a:tailEnd/>
            </a:ln>
          </p:spPr>
        </p:pic>
        <p:pic>
          <p:nvPicPr>
            <p:cNvPr id="24" name="Picture 3">
              <a:extLst>
                <a:ext uri="{FF2B5EF4-FFF2-40B4-BE49-F238E27FC236}">
                  <a16:creationId xmlns:a16="http://schemas.microsoft.com/office/drawing/2014/main" id="{921455D9-D286-4137-AC84-E94E5B778F84}"/>
                </a:ext>
              </a:extLst>
            </p:cNvPr>
            <p:cNvPicPr>
              <a:picLocks noChangeAspect="1" noChangeArrowheads="1"/>
            </p:cNvPicPr>
            <p:nvPr/>
          </p:nvPicPr>
          <p:blipFill>
            <a:blip r:embed="rId8" cstate="print"/>
            <a:srcRect l="54720" t="18200" r="26534" b="3801"/>
            <a:stretch>
              <a:fillRect/>
            </a:stretch>
          </p:blipFill>
          <p:spPr bwMode="auto">
            <a:xfrm rot="1601031">
              <a:off x="20805686" y="3034475"/>
              <a:ext cx="1739673" cy="2802647"/>
            </a:xfrm>
            <a:prstGeom prst="rect">
              <a:avLst/>
            </a:prstGeom>
            <a:noFill/>
            <a:ln w="9525">
              <a:noFill/>
              <a:miter lim="800000"/>
              <a:headEnd/>
              <a:tailEnd/>
            </a:ln>
          </p:spPr>
        </p:pic>
        <p:pic>
          <p:nvPicPr>
            <p:cNvPr id="25" name="Picture 4">
              <a:extLst>
                <a:ext uri="{FF2B5EF4-FFF2-40B4-BE49-F238E27FC236}">
                  <a16:creationId xmlns:a16="http://schemas.microsoft.com/office/drawing/2014/main" id="{D32E905D-5883-4E8C-9760-82F4E04CF423}"/>
                </a:ext>
              </a:extLst>
            </p:cNvPr>
            <p:cNvPicPr>
              <a:picLocks noChangeAspect="1" noChangeArrowheads="1"/>
            </p:cNvPicPr>
            <p:nvPr/>
          </p:nvPicPr>
          <p:blipFill>
            <a:blip r:embed="rId9" cstate="print"/>
            <a:srcRect l="60238" t="19426" r="21932" b="9798"/>
            <a:stretch>
              <a:fillRect/>
            </a:stretch>
          </p:blipFill>
          <p:spPr bwMode="auto">
            <a:xfrm rot="4030255">
              <a:off x="21353860" y="3713148"/>
              <a:ext cx="1840871" cy="2640486"/>
            </a:xfrm>
            <a:prstGeom prst="rect">
              <a:avLst/>
            </a:prstGeom>
            <a:noFill/>
            <a:ln w="9525">
              <a:noFill/>
              <a:miter lim="800000"/>
              <a:headEnd/>
              <a:tailEnd/>
            </a:ln>
          </p:spPr>
        </p:pic>
        <p:pic>
          <p:nvPicPr>
            <p:cNvPr id="26" name="Picture 5">
              <a:extLst>
                <a:ext uri="{FF2B5EF4-FFF2-40B4-BE49-F238E27FC236}">
                  <a16:creationId xmlns:a16="http://schemas.microsoft.com/office/drawing/2014/main" id="{DE27A423-5A19-41B0-83B9-270A2A42A0E3}"/>
                </a:ext>
              </a:extLst>
            </p:cNvPr>
            <p:cNvPicPr>
              <a:picLocks noChangeAspect="1" noChangeArrowheads="1"/>
            </p:cNvPicPr>
            <p:nvPr/>
          </p:nvPicPr>
          <p:blipFill>
            <a:blip r:embed="rId10" cstate="print"/>
            <a:srcRect l="58145" t="15441" r="23543" b="9376"/>
            <a:stretch>
              <a:fillRect/>
            </a:stretch>
          </p:blipFill>
          <p:spPr bwMode="auto">
            <a:xfrm rot="6189416">
              <a:off x="21171447" y="4388040"/>
              <a:ext cx="2085385" cy="2388795"/>
            </a:xfrm>
            <a:prstGeom prst="rect">
              <a:avLst/>
            </a:prstGeom>
            <a:noFill/>
            <a:ln w="9525">
              <a:noFill/>
              <a:miter lim="800000"/>
              <a:headEnd/>
              <a:tailEnd/>
            </a:ln>
          </p:spPr>
        </p:pic>
      </p:grpSp>
      <p:sp>
        <p:nvSpPr>
          <p:cNvPr id="27" name="18 CuadroTexto">
            <a:extLst>
              <a:ext uri="{FF2B5EF4-FFF2-40B4-BE49-F238E27FC236}">
                <a16:creationId xmlns:a16="http://schemas.microsoft.com/office/drawing/2014/main" id="{28A50AB9-819A-4F32-935F-D036C85C3209}"/>
              </a:ext>
            </a:extLst>
          </p:cNvPr>
          <p:cNvSpPr txBox="1"/>
          <p:nvPr/>
        </p:nvSpPr>
        <p:spPr>
          <a:xfrm>
            <a:off x="16632077" y="5889958"/>
            <a:ext cx="3685727" cy="696825"/>
          </a:xfrm>
          <a:prstGeom prst="rect">
            <a:avLst/>
          </a:prstGeom>
          <a:noFill/>
        </p:spPr>
        <p:txBody>
          <a:bodyPr wrap="square" rtlCol="0">
            <a:noAutofit/>
          </a:bodyPr>
          <a:lstStyle/>
          <a:p>
            <a:pPr algn="ctr">
              <a:spcAft>
                <a:spcPts val="0"/>
              </a:spcAft>
            </a:pPr>
            <a:r>
              <a:rPr lang="en-US" sz="2400" kern="1200" dirty="0">
                <a:solidFill>
                  <a:schemeClr val="accent1">
                    <a:lumMod val="50000"/>
                  </a:schemeClr>
                </a:solidFill>
                <a:effectLst/>
                <a:latin typeface="Arial" panose="020B0604020202020204" pitchFamily="34" charset="0"/>
                <a:ea typeface="Times New Roman" panose="02020603050405020304" pitchFamily="18" charset="0"/>
              </a:rPr>
              <a:t>Reduction in the time of the interview </a:t>
            </a:r>
            <a:endParaRPr lang="es-MX"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
        <p:nvSpPr>
          <p:cNvPr id="28" name="23 CuadroTexto">
            <a:extLst>
              <a:ext uri="{FF2B5EF4-FFF2-40B4-BE49-F238E27FC236}">
                <a16:creationId xmlns:a16="http://schemas.microsoft.com/office/drawing/2014/main" id="{B47BBF5F-E612-4451-BDF0-90136BF3F7EB}"/>
              </a:ext>
            </a:extLst>
          </p:cNvPr>
          <p:cNvSpPr txBox="1"/>
          <p:nvPr/>
        </p:nvSpPr>
        <p:spPr>
          <a:xfrm>
            <a:off x="16321666" y="9753450"/>
            <a:ext cx="4255057" cy="801844"/>
          </a:xfrm>
          <a:prstGeom prst="rect">
            <a:avLst/>
          </a:prstGeom>
          <a:noFill/>
        </p:spPr>
        <p:txBody>
          <a:bodyPr wrap="square" rtlCol="0">
            <a:noAutofit/>
          </a:bodyPr>
          <a:lstStyle/>
          <a:p>
            <a:pPr algn="ctr">
              <a:spcAft>
                <a:spcPts val="0"/>
              </a:spcAft>
            </a:pPr>
            <a:r>
              <a:rPr lang="en-US" sz="2400" kern="1200" dirty="0">
                <a:solidFill>
                  <a:schemeClr val="accent1">
                    <a:lumMod val="50000"/>
                  </a:schemeClr>
                </a:solidFill>
                <a:effectLst/>
                <a:latin typeface="Arial" panose="020B0604020202020204" pitchFamily="34" charset="0"/>
                <a:ea typeface="Times New Roman" panose="02020603050405020304" pitchFamily="18" charset="0"/>
              </a:rPr>
              <a:t>Complete update of the Directory of economic units</a:t>
            </a:r>
          </a:p>
          <a:p>
            <a:pPr algn="ctr">
              <a:spcAft>
                <a:spcPts val="0"/>
              </a:spcAft>
            </a:pPr>
            <a:endParaRPr lang="es-MX"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cxnSp>
        <p:nvCxnSpPr>
          <p:cNvPr id="29" name="Conector recto de flecha 28">
            <a:extLst>
              <a:ext uri="{FF2B5EF4-FFF2-40B4-BE49-F238E27FC236}">
                <a16:creationId xmlns:a16="http://schemas.microsoft.com/office/drawing/2014/main" id="{E1A994B8-0AE6-4BEB-9FEB-2A1A1B9249D8}"/>
              </a:ext>
            </a:extLst>
          </p:cNvPr>
          <p:cNvCxnSpPr>
            <a:stCxn id="11" idx="2"/>
            <a:endCxn id="28" idx="0"/>
          </p:cNvCxnSpPr>
          <p:nvPr/>
        </p:nvCxnSpPr>
        <p:spPr>
          <a:xfrm>
            <a:off x="18449195" y="9220165"/>
            <a:ext cx="0" cy="533285"/>
          </a:xfrm>
          <a:prstGeom prst="straightConnector1">
            <a:avLst/>
          </a:prstGeom>
          <a:noFill/>
          <a:ln w="38100" cap="flat" cmpd="sng" algn="ctr">
            <a:solidFill>
              <a:srgbClr val="0074C8"/>
            </a:solidFill>
            <a:prstDash val="sysDot"/>
            <a:miter lim="800000"/>
            <a:tailEnd type="triangle"/>
          </a:ln>
          <a:effectLst/>
        </p:spPr>
      </p:cxnSp>
      <p:cxnSp>
        <p:nvCxnSpPr>
          <p:cNvPr id="30" name="Conector recto de flecha 29">
            <a:extLst>
              <a:ext uri="{FF2B5EF4-FFF2-40B4-BE49-F238E27FC236}">
                <a16:creationId xmlns:a16="http://schemas.microsoft.com/office/drawing/2014/main" id="{D4B037DC-D795-41DF-B8B3-C20E44F4F3B5}"/>
              </a:ext>
            </a:extLst>
          </p:cNvPr>
          <p:cNvCxnSpPr>
            <a:stCxn id="12" idx="2"/>
            <a:endCxn id="27" idx="0"/>
          </p:cNvCxnSpPr>
          <p:nvPr/>
        </p:nvCxnSpPr>
        <p:spPr>
          <a:xfrm>
            <a:off x="18474941" y="5454456"/>
            <a:ext cx="0" cy="435502"/>
          </a:xfrm>
          <a:prstGeom prst="straightConnector1">
            <a:avLst/>
          </a:prstGeom>
          <a:noFill/>
          <a:ln w="38100" cap="flat" cmpd="sng" algn="ctr">
            <a:solidFill>
              <a:srgbClr val="0074C8"/>
            </a:solidFill>
            <a:prstDash val="sysDot"/>
            <a:miter lim="800000"/>
            <a:tailEnd type="triangle"/>
          </a:ln>
          <a:effectLst/>
        </p:spPr>
      </p:cxnSp>
      <p:sp>
        <p:nvSpPr>
          <p:cNvPr id="38" name="9 CuadroTexto">
            <a:extLst>
              <a:ext uri="{FF2B5EF4-FFF2-40B4-BE49-F238E27FC236}">
                <a16:creationId xmlns:a16="http://schemas.microsoft.com/office/drawing/2014/main" id="{D61A7053-8604-41EA-AA3D-357F1B536B77}"/>
              </a:ext>
            </a:extLst>
          </p:cNvPr>
          <p:cNvSpPr txBox="1"/>
          <p:nvPr/>
        </p:nvSpPr>
        <p:spPr>
          <a:xfrm>
            <a:off x="5814248" y="9817664"/>
            <a:ext cx="3993553" cy="985080"/>
          </a:xfrm>
          <a:prstGeom prst="rect">
            <a:avLst/>
          </a:prstGeom>
          <a:noFill/>
        </p:spPr>
        <p:txBody>
          <a:bodyPr wrap="square" rtlCol="0">
            <a:noAutofit/>
          </a:bodyPr>
          <a:lstStyle/>
          <a:p>
            <a:pPr algn="ctr">
              <a:spcAft>
                <a:spcPts val="0"/>
              </a:spcAft>
            </a:pPr>
            <a:r>
              <a:rPr lang="en-US" sz="2400" kern="1200" dirty="0">
                <a:solidFill>
                  <a:schemeClr val="accent1">
                    <a:lumMod val="50000"/>
                  </a:schemeClr>
                </a:solidFill>
                <a:effectLst/>
                <a:latin typeface="Arial" panose="020B0604020202020204" pitchFamily="34" charset="0"/>
                <a:ea typeface="Times New Roman" panose="02020603050405020304" pitchFamily="18" charset="0"/>
              </a:rPr>
              <a:t>Exact location of each establishment  at  the geographical space.</a:t>
            </a:r>
            <a:endParaRPr lang="es-MX"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cxnSp>
        <p:nvCxnSpPr>
          <p:cNvPr id="40" name="Conector recto de flecha 39">
            <a:extLst>
              <a:ext uri="{FF2B5EF4-FFF2-40B4-BE49-F238E27FC236}">
                <a16:creationId xmlns:a16="http://schemas.microsoft.com/office/drawing/2014/main" id="{A81F8A5D-01AF-4DF2-92EF-3704D551840C}"/>
              </a:ext>
            </a:extLst>
          </p:cNvPr>
          <p:cNvCxnSpPr/>
          <p:nvPr/>
        </p:nvCxnSpPr>
        <p:spPr>
          <a:xfrm>
            <a:off x="8553277" y="9288121"/>
            <a:ext cx="0" cy="577790"/>
          </a:xfrm>
          <a:prstGeom prst="straightConnector1">
            <a:avLst/>
          </a:prstGeom>
          <a:noFill/>
          <a:ln w="38100" cap="flat" cmpd="sng" algn="ctr">
            <a:solidFill>
              <a:srgbClr val="0074C8"/>
            </a:solidFill>
            <a:prstDash val="sysDot"/>
            <a:miter lim="800000"/>
            <a:tailEnd type="triangle"/>
          </a:ln>
          <a:effectLst/>
        </p:spPr>
      </p:cxnSp>
      <p:cxnSp>
        <p:nvCxnSpPr>
          <p:cNvPr id="41" name="Conector recto de flecha 40">
            <a:extLst>
              <a:ext uri="{FF2B5EF4-FFF2-40B4-BE49-F238E27FC236}">
                <a16:creationId xmlns:a16="http://schemas.microsoft.com/office/drawing/2014/main" id="{F5734726-F745-4B95-8761-C6C5E1C5C550}"/>
              </a:ext>
            </a:extLst>
          </p:cNvPr>
          <p:cNvCxnSpPr/>
          <p:nvPr/>
        </p:nvCxnSpPr>
        <p:spPr>
          <a:xfrm flipV="1">
            <a:off x="7094735" y="9288122"/>
            <a:ext cx="18546" cy="577789"/>
          </a:xfrm>
          <a:prstGeom prst="straightConnector1">
            <a:avLst/>
          </a:prstGeom>
          <a:noFill/>
          <a:ln w="38100" cap="flat" cmpd="sng" algn="ctr">
            <a:solidFill>
              <a:srgbClr val="0074C8"/>
            </a:solidFill>
            <a:prstDash val="sysDot"/>
            <a:miter lim="800000"/>
            <a:tailEnd type="triangle"/>
          </a:ln>
          <a:effectLst/>
        </p:spPr>
      </p:cxnSp>
      <p:cxnSp>
        <p:nvCxnSpPr>
          <p:cNvPr id="43" name="Conector recto de flecha 42"/>
          <p:cNvCxnSpPr>
            <a:cxnSpLocks/>
            <a:stCxn id="7" idx="2"/>
            <a:endCxn id="6" idx="0"/>
          </p:cNvCxnSpPr>
          <p:nvPr/>
        </p:nvCxnSpPr>
        <p:spPr>
          <a:xfrm>
            <a:off x="12795390" y="3257850"/>
            <a:ext cx="36350" cy="366990"/>
          </a:xfrm>
          <a:prstGeom prst="straightConnector1">
            <a:avLst/>
          </a:prstGeom>
          <a:noFill/>
          <a:ln w="25400" cap="flat">
            <a:solidFill>
              <a:schemeClr val="accent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5" name="Conector recto de flecha 44"/>
          <p:cNvCxnSpPr>
            <a:stCxn id="8" idx="3"/>
          </p:cNvCxnSpPr>
          <p:nvPr/>
        </p:nvCxnSpPr>
        <p:spPr>
          <a:xfrm>
            <a:off x="9807803" y="4885812"/>
            <a:ext cx="1356894" cy="1"/>
          </a:xfrm>
          <a:prstGeom prst="straightConnector1">
            <a:avLst/>
          </a:prstGeom>
          <a:noFill/>
          <a:ln w="25400" cap="flat">
            <a:solidFill>
              <a:schemeClr val="accent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7" name="Conector recto de flecha 46"/>
          <p:cNvCxnSpPr>
            <a:stCxn id="9" idx="3"/>
          </p:cNvCxnSpPr>
          <p:nvPr/>
        </p:nvCxnSpPr>
        <p:spPr>
          <a:xfrm flipV="1">
            <a:off x="9807802" y="8397606"/>
            <a:ext cx="1037088" cy="253915"/>
          </a:xfrm>
          <a:prstGeom prst="straightConnector1">
            <a:avLst/>
          </a:prstGeom>
          <a:noFill/>
          <a:ln w="25400" cap="flat">
            <a:solidFill>
              <a:schemeClr val="accent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9" name="Conector recto de flecha 48"/>
          <p:cNvCxnSpPr/>
          <p:nvPr/>
        </p:nvCxnSpPr>
        <p:spPr>
          <a:xfrm flipH="1" flipV="1">
            <a:off x="12795390" y="8397606"/>
            <a:ext cx="24064" cy="620906"/>
          </a:xfrm>
          <a:prstGeom prst="straightConnector1">
            <a:avLst/>
          </a:prstGeom>
          <a:noFill/>
          <a:ln w="25400" cap="flat">
            <a:solidFill>
              <a:schemeClr val="accent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1" name="Conector recto de flecha 50"/>
          <p:cNvCxnSpPr>
            <a:stCxn id="11" idx="1"/>
          </p:cNvCxnSpPr>
          <p:nvPr/>
        </p:nvCxnSpPr>
        <p:spPr>
          <a:xfrm flipH="1" flipV="1">
            <a:off x="14951291" y="7838363"/>
            <a:ext cx="1323525" cy="813159"/>
          </a:xfrm>
          <a:prstGeom prst="straightConnector1">
            <a:avLst/>
          </a:prstGeom>
          <a:noFill/>
          <a:ln w="25400" cap="flat">
            <a:solidFill>
              <a:schemeClr val="accent1"/>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3" name="Conector recto de flecha 52"/>
          <p:cNvCxnSpPr>
            <a:stCxn id="12" idx="1"/>
          </p:cNvCxnSpPr>
          <p:nvPr/>
        </p:nvCxnSpPr>
        <p:spPr>
          <a:xfrm flipH="1" flipV="1">
            <a:off x="14513715" y="4885812"/>
            <a:ext cx="1761101" cy="1"/>
          </a:xfrm>
          <a:prstGeom prst="straightConnector1">
            <a:avLst/>
          </a:prstGeom>
          <a:noFill/>
          <a:ln w="25400" cap="flat">
            <a:solidFill>
              <a:schemeClr val="accent1"/>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62" name="CuadroTexto 61"/>
          <p:cNvSpPr txBox="1"/>
          <p:nvPr/>
        </p:nvSpPr>
        <p:spPr>
          <a:xfrm>
            <a:off x="826477" y="1184769"/>
            <a:ext cx="22156615"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5000" dirty="0">
                <a:solidFill>
                  <a:schemeClr val="accent1">
                    <a:lumMod val="50000"/>
                  </a:schemeClr>
                </a:solidFill>
              </a:rPr>
              <a:t>Use of MCD in the collection of information</a:t>
            </a:r>
            <a:endParaRPr lang="es-419" sz="5000" dirty="0">
              <a:solidFill>
                <a:schemeClr val="accent1">
                  <a:lumMod val="50000"/>
                </a:schemeClr>
              </a:solidFill>
            </a:endParaRPr>
          </a:p>
        </p:txBody>
      </p:sp>
    </p:spTree>
    <p:extLst>
      <p:ext uri="{BB962C8B-B14F-4D97-AF65-F5344CB8AC3E}">
        <p14:creationId xmlns:p14="http://schemas.microsoft.com/office/powerpoint/2010/main" val="228209851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000C33-CD3E-454A-8DAD-6CBD23B99BEE}"/>
              </a:ext>
            </a:extLst>
          </p:cNvPr>
          <p:cNvSpPr>
            <a:spLocks noGrp="1"/>
          </p:cNvSpPr>
          <p:nvPr>
            <p:ph type="title"/>
          </p:nvPr>
        </p:nvSpPr>
        <p:spPr/>
        <p:txBody>
          <a:bodyPr/>
          <a:lstStyle/>
          <a:p>
            <a:pPr algn="l"/>
            <a:br>
              <a:rPr lang="es-MX" sz="4000" dirty="0"/>
            </a:br>
            <a:endParaRPr lang="es-MX" sz="4000" dirty="0"/>
          </a:p>
        </p:txBody>
      </p:sp>
      <p:sp>
        <p:nvSpPr>
          <p:cNvPr id="6" name="Título 1"/>
          <p:cNvSpPr txBox="1">
            <a:spLocks/>
          </p:cNvSpPr>
          <p:nvPr/>
        </p:nvSpPr>
        <p:spPr>
          <a:xfrm>
            <a:off x="5331157" y="12426524"/>
            <a:ext cx="18631154" cy="1147573"/>
          </a:xfrm>
          <a:prstGeom prst="rect">
            <a:avLst/>
          </a:prstGeom>
        </p:spPr>
        <p:txBody>
          <a:bodyPr>
            <a:noAutofit/>
          </a:bodyPr>
          <a:lstStyle>
            <a:lvl1pPr marL="0" marR="0" indent="0" algn="l" defTabSz="825500" rtl="0" eaLnBrk="1" latinLnBrk="0" hangingPunct="1">
              <a:lnSpc>
                <a:spcPct val="100000"/>
              </a:lnSpc>
              <a:spcBef>
                <a:spcPts val="0"/>
              </a:spcBef>
              <a:spcAft>
                <a:spcPts val="0"/>
              </a:spcAft>
              <a:buClrTx/>
              <a:buSzTx/>
              <a:buFontTx/>
              <a:buNone/>
              <a:tabLst/>
              <a:defRPr sz="7400" b="0" i="0" u="none" strike="noStrike" cap="none" spc="0" baseline="0">
                <a:ln>
                  <a:noFill/>
                </a:ln>
                <a:solidFill>
                  <a:srgbClr val="FFFFFF"/>
                </a:solidFill>
                <a:uFillTx/>
                <a:latin typeface="Helvetica Neue Light"/>
                <a:ea typeface="Helvetica Neue Light"/>
                <a:cs typeface="Helvetica Neue Light"/>
                <a:sym typeface="Helvetica Neue Light"/>
              </a:defRPr>
            </a:lvl1pPr>
            <a:lvl2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eaLnBrk="1" latinLnBrk="0" hangingPunct="1">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a:lstStyle>
          <a:p>
            <a:r>
              <a:rPr lang="es-ES_tradnl" sz="8000" b="1" dirty="0" err="1">
                <a:latin typeface="Arial" charset="0"/>
                <a:ea typeface="Arial" charset="0"/>
                <a:cs typeface="Arial" charset="0"/>
              </a:rPr>
              <a:t>Background</a:t>
            </a:r>
            <a:endParaRPr lang="es-ES_tradnl" sz="8000" b="1" dirty="0">
              <a:latin typeface="Arial" charset="0"/>
              <a:ea typeface="Arial" charset="0"/>
              <a:cs typeface="Arial" charset="0"/>
            </a:endParaRPr>
          </a:p>
        </p:txBody>
      </p:sp>
      <p:graphicFrame>
        <p:nvGraphicFramePr>
          <p:cNvPr id="7" name="Diagrama 6"/>
          <p:cNvGraphicFramePr/>
          <p:nvPr>
            <p:extLst>
              <p:ext uri="{D42A27DB-BD31-4B8C-83A1-F6EECF244321}">
                <p14:modId xmlns:p14="http://schemas.microsoft.com/office/powerpoint/2010/main" val="3817263718"/>
              </p:ext>
            </p:extLst>
          </p:nvPr>
        </p:nvGraphicFramePr>
        <p:xfrm>
          <a:off x="564584" y="2977662"/>
          <a:ext cx="23819415" cy="83761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2443956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816429" y="4439217"/>
            <a:ext cx="22631400" cy="2286001"/>
          </a:xfrm>
        </p:spPr>
        <p:txBody>
          <a:bodyPr/>
          <a:lstStyle/>
          <a:p>
            <a:r>
              <a:rPr lang="en-US" sz="8000" dirty="0">
                <a:latin typeface="+mn-lt"/>
              </a:rPr>
              <a:t>Use of georeferenced information in the planning and dissemination of results of statistical projects</a:t>
            </a:r>
          </a:p>
        </p:txBody>
      </p:sp>
    </p:spTree>
    <p:extLst>
      <p:ext uri="{BB962C8B-B14F-4D97-AF65-F5344CB8AC3E}">
        <p14:creationId xmlns:p14="http://schemas.microsoft.com/office/powerpoint/2010/main" val="36303056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p:cNvGraphicFramePr/>
          <p:nvPr>
            <p:extLst>
              <p:ext uri="{D42A27DB-BD31-4B8C-83A1-F6EECF244321}">
                <p14:modId xmlns:p14="http://schemas.microsoft.com/office/powerpoint/2010/main" val="1389232431"/>
              </p:ext>
            </p:extLst>
          </p:nvPr>
        </p:nvGraphicFramePr>
        <p:xfrm>
          <a:off x="1853072" y="3242972"/>
          <a:ext cx="21327848" cy="7978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ítulo 3"/>
          <p:cNvSpPr>
            <a:spLocks noGrp="1"/>
          </p:cNvSpPr>
          <p:nvPr>
            <p:ph type="title"/>
          </p:nvPr>
        </p:nvSpPr>
        <p:spPr/>
        <p:txBody>
          <a:bodyPr/>
          <a:lstStyle/>
          <a:p>
            <a:r>
              <a:rPr lang="es-MX" sz="8000" b="1" dirty="0" err="1"/>
              <a:t>Stage</a:t>
            </a:r>
            <a:r>
              <a:rPr lang="es-MX" sz="8000" b="1" dirty="0"/>
              <a:t> of </a:t>
            </a:r>
            <a:r>
              <a:rPr lang="es-MX" sz="8000" b="1" dirty="0" err="1"/>
              <a:t>planning</a:t>
            </a:r>
            <a:br>
              <a:rPr lang="es-MX" sz="8000" dirty="0"/>
            </a:br>
            <a:endParaRPr lang="es-419" dirty="0"/>
          </a:p>
        </p:txBody>
      </p:sp>
      <p:sp>
        <p:nvSpPr>
          <p:cNvPr id="2" name="Rectángulo 1">
            <a:extLst>
              <a:ext uri="{FF2B5EF4-FFF2-40B4-BE49-F238E27FC236}">
                <a16:creationId xmlns:a16="http://schemas.microsoft.com/office/drawing/2014/main" id="{85CECF5A-EF3A-4A8B-BF31-8D92E28BF178}"/>
              </a:ext>
            </a:extLst>
          </p:cNvPr>
          <p:cNvSpPr/>
          <p:nvPr/>
        </p:nvSpPr>
        <p:spPr>
          <a:xfrm>
            <a:off x="2099247" y="1222251"/>
            <a:ext cx="19564997" cy="1631216"/>
          </a:xfrm>
          <a:prstGeom prst="rect">
            <a:avLst/>
          </a:prstGeom>
        </p:spPr>
        <p:txBody>
          <a:bodyPr wrap="square">
            <a:spAutoFit/>
          </a:bodyPr>
          <a:lstStyle/>
          <a:p>
            <a:r>
              <a:rPr lang="en-US" sz="5000" dirty="0">
                <a:solidFill>
                  <a:schemeClr val="accent1">
                    <a:lumMod val="50000"/>
                  </a:schemeClr>
                </a:solidFill>
              </a:rPr>
              <a:t>Use of MCD and georeferenced information in the planning stage</a:t>
            </a:r>
            <a:endParaRPr lang="es-MX" sz="5000" dirty="0">
              <a:solidFill>
                <a:schemeClr val="accent1">
                  <a:lumMod val="50000"/>
                </a:schemeClr>
              </a:solidFill>
            </a:endParaRPr>
          </a:p>
        </p:txBody>
      </p:sp>
    </p:spTree>
    <p:extLst>
      <p:ext uri="{BB962C8B-B14F-4D97-AF65-F5344CB8AC3E}">
        <p14:creationId xmlns:p14="http://schemas.microsoft.com/office/powerpoint/2010/main" val="27097298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a 1"/>
          <p:cNvGraphicFramePr/>
          <p:nvPr>
            <p:extLst>
              <p:ext uri="{D42A27DB-BD31-4B8C-83A1-F6EECF244321}">
                <p14:modId xmlns:p14="http://schemas.microsoft.com/office/powerpoint/2010/main" val="386514325"/>
              </p:ext>
            </p:extLst>
          </p:nvPr>
        </p:nvGraphicFramePr>
        <p:xfrm>
          <a:off x="418689" y="3238576"/>
          <a:ext cx="23186595" cy="72388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ítulo 3"/>
          <p:cNvSpPr>
            <a:spLocks noGrp="1"/>
          </p:cNvSpPr>
          <p:nvPr>
            <p:ph type="title"/>
          </p:nvPr>
        </p:nvSpPr>
        <p:spPr/>
        <p:txBody>
          <a:bodyPr/>
          <a:lstStyle/>
          <a:p>
            <a:r>
              <a:rPr lang="es-MX" sz="8000" b="1" dirty="0" err="1"/>
              <a:t>Stage</a:t>
            </a:r>
            <a:r>
              <a:rPr lang="es-MX" sz="8000" b="1" dirty="0"/>
              <a:t> of </a:t>
            </a:r>
            <a:r>
              <a:rPr lang="es-MX" sz="8000" b="1" dirty="0" err="1"/>
              <a:t>fieldwork</a:t>
            </a:r>
            <a:br>
              <a:rPr lang="es-MX" sz="8000" dirty="0"/>
            </a:br>
            <a:endParaRPr lang="es-419" sz="8000" dirty="0"/>
          </a:p>
        </p:txBody>
      </p:sp>
      <p:sp>
        <p:nvSpPr>
          <p:cNvPr id="3" name="Rectángulo 2">
            <a:extLst>
              <a:ext uri="{FF2B5EF4-FFF2-40B4-BE49-F238E27FC236}">
                <a16:creationId xmlns:a16="http://schemas.microsoft.com/office/drawing/2014/main" id="{A2CEEBDE-6D73-452B-BBF9-C822CE0178E2}"/>
              </a:ext>
            </a:extLst>
          </p:cNvPr>
          <p:cNvSpPr/>
          <p:nvPr/>
        </p:nvSpPr>
        <p:spPr>
          <a:xfrm>
            <a:off x="2993133" y="1302665"/>
            <a:ext cx="19708605" cy="861774"/>
          </a:xfrm>
          <a:prstGeom prst="rect">
            <a:avLst/>
          </a:prstGeom>
        </p:spPr>
        <p:txBody>
          <a:bodyPr wrap="square">
            <a:spAutoFit/>
          </a:bodyPr>
          <a:lstStyle/>
          <a:p>
            <a:r>
              <a:rPr lang="en-US" sz="5000" dirty="0">
                <a:solidFill>
                  <a:schemeClr val="accent1">
                    <a:lumMod val="50000"/>
                  </a:schemeClr>
                </a:solidFill>
              </a:rPr>
              <a:t>Use of MCD and georeferenced information during fieldwork</a:t>
            </a:r>
            <a:endParaRPr lang="es-MX" sz="5000" dirty="0">
              <a:solidFill>
                <a:schemeClr val="accent1">
                  <a:lumMod val="50000"/>
                </a:schemeClr>
              </a:solidFill>
            </a:endParaRPr>
          </a:p>
        </p:txBody>
      </p:sp>
    </p:spTree>
    <p:extLst>
      <p:ext uri="{BB962C8B-B14F-4D97-AF65-F5344CB8AC3E}">
        <p14:creationId xmlns:p14="http://schemas.microsoft.com/office/powerpoint/2010/main" val="1823066946"/>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PlantillaINEGI_Manual2019_azul" id="{C67E232A-9B82-9F49-9EF3-57492D52622B}" vid="{A75668EC-1EF2-044A-91BD-7FE7CB46202F}"/>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CD6D101B991474E93D6C5C48804BC99" ma:contentTypeVersion="0" ma:contentTypeDescription="Crear nuevo documento." ma:contentTypeScope="" ma:versionID="6a91a376ce0852ca1f90f2c352c28c92">
  <xsd:schema xmlns:xsd="http://www.w3.org/2001/XMLSchema" xmlns:xs="http://www.w3.org/2001/XMLSchema" xmlns:p="http://schemas.microsoft.com/office/2006/metadata/properties" targetNamespace="http://schemas.microsoft.com/office/2006/metadata/properties" ma:root="true" ma:fieldsID="ebba8a198e9bb40c3eeca6d0bd41257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85D2940-EB8C-4AE5-8034-266E72CDA152}">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9903D3D-E0A6-4998-859E-81E27133F7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7FD9215-B67F-4F98-A405-38DC63D6B8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PlantillaINEGI_Manual2019_azul[4]</Template>
  <TotalTime>1510</TotalTime>
  <Words>1259</Words>
  <Application>Microsoft Office PowerPoint</Application>
  <PresentationFormat>Personalizado</PresentationFormat>
  <Paragraphs>136</Paragraphs>
  <Slides>28</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28</vt:i4>
      </vt:variant>
    </vt:vector>
  </HeadingPairs>
  <TitlesOfParts>
    <vt:vector size="37" baseType="lpstr">
      <vt:lpstr>Arial</vt:lpstr>
      <vt:lpstr>Calibri</vt:lpstr>
      <vt:lpstr>Helvetica Neue</vt:lpstr>
      <vt:lpstr>Helvetica Neue Light</vt:lpstr>
      <vt:lpstr>Helvetica Neue Medium</vt:lpstr>
      <vt:lpstr>inherit</vt:lpstr>
      <vt:lpstr>Times New Roman</vt:lpstr>
      <vt:lpstr>Wingdings</vt:lpstr>
      <vt:lpstr>White</vt:lpstr>
      <vt:lpstr>Technology for producing geostatistical information </vt:lpstr>
      <vt:lpstr>Presentación de PowerPoint</vt:lpstr>
      <vt:lpstr>Background</vt:lpstr>
      <vt:lpstr>Background</vt:lpstr>
      <vt:lpstr>Background</vt:lpstr>
      <vt:lpstr> </vt:lpstr>
      <vt:lpstr>Use of georeferenced information in the planning and dissemination of results of statistical projects</vt:lpstr>
      <vt:lpstr>Stage of planning </vt:lpstr>
      <vt:lpstr>Stage of fieldwork </vt:lpstr>
      <vt:lpstr>Stage of fieldwork </vt:lpstr>
      <vt:lpstr>Example: Cartographic module </vt:lpstr>
      <vt:lpstr>Example: Cartographic module </vt:lpstr>
      <vt:lpstr>Example: Cartographic module </vt:lpstr>
      <vt:lpstr>Example: Cartographic module </vt:lpstr>
      <vt:lpstr> </vt:lpstr>
      <vt:lpstr>Digital Map of Mexico</vt:lpstr>
      <vt:lpstr>Digital Map of Mexico</vt:lpstr>
      <vt:lpstr>http://gaia.inegi.org.mx/mdm6/?v=bGF0OjIzLjMyMDA4LGxvbjotMTAxLjUwMDAwLHo6MixsOmNhZ3Jv </vt:lpstr>
      <vt:lpstr>Presentación de PowerPoint</vt:lpstr>
      <vt:lpstr>DENUE </vt:lpstr>
      <vt:lpstr>DENUE</vt:lpstr>
      <vt:lpstr>DENUE</vt:lpstr>
      <vt:lpstr>DENUE</vt:lpstr>
      <vt:lpstr>2016 Agricultural Census Framework   </vt:lpstr>
      <vt:lpstr>2016 Agricultural Census Framework   </vt:lpstr>
      <vt:lpstr>2016 Agricultural Census Framework   </vt:lpstr>
      <vt:lpstr>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dc:title>
  <dc:creator>DELGADO BARBA JOSE RICARDO</dc:creator>
  <cp:lastModifiedBy>MARTINEZ HERNANDEZ FERNANDO ALAN</cp:lastModifiedBy>
  <cp:revision>170</cp:revision>
  <dcterms:created xsi:type="dcterms:W3CDTF">2019-01-23T15:49:59Z</dcterms:created>
  <dcterms:modified xsi:type="dcterms:W3CDTF">2019-05-14T16:59:38Z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0x0101002CD6D101B991474E93D6C5C48804BC99</vt:lpwstr>
  </property>
</Properties>
</file>