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  <p:sldMasterId id="2147483712" r:id="rId5"/>
    <p:sldMasterId id="2147483699" r:id="rId6"/>
  </p:sldMasterIdLst>
  <p:notesMasterIdLst>
    <p:notesMasterId r:id="rId46"/>
  </p:notesMasterIdLst>
  <p:sldIdLst>
    <p:sldId id="259" r:id="rId7"/>
    <p:sldId id="347" r:id="rId8"/>
    <p:sldId id="348" r:id="rId9"/>
    <p:sldId id="349" r:id="rId10"/>
    <p:sldId id="353" r:id="rId11"/>
    <p:sldId id="429" r:id="rId12"/>
    <p:sldId id="397" r:id="rId13"/>
    <p:sldId id="396" r:id="rId14"/>
    <p:sldId id="356" r:id="rId15"/>
    <p:sldId id="389" r:id="rId16"/>
    <p:sldId id="390" r:id="rId17"/>
    <p:sldId id="391" r:id="rId18"/>
    <p:sldId id="385" r:id="rId19"/>
    <p:sldId id="386" r:id="rId20"/>
    <p:sldId id="357" r:id="rId21"/>
    <p:sldId id="358" r:id="rId22"/>
    <p:sldId id="388" r:id="rId23"/>
    <p:sldId id="387" r:id="rId24"/>
    <p:sldId id="433" r:id="rId25"/>
    <p:sldId id="368" r:id="rId26"/>
    <p:sldId id="430" r:id="rId27"/>
    <p:sldId id="431" r:id="rId28"/>
    <p:sldId id="367" r:id="rId29"/>
    <p:sldId id="400" r:id="rId30"/>
    <p:sldId id="402" r:id="rId31"/>
    <p:sldId id="401" r:id="rId32"/>
    <p:sldId id="403" r:id="rId33"/>
    <p:sldId id="404" r:id="rId34"/>
    <p:sldId id="420" r:id="rId35"/>
    <p:sldId id="408" r:id="rId36"/>
    <p:sldId id="409" r:id="rId37"/>
    <p:sldId id="424" r:id="rId38"/>
    <p:sldId id="425" r:id="rId39"/>
    <p:sldId id="435" r:id="rId40"/>
    <p:sldId id="414" r:id="rId41"/>
    <p:sldId id="381" r:id="rId42"/>
    <p:sldId id="436" r:id="rId43"/>
    <p:sldId id="434" r:id="rId44"/>
    <p:sldId id="285" r:id="rId4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601" userDrawn="1">
          <p15:clr>
            <a:srgbClr val="A4A3A4"/>
          </p15:clr>
        </p15:guide>
        <p15:guide id="3" pos="159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5" orient="horz" pos="42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ia" initials="A" lastIdx="1" clrIdx="0">
    <p:extLst>
      <p:ext uri="{19B8F6BF-5375-455C-9EA6-DF929625EA0E}">
        <p15:presenceInfo xmlns:p15="http://schemas.microsoft.com/office/powerpoint/2012/main" userId="An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1377"/>
    <a:srgbClr val="2C2276"/>
    <a:srgbClr val="163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81795" autoAdjust="0"/>
  </p:normalViewPr>
  <p:slideViewPr>
    <p:cSldViewPr>
      <p:cViewPr varScale="1">
        <p:scale>
          <a:sx n="57" d="100"/>
          <a:sy n="57" d="100"/>
        </p:scale>
        <p:origin x="836" y="40"/>
      </p:cViewPr>
      <p:guideLst>
        <p:guide orient="horz" pos="2160"/>
        <p:guide pos="5601"/>
        <p:guide pos="159"/>
        <p:guide orient="horz" pos="119"/>
        <p:guide orient="horz" pos="4201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-1866"/>
    </p:cViewPr>
  </p:sorterViewPr>
  <p:notesViewPr>
    <p:cSldViewPr>
      <p:cViewPr varScale="1">
        <p:scale>
          <a:sx n="88" d="100"/>
          <a:sy n="88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Dochód</c:v>
                </c:pt>
              </c:strCache>
            </c:strRef>
          </c:tx>
          <c:spPr>
            <a:solidFill>
              <a:srgbClr val="FFC000"/>
            </a:solidFill>
            <a:ln w="9525" cap="flat" cmpd="sng" algn="ctr">
              <a:solidFill>
                <a:srgbClr val="FFC000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1000</c:v>
                </c:pt>
                <c:pt idx="1">
                  <c:v>800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Wykształcenie</c:v>
                </c:pt>
              </c:strCache>
            </c:strRef>
          </c:tx>
          <c:spPr>
            <a:solidFill>
              <a:srgbClr val="23E148"/>
            </a:solidFill>
            <a:ln w="9525" cap="flat" cmpd="sng" algn="ctr">
              <a:solidFill>
                <a:srgbClr val="23E148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1100</c:v>
                </c:pt>
                <c:pt idx="1">
                  <c:v>600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Wiek</c:v>
                </c:pt>
              </c:strCache>
            </c:strRef>
          </c:tx>
          <c:spPr>
            <a:solidFill>
              <a:srgbClr val="4472C4"/>
            </a:solidFill>
            <a:ln w="9525" cap="flat" cmpd="sng" algn="ctr">
              <a:solidFill>
                <a:srgbClr val="4472C4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700</c:v>
                </c:pt>
                <c:pt idx="1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9241744"/>
        <c:axId val="1469243920"/>
      </c:barChart>
      <c:catAx>
        <c:axId val="146924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469243920"/>
        <c:crosses val="autoZero"/>
        <c:auto val="1"/>
        <c:lblAlgn val="ctr"/>
        <c:lblOffset val="100"/>
        <c:noMultiLvlLbl val="0"/>
      </c:catAx>
      <c:valAx>
        <c:axId val="1469243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46924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15875">
      <a:solidFill>
        <a:schemeClr val="tx1"/>
      </a:solidFill>
    </a:ln>
    <a:effectLst>
      <a:outerShdw blurRad="50800" dist="38100" dir="2700000" sx="103000" sy="103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Dochód</c:v>
                </c:pt>
              </c:strCache>
            </c:strRef>
          </c:tx>
          <c:spPr>
            <a:solidFill>
              <a:srgbClr val="FFC000"/>
            </a:solidFill>
            <a:ln w="9525" cap="flat" cmpd="sng" algn="ctr">
              <a:solidFill>
                <a:srgbClr val="FFC000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1000</c:v>
                </c:pt>
                <c:pt idx="1">
                  <c:v>800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Wykształcenie</c:v>
                </c:pt>
              </c:strCache>
            </c:strRef>
          </c:tx>
          <c:spPr>
            <a:solidFill>
              <a:srgbClr val="23E148"/>
            </a:solidFill>
            <a:ln w="9525" cap="flat" cmpd="sng" algn="ctr">
              <a:solidFill>
                <a:srgbClr val="23E148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1100</c:v>
                </c:pt>
                <c:pt idx="1">
                  <c:v>600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Wiek</c:v>
                </c:pt>
              </c:strCache>
            </c:strRef>
          </c:tx>
          <c:spPr>
            <a:solidFill>
              <a:srgbClr val="4472C4"/>
            </a:solidFill>
            <a:ln w="9525" cap="flat" cmpd="sng" algn="ctr">
              <a:solidFill>
                <a:srgbClr val="4472C4"/>
              </a:solidFill>
              <a:round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PU1</c:v>
                </c:pt>
                <c:pt idx="1">
                  <c:v>PU2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700</c:v>
                </c:pt>
                <c:pt idx="1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73776688"/>
        <c:axId val="1473775056"/>
      </c:barChart>
      <c:catAx>
        <c:axId val="1473776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473775056"/>
        <c:crosses val="autoZero"/>
        <c:auto val="1"/>
        <c:lblAlgn val="ctr"/>
        <c:lblOffset val="100"/>
        <c:noMultiLvlLbl val="0"/>
      </c:catAx>
      <c:valAx>
        <c:axId val="147377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47377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15875">
      <a:solidFill>
        <a:schemeClr val="tx1"/>
      </a:solidFill>
    </a:ln>
    <a:effectLst>
      <a:outerShdw blurRad="50800" dist="38100" dir="2700000" sx="103000" sy="103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dirty="0" err="1" smtClean="0"/>
              <a:t>Projected</a:t>
            </a:r>
            <a:r>
              <a:rPr lang="pl-PL" dirty="0" smtClean="0"/>
              <a:t> </a:t>
            </a:r>
            <a:r>
              <a:rPr lang="pl-PL" dirty="0" err="1" smtClean="0"/>
              <a:t>turnover</a:t>
            </a:r>
            <a:endParaRPr lang="pl-PL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Prognozowany obrót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PU3</c:v>
                </c:pt>
                <c:pt idx="1">
                  <c:v>PU4</c:v>
                </c:pt>
                <c:pt idx="2">
                  <c:v>PU5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250000</c:v>
                </c:pt>
                <c:pt idx="1">
                  <c:v>320000</c:v>
                </c:pt>
                <c:pt idx="2">
                  <c:v>280000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1591456"/>
        <c:axId val="1551588736"/>
        <c:axId val="0"/>
      </c:bar3DChart>
      <c:catAx>
        <c:axId val="155159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51588736"/>
        <c:crosses val="autoZero"/>
        <c:auto val="1"/>
        <c:lblAlgn val="ctr"/>
        <c:lblOffset val="100"/>
        <c:noMultiLvlLbl val="0"/>
      </c:catAx>
      <c:valAx>
        <c:axId val="155158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5159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668F0D-790C-43B6-8D30-80F5C5542454}" type="doc">
      <dgm:prSet loTypeId="urn:microsoft.com/office/officeart/2005/8/layout/vList3#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467D99D7-3519-44F5-AF99-D2797780A51F}">
      <dgm:prSet/>
      <dgm:spPr/>
      <dgm:t>
        <a:bodyPr/>
        <a:lstStyle/>
        <a:p>
          <a:pPr rtl="0"/>
          <a:r>
            <a:rPr lang="pl-PL" dirty="0" err="1" smtClean="0"/>
            <a:t>Statistical</a:t>
          </a:r>
          <a:r>
            <a:rPr lang="pl-PL" dirty="0" smtClean="0"/>
            <a:t> </a:t>
          </a:r>
          <a:r>
            <a:rPr lang="pl-PL" dirty="0" err="1" smtClean="0"/>
            <a:t>address</a:t>
          </a:r>
          <a:r>
            <a:rPr lang="pl-PL" dirty="0" smtClean="0"/>
            <a:t> </a:t>
          </a:r>
          <a:r>
            <a:rPr lang="pl-PL" dirty="0" err="1" smtClean="0"/>
            <a:t>points</a:t>
          </a:r>
          <a:endParaRPr lang="pl-PL" dirty="0"/>
        </a:p>
      </dgm:t>
    </dgm:pt>
    <dgm:pt modelId="{CAEE0517-07CB-4BA0-A6EE-D461668C40DA}" type="parTrans" cxnId="{51429895-8A59-4CCA-B706-70CD968231BD}">
      <dgm:prSet/>
      <dgm:spPr/>
      <dgm:t>
        <a:bodyPr/>
        <a:lstStyle/>
        <a:p>
          <a:endParaRPr lang="pl-PL"/>
        </a:p>
      </dgm:t>
    </dgm:pt>
    <dgm:pt modelId="{8E82CD54-2D7A-44EE-A64E-DCE8626B8EEF}" type="sibTrans" cxnId="{51429895-8A59-4CCA-B706-70CD968231BD}">
      <dgm:prSet/>
      <dgm:spPr/>
      <dgm:t>
        <a:bodyPr/>
        <a:lstStyle/>
        <a:p>
          <a:endParaRPr lang="pl-PL"/>
        </a:p>
      </dgm:t>
    </dgm:pt>
    <dgm:pt modelId="{EDB090F4-EBD0-40BB-B21A-CB84E54BFAF6}">
      <dgm:prSet/>
      <dgm:spPr/>
      <dgm:t>
        <a:bodyPr/>
        <a:lstStyle/>
        <a:p>
          <a:pPr rtl="0"/>
          <a:r>
            <a:rPr lang="pl-PL" dirty="0" err="1" smtClean="0"/>
            <a:t>Statistical</a:t>
          </a:r>
          <a:r>
            <a:rPr lang="pl-PL" dirty="0" smtClean="0"/>
            <a:t> </a:t>
          </a:r>
          <a:r>
            <a:rPr lang="pl-PL" dirty="0" err="1" smtClean="0"/>
            <a:t>division</a:t>
          </a:r>
          <a:r>
            <a:rPr lang="pl-PL" dirty="0" smtClean="0"/>
            <a:t> </a:t>
          </a:r>
          <a:r>
            <a:rPr lang="pl-PL" dirty="0" err="1" smtClean="0"/>
            <a:t>borders</a:t>
          </a:r>
          <a:endParaRPr lang="pl-PL" dirty="0"/>
        </a:p>
      </dgm:t>
    </dgm:pt>
    <dgm:pt modelId="{8BC9959E-E3CC-4B82-A6BB-3CC780E15080}" type="parTrans" cxnId="{E9B6B298-2A79-4A8D-BCBC-096DEA46DCAE}">
      <dgm:prSet/>
      <dgm:spPr/>
      <dgm:t>
        <a:bodyPr/>
        <a:lstStyle/>
        <a:p>
          <a:endParaRPr lang="pl-PL"/>
        </a:p>
      </dgm:t>
    </dgm:pt>
    <dgm:pt modelId="{347A5B54-A3BD-4C24-BE5A-11E497A7FABF}" type="sibTrans" cxnId="{E9B6B298-2A79-4A8D-BCBC-096DEA46DCAE}">
      <dgm:prSet/>
      <dgm:spPr/>
      <dgm:t>
        <a:bodyPr/>
        <a:lstStyle/>
        <a:p>
          <a:endParaRPr lang="pl-PL"/>
        </a:p>
      </dgm:t>
    </dgm:pt>
    <dgm:pt modelId="{487C8CD5-30B8-4AB6-9499-F057EC9D2ACE}">
      <dgm:prSet/>
      <dgm:spPr/>
      <dgm:t>
        <a:bodyPr/>
        <a:lstStyle/>
        <a:p>
          <a:pPr rtl="0"/>
          <a:r>
            <a:rPr lang="pl-PL" dirty="0" err="1" smtClean="0"/>
            <a:t>Statistical</a:t>
          </a:r>
          <a:r>
            <a:rPr lang="pl-PL" dirty="0" smtClean="0"/>
            <a:t> regions</a:t>
          </a:r>
          <a:endParaRPr lang="pl-PL" dirty="0"/>
        </a:p>
      </dgm:t>
    </dgm:pt>
    <dgm:pt modelId="{F1DB93CA-E25C-4C96-A21C-478C037B86E1}" type="parTrans" cxnId="{5D9677A1-DD89-4E7E-A3D5-3FCDF5FF3385}">
      <dgm:prSet/>
      <dgm:spPr/>
      <dgm:t>
        <a:bodyPr/>
        <a:lstStyle/>
        <a:p>
          <a:endParaRPr lang="pl-PL"/>
        </a:p>
      </dgm:t>
    </dgm:pt>
    <dgm:pt modelId="{4E8B1187-276A-41D1-89D2-3F5825A9DEA7}" type="sibTrans" cxnId="{5D9677A1-DD89-4E7E-A3D5-3FCDF5FF3385}">
      <dgm:prSet/>
      <dgm:spPr/>
      <dgm:t>
        <a:bodyPr/>
        <a:lstStyle/>
        <a:p>
          <a:endParaRPr lang="pl-PL"/>
        </a:p>
      </dgm:t>
    </dgm:pt>
    <dgm:pt modelId="{2895AB21-EFC6-4B9B-BD10-B907B83ADBA4}">
      <dgm:prSet/>
      <dgm:spPr/>
      <dgm:t>
        <a:bodyPr/>
        <a:lstStyle/>
        <a:p>
          <a:pPr rtl="0"/>
          <a:r>
            <a:rPr lang="pl-PL" dirty="0" err="1" smtClean="0"/>
            <a:t>Census</a:t>
          </a:r>
          <a:r>
            <a:rPr lang="pl-PL" dirty="0" smtClean="0"/>
            <a:t> </a:t>
          </a:r>
          <a:r>
            <a:rPr lang="pl-PL" dirty="0" err="1" smtClean="0"/>
            <a:t>areas</a:t>
          </a:r>
          <a:endParaRPr lang="pl-PL" dirty="0"/>
        </a:p>
      </dgm:t>
    </dgm:pt>
    <dgm:pt modelId="{0893BEA8-A013-4E4C-81CE-A77BAF8626AF}" type="parTrans" cxnId="{4C3E37B6-B322-48EA-AB3B-BC5DA0E7D890}">
      <dgm:prSet/>
      <dgm:spPr/>
      <dgm:t>
        <a:bodyPr/>
        <a:lstStyle/>
        <a:p>
          <a:endParaRPr lang="pl-PL"/>
        </a:p>
      </dgm:t>
    </dgm:pt>
    <dgm:pt modelId="{A1FB4A91-315D-4FBD-B3D9-275E777B9496}" type="sibTrans" cxnId="{4C3E37B6-B322-48EA-AB3B-BC5DA0E7D890}">
      <dgm:prSet/>
      <dgm:spPr/>
      <dgm:t>
        <a:bodyPr/>
        <a:lstStyle/>
        <a:p>
          <a:endParaRPr lang="pl-PL"/>
        </a:p>
      </dgm:t>
    </dgm:pt>
    <dgm:pt modelId="{0F33C5D0-1CDD-4491-9296-C4C5927598AB}">
      <dgm:prSet/>
      <dgm:spPr/>
      <dgm:t>
        <a:bodyPr/>
        <a:lstStyle/>
        <a:p>
          <a:pPr rtl="0"/>
          <a:r>
            <a:rPr lang="pl-PL" dirty="0" err="1" smtClean="0"/>
            <a:t>address</a:t>
          </a:r>
          <a:r>
            <a:rPr lang="pl-PL" dirty="0" smtClean="0"/>
            <a:t> </a:t>
          </a:r>
          <a:r>
            <a:rPr lang="pl-PL" dirty="0" err="1" smtClean="0"/>
            <a:t>points</a:t>
          </a:r>
          <a:r>
            <a:rPr lang="pl-PL" dirty="0" smtClean="0"/>
            <a:t> for </a:t>
          </a:r>
          <a:r>
            <a:rPr lang="pl-PL" dirty="0" err="1" smtClean="0"/>
            <a:t>dwelling</a:t>
          </a:r>
          <a:r>
            <a:rPr lang="pl-PL" dirty="0" smtClean="0"/>
            <a:t> </a:t>
          </a:r>
          <a:r>
            <a:rPr lang="pl-PL" dirty="0" err="1" smtClean="0"/>
            <a:t>locations</a:t>
          </a:r>
          <a:endParaRPr lang="pl-PL" dirty="0">
            <a:solidFill>
              <a:srgbClr val="FF0000"/>
            </a:solidFill>
          </a:endParaRPr>
        </a:p>
      </dgm:t>
    </dgm:pt>
    <dgm:pt modelId="{796BF888-FB93-4346-82AD-DE239C926F72}" type="parTrans" cxnId="{FA4C10E4-BBF7-431E-9E35-D3E5C6D43429}">
      <dgm:prSet/>
      <dgm:spPr/>
      <dgm:t>
        <a:bodyPr/>
        <a:lstStyle/>
        <a:p>
          <a:endParaRPr lang="pl-PL"/>
        </a:p>
      </dgm:t>
    </dgm:pt>
    <dgm:pt modelId="{DB8C77F6-4EE6-4ED9-A4CD-79FD37E64D9F}" type="sibTrans" cxnId="{FA4C10E4-BBF7-431E-9E35-D3E5C6D43429}">
      <dgm:prSet/>
      <dgm:spPr/>
      <dgm:t>
        <a:bodyPr/>
        <a:lstStyle/>
        <a:p>
          <a:endParaRPr lang="pl-PL"/>
        </a:p>
      </dgm:t>
    </dgm:pt>
    <dgm:pt modelId="{2FDA9091-6D57-42B5-B220-FB5CD052AD54}" type="pres">
      <dgm:prSet presAssocID="{A4668F0D-790C-43B6-8D30-80F5C554245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DE327CA-F72E-4263-99BA-EA18C3F6DCDD}" type="pres">
      <dgm:prSet presAssocID="{467D99D7-3519-44F5-AF99-D2797780A51F}" presName="composite" presStyleCnt="0"/>
      <dgm:spPr/>
      <dgm:t>
        <a:bodyPr/>
        <a:lstStyle/>
        <a:p>
          <a:endParaRPr lang="pl-PL"/>
        </a:p>
      </dgm:t>
    </dgm:pt>
    <dgm:pt modelId="{DA9C067D-7E26-4070-9C80-426BDA3DD887}" type="pres">
      <dgm:prSet presAssocID="{467D99D7-3519-44F5-AF99-D2797780A51F}" presName="imgShp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l-PL"/>
        </a:p>
      </dgm:t>
    </dgm:pt>
    <dgm:pt modelId="{66126267-353A-4C3B-98C3-F71CDD132CB1}" type="pres">
      <dgm:prSet presAssocID="{467D99D7-3519-44F5-AF99-D2797780A51F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41DD73D-01AC-43CC-AEB8-89FEFEA0BBE1}" type="pres">
      <dgm:prSet presAssocID="{8E82CD54-2D7A-44EE-A64E-DCE8626B8EEF}" presName="spacing" presStyleCnt="0"/>
      <dgm:spPr/>
      <dgm:t>
        <a:bodyPr/>
        <a:lstStyle/>
        <a:p>
          <a:endParaRPr lang="pl-PL"/>
        </a:p>
      </dgm:t>
    </dgm:pt>
    <dgm:pt modelId="{E6488DA6-5056-40F6-A025-361532C39263}" type="pres">
      <dgm:prSet presAssocID="{EDB090F4-EBD0-40BB-B21A-CB84E54BFAF6}" presName="composite" presStyleCnt="0"/>
      <dgm:spPr/>
      <dgm:t>
        <a:bodyPr/>
        <a:lstStyle/>
        <a:p>
          <a:endParaRPr lang="pl-PL"/>
        </a:p>
      </dgm:t>
    </dgm:pt>
    <dgm:pt modelId="{FBED4220-2D06-4F6B-838E-E3D00FD44B3F}" type="pres">
      <dgm:prSet presAssocID="{EDB090F4-EBD0-40BB-B21A-CB84E54BFAF6}" presName="imgShp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l-PL"/>
        </a:p>
      </dgm:t>
    </dgm:pt>
    <dgm:pt modelId="{440E111C-6358-41FA-8399-F1B58EF54F01}" type="pres">
      <dgm:prSet presAssocID="{EDB090F4-EBD0-40BB-B21A-CB84E54BFAF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A4C10E4-BBF7-431E-9E35-D3E5C6D43429}" srcId="{467D99D7-3519-44F5-AF99-D2797780A51F}" destId="{0F33C5D0-1CDD-4491-9296-C4C5927598AB}" srcOrd="0" destOrd="0" parTransId="{796BF888-FB93-4346-82AD-DE239C926F72}" sibTransId="{DB8C77F6-4EE6-4ED9-A4CD-79FD37E64D9F}"/>
    <dgm:cxn modelId="{6CD9BFBB-AD50-4026-8D35-7291015E22ED}" type="presOf" srcId="{467D99D7-3519-44F5-AF99-D2797780A51F}" destId="{66126267-353A-4C3B-98C3-F71CDD132CB1}" srcOrd="0" destOrd="0" presId="urn:microsoft.com/office/officeart/2005/8/layout/vList3#1"/>
    <dgm:cxn modelId="{E9B6B298-2A79-4A8D-BCBC-096DEA46DCAE}" srcId="{A4668F0D-790C-43B6-8D30-80F5C5542454}" destId="{EDB090F4-EBD0-40BB-B21A-CB84E54BFAF6}" srcOrd="1" destOrd="0" parTransId="{8BC9959E-E3CC-4B82-A6BB-3CC780E15080}" sibTransId="{347A5B54-A3BD-4C24-BE5A-11E497A7FABF}"/>
    <dgm:cxn modelId="{EDD3489B-75CF-4080-A1E5-867F75DD8481}" type="presOf" srcId="{487C8CD5-30B8-4AB6-9499-F057EC9D2ACE}" destId="{440E111C-6358-41FA-8399-F1B58EF54F01}" srcOrd="0" destOrd="1" presId="urn:microsoft.com/office/officeart/2005/8/layout/vList3#1"/>
    <dgm:cxn modelId="{6A5FCCBB-7629-4418-A828-45024C9C0E31}" type="presOf" srcId="{2895AB21-EFC6-4B9B-BD10-B907B83ADBA4}" destId="{440E111C-6358-41FA-8399-F1B58EF54F01}" srcOrd="0" destOrd="2" presId="urn:microsoft.com/office/officeart/2005/8/layout/vList3#1"/>
    <dgm:cxn modelId="{4CA34683-1102-46E4-8821-CC8AEFFBA000}" type="presOf" srcId="{0F33C5D0-1CDD-4491-9296-C4C5927598AB}" destId="{66126267-353A-4C3B-98C3-F71CDD132CB1}" srcOrd="0" destOrd="1" presId="urn:microsoft.com/office/officeart/2005/8/layout/vList3#1"/>
    <dgm:cxn modelId="{B32CC1B6-029E-451E-97A4-EF388F7302C4}" type="presOf" srcId="{A4668F0D-790C-43B6-8D30-80F5C5542454}" destId="{2FDA9091-6D57-42B5-B220-FB5CD052AD54}" srcOrd="0" destOrd="0" presId="urn:microsoft.com/office/officeart/2005/8/layout/vList3#1"/>
    <dgm:cxn modelId="{5D9677A1-DD89-4E7E-A3D5-3FCDF5FF3385}" srcId="{EDB090F4-EBD0-40BB-B21A-CB84E54BFAF6}" destId="{487C8CD5-30B8-4AB6-9499-F057EC9D2ACE}" srcOrd="0" destOrd="0" parTransId="{F1DB93CA-E25C-4C96-A21C-478C037B86E1}" sibTransId="{4E8B1187-276A-41D1-89D2-3F5825A9DEA7}"/>
    <dgm:cxn modelId="{4C3E37B6-B322-48EA-AB3B-BC5DA0E7D890}" srcId="{EDB090F4-EBD0-40BB-B21A-CB84E54BFAF6}" destId="{2895AB21-EFC6-4B9B-BD10-B907B83ADBA4}" srcOrd="1" destOrd="0" parTransId="{0893BEA8-A013-4E4C-81CE-A77BAF8626AF}" sibTransId="{A1FB4A91-315D-4FBD-B3D9-275E777B9496}"/>
    <dgm:cxn modelId="{4DA1162E-1485-408C-98FE-53DF385BC5D5}" type="presOf" srcId="{EDB090F4-EBD0-40BB-B21A-CB84E54BFAF6}" destId="{440E111C-6358-41FA-8399-F1B58EF54F01}" srcOrd="0" destOrd="0" presId="urn:microsoft.com/office/officeart/2005/8/layout/vList3#1"/>
    <dgm:cxn modelId="{51429895-8A59-4CCA-B706-70CD968231BD}" srcId="{A4668F0D-790C-43B6-8D30-80F5C5542454}" destId="{467D99D7-3519-44F5-AF99-D2797780A51F}" srcOrd="0" destOrd="0" parTransId="{CAEE0517-07CB-4BA0-A6EE-D461668C40DA}" sibTransId="{8E82CD54-2D7A-44EE-A64E-DCE8626B8EEF}"/>
    <dgm:cxn modelId="{B7466605-39C5-444A-A881-6E3C5BD672F7}" type="presParOf" srcId="{2FDA9091-6D57-42B5-B220-FB5CD052AD54}" destId="{EDE327CA-F72E-4263-99BA-EA18C3F6DCDD}" srcOrd="0" destOrd="0" presId="urn:microsoft.com/office/officeart/2005/8/layout/vList3#1"/>
    <dgm:cxn modelId="{B987DAB0-DEF4-4C30-AFDC-FA0456414202}" type="presParOf" srcId="{EDE327CA-F72E-4263-99BA-EA18C3F6DCDD}" destId="{DA9C067D-7E26-4070-9C80-426BDA3DD887}" srcOrd="0" destOrd="0" presId="urn:microsoft.com/office/officeart/2005/8/layout/vList3#1"/>
    <dgm:cxn modelId="{CB131082-586D-4FBB-8445-EB8F6F4F61DE}" type="presParOf" srcId="{EDE327CA-F72E-4263-99BA-EA18C3F6DCDD}" destId="{66126267-353A-4C3B-98C3-F71CDD132CB1}" srcOrd="1" destOrd="0" presId="urn:microsoft.com/office/officeart/2005/8/layout/vList3#1"/>
    <dgm:cxn modelId="{5A2C3D82-90D3-47CB-A86A-10495951A2F0}" type="presParOf" srcId="{2FDA9091-6D57-42B5-B220-FB5CD052AD54}" destId="{641DD73D-01AC-43CC-AEB8-89FEFEA0BBE1}" srcOrd="1" destOrd="0" presId="urn:microsoft.com/office/officeart/2005/8/layout/vList3#1"/>
    <dgm:cxn modelId="{39EF9C32-43E6-4559-95DF-5E51406A36A4}" type="presParOf" srcId="{2FDA9091-6D57-42B5-B220-FB5CD052AD54}" destId="{E6488DA6-5056-40F6-A025-361532C39263}" srcOrd="2" destOrd="0" presId="urn:microsoft.com/office/officeart/2005/8/layout/vList3#1"/>
    <dgm:cxn modelId="{B554DEE2-EB56-4818-8257-A00060C22B13}" type="presParOf" srcId="{E6488DA6-5056-40F6-A025-361532C39263}" destId="{FBED4220-2D06-4F6B-838E-E3D00FD44B3F}" srcOrd="0" destOrd="0" presId="urn:microsoft.com/office/officeart/2005/8/layout/vList3#1"/>
    <dgm:cxn modelId="{F733CF22-F6C5-41E5-B61E-F9D95825B6ED}" type="presParOf" srcId="{E6488DA6-5056-40F6-A025-361532C39263}" destId="{440E111C-6358-41FA-8399-F1B58EF54F0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855435D-ABFA-4A87-B82E-879DA144C219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53D928A-BF00-44F5-932C-7BB9220CA771}">
      <dgm:prSet phldrT="[Tekst]" custT="1"/>
      <dgm:spPr/>
      <dgm:t>
        <a:bodyPr/>
        <a:lstStyle/>
        <a:p>
          <a:r>
            <a:rPr lang="pl-PL" sz="2800" b="1" dirty="0" err="1" smtClean="0">
              <a:solidFill>
                <a:schemeClr val="bg1"/>
              </a:solidFill>
            </a:rPr>
            <a:t>Disseminate</a:t>
          </a:r>
          <a:endParaRPr lang="pl-PL" sz="2800" b="1" dirty="0">
            <a:solidFill>
              <a:schemeClr val="bg1"/>
            </a:solidFill>
          </a:endParaRPr>
        </a:p>
      </dgm:t>
    </dgm:pt>
    <dgm:pt modelId="{70F5E0F9-69B1-45D0-92B4-44553A1ED2D0}" type="parTrans" cxnId="{61ECC3B1-B5BB-4820-B998-1233DBBC46FD}">
      <dgm:prSet/>
      <dgm:spPr/>
      <dgm:t>
        <a:bodyPr/>
        <a:lstStyle/>
        <a:p>
          <a:endParaRPr lang="pl-PL"/>
        </a:p>
      </dgm:t>
    </dgm:pt>
    <dgm:pt modelId="{CC987857-FE44-44F7-9139-F713664A315F}" type="sibTrans" cxnId="{61ECC3B1-B5BB-4820-B998-1233DBBC46FD}">
      <dgm:prSet/>
      <dgm:spPr/>
      <dgm:t>
        <a:bodyPr/>
        <a:lstStyle/>
        <a:p>
          <a:endParaRPr lang="pl-PL"/>
        </a:p>
      </dgm:t>
    </dgm:pt>
    <dgm:pt modelId="{96E341E6-1308-4FEB-9390-FEA52622E024}" type="pres">
      <dgm:prSet presAssocID="{6855435D-ABFA-4A87-B82E-879DA144C219}" presName="Name0" presStyleCnt="0">
        <dgm:presLayoutVars>
          <dgm:dir/>
          <dgm:animLvl val="lvl"/>
          <dgm:resizeHandles val="exact"/>
        </dgm:presLayoutVars>
      </dgm:prSet>
      <dgm:spPr/>
    </dgm:pt>
    <dgm:pt modelId="{0FF45660-68AF-4AFF-870E-1DA456881A5D}" type="pres">
      <dgm:prSet presAssocID="{6855435D-ABFA-4A87-B82E-879DA144C219}" presName="dummy" presStyleCnt="0"/>
      <dgm:spPr/>
    </dgm:pt>
    <dgm:pt modelId="{7801A1D7-C63F-48CB-8840-922EDE917C28}" type="pres">
      <dgm:prSet presAssocID="{6855435D-ABFA-4A87-B82E-879DA144C219}" presName="linH" presStyleCnt="0"/>
      <dgm:spPr/>
    </dgm:pt>
    <dgm:pt modelId="{67D174E5-922B-461C-9A0D-6181D3FE470B}" type="pres">
      <dgm:prSet presAssocID="{6855435D-ABFA-4A87-B82E-879DA144C219}" presName="padding1" presStyleCnt="0"/>
      <dgm:spPr/>
    </dgm:pt>
    <dgm:pt modelId="{5D6BE74F-244D-4B4A-9523-9BAE8142812C}" type="pres">
      <dgm:prSet presAssocID="{053D928A-BF00-44F5-932C-7BB9220CA771}" presName="linV" presStyleCnt="0"/>
      <dgm:spPr/>
    </dgm:pt>
    <dgm:pt modelId="{DED07115-3121-4EFE-93AF-5FB65492DDE3}" type="pres">
      <dgm:prSet presAssocID="{053D928A-BF00-44F5-932C-7BB9220CA771}" presName="spVertical1" presStyleCnt="0"/>
      <dgm:spPr/>
    </dgm:pt>
    <dgm:pt modelId="{60A108A5-C53F-4CB7-A85C-2ADCEFD946E7}" type="pres">
      <dgm:prSet presAssocID="{053D928A-BF00-44F5-932C-7BB9220CA771}" presName="parTx" presStyleLbl="revTx" presStyleIdx="0" presStyleCnt="1" custLinFactNeighborX="-9845" custLinFactNeighborY="-3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0EFB6B6-F715-4389-9050-5647052CE52E}" type="pres">
      <dgm:prSet presAssocID="{053D928A-BF00-44F5-932C-7BB9220CA771}" presName="spVertical2" presStyleCnt="0"/>
      <dgm:spPr/>
    </dgm:pt>
    <dgm:pt modelId="{0C3532C9-2ADF-443B-AE52-B7ABAE26B55B}" type="pres">
      <dgm:prSet presAssocID="{053D928A-BF00-44F5-932C-7BB9220CA771}" presName="spVertical3" presStyleCnt="0"/>
      <dgm:spPr/>
    </dgm:pt>
    <dgm:pt modelId="{FE58F549-912B-4AC2-BF5B-0AB2BCD213B8}" type="pres">
      <dgm:prSet presAssocID="{6855435D-ABFA-4A87-B82E-879DA144C219}" presName="padding2" presStyleCnt="0"/>
      <dgm:spPr/>
    </dgm:pt>
    <dgm:pt modelId="{FDBA87A2-01D2-4A46-9A77-7B1613DDF189}" type="pres">
      <dgm:prSet presAssocID="{6855435D-ABFA-4A87-B82E-879DA144C219}" presName="negArrow" presStyleCnt="0"/>
      <dgm:spPr/>
    </dgm:pt>
    <dgm:pt modelId="{DF7DB693-AF33-49AA-AC0F-51213D0A31F8}" type="pres">
      <dgm:prSet presAssocID="{6855435D-ABFA-4A87-B82E-879DA144C219}" presName="backgroundArrow" presStyleLbl="node1" presStyleIdx="0" presStyleCnt="1" custLinFactNeighborX="54651" custLinFactNeighborY="3788"/>
      <dgm:spPr/>
    </dgm:pt>
  </dgm:ptLst>
  <dgm:cxnLst>
    <dgm:cxn modelId="{C030EE31-E162-4A83-8962-0D89BC968450}" type="presOf" srcId="{053D928A-BF00-44F5-932C-7BB9220CA771}" destId="{60A108A5-C53F-4CB7-A85C-2ADCEFD946E7}" srcOrd="0" destOrd="0" presId="urn:microsoft.com/office/officeart/2005/8/layout/hProcess3"/>
    <dgm:cxn modelId="{11E297B1-0EC8-4AEA-95F8-4940F5540834}" type="presOf" srcId="{6855435D-ABFA-4A87-B82E-879DA144C219}" destId="{96E341E6-1308-4FEB-9390-FEA52622E024}" srcOrd="0" destOrd="0" presId="urn:microsoft.com/office/officeart/2005/8/layout/hProcess3"/>
    <dgm:cxn modelId="{61ECC3B1-B5BB-4820-B998-1233DBBC46FD}" srcId="{6855435D-ABFA-4A87-B82E-879DA144C219}" destId="{053D928A-BF00-44F5-932C-7BB9220CA771}" srcOrd="0" destOrd="0" parTransId="{70F5E0F9-69B1-45D0-92B4-44553A1ED2D0}" sibTransId="{CC987857-FE44-44F7-9139-F713664A315F}"/>
    <dgm:cxn modelId="{3B7FDE15-8FAC-4970-9EA3-B3722FEF7A46}" type="presParOf" srcId="{96E341E6-1308-4FEB-9390-FEA52622E024}" destId="{0FF45660-68AF-4AFF-870E-1DA456881A5D}" srcOrd="0" destOrd="0" presId="urn:microsoft.com/office/officeart/2005/8/layout/hProcess3"/>
    <dgm:cxn modelId="{FBA91C63-D607-4DBD-8292-38E269F54C23}" type="presParOf" srcId="{96E341E6-1308-4FEB-9390-FEA52622E024}" destId="{7801A1D7-C63F-48CB-8840-922EDE917C28}" srcOrd="1" destOrd="0" presId="urn:microsoft.com/office/officeart/2005/8/layout/hProcess3"/>
    <dgm:cxn modelId="{0EE99921-D3D5-4D89-B54A-20DDA5A50B04}" type="presParOf" srcId="{7801A1D7-C63F-48CB-8840-922EDE917C28}" destId="{67D174E5-922B-461C-9A0D-6181D3FE470B}" srcOrd="0" destOrd="0" presId="urn:microsoft.com/office/officeart/2005/8/layout/hProcess3"/>
    <dgm:cxn modelId="{C3E35C4F-9E09-493A-BB4D-6A08473886BB}" type="presParOf" srcId="{7801A1D7-C63F-48CB-8840-922EDE917C28}" destId="{5D6BE74F-244D-4B4A-9523-9BAE8142812C}" srcOrd="1" destOrd="0" presId="urn:microsoft.com/office/officeart/2005/8/layout/hProcess3"/>
    <dgm:cxn modelId="{1D561647-05A5-42CE-8EEA-FB63796C05DD}" type="presParOf" srcId="{5D6BE74F-244D-4B4A-9523-9BAE8142812C}" destId="{DED07115-3121-4EFE-93AF-5FB65492DDE3}" srcOrd="0" destOrd="0" presId="urn:microsoft.com/office/officeart/2005/8/layout/hProcess3"/>
    <dgm:cxn modelId="{7FA35B68-CED4-46C4-8C95-E7EC922EB32E}" type="presParOf" srcId="{5D6BE74F-244D-4B4A-9523-9BAE8142812C}" destId="{60A108A5-C53F-4CB7-A85C-2ADCEFD946E7}" srcOrd="1" destOrd="0" presId="urn:microsoft.com/office/officeart/2005/8/layout/hProcess3"/>
    <dgm:cxn modelId="{5F4DA365-35A0-4DD1-A82A-40E13899CED2}" type="presParOf" srcId="{5D6BE74F-244D-4B4A-9523-9BAE8142812C}" destId="{D0EFB6B6-F715-4389-9050-5647052CE52E}" srcOrd="2" destOrd="0" presId="urn:microsoft.com/office/officeart/2005/8/layout/hProcess3"/>
    <dgm:cxn modelId="{7E118200-41A9-4669-875C-D3F76CB7FE7A}" type="presParOf" srcId="{5D6BE74F-244D-4B4A-9523-9BAE8142812C}" destId="{0C3532C9-2ADF-443B-AE52-B7ABAE26B55B}" srcOrd="3" destOrd="0" presId="urn:microsoft.com/office/officeart/2005/8/layout/hProcess3"/>
    <dgm:cxn modelId="{FB8BAB20-ECC9-41D1-BF92-FAC6523A29CD}" type="presParOf" srcId="{7801A1D7-C63F-48CB-8840-922EDE917C28}" destId="{FE58F549-912B-4AC2-BF5B-0AB2BCD213B8}" srcOrd="2" destOrd="0" presId="urn:microsoft.com/office/officeart/2005/8/layout/hProcess3"/>
    <dgm:cxn modelId="{CAA358D3-6D2D-473C-B4FC-DA8EA236D02D}" type="presParOf" srcId="{7801A1D7-C63F-48CB-8840-922EDE917C28}" destId="{FDBA87A2-01D2-4A46-9A77-7B1613DDF189}" srcOrd="3" destOrd="0" presId="urn:microsoft.com/office/officeart/2005/8/layout/hProcess3"/>
    <dgm:cxn modelId="{82E4177C-9167-459E-8C51-C6C78933D8C1}" type="presParOf" srcId="{7801A1D7-C63F-48CB-8840-922EDE917C28}" destId="{DF7DB693-AF33-49AA-AC0F-51213D0A31F8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855435D-ABFA-4A87-B82E-879DA144C219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53D928A-BF00-44F5-932C-7BB9220CA771}">
      <dgm:prSet phldrT="[Tekst]" custT="1"/>
      <dgm:spPr/>
      <dgm:t>
        <a:bodyPr/>
        <a:lstStyle/>
        <a:p>
          <a:r>
            <a:rPr lang="pl-PL" sz="2800" b="1" dirty="0" err="1" smtClean="0">
              <a:solidFill>
                <a:schemeClr val="bg1"/>
              </a:solidFill>
            </a:rPr>
            <a:t>Analyse</a:t>
          </a:r>
          <a:endParaRPr lang="pl-PL" sz="2800" b="1" dirty="0" smtClean="0">
            <a:solidFill>
              <a:schemeClr val="bg1"/>
            </a:solidFill>
          </a:endParaRPr>
        </a:p>
      </dgm:t>
    </dgm:pt>
    <dgm:pt modelId="{70F5E0F9-69B1-45D0-92B4-44553A1ED2D0}" type="parTrans" cxnId="{61ECC3B1-B5BB-4820-B998-1233DBBC46FD}">
      <dgm:prSet/>
      <dgm:spPr/>
      <dgm:t>
        <a:bodyPr/>
        <a:lstStyle/>
        <a:p>
          <a:endParaRPr lang="pl-PL"/>
        </a:p>
      </dgm:t>
    </dgm:pt>
    <dgm:pt modelId="{CC987857-FE44-44F7-9139-F713664A315F}" type="sibTrans" cxnId="{61ECC3B1-B5BB-4820-B998-1233DBBC46FD}">
      <dgm:prSet/>
      <dgm:spPr/>
      <dgm:t>
        <a:bodyPr/>
        <a:lstStyle/>
        <a:p>
          <a:endParaRPr lang="pl-PL"/>
        </a:p>
      </dgm:t>
    </dgm:pt>
    <dgm:pt modelId="{96E341E6-1308-4FEB-9390-FEA52622E024}" type="pres">
      <dgm:prSet presAssocID="{6855435D-ABFA-4A87-B82E-879DA144C219}" presName="Name0" presStyleCnt="0">
        <dgm:presLayoutVars>
          <dgm:dir/>
          <dgm:animLvl val="lvl"/>
          <dgm:resizeHandles val="exact"/>
        </dgm:presLayoutVars>
      </dgm:prSet>
      <dgm:spPr/>
    </dgm:pt>
    <dgm:pt modelId="{0FF45660-68AF-4AFF-870E-1DA456881A5D}" type="pres">
      <dgm:prSet presAssocID="{6855435D-ABFA-4A87-B82E-879DA144C219}" presName="dummy" presStyleCnt="0"/>
      <dgm:spPr/>
    </dgm:pt>
    <dgm:pt modelId="{7801A1D7-C63F-48CB-8840-922EDE917C28}" type="pres">
      <dgm:prSet presAssocID="{6855435D-ABFA-4A87-B82E-879DA144C219}" presName="linH" presStyleCnt="0"/>
      <dgm:spPr/>
    </dgm:pt>
    <dgm:pt modelId="{67D174E5-922B-461C-9A0D-6181D3FE470B}" type="pres">
      <dgm:prSet presAssocID="{6855435D-ABFA-4A87-B82E-879DA144C219}" presName="padding1" presStyleCnt="0"/>
      <dgm:spPr/>
    </dgm:pt>
    <dgm:pt modelId="{5D6BE74F-244D-4B4A-9523-9BAE8142812C}" type="pres">
      <dgm:prSet presAssocID="{053D928A-BF00-44F5-932C-7BB9220CA771}" presName="linV" presStyleCnt="0"/>
      <dgm:spPr/>
    </dgm:pt>
    <dgm:pt modelId="{DED07115-3121-4EFE-93AF-5FB65492DDE3}" type="pres">
      <dgm:prSet presAssocID="{053D928A-BF00-44F5-932C-7BB9220CA771}" presName="spVertical1" presStyleCnt="0"/>
      <dgm:spPr/>
    </dgm:pt>
    <dgm:pt modelId="{60A108A5-C53F-4CB7-A85C-2ADCEFD946E7}" type="pres">
      <dgm:prSet presAssocID="{053D928A-BF00-44F5-932C-7BB9220CA771}" presName="parTx" presStyleLbl="revTx" presStyleIdx="0" presStyleCnt="1" custLinFactNeighborX="-9845" custLinFactNeighborY="-3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0EFB6B6-F715-4389-9050-5647052CE52E}" type="pres">
      <dgm:prSet presAssocID="{053D928A-BF00-44F5-932C-7BB9220CA771}" presName="spVertical2" presStyleCnt="0"/>
      <dgm:spPr/>
    </dgm:pt>
    <dgm:pt modelId="{0C3532C9-2ADF-443B-AE52-B7ABAE26B55B}" type="pres">
      <dgm:prSet presAssocID="{053D928A-BF00-44F5-932C-7BB9220CA771}" presName="spVertical3" presStyleCnt="0"/>
      <dgm:spPr/>
    </dgm:pt>
    <dgm:pt modelId="{FE58F549-912B-4AC2-BF5B-0AB2BCD213B8}" type="pres">
      <dgm:prSet presAssocID="{6855435D-ABFA-4A87-B82E-879DA144C219}" presName="padding2" presStyleCnt="0"/>
      <dgm:spPr/>
    </dgm:pt>
    <dgm:pt modelId="{FDBA87A2-01D2-4A46-9A77-7B1613DDF189}" type="pres">
      <dgm:prSet presAssocID="{6855435D-ABFA-4A87-B82E-879DA144C219}" presName="negArrow" presStyleCnt="0"/>
      <dgm:spPr/>
    </dgm:pt>
    <dgm:pt modelId="{DF7DB693-AF33-49AA-AC0F-51213D0A31F8}" type="pres">
      <dgm:prSet presAssocID="{6855435D-ABFA-4A87-B82E-879DA144C219}" presName="backgroundArrow" presStyleLbl="node1" presStyleIdx="0" presStyleCnt="1" custLinFactNeighborX="44360" custLinFactNeighborY="-6"/>
      <dgm:spPr/>
    </dgm:pt>
  </dgm:ptLst>
  <dgm:cxnLst>
    <dgm:cxn modelId="{53DE6ED5-6C8C-4E3D-A226-D1B2C8458EF2}" type="presOf" srcId="{053D928A-BF00-44F5-932C-7BB9220CA771}" destId="{60A108A5-C53F-4CB7-A85C-2ADCEFD946E7}" srcOrd="0" destOrd="0" presId="urn:microsoft.com/office/officeart/2005/8/layout/hProcess3"/>
    <dgm:cxn modelId="{1C260000-AF31-467B-9B4B-6D4A0423A27D}" type="presOf" srcId="{6855435D-ABFA-4A87-B82E-879DA144C219}" destId="{96E341E6-1308-4FEB-9390-FEA52622E024}" srcOrd="0" destOrd="0" presId="urn:microsoft.com/office/officeart/2005/8/layout/hProcess3"/>
    <dgm:cxn modelId="{61ECC3B1-B5BB-4820-B998-1233DBBC46FD}" srcId="{6855435D-ABFA-4A87-B82E-879DA144C219}" destId="{053D928A-BF00-44F5-932C-7BB9220CA771}" srcOrd="0" destOrd="0" parTransId="{70F5E0F9-69B1-45D0-92B4-44553A1ED2D0}" sibTransId="{CC987857-FE44-44F7-9139-F713664A315F}"/>
    <dgm:cxn modelId="{55748347-5125-41C3-9EAB-18C92B1598D3}" type="presParOf" srcId="{96E341E6-1308-4FEB-9390-FEA52622E024}" destId="{0FF45660-68AF-4AFF-870E-1DA456881A5D}" srcOrd="0" destOrd="0" presId="urn:microsoft.com/office/officeart/2005/8/layout/hProcess3"/>
    <dgm:cxn modelId="{C201581C-7A00-41CE-B74B-74CBAAE79257}" type="presParOf" srcId="{96E341E6-1308-4FEB-9390-FEA52622E024}" destId="{7801A1D7-C63F-48CB-8840-922EDE917C28}" srcOrd="1" destOrd="0" presId="urn:microsoft.com/office/officeart/2005/8/layout/hProcess3"/>
    <dgm:cxn modelId="{2AD0B5AB-709A-49F1-B181-7F202E2863DB}" type="presParOf" srcId="{7801A1D7-C63F-48CB-8840-922EDE917C28}" destId="{67D174E5-922B-461C-9A0D-6181D3FE470B}" srcOrd="0" destOrd="0" presId="urn:microsoft.com/office/officeart/2005/8/layout/hProcess3"/>
    <dgm:cxn modelId="{E41F4C99-888E-4AB2-B0BF-CD0EEA1CF26C}" type="presParOf" srcId="{7801A1D7-C63F-48CB-8840-922EDE917C28}" destId="{5D6BE74F-244D-4B4A-9523-9BAE8142812C}" srcOrd="1" destOrd="0" presId="urn:microsoft.com/office/officeart/2005/8/layout/hProcess3"/>
    <dgm:cxn modelId="{B53CFAA9-0273-44D3-8959-E5E9C9B89B15}" type="presParOf" srcId="{5D6BE74F-244D-4B4A-9523-9BAE8142812C}" destId="{DED07115-3121-4EFE-93AF-5FB65492DDE3}" srcOrd="0" destOrd="0" presId="urn:microsoft.com/office/officeart/2005/8/layout/hProcess3"/>
    <dgm:cxn modelId="{DDD7AC8A-1852-4C38-9099-94070C8596AB}" type="presParOf" srcId="{5D6BE74F-244D-4B4A-9523-9BAE8142812C}" destId="{60A108A5-C53F-4CB7-A85C-2ADCEFD946E7}" srcOrd="1" destOrd="0" presId="urn:microsoft.com/office/officeart/2005/8/layout/hProcess3"/>
    <dgm:cxn modelId="{F1AE0346-D750-41B4-82E3-9F2F32F41ECB}" type="presParOf" srcId="{5D6BE74F-244D-4B4A-9523-9BAE8142812C}" destId="{D0EFB6B6-F715-4389-9050-5647052CE52E}" srcOrd="2" destOrd="0" presId="urn:microsoft.com/office/officeart/2005/8/layout/hProcess3"/>
    <dgm:cxn modelId="{070850EA-C805-4387-8C78-27313CD221AD}" type="presParOf" srcId="{5D6BE74F-244D-4B4A-9523-9BAE8142812C}" destId="{0C3532C9-2ADF-443B-AE52-B7ABAE26B55B}" srcOrd="3" destOrd="0" presId="urn:microsoft.com/office/officeart/2005/8/layout/hProcess3"/>
    <dgm:cxn modelId="{B1BF8DE1-09D0-4F25-99F0-666AA65CB45F}" type="presParOf" srcId="{7801A1D7-C63F-48CB-8840-922EDE917C28}" destId="{FE58F549-912B-4AC2-BF5B-0AB2BCD213B8}" srcOrd="2" destOrd="0" presId="urn:microsoft.com/office/officeart/2005/8/layout/hProcess3"/>
    <dgm:cxn modelId="{E42B70AB-0DE5-4A11-8A00-02853E3CE4BA}" type="presParOf" srcId="{7801A1D7-C63F-48CB-8840-922EDE917C28}" destId="{FDBA87A2-01D2-4A46-9A77-7B1613DDF189}" srcOrd="3" destOrd="0" presId="urn:microsoft.com/office/officeart/2005/8/layout/hProcess3"/>
    <dgm:cxn modelId="{A871B266-4235-49E7-B20F-70CB34ACFCF6}" type="presParOf" srcId="{7801A1D7-C63F-48CB-8840-922EDE917C28}" destId="{DF7DB693-AF33-49AA-AC0F-51213D0A31F8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071203-3F7F-4CCA-B653-55C8A56AFD90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C278CB4A-7188-4F41-AB95-19168285818B}">
      <dgm:prSet/>
      <dgm:spPr/>
      <dgm:t>
        <a:bodyPr/>
        <a:lstStyle/>
        <a:p>
          <a:pPr rtl="0"/>
          <a:r>
            <a:rPr lang="pl-PL" b="1" dirty="0" err="1" smtClean="0"/>
            <a:t>Primary</a:t>
          </a:r>
          <a:r>
            <a:rPr lang="pl-PL" dirty="0" smtClean="0"/>
            <a:t>:</a:t>
          </a:r>
          <a:endParaRPr lang="pl-PL" dirty="0"/>
        </a:p>
      </dgm:t>
    </dgm:pt>
    <dgm:pt modelId="{8292FC84-9310-4D18-AA89-43851AAC7C3A}" type="parTrans" cxnId="{E318AB7C-1A9F-4A3E-A906-6904D8002F89}">
      <dgm:prSet/>
      <dgm:spPr/>
      <dgm:t>
        <a:bodyPr/>
        <a:lstStyle/>
        <a:p>
          <a:endParaRPr lang="pl-PL"/>
        </a:p>
      </dgm:t>
    </dgm:pt>
    <dgm:pt modelId="{05ACD28C-B09B-46E0-A3CF-43CAD5FCAF75}" type="sibTrans" cxnId="{E318AB7C-1A9F-4A3E-A906-6904D8002F89}">
      <dgm:prSet/>
      <dgm:spPr/>
      <dgm:t>
        <a:bodyPr/>
        <a:lstStyle/>
        <a:p>
          <a:endParaRPr lang="pl-PL"/>
        </a:p>
      </dgm:t>
    </dgm:pt>
    <dgm:pt modelId="{F853AD81-A8D7-41D8-8671-5FDA628A1843}">
      <dgm:prSet/>
      <dgm:spPr/>
      <dgm:t>
        <a:bodyPr/>
        <a:lstStyle/>
        <a:p>
          <a:pPr rtl="0"/>
          <a:r>
            <a:rPr lang="pl-PL" i="0" dirty="0" err="1" smtClean="0"/>
            <a:t>Ortophotomap</a:t>
          </a:r>
          <a:r>
            <a:rPr lang="pl-PL" i="0" dirty="0" smtClean="0"/>
            <a:t>,</a:t>
          </a:r>
          <a:endParaRPr lang="pl-PL" i="0" dirty="0"/>
        </a:p>
      </dgm:t>
    </dgm:pt>
    <dgm:pt modelId="{9B91CAC1-BC49-4BA3-9661-D0E9EA61B709}" type="parTrans" cxnId="{F0430B65-6838-48FF-A4DC-F8AF53D62749}">
      <dgm:prSet/>
      <dgm:spPr/>
      <dgm:t>
        <a:bodyPr/>
        <a:lstStyle/>
        <a:p>
          <a:endParaRPr lang="pl-PL"/>
        </a:p>
      </dgm:t>
    </dgm:pt>
    <dgm:pt modelId="{5C38A95E-7D1E-4C57-9EB1-CEC15ADBC455}" type="sibTrans" cxnId="{F0430B65-6838-48FF-A4DC-F8AF53D62749}">
      <dgm:prSet/>
      <dgm:spPr/>
      <dgm:t>
        <a:bodyPr/>
        <a:lstStyle/>
        <a:p>
          <a:endParaRPr lang="pl-PL"/>
        </a:p>
      </dgm:t>
    </dgm:pt>
    <dgm:pt modelId="{C29B223A-B46A-4CAC-BCDC-824E1D98B8F9}">
      <dgm:prSet/>
      <dgm:spPr/>
      <dgm:t>
        <a:bodyPr/>
        <a:lstStyle/>
        <a:p>
          <a:pPr rtl="0"/>
          <a:r>
            <a:rPr lang="pl-PL" i="0" dirty="0" err="1" smtClean="0"/>
            <a:t>Administrative</a:t>
          </a:r>
          <a:r>
            <a:rPr lang="pl-PL" i="0" dirty="0" smtClean="0"/>
            <a:t> </a:t>
          </a:r>
          <a:r>
            <a:rPr lang="pl-PL" i="0" dirty="0" err="1" smtClean="0"/>
            <a:t>division</a:t>
          </a:r>
          <a:r>
            <a:rPr lang="pl-PL" i="0" dirty="0" smtClean="0"/>
            <a:t> </a:t>
          </a:r>
          <a:r>
            <a:rPr lang="pl-PL" i="0" dirty="0" err="1" smtClean="0"/>
            <a:t>borders</a:t>
          </a:r>
          <a:r>
            <a:rPr lang="pl-PL" i="0" dirty="0" smtClean="0"/>
            <a:t>,</a:t>
          </a:r>
          <a:endParaRPr lang="pl-PL" i="0" dirty="0"/>
        </a:p>
      </dgm:t>
    </dgm:pt>
    <dgm:pt modelId="{A4C25BDB-2215-4917-B712-842745839024}" type="parTrans" cxnId="{2C56803A-AC15-477C-8738-52664EBB8F07}">
      <dgm:prSet/>
      <dgm:spPr/>
      <dgm:t>
        <a:bodyPr/>
        <a:lstStyle/>
        <a:p>
          <a:endParaRPr lang="pl-PL"/>
        </a:p>
      </dgm:t>
    </dgm:pt>
    <dgm:pt modelId="{2258BDD1-4115-4507-9939-DACE00C2DF54}" type="sibTrans" cxnId="{2C56803A-AC15-477C-8738-52664EBB8F07}">
      <dgm:prSet/>
      <dgm:spPr/>
      <dgm:t>
        <a:bodyPr/>
        <a:lstStyle/>
        <a:p>
          <a:endParaRPr lang="pl-PL"/>
        </a:p>
      </dgm:t>
    </dgm:pt>
    <dgm:pt modelId="{1988BF6A-19CD-4952-B2DC-D6EE9DA4E48A}">
      <dgm:prSet/>
      <dgm:spPr/>
      <dgm:t>
        <a:bodyPr/>
        <a:lstStyle/>
        <a:p>
          <a:pPr rtl="0"/>
          <a:r>
            <a:rPr lang="pl-PL" b="1" i="0" dirty="0" err="1" smtClean="0"/>
            <a:t>Secondary</a:t>
          </a:r>
          <a:r>
            <a:rPr lang="pl-PL" i="0" dirty="0" smtClean="0"/>
            <a:t>:</a:t>
          </a:r>
          <a:endParaRPr lang="pl-PL" i="0" dirty="0"/>
        </a:p>
      </dgm:t>
    </dgm:pt>
    <dgm:pt modelId="{236D8282-C20A-4B60-A813-A70B340C5306}" type="parTrans" cxnId="{74965CCA-59CA-4E51-845C-E3C7478BF685}">
      <dgm:prSet/>
      <dgm:spPr/>
      <dgm:t>
        <a:bodyPr/>
        <a:lstStyle/>
        <a:p>
          <a:endParaRPr lang="pl-PL"/>
        </a:p>
      </dgm:t>
    </dgm:pt>
    <dgm:pt modelId="{6DA9B735-3771-4B08-80A3-6CBCF45DCF9A}" type="sibTrans" cxnId="{74965CCA-59CA-4E51-845C-E3C7478BF685}">
      <dgm:prSet/>
      <dgm:spPr/>
      <dgm:t>
        <a:bodyPr/>
        <a:lstStyle/>
        <a:p>
          <a:endParaRPr lang="pl-PL"/>
        </a:p>
      </dgm:t>
    </dgm:pt>
    <dgm:pt modelId="{F9643E43-C385-4E74-BE56-4BEC9EBB298F}">
      <dgm:prSet/>
      <dgm:spPr/>
      <dgm:t>
        <a:bodyPr/>
        <a:lstStyle/>
        <a:p>
          <a:pPr rtl="0"/>
          <a:r>
            <a:rPr lang="pl-PL" i="0" dirty="0" smtClean="0"/>
            <a:t>LPIS (Land Parcel </a:t>
          </a:r>
          <a:r>
            <a:rPr lang="pl-PL" i="0" dirty="0" err="1" smtClean="0"/>
            <a:t>Identification</a:t>
          </a:r>
          <a:r>
            <a:rPr lang="pl-PL" i="0" dirty="0" smtClean="0"/>
            <a:t> System),</a:t>
          </a:r>
          <a:endParaRPr lang="pl-PL" i="0" dirty="0"/>
        </a:p>
      </dgm:t>
    </dgm:pt>
    <dgm:pt modelId="{BCA3D405-6F79-400B-81D5-43B367A9F07C}" type="parTrans" cxnId="{F0E3A21C-466C-4EAF-8D85-DCBDE3366E19}">
      <dgm:prSet/>
      <dgm:spPr/>
      <dgm:t>
        <a:bodyPr/>
        <a:lstStyle/>
        <a:p>
          <a:endParaRPr lang="pl-PL"/>
        </a:p>
      </dgm:t>
    </dgm:pt>
    <dgm:pt modelId="{4531425A-1079-4878-ACB2-2B24BE3DB8B5}" type="sibTrans" cxnId="{F0E3A21C-466C-4EAF-8D85-DCBDE3366E19}">
      <dgm:prSet/>
      <dgm:spPr/>
      <dgm:t>
        <a:bodyPr/>
        <a:lstStyle/>
        <a:p>
          <a:endParaRPr lang="pl-PL"/>
        </a:p>
      </dgm:t>
    </dgm:pt>
    <dgm:pt modelId="{B425E1E0-3722-4465-90B5-7BC21B2F02C7}">
      <dgm:prSet/>
      <dgm:spPr/>
      <dgm:t>
        <a:bodyPr/>
        <a:lstStyle/>
        <a:p>
          <a:pPr rtl="0"/>
          <a:r>
            <a:rPr lang="pl-PL" i="0" dirty="0" smtClean="0"/>
            <a:t>Road and street </a:t>
          </a:r>
          <a:r>
            <a:rPr lang="pl-PL" i="0" dirty="0" err="1" smtClean="0"/>
            <a:t>network</a:t>
          </a:r>
          <a:r>
            <a:rPr lang="pl-PL" i="0" dirty="0" smtClean="0"/>
            <a:t> (commercial),</a:t>
          </a:r>
          <a:endParaRPr lang="pl-PL" i="0" dirty="0"/>
        </a:p>
      </dgm:t>
    </dgm:pt>
    <dgm:pt modelId="{ABC2D517-CFF1-40DD-9A48-2EF60AFF2C10}" type="parTrans" cxnId="{73682C88-286D-411C-8F46-3CED23D0F1D0}">
      <dgm:prSet/>
      <dgm:spPr/>
      <dgm:t>
        <a:bodyPr/>
        <a:lstStyle/>
        <a:p>
          <a:endParaRPr lang="pl-PL"/>
        </a:p>
      </dgm:t>
    </dgm:pt>
    <dgm:pt modelId="{C149C19A-190F-4992-A63F-AD60FF9FC183}" type="sibTrans" cxnId="{73682C88-286D-411C-8F46-3CED23D0F1D0}">
      <dgm:prSet/>
      <dgm:spPr/>
      <dgm:t>
        <a:bodyPr/>
        <a:lstStyle/>
        <a:p>
          <a:endParaRPr lang="pl-PL"/>
        </a:p>
      </dgm:t>
    </dgm:pt>
    <dgm:pt modelId="{83941089-AF19-4BAE-89F7-BF35CB773044}">
      <dgm:prSet/>
      <dgm:spPr/>
      <dgm:t>
        <a:bodyPr/>
        <a:lstStyle/>
        <a:p>
          <a:pPr rtl="0"/>
          <a:r>
            <a:rPr lang="pl-PL" i="0" dirty="0" err="1" smtClean="0"/>
            <a:t>Geographical</a:t>
          </a:r>
          <a:r>
            <a:rPr lang="pl-PL" i="0" dirty="0" smtClean="0"/>
            <a:t> </a:t>
          </a:r>
          <a:r>
            <a:rPr lang="pl-PL" i="0" dirty="0" err="1" smtClean="0"/>
            <a:t>Names</a:t>
          </a:r>
          <a:r>
            <a:rPr lang="pl-PL" i="0" dirty="0" smtClean="0"/>
            <a:t>,</a:t>
          </a:r>
          <a:endParaRPr lang="pl-PL" i="0" dirty="0"/>
        </a:p>
      </dgm:t>
    </dgm:pt>
    <dgm:pt modelId="{DC881515-9F78-41BA-8A66-AE03E42309DC}" type="parTrans" cxnId="{08F9AFE3-A62F-431D-8D59-0F9857B69463}">
      <dgm:prSet/>
      <dgm:spPr/>
      <dgm:t>
        <a:bodyPr/>
        <a:lstStyle/>
        <a:p>
          <a:endParaRPr lang="pl-PL"/>
        </a:p>
      </dgm:t>
    </dgm:pt>
    <dgm:pt modelId="{A1220C54-7B3F-4347-BB34-CEAD785435BD}" type="sibTrans" cxnId="{08F9AFE3-A62F-431D-8D59-0F9857B69463}">
      <dgm:prSet/>
      <dgm:spPr/>
      <dgm:t>
        <a:bodyPr/>
        <a:lstStyle/>
        <a:p>
          <a:endParaRPr lang="pl-PL"/>
        </a:p>
      </dgm:t>
    </dgm:pt>
    <dgm:pt modelId="{6F8E0457-AA6B-4C98-9B89-722D0E8DF7F6}">
      <dgm:prSet/>
      <dgm:spPr/>
      <dgm:t>
        <a:bodyPr/>
        <a:lstStyle/>
        <a:p>
          <a:pPr rtl="0"/>
          <a:r>
            <a:rPr lang="pl-PL" i="0" dirty="0" err="1" smtClean="0"/>
            <a:t>Cadastral</a:t>
          </a:r>
          <a:r>
            <a:rPr lang="pl-PL" i="0" dirty="0" smtClean="0"/>
            <a:t> Data,</a:t>
          </a:r>
          <a:endParaRPr lang="pl-PL" i="0" dirty="0"/>
        </a:p>
      </dgm:t>
    </dgm:pt>
    <dgm:pt modelId="{CD4D396F-9549-4DD2-8D67-7421F3D15434}" type="parTrans" cxnId="{81B569D8-2432-4C29-BD33-AC7B7266348E}">
      <dgm:prSet/>
      <dgm:spPr/>
      <dgm:t>
        <a:bodyPr/>
        <a:lstStyle/>
        <a:p>
          <a:endParaRPr lang="pl-PL"/>
        </a:p>
      </dgm:t>
    </dgm:pt>
    <dgm:pt modelId="{87A3ED70-3982-42F3-B8FF-C154C1325948}" type="sibTrans" cxnId="{81B569D8-2432-4C29-BD33-AC7B7266348E}">
      <dgm:prSet/>
      <dgm:spPr/>
      <dgm:t>
        <a:bodyPr/>
        <a:lstStyle/>
        <a:p>
          <a:endParaRPr lang="pl-PL"/>
        </a:p>
      </dgm:t>
    </dgm:pt>
    <dgm:pt modelId="{3F5B0CB3-679E-4B3F-A139-C1663B544043}">
      <dgm:prSet/>
      <dgm:spPr/>
      <dgm:t>
        <a:bodyPr/>
        <a:lstStyle/>
        <a:p>
          <a:pPr rtl="0"/>
          <a:r>
            <a:rPr lang="pl-PL" i="0" dirty="0" err="1" smtClean="0"/>
            <a:t>Topographic</a:t>
          </a:r>
          <a:r>
            <a:rPr lang="pl-PL" i="0" dirty="0" smtClean="0"/>
            <a:t> Data </a:t>
          </a:r>
          <a:r>
            <a:rPr lang="pl-PL" i="0" dirty="0" err="1" smtClean="0"/>
            <a:t>Base</a:t>
          </a:r>
          <a:r>
            <a:rPr lang="pl-PL" i="0" dirty="0" smtClean="0"/>
            <a:t>.</a:t>
          </a:r>
          <a:endParaRPr lang="pl-PL" i="0" dirty="0"/>
        </a:p>
      </dgm:t>
    </dgm:pt>
    <dgm:pt modelId="{F840D5EB-2F18-4D68-B357-B1EDB9F625B5}" type="parTrans" cxnId="{455BA17B-961A-4CFF-B1B5-1E64BD53D6A7}">
      <dgm:prSet/>
      <dgm:spPr/>
      <dgm:t>
        <a:bodyPr/>
        <a:lstStyle/>
        <a:p>
          <a:endParaRPr lang="pl-PL"/>
        </a:p>
      </dgm:t>
    </dgm:pt>
    <dgm:pt modelId="{C2D7EFFF-7C48-49B3-BEB6-7CBAF8D24C7C}" type="sibTrans" cxnId="{455BA17B-961A-4CFF-B1B5-1E64BD53D6A7}">
      <dgm:prSet/>
      <dgm:spPr/>
      <dgm:t>
        <a:bodyPr/>
        <a:lstStyle/>
        <a:p>
          <a:endParaRPr lang="pl-PL"/>
        </a:p>
      </dgm:t>
    </dgm:pt>
    <dgm:pt modelId="{E53B7FDF-3826-433B-912D-6CBEB5AF5CFC}" type="pres">
      <dgm:prSet presAssocID="{D6071203-3F7F-4CCA-B653-55C8A56AFD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DFB0430-9CC7-435D-B7E6-6B920350B9B8}" type="pres">
      <dgm:prSet presAssocID="{C278CB4A-7188-4F41-AB95-19168285818B}" presName="parentLin" presStyleCnt="0"/>
      <dgm:spPr/>
      <dgm:t>
        <a:bodyPr/>
        <a:lstStyle/>
        <a:p>
          <a:endParaRPr lang="pl-PL"/>
        </a:p>
      </dgm:t>
    </dgm:pt>
    <dgm:pt modelId="{4887B10F-A613-4C45-B472-2471730D0FD9}" type="pres">
      <dgm:prSet presAssocID="{C278CB4A-7188-4F41-AB95-19168285818B}" presName="parentLeftMargin" presStyleLbl="node1" presStyleIdx="0" presStyleCnt="2"/>
      <dgm:spPr/>
      <dgm:t>
        <a:bodyPr/>
        <a:lstStyle/>
        <a:p>
          <a:endParaRPr lang="pl-PL"/>
        </a:p>
      </dgm:t>
    </dgm:pt>
    <dgm:pt modelId="{76C53A05-918F-4F8E-801C-81B0B3A3A4EF}" type="pres">
      <dgm:prSet presAssocID="{C278CB4A-7188-4F41-AB95-19168285818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B5C9CA1-EB99-4F63-8C18-E4DDC81B9AE5}" type="pres">
      <dgm:prSet presAssocID="{C278CB4A-7188-4F41-AB95-19168285818B}" presName="negativeSpace" presStyleCnt="0"/>
      <dgm:spPr/>
      <dgm:t>
        <a:bodyPr/>
        <a:lstStyle/>
        <a:p>
          <a:endParaRPr lang="pl-PL"/>
        </a:p>
      </dgm:t>
    </dgm:pt>
    <dgm:pt modelId="{3A84A15E-5BCF-4B5C-ABC7-56013A11D965}" type="pres">
      <dgm:prSet presAssocID="{C278CB4A-7188-4F41-AB95-19168285818B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4C361C0-BE91-45F6-AF0C-27EAA744D7D1}" type="pres">
      <dgm:prSet presAssocID="{05ACD28C-B09B-46E0-A3CF-43CAD5FCAF75}" presName="spaceBetweenRectangles" presStyleCnt="0"/>
      <dgm:spPr/>
      <dgm:t>
        <a:bodyPr/>
        <a:lstStyle/>
        <a:p>
          <a:endParaRPr lang="pl-PL"/>
        </a:p>
      </dgm:t>
    </dgm:pt>
    <dgm:pt modelId="{D3254D73-90D8-4DF6-87B4-D620F28DC73C}" type="pres">
      <dgm:prSet presAssocID="{1988BF6A-19CD-4952-B2DC-D6EE9DA4E48A}" presName="parentLin" presStyleCnt="0"/>
      <dgm:spPr/>
      <dgm:t>
        <a:bodyPr/>
        <a:lstStyle/>
        <a:p>
          <a:endParaRPr lang="pl-PL"/>
        </a:p>
      </dgm:t>
    </dgm:pt>
    <dgm:pt modelId="{892B86EC-4C03-4B85-B1B2-E3FF58A2BA1D}" type="pres">
      <dgm:prSet presAssocID="{1988BF6A-19CD-4952-B2DC-D6EE9DA4E48A}" presName="parentLeftMargin" presStyleLbl="node1" presStyleIdx="0" presStyleCnt="2"/>
      <dgm:spPr/>
      <dgm:t>
        <a:bodyPr/>
        <a:lstStyle/>
        <a:p>
          <a:endParaRPr lang="pl-PL"/>
        </a:p>
      </dgm:t>
    </dgm:pt>
    <dgm:pt modelId="{FD2E80B5-E442-4A66-963F-BE4C6CA8A5B0}" type="pres">
      <dgm:prSet presAssocID="{1988BF6A-19CD-4952-B2DC-D6EE9DA4E48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5E671E7-CD8C-43F9-A305-33FFECB88504}" type="pres">
      <dgm:prSet presAssocID="{1988BF6A-19CD-4952-B2DC-D6EE9DA4E48A}" presName="negativeSpace" presStyleCnt="0"/>
      <dgm:spPr/>
      <dgm:t>
        <a:bodyPr/>
        <a:lstStyle/>
        <a:p>
          <a:endParaRPr lang="pl-PL"/>
        </a:p>
      </dgm:t>
    </dgm:pt>
    <dgm:pt modelId="{DB5017AD-3138-4CE0-BC40-DB3D592C5DA8}" type="pres">
      <dgm:prSet presAssocID="{1988BF6A-19CD-4952-B2DC-D6EE9DA4E48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55BA17B-961A-4CFF-B1B5-1E64BD53D6A7}" srcId="{1988BF6A-19CD-4952-B2DC-D6EE9DA4E48A}" destId="{3F5B0CB3-679E-4B3F-A139-C1663B544043}" srcOrd="3" destOrd="0" parTransId="{F840D5EB-2F18-4D68-B357-B1EDB9F625B5}" sibTransId="{C2D7EFFF-7C48-49B3-BEB6-7CBAF8D24C7C}"/>
    <dgm:cxn modelId="{376AEC10-918E-4F84-B338-1A25B12AF7ED}" type="presOf" srcId="{F853AD81-A8D7-41D8-8671-5FDA628A1843}" destId="{3A84A15E-5BCF-4B5C-ABC7-56013A11D965}" srcOrd="0" destOrd="0" presId="urn:microsoft.com/office/officeart/2005/8/layout/list1"/>
    <dgm:cxn modelId="{6714DC9B-E80E-477C-B3A2-EA0876B6E7FB}" type="presOf" srcId="{6F8E0457-AA6B-4C98-9B89-722D0E8DF7F6}" destId="{3A84A15E-5BCF-4B5C-ABC7-56013A11D965}" srcOrd="0" destOrd="1" presId="urn:microsoft.com/office/officeart/2005/8/layout/list1"/>
    <dgm:cxn modelId="{B1FD4C2F-385E-4551-8BB3-F37C06258ED9}" type="presOf" srcId="{C29B223A-B46A-4CAC-BCDC-824E1D98B8F9}" destId="{3A84A15E-5BCF-4B5C-ABC7-56013A11D965}" srcOrd="0" destOrd="2" presId="urn:microsoft.com/office/officeart/2005/8/layout/list1"/>
    <dgm:cxn modelId="{8B8E2E7F-7EA8-4E7C-A57B-9660CE367A93}" type="presOf" srcId="{C278CB4A-7188-4F41-AB95-19168285818B}" destId="{76C53A05-918F-4F8E-801C-81B0B3A3A4EF}" srcOrd="1" destOrd="0" presId="urn:microsoft.com/office/officeart/2005/8/layout/list1"/>
    <dgm:cxn modelId="{55512A68-C286-49A0-878E-94BD92873B74}" type="presOf" srcId="{C278CB4A-7188-4F41-AB95-19168285818B}" destId="{4887B10F-A613-4C45-B472-2471730D0FD9}" srcOrd="0" destOrd="0" presId="urn:microsoft.com/office/officeart/2005/8/layout/list1"/>
    <dgm:cxn modelId="{F419DB95-785D-454A-BCB1-E69DBDCAB8BE}" type="presOf" srcId="{D6071203-3F7F-4CCA-B653-55C8A56AFD90}" destId="{E53B7FDF-3826-433B-912D-6CBEB5AF5CFC}" srcOrd="0" destOrd="0" presId="urn:microsoft.com/office/officeart/2005/8/layout/list1"/>
    <dgm:cxn modelId="{2C56803A-AC15-477C-8738-52664EBB8F07}" srcId="{C278CB4A-7188-4F41-AB95-19168285818B}" destId="{C29B223A-B46A-4CAC-BCDC-824E1D98B8F9}" srcOrd="2" destOrd="0" parTransId="{A4C25BDB-2215-4917-B712-842745839024}" sibTransId="{2258BDD1-4115-4507-9939-DACE00C2DF54}"/>
    <dgm:cxn modelId="{EECF86C2-6721-4369-827D-5CBD16E00FBE}" type="presOf" srcId="{F9643E43-C385-4E74-BE56-4BEC9EBB298F}" destId="{DB5017AD-3138-4CE0-BC40-DB3D592C5DA8}" srcOrd="0" destOrd="0" presId="urn:microsoft.com/office/officeart/2005/8/layout/list1"/>
    <dgm:cxn modelId="{006377CA-ED24-407C-8E08-B7E82A285D1D}" type="presOf" srcId="{1988BF6A-19CD-4952-B2DC-D6EE9DA4E48A}" destId="{FD2E80B5-E442-4A66-963F-BE4C6CA8A5B0}" srcOrd="1" destOrd="0" presId="urn:microsoft.com/office/officeart/2005/8/layout/list1"/>
    <dgm:cxn modelId="{FB046BCA-147D-4319-8B05-6DAF4B6A542F}" type="presOf" srcId="{1988BF6A-19CD-4952-B2DC-D6EE9DA4E48A}" destId="{892B86EC-4C03-4B85-B1B2-E3FF58A2BA1D}" srcOrd="0" destOrd="0" presId="urn:microsoft.com/office/officeart/2005/8/layout/list1"/>
    <dgm:cxn modelId="{73682C88-286D-411C-8F46-3CED23D0F1D0}" srcId="{1988BF6A-19CD-4952-B2DC-D6EE9DA4E48A}" destId="{B425E1E0-3722-4465-90B5-7BC21B2F02C7}" srcOrd="1" destOrd="0" parTransId="{ABC2D517-CFF1-40DD-9A48-2EF60AFF2C10}" sibTransId="{C149C19A-190F-4992-A63F-AD60FF9FC183}"/>
    <dgm:cxn modelId="{F0430B65-6838-48FF-A4DC-F8AF53D62749}" srcId="{C278CB4A-7188-4F41-AB95-19168285818B}" destId="{F853AD81-A8D7-41D8-8671-5FDA628A1843}" srcOrd="0" destOrd="0" parTransId="{9B91CAC1-BC49-4BA3-9661-D0E9EA61B709}" sibTransId="{5C38A95E-7D1E-4C57-9EB1-CEC15ADBC455}"/>
    <dgm:cxn modelId="{1E5E9FC9-F1EC-4C8C-8251-0E8D40CDD130}" type="presOf" srcId="{B425E1E0-3722-4465-90B5-7BC21B2F02C7}" destId="{DB5017AD-3138-4CE0-BC40-DB3D592C5DA8}" srcOrd="0" destOrd="1" presId="urn:microsoft.com/office/officeart/2005/8/layout/list1"/>
    <dgm:cxn modelId="{AD0661F4-F1F1-47F4-9E9A-F0569957BBD5}" type="presOf" srcId="{3F5B0CB3-679E-4B3F-A139-C1663B544043}" destId="{DB5017AD-3138-4CE0-BC40-DB3D592C5DA8}" srcOrd="0" destOrd="3" presId="urn:microsoft.com/office/officeart/2005/8/layout/list1"/>
    <dgm:cxn modelId="{F0E3A21C-466C-4EAF-8D85-DCBDE3366E19}" srcId="{1988BF6A-19CD-4952-B2DC-D6EE9DA4E48A}" destId="{F9643E43-C385-4E74-BE56-4BEC9EBB298F}" srcOrd="0" destOrd="0" parTransId="{BCA3D405-6F79-400B-81D5-43B367A9F07C}" sibTransId="{4531425A-1079-4878-ACB2-2B24BE3DB8B5}"/>
    <dgm:cxn modelId="{CA986425-18A3-4ABB-93F0-D147C0DEDD87}" type="presOf" srcId="{83941089-AF19-4BAE-89F7-BF35CB773044}" destId="{DB5017AD-3138-4CE0-BC40-DB3D592C5DA8}" srcOrd="0" destOrd="2" presId="urn:microsoft.com/office/officeart/2005/8/layout/list1"/>
    <dgm:cxn modelId="{74965CCA-59CA-4E51-845C-E3C7478BF685}" srcId="{D6071203-3F7F-4CCA-B653-55C8A56AFD90}" destId="{1988BF6A-19CD-4952-B2DC-D6EE9DA4E48A}" srcOrd="1" destOrd="0" parTransId="{236D8282-C20A-4B60-A813-A70B340C5306}" sibTransId="{6DA9B735-3771-4B08-80A3-6CBCF45DCF9A}"/>
    <dgm:cxn modelId="{08F9AFE3-A62F-431D-8D59-0F9857B69463}" srcId="{1988BF6A-19CD-4952-B2DC-D6EE9DA4E48A}" destId="{83941089-AF19-4BAE-89F7-BF35CB773044}" srcOrd="2" destOrd="0" parTransId="{DC881515-9F78-41BA-8A66-AE03E42309DC}" sibTransId="{A1220C54-7B3F-4347-BB34-CEAD785435BD}"/>
    <dgm:cxn modelId="{E318AB7C-1A9F-4A3E-A906-6904D8002F89}" srcId="{D6071203-3F7F-4CCA-B653-55C8A56AFD90}" destId="{C278CB4A-7188-4F41-AB95-19168285818B}" srcOrd="0" destOrd="0" parTransId="{8292FC84-9310-4D18-AA89-43851AAC7C3A}" sibTransId="{05ACD28C-B09B-46E0-A3CF-43CAD5FCAF75}"/>
    <dgm:cxn modelId="{81B569D8-2432-4C29-BD33-AC7B7266348E}" srcId="{C278CB4A-7188-4F41-AB95-19168285818B}" destId="{6F8E0457-AA6B-4C98-9B89-722D0E8DF7F6}" srcOrd="1" destOrd="0" parTransId="{CD4D396F-9549-4DD2-8D67-7421F3D15434}" sibTransId="{87A3ED70-3982-42F3-B8FF-C154C1325948}"/>
    <dgm:cxn modelId="{37007A24-15EC-449F-B2B7-77C1E1F65F30}" type="presParOf" srcId="{E53B7FDF-3826-433B-912D-6CBEB5AF5CFC}" destId="{2DFB0430-9CC7-435D-B7E6-6B920350B9B8}" srcOrd="0" destOrd="0" presId="urn:microsoft.com/office/officeart/2005/8/layout/list1"/>
    <dgm:cxn modelId="{72A04FAD-8320-47D4-BA2A-37718EB22CDA}" type="presParOf" srcId="{2DFB0430-9CC7-435D-B7E6-6B920350B9B8}" destId="{4887B10F-A613-4C45-B472-2471730D0FD9}" srcOrd="0" destOrd="0" presId="urn:microsoft.com/office/officeart/2005/8/layout/list1"/>
    <dgm:cxn modelId="{9FDF01F2-15A6-4BAF-8983-B4B7A5FBBB3D}" type="presParOf" srcId="{2DFB0430-9CC7-435D-B7E6-6B920350B9B8}" destId="{76C53A05-918F-4F8E-801C-81B0B3A3A4EF}" srcOrd="1" destOrd="0" presId="urn:microsoft.com/office/officeart/2005/8/layout/list1"/>
    <dgm:cxn modelId="{0F3724FB-45AB-4E31-B597-A234FF5BF291}" type="presParOf" srcId="{E53B7FDF-3826-433B-912D-6CBEB5AF5CFC}" destId="{2B5C9CA1-EB99-4F63-8C18-E4DDC81B9AE5}" srcOrd="1" destOrd="0" presId="urn:microsoft.com/office/officeart/2005/8/layout/list1"/>
    <dgm:cxn modelId="{9A93CB94-2305-4B48-8C7F-1CE514247D38}" type="presParOf" srcId="{E53B7FDF-3826-433B-912D-6CBEB5AF5CFC}" destId="{3A84A15E-5BCF-4B5C-ABC7-56013A11D965}" srcOrd="2" destOrd="0" presId="urn:microsoft.com/office/officeart/2005/8/layout/list1"/>
    <dgm:cxn modelId="{333BB111-FD35-4E8C-8D0A-026A56C3926E}" type="presParOf" srcId="{E53B7FDF-3826-433B-912D-6CBEB5AF5CFC}" destId="{64C361C0-BE91-45F6-AF0C-27EAA744D7D1}" srcOrd="3" destOrd="0" presId="urn:microsoft.com/office/officeart/2005/8/layout/list1"/>
    <dgm:cxn modelId="{EBA28F15-9D4D-405E-A30A-9991DDDF03E2}" type="presParOf" srcId="{E53B7FDF-3826-433B-912D-6CBEB5AF5CFC}" destId="{D3254D73-90D8-4DF6-87B4-D620F28DC73C}" srcOrd="4" destOrd="0" presId="urn:microsoft.com/office/officeart/2005/8/layout/list1"/>
    <dgm:cxn modelId="{6E6B8933-1307-449F-96D6-3B1E2EC9D151}" type="presParOf" srcId="{D3254D73-90D8-4DF6-87B4-D620F28DC73C}" destId="{892B86EC-4C03-4B85-B1B2-E3FF58A2BA1D}" srcOrd="0" destOrd="0" presId="urn:microsoft.com/office/officeart/2005/8/layout/list1"/>
    <dgm:cxn modelId="{CF116C49-9EF0-4E7D-A202-02245A74FD67}" type="presParOf" srcId="{D3254D73-90D8-4DF6-87B4-D620F28DC73C}" destId="{FD2E80B5-E442-4A66-963F-BE4C6CA8A5B0}" srcOrd="1" destOrd="0" presId="urn:microsoft.com/office/officeart/2005/8/layout/list1"/>
    <dgm:cxn modelId="{A21FD76E-7AA4-4C0E-B632-A4BBC3B86D31}" type="presParOf" srcId="{E53B7FDF-3826-433B-912D-6CBEB5AF5CFC}" destId="{85E671E7-CD8C-43F9-A305-33FFECB88504}" srcOrd="5" destOrd="0" presId="urn:microsoft.com/office/officeart/2005/8/layout/list1"/>
    <dgm:cxn modelId="{8A4A998D-88EF-491B-996E-831953915816}" type="presParOf" srcId="{E53B7FDF-3826-433B-912D-6CBEB5AF5CFC}" destId="{DB5017AD-3138-4CE0-BC40-DB3D592C5DA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4F65AA-9C2C-4FF5-8D91-D2D4BD097B1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7733ECBB-38EF-40E3-8901-923802793E27}">
      <dgm:prSet/>
      <dgm:spPr/>
      <dgm:t>
        <a:bodyPr/>
        <a:lstStyle/>
        <a:p>
          <a:pPr rtl="0"/>
          <a:r>
            <a:rPr lang="pl-PL" dirty="0" smtClean="0"/>
            <a:t>Data </a:t>
          </a:r>
          <a:r>
            <a:rPr lang="pl-PL" dirty="0" err="1" smtClean="0"/>
            <a:t>base</a:t>
          </a:r>
          <a:r>
            <a:rPr lang="pl-PL" dirty="0" smtClean="0"/>
            <a:t> with</a:t>
          </a:r>
          <a:r>
            <a:rPr lang="en-GB" dirty="0" smtClean="0"/>
            <a:t> a</a:t>
          </a:r>
          <a:r>
            <a:rPr lang="pl-PL" dirty="0" err="1" smtClean="0"/>
            <a:t>ggregated</a:t>
          </a:r>
          <a:r>
            <a:rPr lang="pl-PL" dirty="0" smtClean="0"/>
            <a:t> </a:t>
          </a:r>
          <a:r>
            <a:rPr lang="pl-PL" dirty="0" err="1" smtClean="0"/>
            <a:t>statistical</a:t>
          </a:r>
          <a:r>
            <a:rPr lang="pl-PL" dirty="0" smtClean="0"/>
            <a:t> data for </a:t>
          </a:r>
          <a:r>
            <a:rPr lang="pl-PL" dirty="0" err="1" smtClean="0"/>
            <a:t>various</a:t>
          </a:r>
          <a:r>
            <a:rPr lang="pl-PL" dirty="0" smtClean="0"/>
            <a:t> </a:t>
          </a:r>
          <a:r>
            <a:rPr lang="pl-PL" dirty="0" err="1" smtClean="0"/>
            <a:t>years</a:t>
          </a:r>
          <a:endParaRPr lang="pl-PL" dirty="0"/>
        </a:p>
      </dgm:t>
    </dgm:pt>
    <dgm:pt modelId="{E33833F3-1843-4965-A007-0F6446BFCF64}" type="parTrans" cxnId="{B247C42C-40E9-41D6-A23F-D502D6E7C2D5}">
      <dgm:prSet/>
      <dgm:spPr/>
      <dgm:t>
        <a:bodyPr/>
        <a:lstStyle/>
        <a:p>
          <a:endParaRPr lang="pl-PL"/>
        </a:p>
      </dgm:t>
    </dgm:pt>
    <dgm:pt modelId="{09E502A9-0C00-4AA1-A9AF-C1DF757E1493}" type="sibTrans" cxnId="{B247C42C-40E9-41D6-A23F-D502D6E7C2D5}">
      <dgm:prSet/>
      <dgm:spPr/>
      <dgm:t>
        <a:bodyPr/>
        <a:lstStyle/>
        <a:p>
          <a:endParaRPr lang="pl-PL"/>
        </a:p>
      </dgm:t>
    </dgm:pt>
    <dgm:pt modelId="{CE67A879-9796-4AA7-942D-76FB6D5AD052}">
      <dgm:prSet/>
      <dgm:spPr/>
      <dgm:t>
        <a:bodyPr/>
        <a:lstStyle/>
        <a:p>
          <a:pPr rtl="0"/>
          <a:r>
            <a:rPr lang="pl-PL" dirty="0" err="1" smtClean="0"/>
            <a:t>Majority</a:t>
          </a:r>
          <a:r>
            <a:rPr lang="pl-PL" dirty="0" smtClean="0"/>
            <a:t> of data </a:t>
          </a:r>
          <a:r>
            <a:rPr lang="pl-PL" dirty="0" err="1" smtClean="0"/>
            <a:t>available</a:t>
          </a:r>
          <a:r>
            <a:rPr lang="pl-PL" dirty="0" smtClean="0"/>
            <a:t> </a:t>
          </a:r>
          <a:r>
            <a:rPr lang="pl-PL" dirty="0" err="1" smtClean="0"/>
            <a:t>since</a:t>
          </a:r>
          <a:r>
            <a:rPr lang="pl-PL" dirty="0" smtClean="0"/>
            <a:t> 2002</a:t>
          </a:r>
          <a:endParaRPr lang="pl-PL" dirty="0"/>
        </a:p>
      </dgm:t>
    </dgm:pt>
    <dgm:pt modelId="{032C95A5-04EF-48E3-BFE6-452F332411D8}" type="parTrans" cxnId="{AC46D071-2176-452E-B0BC-1C69819E398A}">
      <dgm:prSet/>
      <dgm:spPr/>
      <dgm:t>
        <a:bodyPr/>
        <a:lstStyle/>
        <a:p>
          <a:endParaRPr lang="pl-PL"/>
        </a:p>
      </dgm:t>
    </dgm:pt>
    <dgm:pt modelId="{876AAA01-6315-450C-BA91-A24FA0C2C9E4}" type="sibTrans" cxnId="{AC46D071-2176-452E-B0BC-1C69819E398A}">
      <dgm:prSet/>
      <dgm:spPr/>
      <dgm:t>
        <a:bodyPr/>
        <a:lstStyle/>
        <a:p>
          <a:endParaRPr lang="pl-PL"/>
        </a:p>
      </dgm:t>
    </dgm:pt>
    <dgm:pt modelId="{BB6C1F7E-AFE6-4909-A8DA-12A750514F86}">
      <dgm:prSet/>
      <dgm:spPr/>
      <dgm:t>
        <a:bodyPr/>
        <a:lstStyle/>
        <a:p>
          <a:pPr rtl="0"/>
          <a:r>
            <a:rPr lang="pl-PL" dirty="0" err="1" smtClean="0"/>
            <a:t>Publication</a:t>
          </a:r>
          <a:r>
            <a:rPr lang="pl-PL" dirty="0" smtClean="0"/>
            <a:t> of data </a:t>
          </a:r>
          <a:r>
            <a:rPr lang="pl-PL" dirty="0" err="1" smtClean="0"/>
            <a:t>also</a:t>
          </a:r>
          <a:r>
            <a:rPr lang="pl-PL" dirty="0" smtClean="0"/>
            <a:t> in English</a:t>
          </a:r>
          <a:endParaRPr lang="pl-PL" dirty="0"/>
        </a:p>
      </dgm:t>
    </dgm:pt>
    <dgm:pt modelId="{26155E51-46B6-420B-BED2-44DC149D83C9}" type="parTrans" cxnId="{94492B29-6BE6-4CF1-90F6-56D20D8292FD}">
      <dgm:prSet/>
      <dgm:spPr/>
      <dgm:t>
        <a:bodyPr/>
        <a:lstStyle/>
        <a:p>
          <a:endParaRPr lang="pl-PL"/>
        </a:p>
      </dgm:t>
    </dgm:pt>
    <dgm:pt modelId="{7BFBF624-B693-462E-8A4E-44459BB0B420}" type="sibTrans" cxnId="{94492B29-6BE6-4CF1-90F6-56D20D8292FD}">
      <dgm:prSet/>
      <dgm:spPr/>
      <dgm:t>
        <a:bodyPr/>
        <a:lstStyle/>
        <a:p>
          <a:endParaRPr lang="pl-PL"/>
        </a:p>
      </dgm:t>
    </dgm:pt>
    <dgm:pt modelId="{58CC84DF-299E-452E-8055-5A6ADD2178C2}" type="pres">
      <dgm:prSet presAssocID="{8B4F65AA-9C2C-4FF5-8D91-D2D4BD097B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9BC906B-1557-4FE6-AA08-18DD17FD36D8}" type="pres">
      <dgm:prSet presAssocID="{7733ECBB-38EF-40E3-8901-923802793E2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B38CA9-3E0B-405E-AFB4-28038E2DDD94}" type="pres">
      <dgm:prSet presAssocID="{09E502A9-0C00-4AA1-A9AF-C1DF757E1493}" presName="spacer" presStyleCnt="0"/>
      <dgm:spPr/>
      <dgm:t>
        <a:bodyPr/>
        <a:lstStyle/>
        <a:p>
          <a:endParaRPr lang="pl-PL"/>
        </a:p>
      </dgm:t>
    </dgm:pt>
    <dgm:pt modelId="{C3E35418-84D9-44FF-AD74-67589A6AD0C3}" type="pres">
      <dgm:prSet presAssocID="{CE67A879-9796-4AA7-942D-76FB6D5AD05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31524EE-E1BF-40A7-A71C-9B6D6613ABB1}" type="pres">
      <dgm:prSet presAssocID="{876AAA01-6315-450C-BA91-A24FA0C2C9E4}" presName="spacer" presStyleCnt="0"/>
      <dgm:spPr/>
      <dgm:t>
        <a:bodyPr/>
        <a:lstStyle/>
        <a:p>
          <a:endParaRPr lang="pl-PL"/>
        </a:p>
      </dgm:t>
    </dgm:pt>
    <dgm:pt modelId="{4D320696-F0AD-4FE6-AB6C-A1A06C66BD83}" type="pres">
      <dgm:prSet presAssocID="{BB6C1F7E-AFE6-4909-A8DA-12A750514F8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247C42C-40E9-41D6-A23F-D502D6E7C2D5}" srcId="{8B4F65AA-9C2C-4FF5-8D91-D2D4BD097B18}" destId="{7733ECBB-38EF-40E3-8901-923802793E27}" srcOrd="0" destOrd="0" parTransId="{E33833F3-1843-4965-A007-0F6446BFCF64}" sibTransId="{09E502A9-0C00-4AA1-A9AF-C1DF757E1493}"/>
    <dgm:cxn modelId="{94492B29-6BE6-4CF1-90F6-56D20D8292FD}" srcId="{8B4F65AA-9C2C-4FF5-8D91-D2D4BD097B18}" destId="{BB6C1F7E-AFE6-4909-A8DA-12A750514F86}" srcOrd="2" destOrd="0" parTransId="{26155E51-46B6-420B-BED2-44DC149D83C9}" sibTransId="{7BFBF624-B693-462E-8A4E-44459BB0B420}"/>
    <dgm:cxn modelId="{EDC76554-410D-43FF-8304-C1C2F4EC0B01}" type="presOf" srcId="{BB6C1F7E-AFE6-4909-A8DA-12A750514F86}" destId="{4D320696-F0AD-4FE6-AB6C-A1A06C66BD83}" srcOrd="0" destOrd="0" presId="urn:microsoft.com/office/officeart/2005/8/layout/vList2"/>
    <dgm:cxn modelId="{AC46D071-2176-452E-B0BC-1C69819E398A}" srcId="{8B4F65AA-9C2C-4FF5-8D91-D2D4BD097B18}" destId="{CE67A879-9796-4AA7-942D-76FB6D5AD052}" srcOrd="1" destOrd="0" parTransId="{032C95A5-04EF-48E3-BFE6-452F332411D8}" sibTransId="{876AAA01-6315-450C-BA91-A24FA0C2C9E4}"/>
    <dgm:cxn modelId="{9ACDE3E4-22F0-4CE5-9923-CB3F9721F048}" type="presOf" srcId="{8B4F65AA-9C2C-4FF5-8D91-D2D4BD097B18}" destId="{58CC84DF-299E-452E-8055-5A6ADD2178C2}" srcOrd="0" destOrd="0" presId="urn:microsoft.com/office/officeart/2005/8/layout/vList2"/>
    <dgm:cxn modelId="{597DE52E-F1E6-4C9F-BC62-93FD2A38B374}" type="presOf" srcId="{CE67A879-9796-4AA7-942D-76FB6D5AD052}" destId="{C3E35418-84D9-44FF-AD74-67589A6AD0C3}" srcOrd="0" destOrd="0" presId="urn:microsoft.com/office/officeart/2005/8/layout/vList2"/>
    <dgm:cxn modelId="{2E8FF978-0F09-4327-A32A-EF3582172C04}" type="presOf" srcId="{7733ECBB-38EF-40E3-8901-923802793E27}" destId="{29BC906B-1557-4FE6-AA08-18DD17FD36D8}" srcOrd="0" destOrd="0" presId="urn:microsoft.com/office/officeart/2005/8/layout/vList2"/>
    <dgm:cxn modelId="{AC74EDC2-6271-4B07-81BC-A14DB76A6E8D}" type="presParOf" srcId="{58CC84DF-299E-452E-8055-5A6ADD2178C2}" destId="{29BC906B-1557-4FE6-AA08-18DD17FD36D8}" srcOrd="0" destOrd="0" presId="urn:microsoft.com/office/officeart/2005/8/layout/vList2"/>
    <dgm:cxn modelId="{27521827-F68E-45C8-87E8-A6EC693AFA1B}" type="presParOf" srcId="{58CC84DF-299E-452E-8055-5A6ADD2178C2}" destId="{7EB38CA9-3E0B-405E-AFB4-28038E2DDD94}" srcOrd="1" destOrd="0" presId="urn:microsoft.com/office/officeart/2005/8/layout/vList2"/>
    <dgm:cxn modelId="{BA2C7C58-7F07-4CBF-9BCC-E1ED8054DF44}" type="presParOf" srcId="{58CC84DF-299E-452E-8055-5A6ADD2178C2}" destId="{C3E35418-84D9-44FF-AD74-67589A6AD0C3}" srcOrd="2" destOrd="0" presId="urn:microsoft.com/office/officeart/2005/8/layout/vList2"/>
    <dgm:cxn modelId="{C6A36961-F78E-4A90-A38E-894973BE76B6}" type="presParOf" srcId="{58CC84DF-299E-452E-8055-5A6ADD2178C2}" destId="{E31524EE-E1BF-40A7-A71C-9B6D6613ABB1}" srcOrd="3" destOrd="0" presId="urn:microsoft.com/office/officeart/2005/8/layout/vList2"/>
    <dgm:cxn modelId="{B733AF42-7AB6-4FCA-972F-036663378A1E}" type="presParOf" srcId="{58CC84DF-299E-452E-8055-5A6ADD2178C2}" destId="{4D320696-F0AD-4FE6-AB6C-A1A06C66BD8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55DD11-73E7-4A42-9FB1-2F144C773CF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0E99FBF0-A59E-4957-BBF0-629618E33D4D}">
      <dgm:prSet/>
      <dgm:spPr/>
      <dgm:t>
        <a:bodyPr/>
        <a:lstStyle/>
        <a:p>
          <a:pPr rtl="0"/>
          <a:r>
            <a:rPr lang="pl-PL" dirty="0" err="1" smtClean="0"/>
            <a:t>total</a:t>
          </a:r>
          <a:r>
            <a:rPr lang="pl-PL" dirty="0" smtClean="0"/>
            <a:t> </a:t>
          </a:r>
          <a:r>
            <a:rPr lang="pl-PL" dirty="0" err="1" smtClean="0"/>
            <a:t>population</a:t>
          </a:r>
          <a:endParaRPr lang="pl-PL" b="0" dirty="0"/>
        </a:p>
      </dgm:t>
    </dgm:pt>
    <dgm:pt modelId="{83615D61-B763-4799-8FE3-CDF6A66CB7FF}" type="parTrans" cxnId="{199ED343-E671-4089-9AAB-81F3C7D80B13}">
      <dgm:prSet/>
      <dgm:spPr/>
      <dgm:t>
        <a:bodyPr/>
        <a:lstStyle/>
        <a:p>
          <a:endParaRPr lang="pl-PL"/>
        </a:p>
      </dgm:t>
    </dgm:pt>
    <dgm:pt modelId="{03D1CB46-B517-4E3C-970A-E0A96F77A2EE}" type="sibTrans" cxnId="{199ED343-E671-4089-9AAB-81F3C7D80B13}">
      <dgm:prSet/>
      <dgm:spPr/>
      <dgm:t>
        <a:bodyPr/>
        <a:lstStyle/>
        <a:p>
          <a:endParaRPr lang="pl-PL"/>
        </a:p>
      </dgm:t>
    </dgm:pt>
    <dgm:pt modelId="{BCE429ED-0B8D-4CEB-9E88-15B139956A1F}">
      <dgm:prSet/>
      <dgm:spPr/>
      <dgm:t>
        <a:bodyPr/>
        <a:lstStyle/>
        <a:p>
          <a:pPr rtl="0"/>
          <a:r>
            <a:rPr lang="pl-PL" dirty="0" err="1" smtClean="0"/>
            <a:t>classifications</a:t>
          </a:r>
          <a:r>
            <a:rPr lang="pl-PL" dirty="0" smtClean="0"/>
            <a:t> by sex</a:t>
          </a:r>
          <a:endParaRPr lang="pl-PL" b="0" dirty="0"/>
        </a:p>
      </dgm:t>
    </dgm:pt>
    <dgm:pt modelId="{735EE8D4-9B11-49A8-B422-9A7ACDC43DF9}" type="parTrans" cxnId="{735B567E-1539-4C4F-911A-4C753A543BC9}">
      <dgm:prSet/>
      <dgm:spPr/>
      <dgm:t>
        <a:bodyPr/>
        <a:lstStyle/>
        <a:p>
          <a:endParaRPr lang="pl-PL"/>
        </a:p>
      </dgm:t>
    </dgm:pt>
    <dgm:pt modelId="{554860D0-658C-49A6-BA4B-0DBD2C9C9A83}" type="sibTrans" cxnId="{735B567E-1539-4C4F-911A-4C753A543BC9}">
      <dgm:prSet/>
      <dgm:spPr/>
      <dgm:t>
        <a:bodyPr/>
        <a:lstStyle/>
        <a:p>
          <a:endParaRPr lang="pl-PL"/>
        </a:p>
      </dgm:t>
    </dgm:pt>
    <dgm:pt modelId="{87940CC8-3064-4446-A018-5AF5BBED604F}">
      <dgm:prSet/>
      <dgm:spPr/>
      <dgm:t>
        <a:bodyPr/>
        <a:lstStyle/>
        <a:p>
          <a:pPr rtl="0"/>
          <a:r>
            <a:rPr lang="pl-PL" dirty="0" err="1" smtClean="0"/>
            <a:t>classifications</a:t>
          </a:r>
          <a:r>
            <a:rPr lang="pl-PL" dirty="0" smtClean="0"/>
            <a:t> by </a:t>
          </a:r>
          <a:r>
            <a:rPr lang="pl-PL" dirty="0" err="1" smtClean="0"/>
            <a:t>age</a:t>
          </a:r>
          <a:r>
            <a:rPr lang="pl-PL" dirty="0" smtClean="0"/>
            <a:t> </a:t>
          </a:r>
          <a:r>
            <a:rPr lang="pl-PL" dirty="0" err="1" smtClean="0"/>
            <a:t>groups</a:t>
          </a:r>
          <a:r>
            <a:rPr lang="pl-PL" dirty="0" smtClean="0"/>
            <a:t>:</a:t>
          </a:r>
          <a:endParaRPr lang="pl-PL" b="0" dirty="0"/>
        </a:p>
      </dgm:t>
    </dgm:pt>
    <dgm:pt modelId="{542E4E6D-825F-4905-BB8D-6C1927EA1ACB}" type="parTrans" cxnId="{0F671BEF-4385-4844-AD67-8107F30E151E}">
      <dgm:prSet/>
      <dgm:spPr/>
      <dgm:t>
        <a:bodyPr/>
        <a:lstStyle/>
        <a:p>
          <a:endParaRPr lang="pl-PL"/>
        </a:p>
      </dgm:t>
    </dgm:pt>
    <dgm:pt modelId="{ED8B71B2-3A9E-4D09-8428-6DEB66885B5F}" type="sibTrans" cxnId="{0F671BEF-4385-4844-AD67-8107F30E151E}">
      <dgm:prSet/>
      <dgm:spPr/>
      <dgm:t>
        <a:bodyPr/>
        <a:lstStyle/>
        <a:p>
          <a:endParaRPr lang="pl-PL"/>
        </a:p>
      </dgm:t>
    </dgm:pt>
    <dgm:pt modelId="{E1CD2F7E-4834-4C88-BB15-38EB5A38D371}">
      <dgm:prSet/>
      <dgm:spPr/>
      <dgm:t>
        <a:bodyPr/>
        <a:lstStyle/>
        <a:p>
          <a:pPr rtl="0"/>
          <a:r>
            <a:rPr lang="pl-PL" b="0" dirty="0" smtClean="0"/>
            <a:t>0-14</a:t>
          </a:r>
          <a:endParaRPr lang="pl-PL" b="0" dirty="0"/>
        </a:p>
      </dgm:t>
    </dgm:pt>
    <dgm:pt modelId="{59C01FD1-3675-4550-A55D-1D66160E9AA6}" type="parTrans" cxnId="{AB072878-AE01-472D-8037-1D66046CEA27}">
      <dgm:prSet/>
      <dgm:spPr/>
      <dgm:t>
        <a:bodyPr/>
        <a:lstStyle/>
        <a:p>
          <a:endParaRPr lang="pl-PL"/>
        </a:p>
      </dgm:t>
    </dgm:pt>
    <dgm:pt modelId="{CD154AD1-7C44-4F52-BBDE-B7C2D985993A}" type="sibTrans" cxnId="{AB072878-AE01-472D-8037-1D66046CEA27}">
      <dgm:prSet/>
      <dgm:spPr/>
      <dgm:t>
        <a:bodyPr/>
        <a:lstStyle/>
        <a:p>
          <a:endParaRPr lang="pl-PL"/>
        </a:p>
      </dgm:t>
    </dgm:pt>
    <dgm:pt modelId="{377CA0CD-9945-4BE6-A46D-0B5DE9449598}">
      <dgm:prSet/>
      <dgm:spPr/>
      <dgm:t>
        <a:bodyPr/>
        <a:lstStyle/>
        <a:p>
          <a:pPr rtl="0"/>
          <a:r>
            <a:rPr lang="pl-PL" b="0" dirty="0" smtClean="0"/>
            <a:t>15-64</a:t>
          </a:r>
          <a:endParaRPr lang="pl-PL" b="0" dirty="0"/>
        </a:p>
      </dgm:t>
    </dgm:pt>
    <dgm:pt modelId="{8D5AF314-CD5F-4701-BCCA-90D3060034A2}" type="parTrans" cxnId="{A1ED9013-11A4-4CA3-BDC9-31F8ECCDC5E2}">
      <dgm:prSet/>
      <dgm:spPr/>
      <dgm:t>
        <a:bodyPr/>
        <a:lstStyle/>
        <a:p>
          <a:endParaRPr lang="pl-PL"/>
        </a:p>
      </dgm:t>
    </dgm:pt>
    <dgm:pt modelId="{8F72289F-5CE1-4C4C-A483-184C60C9B67D}" type="sibTrans" cxnId="{A1ED9013-11A4-4CA3-BDC9-31F8ECCDC5E2}">
      <dgm:prSet/>
      <dgm:spPr/>
      <dgm:t>
        <a:bodyPr/>
        <a:lstStyle/>
        <a:p>
          <a:endParaRPr lang="pl-PL"/>
        </a:p>
      </dgm:t>
    </dgm:pt>
    <dgm:pt modelId="{82C89836-9131-417C-9B85-C45CF803A812}">
      <dgm:prSet/>
      <dgm:spPr/>
      <dgm:t>
        <a:bodyPr/>
        <a:lstStyle/>
        <a:p>
          <a:pPr rtl="0"/>
          <a:r>
            <a:rPr lang="pl-PL" b="0" dirty="0" smtClean="0"/>
            <a:t>65+</a:t>
          </a:r>
          <a:endParaRPr lang="pl-PL" b="0" dirty="0"/>
        </a:p>
      </dgm:t>
    </dgm:pt>
    <dgm:pt modelId="{22AA1AC4-A500-4933-8C21-68390AE39C3A}" type="parTrans" cxnId="{F8EAD880-072B-479E-A6EF-60D9E785BF19}">
      <dgm:prSet/>
      <dgm:spPr/>
      <dgm:t>
        <a:bodyPr/>
        <a:lstStyle/>
        <a:p>
          <a:endParaRPr lang="pl-PL"/>
        </a:p>
      </dgm:t>
    </dgm:pt>
    <dgm:pt modelId="{7A18AC98-833D-4411-8B22-6B06BC452E8E}" type="sibTrans" cxnId="{F8EAD880-072B-479E-A6EF-60D9E785BF19}">
      <dgm:prSet/>
      <dgm:spPr/>
      <dgm:t>
        <a:bodyPr/>
        <a:lstStyle/>
        <a:p>
          <a:endParaRPr lang="pl-PL"/>
        </a:p>
      </dgm:t>
    </dgm:pt>
    <dgm:pt modelId="{468ACAB2-EAC8-42B6-9328-356006B378A3}">
      <dgm:prSet/>
      <dgm:spPr>
        <a:solidFill>
          <a:srgbClr val="7030A0"/>
        </a:solidFill>
      </dgm:spPr>
      <dgm:t>
        <a:bodyPr/>
        <a:lstStyle/>
        <a:p>
          <a:pPr rtl="0"/>
          <a:r>
            <a:rPr lang="pl-PL" dirty="0" err="1" smtClean="0"/>
            <a:t>femininity</a:t>
          </a:r>
          <a:r>
            <a:rPr lang="pl-PL" dirty="0" smtClean="0"/>
            <a:t> ratio</a:t>
          </a:r>
          <a:endParaRPr lang="pl-PL" b="0" dirty="0"/>
        </a:p>
      </dgm:t>
    </dgm:pt>
    <dgm:pt modelId="{1DA417AE-97DA-4136-83A3-BEC8EB6C3914}" type="parTrans" cxnId="{4CE9D561-BD0B-40CC-A098-44A897D5C609}">
      <dgm:prSet/>
      <dgm:spPr/>
      <dgm:t>
        <a:bodyPr/>
        <a:lstStyle/>
        <a:p>
          <a:endParaRPr lang="pl-PL"/>
        </a:p>
      </dgm:t>
    </dgm:pt>
    <dgm:pt modelId="{3ACDA61C-4B82-44CD-A532-E88573607F4E}" type="sibTrans" cxnId="{4CE9D561-BD0B-40CC-A098-44A897D5C609}">
      <dgm:prSet/>
      <dgm:spPr/>
      <dgm:t>
        <a:bodyPr/>
        <a:lstStyle/>
        <a:p>
          <a:endParaRPr lang="pl-PL"/>
        </a:p>
      </dgm:t>
    </dgm:pt>
    <dgm:pt modelId="{34CA5795-BAA1-4A67-85E8-167414F751E5}" type="pres">
      <dgm:prSet presAssocID="{2D55DD11-73E7-4A42-9FB1-2F144C773C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04C90397-2C30-4161-8AB6-46B5EBD8FE6A}" type="pres">
      <dgm:prSet presAssocID="{0E99FBF0-A59E-4957-BBF0-629618E33D4D}" presName="parentText" presStyleLbl="node1" presStyleIdx="0" presStyleCnt="4" custLinFactNeighborX="-21858" custLinFactNeighborY="1765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F4E8904-19FB-4C84-AED5-04C32F4064AD}" type="pres">
      <dgm:prSet presAssocID="{03D1CB46-B517-4E3C-970A-E0A96F77A2EE}" presName="spacer" presStyleCnt="0"/>
      <dgm:spPr/>
      <dgm:t>
        <a:bodyPr/>
        <a:lstStyle/>
        <a:p>
          <a:endParaRPr lang="pl-PL"/>
        </a:p>
      </dgm:t>
    </dgm:pt>
    <dgm:pt modelId="{34D1EC13-DC37-4F01-BB84-C5E8F1F87C9F}" type="pres">
      <dgm:prSet presAssocID="{BCE429ED-0B8D-4CEB-9E88-15B139956A1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A3DFB9A-BED6-4EC7-AE8C-EA293BC73E72}" type="pres">
      <dgm:prSet presAssocID="{554860D0-658C-49A6-BA4B-0DBD2C9C9A83}" presName="spacer" presStyleCnt="0"/>
      <dgm:spPr/>
      <dgm:t>
        <a:bodyPr/>
        <a:lstStyle/>
        <a:p>
          <a:endParaRPr lang="pl-PL"/>
        </a:p>
      </dgm:t>
    </dgm:pt>
    <dgm:pt modelId="{12C5961F-74FA-4A4C-A13C-F0E0B66379E0}" type="pres">
      <dgm:prSet presAssocID="{87940CC8-3064-4446-A018-5AF5BBED604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8B28A53-ACB0-471A-A2C1-3580DBDEC2BA}" type="pres">
      <dgm:prSet presAssocID="{87940CC8-3064-4446-A018-5AF5BBED604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5830EC5-88E2-4EF2-9C1B-515AB548B86F}" type="pres">
      <dgm:prSet presAssocID="{468ACAB2-EAC8-42B6-9328-356006B378A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F623E0D-14CC-4A30-BDDD-52115DF21B46}" type="presOf" srcId="{BCE429ED-0B8D-4CEB-9E88-15B139956A1F}" destId="{34D1EC13-DC37-4F01-BB84-C5E8F1F87C9F}" srcOrd="0" destOrd="0" presId="urn:microsoft.com/office/officeart/2005/8/layout/vList2"/>
    <dgm:cxn modelId="{A1ED9013-11A4-4CA3-BDC9-31F8ECCDC5E2}" srcId="{87940CC8-3064-4446-A018-5AF5BBED604F}" destId="{377CA0CD-9945-4BE6-A46D-0B5DE9449598}" srcOrd="1" destOrd="0" parTransId="{8D5AF314-CD5F-4701-BCCA-90D3060034A2}" sibTransId="{8F72289F-5CE1-4C4C-A483-184C60C9B67D}"/>
    <dgm:cxn modelId="{AB072878-AE01-472D-8037-1D66046CEA27}" srcId="{87940CC8-3064-4446-A018-5AF5BBED604F}" destId="{E1CD2F7E-4834-4C88-BB15-38EB5A38D371}" srcOrd="0" destOrd="0" parTransId="{59C01FD1-3675-4550-A55D-1D66160E9AA6}" sibTransId="{CD154AD1-7C44-4F52-BBDE-B7C2D985993A}"/>
    <dgm:cxn modelId="{1E2A3BDA-9BE2-4B63-B8B7-66BFDDB393B2}" type="presOf" srcId="{82C89836-9131-417C-9B85-C45CF803A812}" destId="{58B28A53-ACB0-471A-A2C1-3580DBDEC2BA}" srcOrd="0" destOrd="2" presId="urn:microsoft.com/office/officeart/2005/8/layout/vList2"/>
    <dgm:cxn modelId="{735B567E-1539-4C4F-911A-4C753A543BC9}" srcId="{2D55DD11-73E7-4A42-9FB1-2F144C773CF8}" destId="{BCE429ED-0B8D-4CEB-9E88-15B139956A1F}" srcOrd="1" destOrd="0" parTransId="{735EE8D4-9B11-49A8-B422-9A7ACDC43DF9}" sibTransId="{554860D0-658C-49A6-BA4B-0DBD2C9C9A83}"/>
    <dgm:cxn modelId="{EEE96550-75B9-4350-BDF1-8A529561A241}" type="presOf" srcId="{E1CD2F7E-4834-4C88-BB15-38EB5A38D371}" destId="{58B28A53-ACB0-471A-A2C1-3580DBDEC2BA}" srcOrd="0" destOrd="0" presId="urn:microsoft.com/office/officeart/2005/8/layout/vList2"/>
    <dgm:cxn modelId="{199ED343-E671-4089-9AAB-81F3C7D80B13}" srcId="{2D55DD11-73E7-4A42-9FB1-2F144C773CF8}" destId="{0E99FBF0-A59E-4957-BBF0-629618E33D4D}" srcOrd="0" destOrd="0" parTransId="{83615D61-B763-4799-8FE3-CDF6A66CB7FF}" sibTransId="{03D1CB46-B517-4E3C-970A-E0A96F77A2EE}"/>
    <dgm:cxn modelId="{21021429-B638-4F8D-89DB-20ECE14CCE25}" type="presOf" srcId="{468ACAB2-EAC8-42B6-9328-356006B378A3}" destId="{55830EC5-88E2-4EF2-9C1B-515AB548B86F}" srcOrd="0" destOrd="0" presId="urn:microsoft.com/office/officeart/2005/8/layout/vList2"/>
    <dgm:cxn modelId="{E8A32EE5-61C7-409C-86FF-0A4BCEDE73FD}" type="presOf" srcId="{2D55DD11-73E7-4A42-9FB1-2F144C773CF8}" destId="{34CA5795-BAA1-4A67-85E8-167414F751E5}" srcOrd="0" destOrd="0" presId="urn:microsoft.com/office/officeart/2005/8/layout/vList2"/>
    <dgm:cxn modelId="{0F671BEF-4385-4844-AD67-8107F30E151E}" srcId="{2D55DD11-73E7-4A42-9FB1-2F144C773CF8}" destId="{87940CC8-3064-4446-A018-5AF5BBED604F}" srcOrd="2" destOrd="0" parTransId="{542E4E6D-825F-4905-BB8D-6C1927EA1ACB}" sibTransId="{ED8B71B2-3A9E-4D09-8428-6DEB66885B5F}"/>
    <dgm:cxn modelId="{DFD47D51-889E-49D7-8001-3F26CABAA2AC}" type="presOf" srcId="{0E99FBF0-A59E-4957-BBF0-629618E33D4D}" destId="{04C90397-2C30-4161-8AB6-46B5EBD8FE6A}" srcOrd="0" destOrd="0" presId="urn:microsoft.com/office/officeart/2005/8/layout/vList2"/>
    <dgm:cxn modelId="{979EBC36-2E04-444B-BDAC-738670ECB94F}" type="presOf" srcId="{87940CC8-3064-4446-A018-5AF5BBED604F}" destId="{12C5961F-74FA-4A4C-A13C-F0E0B66379E0}" srcOrd="0" destOrd="0" presId="urn:microsoft.com/office/officeart/2005/8/layout/vList2"/>
    <dgm:cxn modelId="{886522A9-4F99-40F0-8A69-EFAAA86C53C5}" type="presOf" srcId="{377CA0CD-9945-4BE6-A46D-0B5DE9449598}" destId="{58B28A53-ACB0-471A-A2C1-3580DBDEC2BA}" srcOrd="0" destOrd="1" presId="urn:microsoft.com/office/officeart/2005/8/layout/vList2"/>
    <dgm:cxn modelId="{4CE9D561-BD0B-40CC-A098-44A897D5C609}" srcId="{2D55DD11-73E7-4A42-9FB1-2F144C773CF8}" destId="{468ACAB2-EAC8-42B6-9328-356006B378A3}" srcOrd="3" destOrd="0" parTransId="{1DA417AE-97DA-4136-83A3-BEC8EB6C3914}" sibTransId="{3ACDA61C-4B82-44CD-A532-E88573607F4E}"/>
    <dgm:cxn modelId="{F8EAD880-072B-479E-A6EF-60D9E785BF19}" srcId="{87940CC8-3064-4446-A018-5AF5BBED604F}" destId="{82C89836-9131-417C-9B85-C45CF803A812}" srcOrd="2" destOrd="0" parTransId="{22AA1AC4-A500-4933-8C21-68390AE39C3A}" sibTransId="{7A18AC98-833D-4411-8B22-6B06BC452E8E}"/>
    <dgm:cxn modelId="{EAF71CEE-9CA0-4088-A1CD-F5C8FD23F12D}" type="presParOf" srcId="{34CA5795-BAA1-4A67-85E8-167414F751E5}" destId="{04C90397-2C30-4161-8AB6-46B5EBD8FE6A}" srcOrd="0" destOrd="0" presId="urn:microsoft.com/office/officeart/2005/8/layout/vList2"/>
    <dgm:cxn modelId="{E1CE7AF8-F98E-4E25-9DFF-D8CE9D3DC282}" type="presParOf" srcId="{34CA5795-BAA1-4A67-85E8-167414F751E5}" destId="{4F4E8904-19FB-4C84-AED5-04C32F4064AD}" srcOrd="1" destOrd="0" presId="urn:microsoft.com/office/officeart/2005/8/layout/vList2"/>
    <dgm:cxn modelId="{B42AD8AF-19AF-4688-B2B8-17855AC0EBAC}" type="presParOf" srcId="{34CA5795-BAA1-4A67-85E8-167414F751E5}" destId="{34D1EC13-DC37-4F01-BB84-C5E8F1F87C9F}" srcOrd="2" destOrd="0" presId="urn:microsoft.com/office/officeart/2005/8/layout/vList2"/>
    <dgm:cxn modelId="{B5F2E2AB-9D42-4958-8C9B-0FF82E6846DB}" type="presParOf" srcId="{34CA5795-BAA1-4A67-85E8-167414F751E5}" destId="{EA3DFB9A-BED6-4EC7-AE8C-EA293BC73E72}" srcOrd="3" destOrd="0" presId="urn:microsoft.com/office/officeart/2005/8/layout/vList2"/>
    <dgm:cxn modelId="{95DA7E4D-E71D-44CC-9C2F-450B6B344A7B}" type="presParOf" srcId="{34CA5795-BAA1-4A67-85E8-167414F751E5}" destId="{12C5961F-74FA-4A4C-A13C-F0E0B66379E0}" srcOrd="4" destOrd="0" presId="urn:microsoft.com/office/officeart/2005/8/layout/vList2"/>
    <dgm:cxn modelId="{99490807-2B92-41C2-8243-1F3FD1727A49}" type="presParOf" srcId="{34CA5795-BAA1-4A67-85E8-167414F751E5}" destId="{58B28A53-ACB0-471A-A2C1-3580DBDEC2BA}" srcOrd="5" destOrd="0" presId="urn:microsoft.com/office/officeart/2005/8/layout/vList2"/>
    <dgm:cxn modelId="{817217B6-6CB7-4FAA-B0EC-0DCDC8DAA2B5}" type="presParOf" srcId="{34CA5795-BAA1-4A67-85E8-167414F751E5}" destId="{55830EC5-88E2-4EF2-9C1B-515AB548B86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ED35CF-6052-451E-A5B0-E26252ABFD4A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E768B00E-3C9F-4EB6-BBA3-38B42DA71BB1}">
      <dgm:prSet phldrT="[Text]" custT="1"/>
      <dgm:spPr/>
      <dgm:t>
        <a:bodyPr/>
        <a:lstStyle/>
        <a:p>
          <a:r>
            <a:rPr lang="pl-PL" sz="1500" b="1" smtClean="0"/>
            <a:t>Analysis o</a:t>
          </a:r>
          <a:r>
            <a:rPr lang="en-GB" sz="1500" b="1" smtClean="0"/>
            <a:t>f business activity carried out so far</a:t>
          </a:r>
          <a:endParaRPr lang="pl-PL" sz="1500" b="1" dirty="0"/>
        </a:p>
      </dgm:t>
    </dgm:pt>
    <dgm:pt modelId="{785D1A31-AE25-4192-A9BC-B47F3AEBD391}" type="parTrans" cxnId="{AD208956-7A42-4DAF-944B-CB864E2010EC}">
      <dgm:prSet/>
      <dgm:spPr/>
      <dgm:t>
        <a:bodyPr/>
        <a:lstStyle/>
        <a:p>
          <a:endParaRPr lang="pl-PL"/>
        </a:p>
      </dgm:t>
    </dgm:pt>
    <dgm:pt modelId="{0FCA2C40-52E3-4636-9BBF-3D9779AF6E59}" type="sibTrans" cxnId="{AD208956-7A42-4DAF-944B-CB864E2010EC}">
      <dgm:prSet/>
      <dgm:spPr/>
      <dgm:t>
        <a:bodyPr/>
        <a:lstStyle/>
        <a:p>
          <a:endParaRPr lang="pl-PL"/>
        </a:p>
      </dgm:t>
    </dgm:pt>
    <dgm:pt modelId="{BDA1536E-C1B0-4C25-AD46-3DA3B1168877}">
      <dgm:prSet phldrT="[Text]" custT="1"/>
      <dgm:spPr/>
      <dgm:t>
        <a:bodyPr/>
        <a:lstStyle/>
        <a:p>
          <a:r>
            <a:rPr lang="en-GB" sz="1500" b="1" dirty="0" smtClean="0"/>
            <a:t>Development of</a:t>
          </a:r>
          <a:endParaRPr lang="pl-PL" sz="1500" dirty="0" smtClean="0"/>
        </a:p>
        <a:p>
          <a:r>
            <a:rPr lang="en-GB" sz="1500" b="1" dirty="0" smtClean="0"/>
            <a:t>the analytical model</a:t>
          </a:r>
          <a:endParaRPr lang="pl-PL" sz="1500" b="1" dirty="0"/>
        </a:p>
      </dgm:t>
    </dgm:pt>
    <dgm:pt modelId="{50BA1228-5A36-45BF-8A1B-27AEE3C7E838}" type="parTrans" cxnId="{45BB3340-949C-4BFC-8BFC-14F4FCCB952B}">
      <dgm:prSet/>
      <dgm:spPr/>
      <dgm:t>
        <a:bodyPr/>
        <a:lstStyle/>
        <a:p>
          <a:endParaRPr lang="pl-PL"/>
        </a:p>
      </dgm:t>
    </dgm:pt>
    <dgm:pt modelId="{EC224DD5-8D93-4308-8834-4ED16D991F3D}" type="sibTrans" cxnId="{45BB3340-949C-4BFC-8BFC-14F4FCCB952B}">
      <dgm:prSet/>
      <dgm:spPr/>
      <dgm:t>
        <a:bodyPr/>
        <a:lstStyle/>
        <a:p>
          <a:endParaRPr lang="pl-PL"/>
        </a:p>
      </dgm:t>
    </dgm:pt>
    <dgm:pt modelId="{D7EE554B-F32C-4D8E-BE57-470877858FF3}">
      <dgm:prSet phldrT="[Text]" custT="1"/>
      <dgm:spPr/>
      <dgm:t>
        <a:bodyPr/>
        <a:lstStyle/>
        <a:p>
          <a:r>
            <a:rPr lang="en-GB" sz="1500" b="1" dirty="0" smtClean="0"/>
            <a:t>Estimation </a:t>
          </a:r>
          <a:endParaRPr lang="pl-PL" sz="1500" b="1" dirty="0" smtClean="0"/>
        </a:p>
        <a:p>
          <a:r>
            <a:rPr lang="en-GB" sz="1500" b="1" dirty="0" smtClean="0"/>
            <a:t>of business results</a:t>
          </a:r>
          <a:endParaRPr lang="pl-PL" sz="1500" b="1" dirty="0"/>
        </a:p>
      </dgm:t>
    </dgm:pt>
    <dgm:pt modelId="{866E28AD-8EAE-4474-8D1B-78F4197B0C7D}" type="parTrans" cxnId="{0167B6B6-AA16-4009-A2D1-EBFB27D8262C}">
      <dgm:prSet/>
      <dgm:spPr/>
      <dgm:t>
        <a:bodyPr/>
        <a:lstStyle/>
        <a:p>
          <a:endParaRPr lang="pl-PL"/>
        </a:p>
      </dgm:t>
    </dgm:pt>
    <dgm:pt modelId="{99437FBD-E2FA-4F3B-8478-DBE500F7B433}" type="sibTrans" cxnId="{0167B6B6-AA16-4009-A2D1-EBFB27D8262C}">
      <dgm:prSet/>
      <dgm:spPr/>
      <dgm:t>
        <a:bodyPr/>
        <a:lstStyle/>
        <a:p>
          <a:endParaRPr lang="pl-PL"/>
        </a:p>
      </dgm:t>
    </dgm:pt>
    <dgm:pt modelId="{CA8C9A55-7ADC-49E1-B6F8-3CDEDD87710C}">
      <dgm:prSet phldrT="[Text]" custT="1"/>
      <dgm:spPr/>
      <dgm:t>
        <a:bodyPr/>
        <a:lstStyle/>
        <a:p>
          <a:r>
            <a:rPr lang="en-GB" sz="1500" b="1" dirty="0" smtClean="0"/>
            <a:t>Deciding on making local investments</a:t>
          </a:r>
          <a:endParaRPr lang="pl-PL" sz="1500" b="1" dirty="0"/>
        </a:p>
      </dgm:t>
    </dgm:pt>
    <dgm:pt modelId="{453A0382-75A0-4555-9310-F2C1CBD32161}" type="parTrans" cxnId="{7EB754F8-5C0B-4297-BB43-766C10BF941A}">
      <dgm:prSet/>
      <dgm:spPr/>
      <dgm:t>
        <a:bodyPr/>
        <a:lstStyle/>
        <a:p>
          <a:endParaRPr lang="pl-PL"/>
        </a:p>
      </dgm:t>
    </dgm:pt>
    <dgm:pt modelId="{B14DAA6F-09AD-46B0-996D-685DC5CF3426}" type="sibTrans" cxnId="{7EB754F8-5C0B-4297-BB43-766C10BF941A}">
      <dgm:prSet/>
      <dgm:spPr/>
      <dgm:t>
        <a:bodyPr/>
        <a:lstStyle/>
        <a:p>
          <a:endParaRPr lang="pl-PL"/>
        </a:p>
      </dgm:t>
    </dgm:pt>
    <dgm:pt modelId="{8E010040-369E-4EA4-84DB-3B39FFFFA7B5}" type="pres">
      <dgm:prSet presAssocID="{62ED35CF-6052-451E-A5B0-E26252ABFD4A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l-PL"/>
        </a:p>
      </dgm:t>
    </dgm:pt>
    <dgm:pt modelId="{373274B6-E6D8-4FEA-84C7-A601FE567286}" type="pres">
      <dgm:prSet presAssocID="{E768B00E-3C9F-4EB6-BBA3-38B42DA71BB1}" presName="chaos" presStyleCnt="0"/>
      <dgm:spPr/>
      <dgm:t>
        <a:bodyPr/>
        <a:lstStyle/>
        <a:p>
          <a:endParaRPr lang="pl-PL"/>
        </a:p>
      </dgm:t>
    </dgm:pt>
    <dgm:pt modelId="{388E8BB5-2A43-44B2-915C-D228F5C027CE}" type="pres">
      <dgm:prSet presAssocID="{E768B00E-3C9F-4EB6-BBA3-38B42DA71BB1}" presName="parTx1" presStyleLbl="revTx" presStyleIdx="0" presStyleCnt="3" custScaleX="96532" custScaleY="133654" custLinFactNeighborX="2022" custLinFactNeighborY="-2045"/>
      <dgm:spPr/>
      <dgm:t>
        <a:bodyPr/>
        <a:lstStyle/>
        <a:p>
          <a:endParaRPr lang="pl-PL"/>
        </a:p>
      </dgm:t>
    </dgm:pt>
    <dgm:pt modelId="{553D7944-4D5E-49C6-B7DA-001DD67DCDF4}" type="pres">
      <dgm:prSet presAssocID="{E768B00E-3C9F-4EB6-BBA3-38B42DA71BB1}" presName="c1" presStyleLbl="node1" presStyleIdx="0" presStyleCnt="19"/>
      <dgm:spPr/>
      <dgm:t>
        <a:bodyPr/>
        <a:lstStyle/>
        <a:p>
          <a:endParaRPr lang="pl-PL"/>
        </a:p>
      </dgm:t>
    </dgm:pt>
    <dgm:pt modelId="{D18BBF3F-3748-41F0-B0A5-D1B63BD7F12E}" type="pres">
      <dgm:prSet presAssocID="{E768B00E-3C9F-4EB6-BBA3-38B42DA71BB1}" presName="c2" presStyleLbl="node1" presStyleIdx="1" presStyleCnt="19"/>
      <dgm:spPr/>
      <dgm:t>
        <a:bodyPr/>
        <a:lstStyle/>
        <a:p>
          <a:endParaRPr lang="pl-PL"/>
        </a:p>
      </dgm:t>
    </dgm:pt>
    <dgm:pt modelId="{04F24B6E-4DF8-4266-901C-6A690833786B}" type="pres">
      <dgm:prSet presAssocID="{E768B00E-3C9F-4EB6-BBA3-38B42DA71BB1}" presName="c3" presStyleLbl="node1" presStyleIdx="2" presStyleCnt="19"/>
      <dgm:spPr/>
      <dgm:t>
        <a:bodyPr/>
        <a:lstStyle/>
        <a:p>
          <a:endParaRPr lang="pl-PL"/>
        </a:p>
      </dgm:t>
    </dgm:pt>
    <dgm:pt modelId="{BD7F516D-40E6-4A1B-B5A6-5E3E2038EBB1}" type="pres">
      <dgm:prSet presAssocID="{E768B00E-3C9F-4EB6-BBA3-38B42DA71BB1}" presName="c4" presStyleLbl="node1" presStyleIdx="3" presStyleCnt="19"/>
      <dgm:spPr/>
      <dgm:t>
        <a:bodyPr/>
        <a:lstStyle/>
        <a:p>
          <a:endParaRPr lang="pl-PL"/>
        </a:p>
      </dgm:t>
    </dgm:pt>
    <dgm:pt modelId="{939DC235-13B7-4ED3-A3C6-A2EAEE931612}" type="pres">
      <dgm:prSet presAssocID="{E768B00E-3C9F-4EB6-BBA3-38B42DA71BB1}" presName="c5" presStyleLbl="node1" presStyleIdx="4" presStyleCnt="19"/>
      <dgm:spPr/>
      <dgm:t>
        <a:bodyPr/>
        <a:lstStyle/>
        <a:p>
          <a:endParaRPr lang="pl-PL"/>
        </a:p>
      </dgm:t>
    </dgm:pt>
    <dgm:pt modelId="{67ECDAA5-F600-40E9-859F-970F96797CC7}" type="pres">
      <dgm:prSet presAssocID="{E768B00E-3C9F-4EB6-BBA3-38B42DA71BB1}" presName="c6" presStyleLbl="node1" presStyleIdx="5" presStyleCnt="19"/>
      <dgm:spPr/>
      <dgm:t>
        <a:bodyPr/>
        <a:lstStyle/>
        <a:p>
          <a:endParaRPr lang="pl-PL"/>
        </a:p>
      </dgm:t>
    </dgm:pt>
    <dgm:pt modelId="{CA030597-3CFB-411D-A640-21F25504E1D2}" type="pres">
      <dgm:prSet presAssocID="{E768B00E-3C9F-4EB6-BBA3-38B42DA71BB1}" presName="c7" presStyleLbl="node1" presStyleIdx="6" presStyleCnt="19"/>
      <dgm:spPr/>
      <dgm:t>
        <a:bodyPr/>
        <a:lstStyle/>
        <a:p>
          <a:endParaRPr lang="pl-PL"/>
        </a:p>
      </dgm:t>
    </dgm:pt>
    <dgm:pt modelId="{2DF129DF-176C-457F-BDF7-C0762F34418E}" type="pres">
      <dgm:prSet presAssocID="{E768B00E-3C9F-4EB6-BBA3-38B42DA71BB1}" presName="c8" presStyleLbl="node1" presStyleIdx="7" presStyleCnt="19"/>
      <dgm:spPr/>
      <dgm:t>
        <a:bodyPr/>
        <a:lstStyle/>
        <a:p>
          <a:endParaRPr lang="pl-PL"/>
        </a:p>
      </dgm:t>
    </dgm:pt>
    <dgm:pt modelId="{FD35F6C5-37EC-4817-AA91-D85EC6FFABFC}" type="pres">
      <dgm:prSet presAssocID="{E768B00E-3C9F-4EB6-BBA3-38B42DA71BB1}" presName="c9" presStyleLbl="node1" presStyleIdx="8" presStyleCnt="19"/>
      <dgm:spPr/>
      <dgm:t>
        <a:bodyPr/>
        <a:lstStyle/>
        <a:p>
          <a:endParaRPr lang="pl-PL"/>
        </a:p>
      </dgm:t>
    </dgm:pt>
    <dgm:pt modelId="{D0DB4385-A532-4EEB-941A-1A84CE91DBB2}" type="pres">
      <dgm:prSet presAssocID="{E768B00E-3C9F-4EB6-BBA3-38B42DA71BB1}" presName="c10" presStyleLbl="node1" presStyleIdx="9" presStyleCnt="19" custScaleX="86176" custScaleY="86176" custLinFactNeighborX="12873" custLinFactNeighborY="-29327"/>
      <dgm:spPr/>
      <dgm:t>
        <a:bodyPr/>
        <a:lstStyle/>
        <a:p>
          <a:endParaRPr lang="pl-PL"/>
        </a:p>
      </dgm:t>
    </dgm:pt>
    <dgm:pt modelId="{665043A9-7596-40C0-9D1B-72FAE11E890B}" type="pres">
      <dgm:prSet presAssocID="{E768B00E-3C9F-4EB6-BBA3-38B42DA71BB1}" presName="c11" presStyleLbl="node1" presStyleIdx="10" presStyleCnt="19"/>
      <dgm:spPr/>
      <dgm:t>
        <a:bodyPr/>
        <a:lstStyle/>
        <a:p>
          <a:endParaRPr lang="pl-PL"/>
        </a:p>
      </dgm:t>
    </dgm:pt>
    <dgm:pt modelId="{38A55B33-D77D-42A6-85DD-486EDD71F9F2}" type="pres">
      <dgm:prSet presAssocID="{E768B00E-3C9F-4EB6-BBA3-38B42DA71BB1}" presName="c12" presStyleLbl="node1" presStyleIdx="11" presStyleCnt="19"/>
      <dgm:spPr/>
      <dgm:t>
        <a:bodyPr/>
        <a:lstStyle/>
        <a:p>
          <a:endParaRPr lang="pl-PL"/>
        </a:p>
      </dgm:t>
    </dgm:pt>
    <dgm:pt modelId="{57DC9075-51AB-4C7B-876B-9D0ADEA9335F}" type="pres">
      <dgm:prSet presAssocID="{E768B00E-3C9F-4EB6-BBA3-38B42DA71BB1}" presName="c13" presStyleLbl="node1" presStyleIdx="12" presStyleCnt="19"/>
      <dgm:spPr/>
      <dgm:t>
        <a:bodyPr/>
        <a:lstStyle/>
        <a:p>
          <a:endParaRPr lang="pl-PL"/>
        </a:p>
      </dgm:t>
    </dgm:pt>
    <dgm:pt modelId="{E85A41AE-0463-4BC5-A54D-084565766929}" type="pres">
      <dgm:prSet presAssocID="{E768B00E-3C9F-4EB6-BBA3-38B42DA71BB1}" presName="c14" presStyleLbl="node1" presStyleIdx="13" presStyleCnt="19"/>
      <dgm:spPr/>
      <dgm:t>
        <a:bodyPr/>
        <a:lstStyle/>
        <a:p>
          <a:endParaRPr lang="pl-PL"/>
        </a:p>
      </dgm:t>
    </dgm:pt>
    <dgm:pt modelId="{C6E7074D-743F-4F7F-A63B-94D7C6C2F3C2}" type="pres">
      <dgm:prSet presAssocID="{E768B00E-3C9F-4EB6-BBA3-38B42DA71BB1}" presName="c15" presStyleLbl="node1" presStyleIdx="14" presStyleCnt="19"/>
      <dgm:spPr/>
      <dgm:t>
        <a:bodyPr/>
        <a:lstStyle/>
        <a:p>
          <a:endParaRPr lang="pl-PL"/>
        </a:p>
      </dgm:t>
    </dgm:pt>
    <dgm:pt modelId="{C0CCABDA-0F57-40A7-9274-80D20D93DB89}" type="pres">
      <dgm:prSet presAssocID="{E768B00E-3C9F-4EB6-BBA3-38B42DA71BB1}" presName="c16" presStyleLbl="node1" presStyleIdx="15" presStyleCnt="19"/>
      <dgm:spPr/>
      <dgm:t>
        <a:bodyPr/>
        <a:lstStyle/>
        <a:p>
          <a:endParaRPr lang="pl-PL"/>
        </a:p>
      </dgm:t>
    </dgm:pt>
    <dgm:pt modelId="{104584B2-8863-439E-B29C-3D507BC7C7DF}" type="pres">
      <dgm:prSet presAssocID="{E768B00E-3C9F-4EB6-BBA3-38B42DA71BB1}" presName="c17" presStyleLbl="node1" presStyleIdx="16" presStyleCnt="19"/>
      <dgm:spPr/>
      <dgm:t>
        <a:bodyPr/>
        <a:lstStyle/>
        <a:p>
          <a:endParaRPr lang="pl-PL"/>
        </a:p>
      </dgm:t>
    </dgm:pt>
    <dgm:pt modelId="{7E330C10-A7A9-4F08-A3D9-A9F9B5F4359A}" type="pres">
      <dgm:prSet presAssocID="{E768B00E-3C9F-4EB6-BBA3-38B42DA71BB1}" presName="c18" presStyleLbl="node1" presStyleIdx="17" presStyleCnt="19"/>
      <dgm:spPr/>
      <dgm:t>
        <a:bodyPr/>
        <a:lstStyle/>
        <a:p>
          <a:endParaRPr lang="pl-PL"/>
        </a:p>
      </dgm:t>
    </dgm:pt>
    <dgm:pt modelId="{CA58FE4C-1CB8-42F5-BDBE-F9D06B3CFF5B}" type="pres">
      <dgm:prSet presAssocID="{0FCA2C40-52E3-4636-9BBF-3D9779AF6E59}" presName="chevronComposite1" presStyleCnt="0"/>
      <dgm:spPr/>
      <dgm:t>
        <a:bodyPr/>
        <a:lstStyle/>
        <a:p>
          <a:endParaRPr lang="pl-PL"/>
        </a:p>
      </dgm:t>
    </dgm:pt>
    <dgm:pt modelId="{F0125948-CFF6-435E-A248-620F589BC55E}" type="pres">
      <dgm:prSet presAssocID="{0FCA2C40-52E3-4636-9BBF-3D9779AF6E59}" presName="chevron1" presStyleLbl="sibTrans2D1" presStyleIdx="0" presStyleCnt="3" custLinFactNeighborX="12852"/>
      <dgm:spPr/>
      <dgm:t>
        <a:bodyPr/>
        <a:lstStyle/>
        <a:p>
          <a:endParaRPr lang="pl-PL"/>
        </a:p>
      </dgm:t>
    </dgm:pt>
    <dgm:pt modelId="{C307DC69-4962-408B-867C-CECC48F8A3CB}" type="pres">
      <dgm:prSet presAssocID="{0FCA2C40-52E3-4636-9BBF-3D9779AF6E59}" presName="spChevron1" presStyleCnt="0"/>
      <dgm:spPr/>
      <dgm:t>
        <a:bodyPr/>
        <a:lstStyle/>
        <a:p>
          <a:endParaRPr lang="pl-PL"/>
        </a:p>
      </dgm:t>
    </dgm:pt>
    <dgm:pt modelId="{7BD4DC8A-65E6-4D70-9126-83FF7BEF2244}" type="pres">
      <dgm:prSet presAssocID="{BDA1536E-C1B0-4C25-AD46-3DA3B1168877}" presName="middle" presStyleCnt="0"/>
      <dgm:spPr/>
      <dgm:t>
        <a:bodyPr/>
        <a:lstStyle/>
        <a:p>
          <a:endParaRPr lang="pl-PL"/>
        </a:p>
      </dgm:t>
    </dgm:pt>
    <dgm:pt modelId="{44BAD774-F51C-4A22-A1A0-2A7D119D89D3}" type="pres">
      <dgm:prSet presAssocID="{BDA1536E-C1B0-4C25-AD46-3DA3B1168877}" presName="parTxMid" presStyleLbl="revTx" presStyleIdx="1" presStyleCnt="3" custScaleX="103753" custScaleY="133030"/>
      <dgm:spPr/>
      <dgm:t>
        <a:bodyPr/>
        <a:lstStyle/>
        <a:p>
          <a:endParaRPr lang="pl-PL"/>
        </a:p>
      </dgm:t>
    </dgm:pt>
    <dgm:pt modelId="{2364CD59-CC07-418F-9608-C02B5378A1D5}" type="pres">
      <dgm:prSet presAssocID="{BDA1536E-C1B0-4C25-AD46-3DA3B1168877}" presName="spMid" presStyleCnt="0"/>
      <dgm:spPr/>
      <dgm:t>
        <a:bodyPr/>
        <a:lstStyle/>
        <a:p>
          <a:endParaRPr lang="pl-PL"/>
        </a:p>
      </dgm:t>
    </dgm:pt>
    <dgm:pt modelId="{04373DBB-8185-4430-81C6-7DCD44027045}" type="pres">
      <dgm:prSet presAssocID="{EC224DD5-8D93-4308-8834-4ED16D991F3D}" presName="chevronComposite1" presStyleCnt="0"/>
      <dgm:spPr/>
      <dgm:t>
        <a:bodyPr/>
        <a:lstStyle/>
        <a:p>
          <a:endParaRPr lang="pl-PL"/>
        </a:p>
      </dgm:t>
    </dgm:pt>
    <dgm:pt modelId="{1C9BD791-0F74-4237-911E-982A38423586}" type="pres">
      <dgm:prSet presAssocID="{EC224DD5-8D93-4308-8834-4ED16D991F3D}" presName="chevron1" presStyleLbl="sibTrans2D1" presStyleIdx="1" presStyleCnt="3"/>
      <dgm:spPr/>
      <dgm:t>
        <a:bodyPr/>
        <a:lstStyle/>
        <a:p>
          <a:endParaRPr lang="pl-PL"/>
        </a:p>
      </dgm:t>
    </dgm:pt>
    <dgm:pt modelId="{B1614E14-1881-4F21-A280-68235DAE4F8D}" type="pres">
      <dgm:prSet presAssocID="{EC224DD5-8D93-4308-8834-4ED16D991F3D}" presName="spChevron1" presStyleCnt="0"/>
      <dgm:spPr/>
      <dgm:t>
        <a:bodyPr/>
        <a:lstStyle/>
        <a:p>
          <a:endParaRPr lang="pl-PL"/>
        </a:p>
      </dgm:t>
    </dgm:pt>
    <dgm:pt modelId="{2C6CFDFB-3C2D-445E-BB5D-F7D3DEDF90D5}" type="pres">
      <dgm:prSet presAssocID="{D7EE554B-F32C-4D8E-BE57-470877858FF3}" presName="middle" presStyleCnt="0"/>
      <dgm:spPr/>
      <dgm:t>
        <a:bodyPr/>
        <a:lstStyle/>
        <a:p>
          <a:endParaRPr lang="pl-PL"/>
        </a:p>
      </dgm:t>
    </dgm:pt>
    <dgm:pt modelId="{C3F3568A-774F-4974-A1A7-671C4B180B3D}" type="pres">
      <dgm:prSet presAssocID="{D7EE554B-F32C-4D8E-BE57-470877858FF3}" presName="parTxMid" presStyleLbl="revTx" presStyleIdx="2" presStyleCnt="3"/>
      <dgm:spPr/>
      <dgm:t>
        <a:bodyPr/>
        <a:lstStyle/>
        <a:p>
          <a:endParaRPr lang="pl-PL"/>
        </a:p>
      </dgm:t>
    </dgm:pt>
    <dgm:pt modelId="{DC91EADD-15DA-43B0-8935-3905C7496B54}" type="pres">
      <dgm:prSet presAssocID="{D7EE554B-F32C-4D8E-BE57-470877858FF3}" presName="spMid" presStyleCnt="0"/>
      <dgm:spPr/>
      <dgm:t>
        <a:bodyPr/>
        <a:lstStyle/>
        <a:p>
          <a:endParaRPr lang="pl-PL"/>
        </a:p>
      </dgm:t>
    </dgm:pt>
    <dgm:pt modelId="{DA0FC5F7-0999-40A1-B80A-35219C16B58B}" type="pres">
      <dgm:prSet presAssocID="{99437FBD-E2FA-4F3B-8478-DBE500F7B433}" presName="chevronComposite1" presStyleCnt="0"/>
      <dgm:spPr/>
      <dgm:t>
        <a:bodyPr/>
        <a:lstStyle/>
        <a:p>
          <a:endParaRPr lang="pl-PL"/>
        </a:p>
      </dgm:t>
    </dgm:pt>
    <dgm:pt modelId="{BFB8F3B4-3A48-4C08-BED1-C1E43B764D3B}" type="pres">
      <dgm:prSet presAssocID="{99437FBD-E2FA-4F3B-8478-DBE500F7B433}" presName="chevron1" presStyleLbl="sibTrans2D1" presStyleIdx="2" presStyleCnt="3" custLinFactNeighborX="-18409"/>
      <dgm:spPr/>
      <dgm:t>
        <a:bodyPr/>
        <a:lstStyle/>
        <a:p>
          <a:endParaRPr lang="pl-PL"/>
        </a:p>
      </dgm:t>
    </dgm:pt>
    <dgm:pt modelId="{323869B1-C326-488B-8595-ADEF369F4444}" type="pres">
      <dgm:prSet presAssocID="{99437FBD-E2FA-4F3B-8478-DBE500F7B433}" presName="spChevron1" presStyleCnt="0"/>
      <dgm:spPr/>
      <dgm:t>
        <a:bodyPr/>
        <a:lstStyle/>
        <a:p>
          <a:endParaRPr lang="pl-PL"/>
        </a:p>
      </dgm:t>
    </dgm:pt>
    <dgm:pt modelId="{96813215-FC02-4742-AB05-4CD280CA58C4}" type="pres">
      <dgm:prSet presAssocID="{CA8C9A55-7ADC-49E1-B6F8-3CDEDD87710C}" presName="last" presStyleCnt="0"/>
      <dgm:spPr/>
      <dgm:t>
        <a:bodyPr/>
        <a:lstStyle/>
        <a:p>
          <a:endParaRPr lang="pl-PL"/>
        </a:p>
      </dgm:t>
    </dgm:pt>
    <dgm:pt modelId="{16FFEE5B-959E-44F1-8861-B34F4D2A0BEC}" type="pres">
      <dgm:prSet presAssocID="{CA8C9A55-7ADC-49E1-B6F8-3CDEDD87710C}" presName="circleTx" presStyleLbl="node1" presStyleIdx="18" presStyleCnt="19" custScaleX="111106" custScaleY="106081"/>
      <dgm:spPr/>
      <dgm:t>
        <a:bodyPr/>
        <a:lstStyle/>
        <a:p>
          <a:endParaRPr lang="pl-PL"/>
        </a:p>
      </dgm:t>
    </dgm:pt>
    <dgm:pt modelId="{B7E8EE0F-7752-43ED-B60C-19EE113A6B94}" type="pres">
      <dgm:prSet presAssocID="{CA8C9A55-7ADC-49E1-B6F8-3CDEDD87710C}" presName="spN" presStyleCnt="0"/>
      <dgm:spPr/>
      <dgm:t>
        <a:bodyPr/>
        <a:lstStyle/>
        <a:p>
          <a:endParaRPr lang="pl-PL"/>
        </a:p>
      </dgm:t>
    </dgm:pt>
  </dgm:ptLst>
  <dgm:cxnLst>
    <dgm:cxn modelId="{7EB754F8-5C0B-4297-BB43-766C10BF941A}" srcId="{62ED35CF-6052-451E-A5B0-E26252ABFD4A}" destId="{CA8C9A55-7ADC-49E1-B6F8-3CDEDD87710C}" srcOrd="3" destOrd="0" parTransId="{453A0382-75A0-4555-9310-F2C1CBD32161}" sibTransId="{B14DAA6F-09AD-46B0-996D-685DC5CF3426}"/>
    <dgm:cxn modelId="{45BB3340-949C-4BFC-8BFC-14F4FCCB952B}" srcId="{62ED35CF-6052-451E-A5B0-E26252ABFD4A}" destId="{BDA1536E-C1B0-4C25-AD46-3DA3B1168877}" srcOrd="1" destOrd="0" parTransId="{50BA1228-5A36-45BF-8A1B-27AEE3C7E838}" sibTransId="{EC224DD5-8D93-4308-8834-4ED16D991F3D}"/>
    <dgm:cxn modelId="{1A56FE34-EC2D-46B1-A9C6-6441063B203D}" type="presOf" srcId="{BDA1536E-C1B0-4C25-AD46-3DA3B1168877}" destId="{44BAD774-F51C-4A22-A1A0-2A7D119D89D3}" srcOrd="0" destOrd="0" presId="urn:microsoft.com/office/officeart/2009/3/layout/RandomtoResultProcess"/>
    <dgm:cxn modelId="{9A3AFF38-0CC5-4C59-BD46-02E765EF3A97}" type="presOf" srcId="{CA8C9A55-7ADC-49E1-B6F8-3CDEDD87710C}" destId="{16FFEE5B-959E-44F1-8861-B34F4D2A0BEC}" srcOrd="0" destOrd="0" presId="urn:microsoft.com/office/officeart/2009/3/layout/RandomtoResultProcess"/>
    <dgm:cxn modelId="{2B09840F-357A-4A9C-8D6D-8411F48E68B6}" type="presOf" srcId="{62ED35CF-6052-451E-A5B0-E26252ABFD4A}" destId="{8E010040-369E-4EA4-84DB-3B39FFFFA7B5}" srcOrd="0" destOrd="0" presId="urn:microsoft.com/office/officeart/2009/3/layout/RandomtoResultProcess"/>
    <dgm:cxn modelId="{A1BBA32C-58F4-497A-82C8-69C8F2B14B1C}" type="presOf" srcId="{D7EE554B-F32C-4D8E-BE57-470877858FF3}" destId="{C3F3568A-774F-4974-A1A7-671C4B180B3D}" srcOrd="0" destOrd="0" presId="urn:microsoft.com/office/officeart/2009/3/layout/RandomtoResultProcess"/>
    <dgm:cxn modelId="{5C6D21DA-A028-47B9-B800-2479935A52B0}" type="presOf" srcId="{E768B00E-3C9F-4EB6-BBA3-38B42DA71BB1}" destId="{388E8BB5-2A43-44B2-915C-D228F5C027CE}" srcOrd="0" destOrd="0" presId="urn:microsoft.com/office/officeart/2009/3/layout/RandomtoResultProcess"/>
    <dgm:cxn modelId="{AD208956-7A42-4DAF-944B-CB864E2010EC}" srcId="{62ED35CF-6052-451E-A5B0-E26252ABFD4A}" destId="{E768B00E-3C9F-4EB6-BBA3-38B42DA71BB1}" srcOrd="0" destOrd="0" parTransId="{785D1A31-AE25-4192-A9BC-B47F3AEBD391}" sibTransId="{0FCA2C40-52E3-4636-9BBF-3D9779AF6E59}"/>
    <dgm:cxn modelId="{0167B6B6-AA16-4009-A2D1-EBFB27D8262C}" srcId="{62ED35CF-6052-451E-A5B0-E26252ABFD4A}" destId="{D7EE554B-F32C-4D8E-BE57-470877858FF3}" srcOrd="2" destOrd="0" parTransId="{866E28AD-8EAE-4474-8D1B-78F4197B0C7D}" sibTransId="{99437FBD-E2FA-4F3B-8478-DBE500F7B433}"/>
    <dgm:cxn modelId="{4B5D000C-51E3-4B98-8AC7-F85AA00462AA}" type="presParOf" srcId="{8E010040-369E-4EA4-84DB-3B39FFFFA7B5}" destId="{373274B6-E6D8-4FEA-84C7-A601FE567286}" srcOrd="0" destOrd="0" presId="urn:microsoft.com/office/officeart/2009/3/layout/RandomtoResultProcess"/>
    <dgm:cxn modelId="{526B04E1-1071-4B40-A697-B86343FD8790}" type="presParOf" srcId="{373274B6-E6D8-4FEA-84C7-A601FE567286}" destId="{388E8BB5-2A43-44B2-915C-D228F5C027CE}" srcOrd="0" destOrd="0" presId="urn:microsoft.com/office/officeart/2009/3/layout/RandomtoResultProcess"/>
    <dgm:cxn modelId="{7BF2D622-2CB3-4A0D-87BD-18B201393A88}" type="presParOf" srcId="{373274B6-E6D8-4FEA-84C7-A601FE567286}" destId="{553D7944-4D5E-49C6-B7DA-001DD67DCDF4}" srcOrd="1" destOrd="0" presId="urn:microsoft.com/office/officeart/2009/3/layout/RandomtoResultProcess"/>
    <dgm:cxn modelId="{7292A83E-8260-4BAD-AF1B-1833DFA3EE26}" type="presParOf" srcId="{373274B6-E6D8-4FEA-84C7-A601FE567286}" destId="{D18BBF3F-3748-41F0-B0A5-D1B63BD7F12E}" srcOrd="2" destOrd="0" presId="urn:microsoft.com/office/officeart/2009/3/layout/RandomtoResultProcess"/>
    <dgm:cxn modelId="{58393F41-1D9F-41C4-8810-DF4307EE6DA4}" type="presParOf" srcId="{373274B6-E6D8-4FEA-84C7-A601FE567286}" destId="{04F24B6E-4DF8-4266-901C-6A690833786B}" srcOrd="3" destOrd="0" presId="urn:microsoft.com/office/officeart/2009/3/layout/RandomtoResultProcess"/>
    <dgm:cxn modelId="{7A8ADA72-BD7F-448A-A2FF-199332EDAB56}" type="presParOf" srcId="{373274B6-E6D8-4FEA-84C7-A601FE567286}" destId="{BD7F516D-40E6-4A1B-B5A6-5E3E2038EBB1}" srcOrd="4" destOrd="0" presId="urn:microsoft.com/office/officeart/2009/3/layout/RandomtoResultProcess"/>
    <dgm:cxn modelId="{6A7F6CBB-1C2D-46FA-8F8B-E1E5B1658349}" type="presParOf" srcId="{373274B6-E6D8-4FEA-84C7-A601FE567286}" destId="{939DC235-13B7-4ED3-A3C6-A2EAEE931612}" srcOrd="5" destOrd="0" presId="urn:microsoft.com/office/officeart/2009/3/layout/RandomtoResultProcess"/>
    <dgm:cxn modelId="{6F18FE91-88C3-4D65-BA5F-14281E5C9E36}" type="presParOf" srcId="{373274B6-E6D8-4FEA-84C7-A601FE567286}" destId="{67ECDAA5-F600-40E9-859F-970F96797CC7}" srcOrd="6" destOrd="0" presId="urn:microsoft.com/office/officeart/2009/3/layout/RandomtoResultProcess"/>
    <dgm:cxn modelId="{5E3AEE93-8EB2-4C96-ACEB-5AF27C27EEA6}" type="presParOf" srcId="{373274B6-E6D8-4FEA-84C7-A601FE567286}" destId="{CA030597-3CFB-411D-A640-21F25504E1D2}" srcOrd="7" destOrd="0" presId="urn:microsoft.com/office/officeart/2009/3/layout/RandomtoResultProcess"/>
    <dgm:cxn modelId="{7A11A583-2FA0-4CC6-A0E0-9D1EB9EAACF7}" type="presParOf" srcId="{373274B6-E6D8-4FEA-84C7-A601FE567286}" destId="{2DF129DF-176C-457F-BDF7-C0762F34418E}" srcOrd="8" destOrd="0" presId="urn:microsoft.com/office/officeart/2009/3/layout/RandomtoResultProcess"/>
    <dgm:cxn modelId="{53D13252-F7BA-4CA2-927F-500CA26C9510}" type="presParOf" srcId="{373274B6-E6D8-4FEA-84C7-A601FE567286}" destId="{FD35F6C5-37EC-4817-AA91-D85EC6FFABFC}" srcOrd="9" destOrd="0" presId="urn:microsoft.com/office/officeart/2009/3/layout/RandomtoResultProcess"/>
    <dgm:cxn modelId="{70A6EC4B-26BE-4154-B1EE-94C363A0EB4A}" type="presParOf" srcId="{373274B6-E6D8-4FEA-84C7-A601FE567286}" destId="{D0DB4385-A532-4EEB-941A-1A84CE91DBB2}" srcOrd="10" destOrd="0" presId="urn:microsoft.com/office/officeart/2009/3/layout/RandomtoResultProcess"/>
    <dgm:cxn modelId="{C57B4AF7-16F6-4B03-A683-1D6298467D05}" type="presParOf" srcId="{373274B6-E6D8-4FEA-84C7-A601FE567286}" destId="{665043A9-7596-40C0-9D1B-72FAE11E890B}" srcOrd="11" destOrd="0" presId="urn:microsoft.com/office/officeart/2009/3/layout/RandomtoResultProcess"/>
    <dgm:cxn modelId="{E6D7A8CE-22CD-45C3-A1A7-8FE0B12B34A5}" type="presParOf" srcId="{373274B6-E6D8-4FEA-84C7-A601FE567286}" destId="{38A55B33-D77D-42A6-85DD-486EDD71F9F2}" srcOrd="12" destOrd="0" presId="urn:microsoft.com/office/officeart/2009/3/layout/RandomtoResultProcess"/>
    <dgm:cxn modelId="{EF8E75A4-D624-4157-9E4A-D748C3C0AB05}" type="presParOf" srcId="{373274B6-E6D8-4FEA-84C7-A601FE567286}" destId="{57DC9075-51AB-4C7B-876B-9D0ADEA9335F}" srcOrd="13" destOrd="0" presId="urn:microsoft.com/office/officeart/2009/3/layout/RandomtoResultProcess"/>
    <dgm:cxn modelId="{06CDD034-7CF1-477F-A813-6E3D0AB3D594}" type="presParOf" srcId="{373274B6-E6D8-4FEA-84C7-A601FE567286}" destId="{E85A41AE-0463-4BC5-A54D-084565766929}" srcOrd="14" destOrd="0" presId="urn:microsoft.com/office/officeart/2009/3/layout/RandomtoResultProcess"/>
    <dgm:cxn modelId="{A5E7921B-9C26-4A2E-ABBB-E6DD74EF2F0E}" type="presParOf" srcId="{373274B6-E6D8-4FEA-84C7-A601FE567286}" destId="{C6E7074D-743F-4F7F-A63B-94D7C6C2F3C2}" srcOrd="15" destOrd="0" presId="urn:microsoft.com/office/officeart/2009/3/layout/RandomtoResultProcess"/>
    <dgm:cxn modelId="{B4900876-239F-46D3-A2AF-7668E3C2057C}" type="presParOf" srcId="{373274B6-E6D8-4FEA-84C7-A601FE567286}" destId="{C0CCABDA-0F57-40A7-9274-80D20D93DB89}" srcOrd="16" destOrd="0" presId="urn:microsoft.com/office/officeart/2009/3/layout/RandomtoResultProcess"/>
    <dgm:cxn modelId="{540C9DE8-824F-4511-8590-47E1B601AC31}" type="presParOf" srcId="{373274B6-E6D8-4FEA-84C7-A601FE567286}" destId="{104584B2-8863-439E-B29C-3D507BC7C7DF}" srcOrd="17" destOrd="0" presId="urn:microsoft.com/office/officeart/2009/3/layout/RandomtoResultProcess"/>
    <dgm:cxn modelId="{1A74737C-A29E-4E2F-BD99-A00558D77189}" type="presParOf" srcId="{373274B6-E6D8-4FEA-84C7-A601FE567286}" destId="{7E330C10-A7A9-4F08-A3D9-A9F9B5F4359A}" srcOrd="18" destOrd="0" presId="urn:microsoft.com/office/officeart/2009/3/layout/RandomtoResultProcess"/>
    <dgm:cxn modelId="{E0EECD7F-1899-4403-B667-5E1C82656DA2}" type="presParOf" srcId="{8E010040-369E-4EA4-84DB-3B39FFFFA7B5}" destId="{CA58FE4C-1CB8-42F5-BDBE-F9D06B3CFF5B}" srcOrd="1" destOrd="0" presId="urn:microsoft.com/office/officeart/2009/3/layout/RandomtoResultProcess"/>
    <dgm:cxn modelId="{995AF0AD-7B36-4FFA-9263-21E3142CFA59}" type="presParOf" srcId="{CA58FE4C-1CB8-42F5-BDBE-F9D06B3CFF5B}" destId="{F0125948-CFF6-435E-A248-620F589BC55E}" srcOrd="0" destOrd="0" presId="urn:microsoft.com/office/officeart/2009/3/layout/RandomtoResultProcess"/>
    <dgm:cxn modelId="{0DCD315B-C296-46B6-B457-9F5B22DF43C9}" type="presParOf" srcId="{CA58FE4C-1CB8-42F5-BDBE-F9D06B3CFF5B}" destId="{C307DC69-4962-408B-867C-CECC48F8A3CB}" srcOrd="1" destOrd="0" presId="urn:microsoft.com/office/officeart/2009/3/layout/RandomtoResultProcess"/>
    <dgm:cxn modelId="{058A1211-1F2C-415F-8EE3-A9E6BDBF5321}" type="presParOf" srcId="{8E010040-369E-4EA4-84DB-3B39FFFFA7B5}" destId="{7BD4DC8A-65E6-4D70-9126-83FF7BEF2244}" srcOrd="2" destOrd="0" presId="urn:microsoft.com/office/officeart/2009/3/layout/RandomtoResultProcess"/>
    <dgm:cxn modelId="{B9351163-CB08-4E4C-BA75-114B1FC057A8}" type="presParOf" srcId="{7BD4DC8A-65E6-4D70-9126-83FF7BEF2244}" destId="{44BAD774-F51C-4A22-A1A0-2A7D119D89D3}" srcOrd="0" destOrd="0" presId="urn:microsoft.com/office/officeart/2009/3/layout/RandomtoResultProcess"/>
    <dgm:cxn modelId="{7E9918DF-79E3-4279-A194-A1FA8F52DF16}" type="presParOf" srcId="{7BD4DC8A-65E6-4D70-9126-83FF7BEF2244}" destId="{2364CD59-CC07-418F-9608-C02B5378A1D5}" srcOrd="1" destOrd="0" presId="urn:microsoft.com/office/officeart/2009/3/layout/RandomtoResultProcess"/>
    <dgm:cxn modelId="{1CE48142-FCD4-4AA4-845A-C22782C484CB}" type="presParOf" srcId="{8E010040-369E-4EA4-84DB-3B39FFFFA7B5}" destId="{04373DBB-8185-4430-81C6-7DCD44027045}" srcOrd="3" destOrd="0" presId="urn:microsoft.com/office/officeart/2009/3/layout/RandomtoResultProcess"/>
    <dgm:cxn modelId="{3E9DD180-FB05-496E-A0BF-3721DE4975F6}" type="presParOf" srcId="{04373DBB-8185-4430-81C6-7DCD44027045}" destId="{1C9BD791-0F74-4237-911E-982A38423586}" srcOrd="0" destOrd="0" presId="urn:microsoft.com/office/officeart/2009/3/layout/RandomtoResultProcess"/>
    <dgm:cxn modelId="{7B04699B-CD09-4583-8B64-674AC764FEAE}" type="presParOf" srcId="{04373DBB-8185-4430-81C6-7DCD44027045}" destId="{B1614E14-1881-4F21-A280-68235DAE4F8D}" srcOrd="1" destOrd="0" presId="urn:microsoft.com/office/officeart/2009/3/layout/RandomtoResultProcess"/>
    <dgm:cxn modelId="{1364A5F2-3D26-4801-B3B2-2B274CD80449}" type="presParOf" srcId="{8E010040-369E-4EA4-84DB-3B39FFFFA7B5}" destId="{2C6CFDFB-3C2D-445E-BB5D-F7D3DEDF90D5}" srcOrd="4" destOrd="0" presId="urn:microsoft.com/office/officeart/2009/3/layout/RandomtoResultProcess"/>
    <dgm:cxn modelId="{0F0B490B-8D09-46DA-9A9D-7184B13AA68B}" type="presParOf" srcId="{2C6CFDFB-3C2D-445E-BB5D-F7D3DEDF90D5}" destId="{C3F3568A-774F-4974-A1A7-671C4B180B3D}" srcOrd="0" destOrd="0" presId="urn:microsoft.com/office/officeart/2009/3/layout/RandomtoResultProcess"/>
    <dgm:cxn modelId="{46FAD6B2-D43E-46F6-A2B0-6DEB8960664B}" type="presParOf" srcId="{2C6CFDFB-3C2D-445E-BB5D-F7D3DEDF90D5}" destId="{DC91EADD-15DA-43B0-8935-3905C7496B54}" srcOrd="1" destOrd="0" presId="urn:microsoft.com/office/officeart/2009/3/layout/RandomtoResultProcess"/>
    <dgm:cxn modelId="{7A482FCF-14B8-44D9-8CC1-07BAD005C7F8}" type="presParOf" srcId="{8E010040-369E-4EA4-84DB-3B39FFFFA7B5}" destId="{DA0FC5F7-0999-40A1-B80A-35219C16B58B}" srcOrd="5" destOrd="0" presId="urn:microsoft.com/office/officeart/2009/3/layout/RandomtoResultProcess"/>
    <dgm:cxn modelId="{7BBAE203-1100-419F-A0AA-48BC327329B0}" type="presParOf" srcId="{DA0FC5F7-0999-40A1-B80A-35219C16B58B}" destId="{BFB8F3B4-3A48-4C08-BED1-C1E43B764D3B}" srcOrd="0" destOrd="0" presId="urn:microsoft.com/office/officeart/2009/3/layout/RandomtoResultProcess"/>
    <dgm:cxn modelId="{20F992BF-1356-4FA5-9382-333275655C38}" type="presParOf" srcId="{DA0FC5F7-0999-40A1-B80A-35219C16B58B}" destId="{323869B1-C326-488B-8595-ADEF369F4444}" srcOrd="1" destOrd="0" presId="urn:microsoft.com/office/officeart/2009/3/layout/RandomtoResultProcess"/>
    <dgm:cxn modelId="{92B8D18D-B850-4B28-8017-728986C87AF3}" type="presParOf" srcId="{8E010040-369E-4EA4-84DB-3B39FFFFA7B5}" destId="{96813215-FC02-4742-AB05-4CD280CA58C4}" srcOrd="6" destOrd="0" presId="urn:microsoft.com/office/officeart/2009/3/layout/RandomtoResultProcess"/>
    <dgm:cxn modelId="{C7D5D89B-CBAD-453F-98A9-A19D2C944EBE}" type="presParOf" srcId="{96813215-FC02-4742-AB05-4CD280CA58C4}" destId="{16FFEE5B-959E-44F1-8861-B34F4D2A0BEC}" srcOrd="0" destOrd="0" presId="urn:microsoft.com/office/officeart/2009/3/layout/RandomtoResultProcess"/>
    <dgm:cxn modelId="{5F6B2504-2607-44A8-9B2A-14D4F107204C}" type="presParOf" srcId="{96813215-FC02-4742-AB05-4CD280CA58C4}" destId="{B7E8EE0F-7752-43ED-B60C-19EE113A6B94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44B9978-0A4D-4FA5-84FB-A38B6BE48F7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0FD87109-9EA6-40B0-A180-7022A5287894}">
      <dgm:prSet custT="1"/>
      <dgm:spPr/>
      <dgm:t>
        <a:bodyPr/>
        <a:lstStyle/>
        <a:p>
          <a:pPr rtl="0"/>
          <a:r>
            <a:rPr lang="pl-PL" sz="1800" dirty="0" err="1" smtClean="0"/>
            <a:t>Income</a:t>
          </a:r>
          <a:endParaRPr lang="pl-PL" sz="1800" dirty="0"/>
        </a:p>
      </dgm:t>
    </dgm:pt>
    <dgm:pt modelId="{28D3E304-412A-478F-AE3B-C63AA6306150}" type="parTrans" cxnId="{5E20C788-D75C-4919-B6D0-8621BC99816E}">
      <dgm:prSet/>
      <dgm:spPr/>
      <dgm:t>
        <a:bodyPr/>
        <a:lstStyle/>
        <a:p>
          <a:endParaRPr lang="pl-PL" sz="2000"/>
        </a:p>
      </dgm:t>
    </dgm:pt>
    <dgm:pt modelId="{3D47FD44-F0FC-49BC-BBB5-4FFDD4F2A87A}" type="sibTrans" cxnId="{5E20C788-D75C-4919-B6D0-8621BC99816E}">
      <dgm:prSet/>
      <dgm:spPr/>
      <dgm:t>
        <a:bodyPr/>
        <a:lstStyle/>
        <a:p>
          <a:endParaRPr lang="pl-PL" sz="2000"/>
        </a:p>
      </dgm:t>
    </dgm:pt>
    <dgm:pt modelId="{ACB94811-55C8-4BAE-87EA-278AD95ABC7A}">
      <dgm:prSet custT="1"/>
      <dgm:spPr/>
      <dgm:t>
        <a:bodyPr/>
        <a:lstStyle/>
        <a:p>
          <a:pPr rtl="0"/>
          <a:r>
            <a:rPr lang="pl-PL" sz="1800" b="1" dirty="0" err="1" smtClean="0"/>
            <a:t>Education</a:t>
          </a:r>
          <a:endParaRPr lang="pl-PL" sz="1800" dirty="0"/>
        </a:p>
      </dgm:t>
    </dgm:pt>
    <dgm:pt modelId="{AF9B0F01-0736-4238-BA56-3633CECDE803}" type="parTrans" cxnId="{901ED02B-D856-4048-9226-DF02A0CD6A83}">
      <dgm:prSet/>
      <dgm:spPr/>
      <dgm:t>
        <a:bodyPr/>
        <a:lstStyle/>
        <a:p>
          <a:endParaRPr lang="pl-PL" sz="2000"/>
        </a:p>
      </dgm:t>
    </dgm:pt>
    <dgm:pt modelId="{CE2B20CE-DB45-4490-82BE-459119177A42}" type="sibTrans" cxnId="{901ED02B-D856-4048-9226-DF02A0CD6A83}">
      <dgm:prSet/>
      <dgm:spPr/>
      <dgm:t>
        <a:bodyPr/>
        <a:lstStyle/>
        <a:p>
          <a:endParaRPr lang="pl-PL" sz="2000"/>
        </a:p>
      </dgm:t>
    </dgm:pt>
    <dgm:pt modelId="{9C80E2CC-7923-4498-90AD-7977CE1F9D0F}">
      <dgm:prSet custT="1"/>
      <dgm:spPr/>
      <dgm:t>
        <a:bodyPr/>
        <a:lstStyle/>
        <a:p>
          <a:pPr rtl="0"/>
          <a:r>
            <a:rPr lang="pl-PL" sz="1800" dirty="0" smtClean="0"/>
            <a:t>Age</a:t>
          </a:r>
          <a:endParaRPr lang="pl-PL" sz="1800" dirty="0"/>
        </a:p>
      </dgm:t>
    </dgm:pt>
    <dgm:pt modelId="{B379DC45-19B5-4A95-970F-A75D58133F3D}" type="parTrans" cxnId="{5DBA0778-B5CD-4920-ACD8-C9C69ECE9339}">
      <dgm:prSet/>
      <dgm:spPr/>
      <dgm:t>
        <a:bodyPr/>
        <a:lstStyle/>
        <a:p>
          <a:endParaRPr lang="pl-PL" sz="2000"/>
        </a:p>
      </dgm:t>
    </dgm:pt>
    <dgm:pt modelId="{BC0DC005-D528-4F95-B057-8765F63C6BFF}" type="sibTrans" cxnId="{5DBA0778-B5CD-4920-ACD8-C9C69ECE9339}">
      <dgm:prSet/>
      <dgm:spPr/>
      <dgm:t>
        <a:bodyPr/>
        <a:lstStyle/>
        <a:p>
          <a:endParaRPr lang="pl-PL" sz="2000"/>
        </a:p>
      </dgm:t>
    </dgm:pt>
    <dgm:pt modelId="{355DD5CE-895C-48AC-AAA4-39CF68356DB6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 40-50 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D37EA375-565F-4867-BB27-95A55B4A6A83}" type="parTrans" cxnId="{21926C32-AE1F-46A5-9AF8-98068F136FE9}">
      <dgm:prSet/>
      <dgm:spPr/>
      <dgm:t>
        <a:bodyPr/>
        <a:lstStyle/>
        <a:p>
          <a:endParaRPr lang="pl-PL" sz="2000"/>
        </a:p>
      </dgm:t>
    </dgm:pt>
    <dgm:pt modelId="{3FEEDBE6-72EF-45F2-A2F8-F864BDF64B94}" type="sibTrans" cxnId="{21926C32-AE1F-46A5-9AF8-98068F136FE9}">
      <dgm:prSet/>
      <dgm:spPr/>
      <dgm:t>
        <a:bodyPr/>
        <a:lstStyle/>
        <a:p>
          <a:endParaRPr lang="pl-PL" sz="2000"/>
        </a:p>
      </dgm:t>
    </dgm:pt>
    <dgm:pt modelId="{4DE5E475-165D-443B-9E21-EC77C96C77E4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pl-PL" sz="1400" dirty="0" err="1" smtClean="0">
              <a:solidFill>
                <a:schemeClr val="bg1">
                  <a:lumMod val="75000"/>
                </a:schemeClr>
              </a:solidFill>
            </a:rPr>
            <a:t>Secondary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801B91EE-1AC9-44EE-A5CE-EDEBCDF20098}" type="sibTrans" cxnId="{F102BF55-DC53-44BF-AE47-D76F27883645}">
      <dgm:prSet/>
      <dgm:spPr/>
      <dgm:t>
        <a:bodyPr/>
        <a:lstStyle/>
        <a:p>
          <a:endParaRPr lang="pl-PL" sz="2000"/>
        </a:p>
      </dgm:t>
    </dgm:pt>
    <dgm:pt modelId="{C1D43312-C25B-4F86-B266-8B22D64F8CA5}" type="parTrans" cxnId="{F102BF55-DC53-44BF-AE47-D76F27883645}">
      <dgm:prSet/>
      <dgm:spPr/>
      <dgm:t>
        <a:bodyPr/>
        <a:lstStyle/>
        <a:p>
          <a:endParaRPr lang="pl-PL" sz="2000"/>
        </a:p>
      </dgm:t>
    </dgm:pt>
    <dgm:pt modelId="{58E5BF4A-E913-47A6-B8B5-0C14FF5BCF5C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3 000 - 4 000 €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9AFC9B84-082F-4323-BA8A-73980D5983E0}" type="sibTrans" cxnId="{CEB51ABB-A1C1-44F7-910B-E2C06F1961BD}">
      <dgm:prSet/>
      <dgm:spPr/>
      <dgm:t>
        <a:bodyPr/>
        <a:lstStyle/>
        <a:p>
          <a:endParaRPr lang="pl-PL" sz="2000"/>
        </a:p>
      </dgm:t>
    </dgm:pt>
    <dgm:pt modelId="{566B9581-EC62-4BBB-8A25-5EB3E942E0A7}" type="parTrans" cxnId="{CEB51ABB-A1C1-44F7-910B-E2C06F1961BD}">
      <dgm:prSet/>
      <dgm:spPr/>
      <dgm:t>
        <a:bodyPr/>
        <a:lstStyle/>
        <a:p>
          <a:endParaRPr lang="pl-PL" sz="2000"/>
        </a:p>
      </dgm:t>
    </dgm:pt>
    <dgm:pt modelId="{DCD9E22F-53F9-48A0-B11B-52F32789CA0B}" type="pres">
      <dgm:prSet presAssocID="{B44B9978-0A4D-4FA5-84FB-A38B6BE48F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8072BFB-3F9F-4237-859D-A2B1602BE93E}" type="pres">
      <dgm:prSet presAssocID="{0FD87109-9EA6-40B0-A180-7022A5287894}" presName="parentText" presStyleLbl="node1" presStyleIdx="0" presStyleCnt="3" custLinFactY="-33112" custLinFactNeighborX="-25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B857018-25F7-4278-A53E-985D794EDA6C}" type="pres">
      <dgm:prSet presAssocID="{0FD87109-9EA6-40B0-A180-7022A5287894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1A0C111-5AD7-4787-90C3-C275AE6654CF}" type="pres">
      <dgm:prSet presAssocID="{ACB94811-55C8-4BAE-87EA-278AD95ABC7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8AF6FE0-E166-4767-8D22-AA93113A2251}" type="pres">
      <dgm:prSet presAssocID="{ACB94811-55C8-4BAE-87EA-278AD95ABC7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CB6BE36-6235-40CA-8B3D-BE33854485C2}" type="pres">
      <dgm:prSet presAssocID="{9C80E2CC-7923-4498-90AD-7977CE1F9D0F}" presName="parentText" presStyleLbl="node1" presStyleIdx="2" presStyleCnt="3" custScaleY="110339" custLinFactNeighborX="-23029" custLinFactNeighborY="1106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7ED28B2-9159-4BB8-B2B5-7441C8F0EAD4}" type="pres">
      <dgm:prSet presAssocID="{9C80E2CC-7923-4498-90AD-7977CE1F9D0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615B81CF-CEEF-4BDF-B3A3-3124287096EC}" type="presOf" srcId="{58E5BF4A-E913-47A6-B8B5-0C14FF5BCF5C}" destId="{1B857018-25F7-4278-A53E-985D794EDA6C}" srcOrd="0" destOrd="0" presId="urn:microsoft.com/office/officeart/2005/8/layout/vList2"/>
    <dgm:cxn modelId="{901ED02B-D856-4048-9226-DF02A0CD6A83}" srcId="{B44B9978-0A4D-4FA5-84FB-A38B6BE48F78}" destId="{ACB94811-55C8-4BAE-87EA-278AD95ABC7A}" srcOrd="1" destOrd="0" parTransId="{AF9B0F01-0736-4238-BA56-3633CECDE803}" sibTransId="{CE2B20CE-DB45-4490-82BE-459119177A42}"/>
    <dgm:cxn modelId="{5E20C788-D75C-4919-B6D0-8621BC99816E}" srcId="{B44B9978-0A4D-4FA5-84FB-A38B6BE48F78}" destId="{0FD87109-9EA6-40B0-A180-7022A5287894}" srcOrd="0" destOrd="0" parTransId="{28D3E304-412A-478F-AE3B-C63AA6306150}" sibTransId="{3D47FD44-F0FC-49BC-BBB5-4FFDD4F2A87A}"/>
    <dgm:cxn modelId="{F102BF55-DC53-44BF-AE47-D76F27883645}" srcId="{ACB94811-55C8-4BAE-87EA-278AD95ABC7A}" destId="{4DE5E475-165D-443B-9E21-EC77C96C77E4}" srcOrd="0" destOrd="0" parTransId="{C1D43312-C25B-4F86-B266-8B22D64F8CA5}" sibTransId="{801B91EE-1AC9-44EE-A5CE-EDEBCDF20098}"/>
    <dgm:cxn modelId="{5DBA0778-B5CD-4920-ACD8-C9C69ECE9339}" srcId="{B44B9978-0A4D-4FA5-84FB-A38B6BE48F78}" destId="{9C80E2CC-7923-4498-90AD-7977CE1F9D0F}" srcOrd="2" destOrd="0" parTransId="{B379DC45-19B5-4A95-970F-A75D58133F3D}" sibTransId="{BC0DC005-D528-4F95-B057-8765F63C6BFF}"/>
    <dgm:cxn modelId="{21926C32-AE1F-46A5-9AF8-98068F136FE9}" srcId="{9C80E2CC-7923-4498-90AD-7977CE1F9D0F}" destId="{355DD5CE-895C-48AC-AAA4-39CF68356DB6}" srcOrd="0" destOrd="0" parTransId="{D37EA375-565F-4867-BB27-95A55B4A6A83}" sibTransId="{3FEEDBE6-72EF-45F2-A2F8-F864BDF64B94}"/>
    <dgm:cxn modelId="{90CCBD5F-F139-4A19-9213-100C1D9B5389}" type="presOf" srcId="{B44B9978-0A4D-4FA5-84FB-A38B6BE48F78}" destId="{DCD9E22F-53F9-48A0-B11B-52F32789CA0B}" srcOrd="0" destOrd="0" presId="urn:microsoft.com/office/officeart/2005/8/layout/vList2"/>
    <dgm:cxn modelId="{CEB51ABB-A1C1-44F7-910B-E2C06F1961BD}" srcId="{0FD87109-9EA6-40B0-A180-7022A5287894}" destId="{58E5BF4A-E913-47A6-B8B5-0C14FF5BCF5C}" srcOrd="0" destOrd="0" parTransId="{566B9581-EC62-4BBB-8A25-5EB3E942E0A7}" sibTransId="{9AFC9B84-082F-4323-BA8A-73980D5983E0}"/>
    <dgm:cxn modelId="{7BC53C2B-7FB1-4971-A465-AF6121DEEF57}" type="presOf" srcId="{0FD87109-9EA6-40B0-A180-7022A5287894}" destId="{A8072BFB-3F9F-4237-859D-A2B1602BE93E}" srcOrd="0" destOrd="0" presId="urn:microsoft.com/office/officeart/2005/8/layout/vList2"/>
    <dgm:cxn modelId="{47FFEA86-F266-440D-B79B-DA2AE2B29CF6}" type="presOf" srcId="{ACB94811-55C8-4BAE-87EA-278AD95ABC7A}" destId="{11A0C111-5AD7-4787-90C3-C275AE6654CF}" srcOrd="0" destOrd="0" presId="urn:microsoft.com/office/officeart/2005/8/layout/vList2"/>
    <dgm:cxn modelId="{7FAD719C-7038-43D0-A093-845070E28C12}" type="presOf" srcId="{9C80E2CC-7923-4498-90AD-7977CE1F9D0F}" destId="{1CB6BE36-6235-40CA-8B3D-BE33854485C2}" srcOrd="0" destOrd="0" presId="urn:microsoft.com/office/officeart/2005/8/layout/vList2"/>
    <dgm:cxn modelId="{B6F15C1C-AF94-4E98-AF6B-650F3737B477}" type="presOf" srcId="{4DE5E475-165D-443B-9E21-EC77C96C77E4}" destId="{08AF6FE0-E166-4767-8D22-AA93113A2251}" srcOrd="0" destOrd="0" presId="urn:microsoft.com/office/officeart/2005/8/layout/vList2"/>
    <dgm:cxn modelId="{90488BEE-470B-4426-ACD4-2340EDBD8E41}" type="presOf" srcId="{355DD5CE-895C-48AC-AAA4-39CF68356DB6}" destId="{57ED28B2-9159-4BB8-B2B5-7441C8F0EAD4}" srcOrd="0" destOrd="0" presId="urn:microsoft.com/office/officeart/2005/8/layout/vList2"/>
    <dgm:cxn modelId="{194AE38A-AF6C-47C1-8523-B9FBEED2D9C8}" type="presParOf" srcId="{DCD9E22F-53F9-48A0-B11B-52F32789CA0B}" destId="{A8072BFB-3F9F-4237-859D-A2B1602BE93E}" srcOrd="0" destOrd="0" presId="urn:microsoft.com/office/officeart/2005/8/layout/vList2"/>
    <dgm:cxn modelId="{6649830B-F5F5-4404-86C6-B61E361B2349}" type="presParOf" srcId="{DCD9E22F-53F9-48A0-B11B-52F32789CA0B}" destId="{1B857018-25F7-4278-A53E-985D794EDA6C}" srcOrd="1" destOrd="0" presId="urn:microsoft.com/office/officeart/2005/8/layout/vList2"/>
    <dgm:cxn modelId="{A1F7666A-369F-4551-ACBE-BC17CF97E80E}" type="presParOf" srcId="{DCD9E22F-53F9-48A0-B11B-52F32789CA0B}" destId="{11A0C111-5AD7-4787-90C3-C275AE6654CF}" srcOrd="2" destOrd="0" presId="urn:microsoft.com/office/officeart/2005/8/layout/vList2"/>
    <dgm:cxn modelId="{8D16FF48-BA0A-42D1-A997-D8933B63028E}" type="presParOf" srcId="{DCD9E22F-53F9-48A0-B11B-52F32789CA0B}" destId="{08AF6FE0-E166-4767-8D22-AA93113A2251}" srcOrd="3" destOrd="0" presId="urn:microsoft.com/office/officeart/2005/8/layout/vList2"/>
    <dgm:cxn modelId="{0A9B1148-C037-45B4-9028-8726274CF32C}" type="presParOf" srcId="{DCD9E22F-53F9-48A0-B11B-52F32789CA0B}" destId="{1CB6BE36-6235-40CA-8B3D-BE33854485C2}" srcOrd="4" destOrd="0" presId="urn:microsoft.com/office/officeart/2005/8/layout/vList2"/>
    <dgm:cxn modelId="{755E8168-D715-405E-8865-DD75C4FDBF49}" type="presParOf" srcId="{DCD9E22F-53F9-48A0-B11B-52F32789CA0B}" destId="{57ED28B2-9159-4BB8-B2B5-7441C8F0EAD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4B9978-0A4D-4FA5-84FB-A38B6BE48F7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0FD87109-9EA6-40B0-A180-7022A5287894}">
      <dgm:prSet custT="1"/>
      <dgm:spPr/>
      <dgm:t>
        <a:bodyPr/>
        <a:lstStyle/>
        <a:p>
          <a:pPr rtl="0"/>
          <a:r>
            <a:rPr lang="pl-PL" sz="1800" dirty="0" err="1" smtClean="0"/>
            <a:t>Income</a:t>
          </a:r>
          <a:endParaRPr lang="pl-PL" sz="1800" dirty="0"/>
        </a:p>
      </dgm:t>
    </dgm:pt>
    <dgm:pt modelId="{28D3E304-412A-478F-AE3B-C63AA6306150}" type="parTrans" cxnId="{5E20C788-D75C-4919-B6D0-8621BC99816E}">
      <dgm:prSet/>
      <dgm:spPr/>
      <dgm:t>
        <a:bodyPr/>
        <a:lstStyle/>
        <a:p>
          <a:endParaRPr lang="pl-PL" sz="2000"/>
        </a:p>
      </dgm:t>
    </dgm:pt>
    <dgm:pt modelId="{3D47FD44-F0FC-49BC-BBB5-4FFDD4F2A87A}" type="sibTrans" cxnId="{5E20C788-D75C-4919-B6D0-8621BC99816E}">
      <dgm:prSet/>
      <dgm:spPr/>
      <dgm:t>
        <a:bodyPr/>
        <a:lstStyle/>
        <a:p>
          <a:endParaRPr lang="pl-PL" sz="2000"/>
        </a:p>
      </dgm:t>
    </dgm:pt>
    <dgm:pt modelId="{ACB94811-55C8-4BAE-87EA-278AD95ABC7A}">
      <dgm:prSet custT="1"/>
      <dgm:spPr/>
      <dgm:t>
        <a:bodyPr/>
        <a:lstStyle/>
        <a:p>
          <a:pPr rtl="0"/>
          <a:r>
            <a:rPr lang="pl-PL" sz="1800" b="1" dirty="0" err="1" smtClean="0"/>
            <a:t>Education</a:t>
          </a:r>
          <a:endParaRPr lang="pl-PL" sz="1800" dirty="0"/>
        </a:p>
      </dgm:t>
    </dgm:pt>
    <dgm:pt modelId="{AF9B0F01-0736-4238-BA56-3633CECDE803}" type="parTrans" cxnId="{901ED02B-D856-4048-9226-DF02A0CD6A83}">
      <dgm:prSet/>
      <dgm:spPr/>
      <dgm:t>
        <a:bodyPr/>
        <a:lstStyle/>
        <a:p>
          <a:endParaRPr lang="pl-PL" sz="2000"/>
        </a:p>
      </dgm:t>
    </dgm:pt>
    <dgm:pt modelId="{CE2B20CE-DB45-4490-82BE-459119177A42}" type="sibTrans" cxnId="{901ED02B-D856-4048-9226-DF02A0CD6A83}">
      <dgm:prSet/>
      <dgm:spPr/>
      <dgm:t>
        <a:bodyPr/>
        <a:lstStyle/>
        <a:p>
          <a:endParaRPr lang="pl-PL" sz="2000"/>
        </a:p>
      </dgm:t>
    </dgm:pt>
    <dgm:pt modelId="{9C80E2CC-7923-4498-90AD-7977CE1F9D0F}">
      <dgm:prSet custT="1"/>
      <dgm:spPr/>
      <dgm:t>
        <a:bodyPr/>
        <a:lstStyle/>
        <a:p>
          <a:pPr rtl="0"/>
          <a:r>
            <a:rPr lang="pl-PL" sz="1800" dirty="0" smtClean="0"/>
            <a:t>Age</a:t>
          </a:r>
          <a:endParaRPr lang="pl-PL" sz="1800" dirty="0"/>
        </a:p>
      </dgm:t>
    </dgm:pt>
    <dgm:pt modelId="{B379DC45-19B5-4A95-970F-A75D58133F3D}" type="parTrans" cxnId="{5DBA0778-B5CD-4920-ACD8-C9C69ECE9339}">
      <dgm:prSet/>
      <dgm:spPr/>
      <dgm:t>
        <a:bodyPr/>
        <a:lstStyle/>
        <a:p>
          <a:endParaRPr lang="pl-PL" sz="2000"/>
        </a:p>
      </dgm:t>
    </dgm:pt>
    <dgm:pt modelId="{BC0DC005-D528-4F95-B057-8765F63C6BFF}" type="sibTrans" cxnId="{5DBA0778-B5CD-4920-ACD8-C9C69ECE9339}">
      <dgm:prSet/>
      <dgm:spPr/>
      <dgm:t>
        <a:bodyPr/>
        <a:lstStyle/>
        <a:p>
          <a:endParaRPr lang="pl-PL" sz="2000"/>
        </a:p>
      </dgm:t>
    </dgm:pt>
    <dgm:pt modelId="{355DD5CE-895C-48AC-AAA4-39CF68356DB6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 40-50 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D37EA375-565F-4867-BB27-95A55B4A6A83}" type="parTrans" cxnId="{21926C32-AE1F-46A5-9AF8-98068F136FE9}">
      <dgm:prSet/>
      <dgm:spPr/>
      <dgm:t>
        <a:bodyPr/>
        <a:lstStyle/>
        <a:p>
          <a:endParaRPr lang="pl-PL" sz="2000"/>
        </a:p>
      </dgm:t>
    </dgm:pt>
    <dgm:pt modelId="{3FEEDBE6-72EF-45F2-A2F8-F864BDF64B94}" type="sibTrans" cxnId="{21926C32-AE1F-46A5-9AF8-98068F136FE9}">
      <dgm:prSet/>
      <dgm:spPr/>
      <dgm:t>
        <a:bodyPr/>
        <a:lstStyle/>
        <a:p>
          <a:endParaRPr lang="pl-PL" sz="2000"/>
        </a:p>
      </dgm:t>
    </dgm:pt>
    <dgm:pt modelId="{4DE5E475-165D-443B-9E21-EC77C96C77E4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pl-PL" sz="1400" dirty="0" err="1" smtClean="0">
              <a:solidFill>
                <a:schemeClr val="bg1">
                  <a:lumMod val="75000"/>
                </a:schemeClr>
              </a:solidFill>
            </a:rPr>
            <a:t>Secondary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801B91EE-1AC9-44EE-A5CE-EDEBCDF20098}" type="sibTrans" cxnId="{F102BF55-DC53-44BF-AE47-D76F27883645}">
      <dgm:prSet/>
      <dgm:spPr/>
      <dgm:t>
        <a:bodyPr/>
        <a:lstStyle/>
        <a:p>
          <a:endParaRPr lang="pl-PL" sz="2000"/>
        </a:p>
      </dgm:t>
    </dgm:pt>
    <dgm:pt modelId="{C1D43312-C25B-4F86-B266-8B22D64F8CA5}" type="parTrans" cxnId="{F102BF55-DC53-44BF-AE47-D76F27883645}">
      <dgm:prSet/>
      <dgm:spPr/>
      <dgm:t>
        <a:bodyPr/>
        <a:lstStyle/>
        <a:p>
          <a:endParaRPr lang="pl-PL" sz="2000"/>
        </a:p>
      </dgm:t>
    </dgm:pt>
    <dgm:pt modelId="{58E5BF4A-E913-47A6-B8B5-0C14FF5BCF5C}">
      <dgm:prSet custT="1"/>
      <dgm:spPr/>
      <dgm:t>
        <a:bodyPr/>
        <a:lstStyle/>
        <a:p>
          <a:pPr rtl="0"/>
          <a:r>
            <a:rPr lang="pl-PL" sz="1400" dirty="0" smtClean="0">
              <a:solidFill>
                <a:schemeClr val="bg1">
                  <a:lumMod val="75000"/>
                </a:schemeClr>
              </a:solidFill>
            </a:rPr>
            <a:t>3 000 - 4 000 €</a:t>
          </a:r>
          <a:endParaRPr lang="pl-PL" sz="1400" dirty="0">
            <a:solidFill>
              <a:schemeClr val="bg1">
                <a:lumMod val="75000"/>
              </a:schemeClr>
            </a:solidFill>
          </a:endParaRPr>
        </a:p>
      </dgm:t>
    </dgm:pt>
    <dgm:pt modelId="{9AFC9B84-082F-4323-BA8A-73980D5983E0}" type="sibTrans" cxnId="{CEB51ABB-A1C1-44F7-910B-E2C06F1961BD}">
      <dgm:prSet/>
      <dgm:spPr/>
      <dgm:t>
        <a:bodyPr/>
        <a:lstStyle/>
        <a:p>
          <a:endParaRPr lang="pl-PL" sz="2000"/>
        </a:p>
      </dgm:t>
    </dgm:pt>
    <dgm:pt modelId="{566B9581-EC62-4BBB-8A25-5EB3E942E0A7}" type="parTrans" cxnId="{CEB51ABB-A1C1-44F7-910B-E2C06F1961BD}">
      <dgm:prSet/>
      <dgm:spPr/>
      <dgm:t>
        <a:bodyPr/>
        <a:lstStyle/>
        <a:p>
          <a:endParaRPr lang="pl-PL" sz="2000"/>
        </a:p>
      </dgm:t>
    </dgm:pt>
    <dgm:pt modelId="{DCD9E22F-53F9-48A0-B11B-52F32789CA0B}" type="pres">
      <dgm:prSet presAssocID="{B44B9978-0A4D-4FA5-84FB-A38B6BE48F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8072BFB-3F9F-4237-859D-A2B1602BE93E}" type="pres">
      <dgm:prSet presAssocID="{0FD87109-9EA6-40B0-A180-7022A5287894}" presName="parentText" presStyleLbl="node1" presStyleIdx="0" presStyleCnt="3" custLinFactY="-33112" custLinFactNeighborX="-25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B857018-25F7-4278-A53E-985D794EDA6C}" type="pres">
      <dgm:prSet presAssocID="{0FD87109-9EA6-40B0-A180-7022A5287894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1A0C111-5AD7-4787-90C3-C275AE6654CF}" type="pres">
      <dgm:prSet presAssocID="{ACB94811-55C8-4BAE-87EA-278AD95ABC7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8AF6FE0-E166-4767-8D22-AA93113A2251}" type="pres">
      <dgm:prSet presAssocID="{ACB94811-55C8-4BAE-87EA-278AD95ABC7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CB6BE36-6235-40CA-8B3D-BE33854485C2}" type="pres">
      <dgm:prSet presAssocID="{9C80E2CC-7923-4498-90AD-7977CE1F9D0F}" presName="parentText" presStyleLbl="node1" presStyleIdx="2" presStyleCnt="3" custScaleY="110339" custLinFactNeighborX="-23029" custLinFactNeighborY="1106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7ED28B2-9159-4BB8-B2B5-7441C8F0EAD4}" type="pres">
      <dgm:prSet presAssocID="{9C80E2CC-7923-4498-90AD-7977CE1F9D0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C9B6741-196D-43F4-AF73-F2209778C14D}" type="presOf" srcId="{4DE5E475-165D-443B-9E21-EC77C96C77E4}" destId="{08AF6FE0-E166-4767-8D22-AA93113A2251}" srcOrd="0" destOrd="0" presId="urn:microsoft.com/office/officeart/2005/8/layout/vList2"/>
    <dgm:cxn modelId="{C35CEBA4-DD39-44B4-B877-09242A8C75C5}" type="presOf" srcId="{58E5BF4A-E913-47A6-B8B5-0C14FF5BCF5C}" destId="{1B857018-25F7-4278-A53E-985D794EDA6C}" srcOrd="0" destOrd="0" presId="urn:microsoft.com/office/officeart/2005/8/layout/vList2"/>
    <dgm:cxn modelId="{901ED02B-D856-4048-9226-DF02A0CD6A83}" srcId="{B44B9978-0A4D-4FA5-84FB-A38B6BE48F78}" destId="{ACB94811-55C8-4BAE-87EA-278AD95ABC7A}" srcOrd="1" destOrd="0" parTransId="{AF9B0F01-0736-4238-BA56-3633CECDE803}" sibTransId="{CE2B20CE-DB45-4490-82BE-459119177A42}"/>
    <dgm:cxn modelId="{A451C1BB-715E-4EFD-A7B3-31B9018A35CA}" type="presOf" srcId="{B44B9978-0A4D-4FA5-84FB-A38B6BE48F78}" destId="{DCD9E22F-53F9-48A0-B11B-52F32789CA0B}" srcOrd="0" destOrd="0" presId="urn:microsoft.com/office/officeart/2005/8/layout/vList2"/>
    <dgm:cxn modelId="{5E20C788-D75C-4919-B6D0-8621BC99816E}" srcId="{B44B9978-0A4D-4FA5-84FB-A38B6BE48F78}" destId="{0FD87109-9EA6-40B0-A180-7022A5287894}" srcOrd="0" destOrd="0" parTransId="{28D3E304-412A-478F-AE3B-C63AA6306150}" sibTransId="{3D47FD44-F0FC-49BC-BBB5-4FFDD4F2A87A}"/>
    <dgm:cxn modelId="{41F22C58-EBBE-45E4-B982-E62AAA5D7C09}" type="presOf" srcId="{355DD5CE-895C-48AC-AAA4-39CF68356DB6}" destId="{57ED28B2-9159-4BB8-B2B5-7441C8F0EAD4}" srcOrd="0" destOrd="0" presId="urn:microsoft.com/office/officeart/2005/8/layout/vList2"/>
    <dgm:cxn modelId="{F102BF55-DC53-44BF-AE47-D76F27883645}" srcId="{ACB94811-55C8-4BAE-87EA-278AD95ABC7A}" destId="{4DE5E475-165D-443B-9E21-EC77C96C77E4}" srcOrd="0" destOrd="0" parTransId="{C1D43312-C25B-4F86-B266-8B22D64F8CA5}" sibTransId="{801B91EE-1AC9-44EE-A5CE-EDEBCDF20098}"/>
    <dgm:cxn modelId="{5DBA0778-B5CD-4920-ACD8-C9C69ECE9339}" srcId="{B44B9978-0A4D-4FA5-84FB-A38B6BE48F78}" destId="{9C80E2CC-7923-4498-90AD-7977CE1F9D0F}" srcOrd="2" destOrd="0" parTransId="{B379DC45-19B5-4A95-970F-A75D58133F3D}" sibTransId="{BC0DC005-D528-4F95-B057-8765F63C6BFF}"/>
    <dgm:cxn modelId="{21926C32-AE1F-46A5-9AF8-98068F136FE9}" srcId="{9C80E2CC-7923-4498-90AD-7977CE1F9D0F}" destId="{355DD5CE-895C-48AC-AAA4-39CF68356DB6}" srcOrd="0" destOrd="0" parTransId="{D37EA375-565F-4867-BB27-95A55B4A6A83}" sibTransId="{3FEEDBE6-72EF-45F2-A2F8-F864BDF64B94}"/>
    <dgm:cxn modelId="{CEB51ABB-A1C1-44F7-910B-E2C06F1961BD}" srcId="{0FD87109-9EA6-40B0-A180-7022A5287894}" destId="{58E5BF4A-E913-47A6-B8B5-0C14FF5BCF5C}" srcOrd="0" destOrd="0" parTransId="{566B9581-EC62-4BBB-8A25-5EB3E942E0A7}" sibTransId="{9AFC9B84-082F-4323-BA8A-73980D5983E0}"/>
    <dgm:cxn modelId="{2C6172B1-E95E-4FE0-A9CF-F230387EA798}" type="presOf" srcId="{0FD87109-9EA6-40B0-A180-7022A5287894}" destId="{A8072BFB-3F9F-4237-859D-A2B1602BE93E}" srcOrd="0" destOrd="0" presId="urn:microsoft.com/office/officeart/2005/8/layout/vList2"/>
    <dgm:cxn modelId="{019BFAAF-32E5-4B22-8AA8-5BDAA743695A}" type="presOf" srcId="{ACB94811-55C8-4BAE-87EA-278AD95ABC7A}" destId="{11A0C111-5AD7-4787-90C3-C275AE6654CF}" srcOrd="0" destOrd="0" presId="urn:microsoft.com/office/officeart/2005/8/layout/vList2"/>
    <dgm:cxn modelId="{A22D6AF5-E325-47C3-B7BE-9F283C7B4DD5}" type="presOf" srcId="{9C80E2CC-7923-4498-90AD-7977CE1F9D0F}" destId="{1CB6BE36-6235-40CA-8B3D-BE33854485C2}" srcOrd="0" destOrd="0" presId="urn:microsoft.com/office/officeart/2005/8/layout/vList2"/>
    <dgm:cxn modelId="{3735C56F-4754-43D4-9A46-AC7580D5B315}" type="presParOf" srcId="{DCD9E22F-53F9-48A0-B11B-52F32789CA0B}" destId="{A8072BFB-3F9F-4237-859D-A2B1602BE93E}" srcOrd="0" destOrd="0" presId="urn:microsoft.com/office/officeart/2005/8/layout/vList2"/>
    <dgm:cxn modelId="{4B30A10E-637F-4694-A2BE-5EBC2082F05B}" type="presParOf" srcId="{DCD9E22F-53F9-48A0-B11B-52F32789CA0B}" destId="{1B857018-25F7-4278-A53E-985D794EDA6C}" srcOrd="1" destOrd="0" presId="urn:microsoft.com/office/officeart/2005/8/layout/vList2"/>
    <dgm:cxn modelId="{863F400A-52B5-4072-9F77-A5B390706D41}" type="presParOf" srcId="{DCD9E22F-53F9-48A0-B11B-52F32789CA0B}" destId="{11A0C111-5AD7-4787-90C3-C275AE6654CF}" srcOrd="2" destOrd="0" presId="urn:microsoft.com/office/officeart/2005/8/layout/vList2"/>
    <dgm:cxn modelId="{4A316763-6E15-4660-9488-3B462A52BA9B}" type="presParOf" srcId="{DCD9E22F-53F9-48A0-B11B-52F32789CA0B}" destId="{08AF6FE0-E166-4767-8D22-AA93113A2251}" srcOrd="3" destOrd="0" presId="urn:microsoft.com/office/officeart/2005/8/layout/vList2"/>
    <dgm:cxn modelId="{358AD5EF-6BCD-430C-978C-C8BD38E41E53}" type="presParOf" srcId="{DCD9E22F-53F9-48A0-B11B-52F32789CA0B}" destId="{1CB6BE36-6235-40CA-8B3D-BE33854485C2}" srcOrd="4" destOrd="0" presId="urn:microsoft.com/office/officeart/2005/8/layout/vList2"/>
    <dgm:cxn modelId="{72FE08F9-B542-4581-A6CF-9A172F6144AA}" type="presParOf" srcId="{DCD9E22F-53F9-48A0-B11B-52F32789CA0B}" destId="{57ED28B2-9159-4BB8-B2B5-7441C8F0EAD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67C8A2-95D5-4A9D-9D0F-2A4A29BF125C}" type="doc">
      <dgm:prSet loTypeId="urn:microsoft.com/office/officeart/2005/8/layout/gear1" loCatId="cycle" qsTypeId="urn:microsoft.com/office/officeart/2005/8/quickstyle/simple2" qsCatId="simple" csTypeId="urn:microsoft.com/office/officeart/2005/8/colors/colorful4" csCatId="colorful" phldr="1"/>
      <dgm:spPr/>
    </dgm:pt>
    <dgm:pt modelId="{5DF6200A-0961-4C63-B3B2-BDD484D71755}">
      <dgm:prSet phldrT="[Text]" custT="1"/>
      <dgm:spPr/>
      <dgm:t>
        <a:bodyPr/>
        <a:lstStyle/>
        <a:p>
          <a:r>
            <a:rPr lang="pl-PL" sz="1600" dirty="0" smtClean="0"/>
            <a:t>  </a:t>
          </a:r>
          <a:endParaRPr lang="pl-PL" sz="1600" dirty="0"/>
        </a:p>
      </dgm:t>
    </dgm:pt>
    <dgm:pt modelId="{0C5B0932-DAC6-4FD4-9C61-5442A20F4093}" type="parTrans" cxnId="{F326B749-11D9-4D65-83D0-8D124E2EE830}">
      <dgm:prSet/>
      <dgm:spPr/>
      <dgm:t>
        <a:bodyPr/>
        <a:lstStyle/>
        <a:p>
          <a:endParaRPr lang="pl-PL"/>
        </a:p>
      </dgm:t>
    </dgm:pt>
    <dgm:pt modelId="{8B91A371-B5B4-46B7-99C5-6F9EBFFE2C24}" type="sibTrans" cxnId="{F326B749-11D9-4D65-83D0-8D124E2EE830}">
      <dgm:prSet/>
      <dgm:spPr/>
      <dgm:t>
        <a:bodyPr/>
        <a:lstStyle/>
        <a:p>
          <a:endParaRPr lang="pl-PL"/>
        </a:p>
      </dgm:t>
    </dgm:pt>
    <dgm:pt modelId="{7FCDD553-F28F-409A-8834-C739CA1B6829}">
      <dgm:prSet phldrT="[Text]" custT="1"/>
      <dgm:spPr/>
      <dgm:t>
        <a:bodyPr/>
        <a:lstStyle/>
        <a:p>
          <a:r>
            <a:rPr lang="pl-PL" sz="1600" dirty="0" smtClean="0"/>
            <a:t> </a:t>
          </a:r>
          <a:endParaRPr lang="pl-PL" sz="1600" dirty="0"/>
        </a:p>
      </dgm:t>
    </dgm:pt>
    <dgm:pt modelId="{38C15232-8D82-498C-A744-A911119B51CB}" type="parTrans" cxnId="{BF09BE66-B710-4907-B2B0-1CDBAAB2864C}">
      <dgm:prSet/>
      <dgm:spPr/>
      <dgm:t>
        <a:bodyPr/>
        <a:lstStyle/>
        <a:p>
          <a:endParaRPr lang="pl-PL"/>
        </a:p>
      </dgm:t>
    </dgm:pt>
    <dgm:pt modelId="{7A960F64-7CD2-446B-AC3E-A95D980A6422}" type="sibTrans" cxnId="{BF09BE66-B710-4907-B2B0-1CDBAAB2864C}">
      <dgm:prSet/>
      <dgm:spPr/>
      <dgm:t>
        <a:bodyPr/>
        <a:lstStyle/>
        <a:p>
          <a:endParaRPr lang="pl-PL"/>
        </a:p>
      </dgm:t>
    </dgm:pt>
    <dgm:pt modelId="{881EB405-F12C-4434-97F8-BABBD8FF42DA}">
      <dgm:prSet phldrT="[Text]" custT="1"/>
      <dgm:spPr/>
      <dgm:t>
        <a:bodyPr/>
        <a:lstStyle/>
        <a:p>
          <a:r>
            <a:rPr lang="pl-PL" sz="1400" dirty="0" smtClean="0"/>
            <a:t> </a:t>
          </a:r>
          <a:endParaRPr lang="pl-PL" sz="1400" dirty="0"/>
        </a:p>
      </dgm:t>
    </dgm:pt>
    <dgm:pt modelId="{E85E410B-5268-4A2E-9779-A689AA42383E}" type="sibTrans" cxnId="{B7D892FF-0C1B-47C9-A820-CC9291666E32}">
      <dgm:prSet/>
      <dgm:spPr/>
      <dgm:t>
        <a:bodyPr/>
        <a:lstStyle/>
        <a:p>
          <a:endParaRPr lang="pl-PL"/>
        </a:p>
      </dgm:t>
    </dgm:pt>
    <dgm:pt modelId="{AD9F97D8-357F-4F13-A03B-5FA96F896477}" type="parTrans" cxnId="{B7D892FF-0C1B-47C9-A820-CC9291666E32}">
      <dgm:prSet/>
      <dgm:spPr/>
      <dgm:t>
        <a:bodyPr/>
        <a:lstStyle/>
        <a:p>
          <a:endParaRPr lang="pl-PL"/>
        </a:p>
      </dgm:t>
    </dgm:pt>
    <dgm:pt modelId="{3D78B79E-6B34-428B-8BAA-304B489ACBFF}" type="pres">
      <dgm:prSet presAssocID="{9867C8A2-95D5-4A9D-9D0F-2A4A29BF125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86F1692-8614-4A28-965F-DEB364215299}" type="pres">
      <dgm:prSet presAssocID="{5DF6200A-0961-4C63-B3B2-BDD484D7175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1C8E74E-0EBC-484D-89EA-F91907145874}" type="pres">
      <dgm:prSet presAssocID="{5DF6200A-0961-4C63-B3B2-BDD484D71755}" presName="gear1srcNode" presStyleLbl="node1" presStyleIdx="0" presStyleCnt="3"/>
      <dgm:spPr/>
      <dgm:t>
        <a:bodyPr/>
        <a:lstStyle/>
        <a:p>
          <a:endParaRPr lang="en-US"/>
        </a:p>
      </dgm:t>
    </dgm:pt>
    <dgm:pt modelId="{1EC67ACC-E0FA-4E0C-A106-2E5E6BA5AEE9}" type="pres">
      <dgm:prSet presAssocID="{5DF6200A-0961-4C63-B3B2-BDD484D71755}" presName="gear1dstNode" presStyleLbl="node1" presStyleIdx="0" presStyleCnt="3"/>
      <dgm:spPr/>
      <dgm:t>
        <a:bodyPr/>
        <a:lstStyle/>
        <a:p>
          <a:endParaRPr lang="en-US"/>
        </a:p>
      </dgm:t>
    </dgm:pt>
    <dgm:pt modelId="{F9B6C395-4CC8-429C-AAF6-798706B8C830}" type="pres">
      <dgm:prSet presAssocID="{7FCDD553-F28F-409A-8834-C739CA1B682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8B57479-9795-4702-8ECB-3CCC25701AA2}" type="pres">
      <dgm:prSet presAssocID="{7FCDD553-F28F-409A-8834-C739CA1B6829}" presName="gear2srcNode" presStyleLbl="node1" presStyleIdx="1" presStyleCnt="3"/>
      <dgm:spPr/>
      <dgm:t>
        <a:bodyPr/>
        <a:lstStyle/>
        <a:p>
          <a:endParaRPr lang="en-US"/>
        </a:p>
      </dgm:t>
    </dgm:pt>
    <dgm:pt modelId="{A53E64D1-A5CF-4B1F-9DE3-F51930B5E7F9}" type="pres">
      <dgm:prSet presAssocID="{7FCDD553-F28F-409A-8834-C739CA1B6829}" presName="gear2dstNode" presStyleLbl="node1" presStyleIdx="1" presStyleCnt="3"/>
      <dgm:spPr/>
      <dgm:t>
        <a:bodyPr/>
        <a:lstStyle/>
        <a:p>
          <a:endParaRPr lang="en-US"/>
        </a:p>
      </dgm:t>
    </dgm:pt>
    <dgm:pt modelId="{1946F3B3-6E01-4842-AC81-82BA755A33F5}" type="pres">
      <dgm:prSet presAssocID="{881EB405-F12C-4434-97F8-BABBD8FF42DA}" presName="gear3" presStyleLbl="node1" presStyleIdx="2" presStyleCnt="3"/>
      <dgm:spPr/>
      <dgm:t>
        <a:bodyPr/>
        <a:lstStyle/>
        <a:p>
          <a:endParaRPr lang="pl-PL"/>
        </a:p>
      </dgm:t>
    </dgm:pt>
    <dgm:pt modelId="{273DEFB1-674C-4443-865D-71B3F31AA89C}" type="pres">
      <dgm:prSet presAssocID="{881EB405-F12C-4434-97F8-BABBD8FF42D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EED708F-FC38-4CB0-B5E2-3B6A452AEC65}" type="pres">
      <dgm:prSet presAssocID="{881EB405-F12C-4434-97F8-BABBD8FF42DA}" presName="gear3srcNode" presStyleLbl="node1" presStyleIdx="2" presStyleCnt="3"/>
      <dgm:spPr/>
      <dgm:t>
        <a:bodyPr/>
        <a:lstStyle/>
        <a:p>
          <a:endParaRPr lang="en-US"/>
        </a:p>
      </dgm:t>
    </dgm:pt>
    <dgm:pt modelId="{18CC69B5-5D7F-49DE-A0D1-1EC8B5E06543}" type="pres">
      <dgm:prSet presAssocID="{881EB405-F12C-4434-97F8-BABBD8FF42DA}" presName="gear3dstNode" presStyleLbl="node1" presStyleIdx="2" presStyleCnt="3"/>
      <dgm:spPr/>
      <dgm:t>
        <a:bodyPr/>
        <a:lstStyle/>
        <a:p>
          <a:endParaRPr lang="en-US"/>
        </a:p>
      </dgm:t>
    </dgm:pt>
    <dgm:pt modelId="{274CDE36-8AA3-4CF7-8DD2-8FFE6A442C67}" type="pres">
      <dgm:prSet presAssocID="{8B91A371-B5B4-46B7-99C5-6F9EBFFE2C24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964A4D20-28E1-452F-8FCA-017C3A3D5022}" type="pres">
      <dgm:prSet presAssocID="{7A960F64-7CD2-446B-AC3E-A95D980A6422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238F0BBA-A2F7-44D2-A0EF-6944914FA66F}" type="pres">
      <dgm:prSet presAssocID="{E85E410B-5268-4A2E-9779-A689AA42383E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21FF26F-AC1D-4AC0-AD04-DA38BCE1DF8B}" type="presOf" srcId="{9867C8A2-95D5-4A9D-9D0F-2A4A29BF125C}" destId="{3D78B79E-6B34-428B-8BAA-304B489ACBFF}" srcOrd="0" destOrd="0" presId="urn:microsoft.com/office/officeart/2005/8/layout/gear1"/>
    <dgm:cxn modelId="{95658C7B-B5AB-4EA8-96D9-3FD250BC44B1}" type="presOf" srcId="{E85E410B-5268-4A2E-9779-A689AA42383E}" destId="{238F0BBA-A2F7-44D2-A0EF-6944914FA66F}" srcOrd="0" destOrd="0" presId="urn:microsoft.com/office/officeart/2005/8/layout/gear1"/>
    <dgm:cxn modelId="{14CF110C-0099-4206-8DD6-E69E24B331C2}" type="presOf" srcId="{7A960F64-7CD2-446B-AC3E-A95D980A6422}" destId="{964A4D20-28E1-452F-8FCA-017C3A3D5022}" srcOrd="0" destOrd="0" presId="urn:microsoft.com/office/officeart/2005/8/layout/gear1"/>
    <dgm:cxn modelId="{7818794F-07B9-4040-B4D4-B59FD6D5650E}" type="presOf" srcId="{7FCDD553-F28F-409A-8834-C739CA1B6829}" destId="{A53E64D1-A5CF-4B1F-9DE3-F51930B5E7F9}" srcOrd="2" destOrd="0" presId="urn:microsoft.com/office/officeart/2005/8/layout/gear1"/>
    <dgm:cxn modelId="{32EF3649-BC86-4F66-BD7B-71DC476B9451}" type="presOf" srcId="{5DF6200A-0961-4C63-B3B2-BDD484D71755}" destId="{01C8E74E-0EBC-484D-89EA-F91907145874}" srcOrd="1" destOrd="0" presId="urn:microsoft.com/office/officeart/2005/8/layout/gear1"/>
    <dgm:cxn modelId="{B7D892FF-0C1B-47C9-A820-CC9291666E32}" srcId="{9867C8A2-95D5-4A9D-9D0F-2A4A29BF125C}" destId="{881EB405-F12C-4434-97F8-BABBD8FF42DA}" srcOrd="2" destOrd="0" parTransId="{AD9F97D8-357F-4F13-A03B-5FA96F896477}" sibTransId="{E85E410B-5268-4A2E-9779-A689AA42383E}"/>
    <dgm:cxn modelId="{01E5ABDB-27B5-47E7-A1FE-9914E98E83A1}" type="presOf" srcId="{7FCDD553-F28F-409A-8834-C739CA1B6829}" destId="{C8B57479-9795-4702-8ECB-3CCC25701AA2}" srcOrd="1" destOrd="0" presId="urn:microsoft.com/office/officeart/2005/8/layout/gear1"/>
    <dgm:cxn modelId="{A1F97396-64BD-4604-8E75-F6520760C42B}" type="presOf" srcId="{7FCDD553-F28F-409A-8834-C739CA1B6829}" destId="{F9B6C395-4CC8-429C-AAF6-798706B8C830}" srcOrd="0" destOrd="0" presId="urn:microsoft.com/office/officeart/2005/8/layout/gear1"/>
    <dgm:cxn modelId="{8A8BE042-C00F-42F3-9943-14106B67ECFB}" type="presOf" srcId="{8B91A371-B5B4-46B7-99C5-6F9EBFFE2C24}" destId="{274CDE36-8AA3-4CF7-8DD2-8FFE6A442C67}" srcOrd="0" destOrd="0" presId="urn:microsoft.com/office/officeart/2005/8/layout/gear1"/>
    <dgm:cxn modelId="{0C223DBB-DCC2-4EDD-A439-5F49802C4202}" type="presOf" srcId="{881EB405-F12C-4434-97F8-BABBD8FF42DA}" destId="{EEED708F-FC38-4CB0-B5E2-3B6A452AEC65}" srcOrd="2" destOrd="0" presId="urn:microsoft.com/office/officeart/2005/8/layout/gear1"/>
    <dgm:cxn modelId="{6F0932C8-6C45-430C-90D7-677F4616EDC7}" type="presOf" srcId="{881EB405-F12C-4434-97F8-BABBD8FF42DA}" destId="{1946F3B3-6E01-4842-AC81-82BA755A33F5}" srcOrd="0" destOrd="0" presId="urn:microsoft.com/office/officeart/2005/8/layout/gear1"/>
    <dgm:cxn modelId="{F326B749-11D9-4D65-83D0-8D124E2EE830}" srcId="{9867C8A2-95D5-4A9D-9D0F-2A4A29BF125C}" destId="{5DF6200A-0961-4C63-B3B2-BDD484D71755}" srcOrd="0" destOrd="0" parTransId="{0C5B0932-DAC6-4FD4-9C61-5442A20F4093}" sibTransId="{8B91A371-B5B4-46B7-99C5-6F9EBFFE2C24}"/>
    <dgm:cxn modelId="{CD5613F1-563B-49D1-B078-6432B49CE58F}" type="presOf" srcId="{881EB405-F12C-4434-97F8-BABBD8FF42DA}" destId="{18CC69B5-5D7F-49DE-A0D1-1EC8B5E06543}" srcOrd="3" destOrd="0" presId="urn:microsoft.com/office/officeart/2005/8/layout/gear1"/>
    <dgm:cxn modelId="{6E55E4FD-4E8B-4762-85B2-CFC99A4F82C5}" type="presOf" srcId="{5DF6200A-0961-4C63-B3B2-BDD484D71755}" destId="{086F1692-8614-4A28-965F-DEB364215299}" srcOrd="0" destOrd="0" presId="urn:microsoft.com/office/officeart/2005/8/layout/gear1"/>
    <dgm:cxn modelId="{D9E56773-ACEA-4B83-8768-EDE126F920A5}" type="presOf" srcId="{881EB405-F12C-4434-97F8-BABBD8FF42DA}" destId="{273DEFB1-674C-4443-865D-71B3F31AA89C}" srcOrd="1" destOrd="0" presId="urn:microsoft.com/office/officeart/2005/8/layout/gear1"/>
    <dgm:cxn modelId="{BF09BE66-B710-4907-B2B0-1CDBAAB2864C}" srcId="{9867C8A2-95D5-4A9D-9D0F-2A4A29BF125C}" destId="{7FCDD553-F28F-409A-8834-C739CA1B6829}" srcOrd="1" destOrd="0" parTransId="{38C15232-8D82-498C-A744-A911119B51CB}" sibTransId="{7A960F64-7CD2-446B-AC3E-A95D980A6422}"/>
    <dgm:cxn modelId="{28DA6371-C696-4C80-B231-8D8003BD8AE7}" type="presOf" srcId="{5DF6200A-0961-4C63-B3B2-BDD484D71755}" destId="{1EC67ACC-E0FA-4E0C-A106-2E5E6BA5AEE9}" srcOrd="2" destOrd="0" presId="urn:microsoft.com/office/officeart/2005/8/layout/gear1"/>
    <dgm:cxn modelId="{48E74753-0436-4D6B-9F35-F8F46A31F16E}" type="presParOf" srcId="{3D78B79E-6B34-428B-8BAA-304B489ACBFF}" destId="{086F1692-8614-4A28-965F-DEB364215299}" srcOrd="0" destOrd="0" presId="urn:microsoft.com/office/officeart/2005/8/layout/gear1"/>
    <dgm:cxn modelId="{43FC291F-2016-421A-BF12-BFAB0963EAAE}" type="presParOf" srcId="{3D78B79E-6B34-428B-8BAA-304B489ACBFF}" destId="{01C8E74E-0EBC-484D-89EA-F91907145874}" srcOrd="1" destOrd="0" presId="urn:microsoft.com/office/officeart/2005/8/layout/gear1"/>
    <dgm:cxn modelId="{F96AB4DC-1C1A-4920-9CA4-02DCC16DFEBA}" type="presParOf" srcId="{3D78B79E-6B34-428B-8BAA-304B489ACBFF}" destId="{1EC67ACC-E0FA-4E0C-A106-2E5E6BA5AEE9}" srcOrd="2" destOrd="0" presId="urn:microsoft.com/office/officeart/2005/8/layout/gear1"/>
    <dgm:cxn modelId="{C06D58CE-E12B-4629-A4DE-071B093AA800}" type="presParOf" srcId="{3D78B79E-6B34-428B-8BAA-304B489ACBFF}" destId="{F9B6C395-4CC8-429C-AAF6-798706B8C830}" srcOrd="3" destOrd="0" presId="urn:microsoft.com/office/officeart/2005/8/layout/gear1"/>
    <dgm:cxn modelId="{8580E542-2B11-4B88-98EC-A4AEB9971D4F}" type="presParOf" srcId="{3D78B79E-6B34-428B-8BAA-304B489ACBFF}" destId="{C8B57479-9795-4702-8ECB-3CCC25701AA2}" srcOrd="4" destOrd="0" presId="urn:microsoft.com/office/officeart/2005/8/layout/gear1"/>
    <dgm:cxn modelId="{6768762A-03DC-429B-BFD4-54950FEC6061}" type="presParOf" srcId="{3D78B79E-6B34-428B-8BAA-304B489ACBFF}" destId="{A53E64D1-A5CF-4B1F-9DE3-F51930B5E7F9}" srcOrd="5" destOrd="0" presId="urn:microsoft.com/office/officeart/2005/8/layout/gear1"/>
    <dgm:cxn modelId="{1A15D3F0-B52D-43ED-9D43-8683F1B5289C}" type="presParOf" srcId="{3D78B79E-6B34-428B-8BAA-304B489ACBFF}" destId="{1946F3B3-6E01-4842-AC81-82BA755A33F5}" srcOrd="6" destOrd="0" presId="urn:microsoft.com/office/officeart/2005/8/layout/gear1"/>
    <dgm:cxn modelId="{B320A169-52B9-4F39-998D-6D384B235DAB}" type="presParOf" srcId="{3D78B79E-6B34-428B-8BAA-304B489ACBFF}" destId="{273DEFB1-674C-4443-865D-71B3F31AA89C}" srcOrd="7" destOrd="0" presId="urn:microsoft.com/office/officeart/2005/8/layout/gear1"/>
    <dgm:cxn modelId="{2DD5D545-C1AC-4192-BA9B-673AC54725BC}" type="presParOf" srcId="{3D78B79E-6B34-428B-8BAA-304B489ACBFF}" destId="{EEED708F-FC38-4CB0-B5E2-3B6A452AEC65}" srcOrd="8" destOrd="0" presId="urn:microsoft.com/office/officeart/2005/8/layout/gear1"/>
    <dgm:cxn modelId="{C80CCB67-3BCC-4663-ABA2-F4A86CF6F039}" type="presParOf" srcId="{3D78B79E-6B34-428B-8BAA-304B489ACBFF}" destId="{18CC69B5-5D7F-49DE-A0D1-1EC8B5E06543}" srcOrd="9" destOrd="0" presId="urn:microsoft.com/office/officeart/2005/8/layout/gear1"/>
    <dgm:cxn modelId="{75948E93-F407-4BB5-B5F7-49CBCF201E28}" type="presParOf" srcId="{3D78B79E-6B34-428B-8BAA-304B489ACBFF}" destId="{274CDE36-8AA3-4CF7-8DD2-8FFE6A442C67}" srcOrd="10" destOrd="0" presId="urn:microsoft.com/office/officeart/2005/8/layout/gear1"/>
    <dgm:cxn modelId="{9322136D-E1F8-45F7-A127-45F48240B1E4}" type="presParOf" srcId="{3D78B79E-6B34-428B-8BAA-304B489ACBFF}" destId="{964A4D20-28E1-452F-8FCA-017C3A3D5022}" srcOrd="11" destOrd="0" presId="urn:microsoft.com/office/officeart/2005/8/layout/gear1"/>
    <dgm:cxn modelId="{CFDDB3EC-043C-40D5-BD59-7DC2219C5831}" type="presParOf" srcId="{3D78B79E-6B34-428B-8BAA-304B489ACBFF}" destId="{238F0BBA-A2F7-44D2-A0EF-6944914FA66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855435D-ABFA-4A87-B82E-879DA144C219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53D928A-BF00-44F5-932C-7BB9220CA771}">
      <dgm:prSet phldrT="[Tekst]" custT="1"/>
      <dgm:spPr/>
      <dgm:t>
        <a:bodyPr/>
        <a:lstStyle/>
        <a:p>
          <a:r>
            <a:rPr lang="pl-PL" sz="2800" b="1" dirty="0" err="1" smtClean="0">
              <a:solidFill>
                <a:schemeClr val="bg1"/>
              </a:solidFill>
            </a:rPr>
            <a:t>Collect</a:t>
          </a:r>
          <a:endParaRPr lang="pl-PL" sz="2800" b="1" dirty="0">
            <a:solidFill>
              <a:schemeClr val="bg1"/>
            </a:solidFill>
          </a:endParaRPr>
        </a:p>
      </dgm:t>
    </dgm:pt>
    <dgm:pt modelId="{70F5E0F9-69B1-45D0-92B4-44553A1ED2D0}" type="parTrans" cxnId="{61ECC3B1-B5BB-4820-B998-1233DBBC46FD}">
      <dgm:prSet/>
      <dgm:spPr/>
      <dgm:t>
        <a:bodyPr/>
        <a:lstStyle/>
        <a:p>
          <a:endParaRPr lang="pl-PL"/>
        </a:p>
      </dgm:t>
    </dgm:pt>
    <dgm:pt modelId="{CC987857-FE44-44F7-9139-F713664A315F}" type="sibTrans" cxnId="{61ECC3B1-B5BB-4820-B998-1233DBBC46FD}">
      <dgm:prSet/>
      <dgm:spPr/>
      <dgm:t>
        <a:bodyPr/>
        <a:lstStyle/>
        <a:p>
          <a:endParaRPr lang="pl-PL"/>
        </a:p>
      </dgm:t>
    </dgm:pt>
    <dgm:pt modelId="{96E341E6-1308-4FEB-9390-FEA52622E024}" type="pres">
      <dgm:prSet presAssocID="{6855435D-ABFA-4A87-B82E-879DA144C219}" presName="Name0" presStyleCnt="0">
        <dgm:presLayoutVars>
          <dgm:dir/>
          <dgm:animLvl val="lvl"/>
          <dgm:resizeHandles val="exact"/>
        </dgm:presLayoutVars>
      </dgm:prSet>
      <dgm:spPr/>
    </dgm:pt>
    <dgm:pt modelId="{0FF45660-68AF-4AFF-870E-1DA456881A5D}" type="pres">
      <dgm:prSet presAssocID="{6855435D-ABFA-4A87-B82E-879DA144C219}" presName="dummy" presStyleCnt="0"/>
      <dgm:spPr/>
    </dgm:pt>
    <dgm:pt modelId="{7801A1D7-C63F-48CB-8840-922EDE917C28}" type="pres">
      <dgm:prSet presAssocID="{6855435D-ABFA-4A87-B82E-879DA144C219}" presName="linH" presStyleCnt="0"/>
      <dgm:spPr/>
    </dgm:pt>
    <dgm:pt modelId="{67D174E5-922B-461C-9A0D-6181D3FE470B}" type="pres">
      <dgm:prSet presAssocID="{6855435D-ABFA-4A87-B82E-879DA144C219}" presName="padding1" presStyleCnt="0"/>
      <dgm:spPr/>
    </dgm:pt>
    <dgm:pt modelId="{5D6BE74F-244D-4B4A-9523-9BAE8142812C}" type="pres">
      <dgm:prSet presAssocID="{053D928A-BF00-44F5-932C-7BB9220CA771}" presName="linV" presStyleCnt="0"/>
      <dgm:spPr/>
    </dgm:pt>
    <dgm:pt modelId="{DED07115-3121-4EFE-93AF-5FB65492DDE3}" type="pres">
      <dgm:prSet presAssocID="{053D928A-BF00-44F5-932C-7BB9220CA771}" presName="spVertical1" presStyleCnt="0"/>
      <dgm:spPr/>
    </dgm:pt>
    <dgm:pt modelId="{60A108A5-C53F-4CB7-A85C-2ADCEFD946E7}" type="pres">
      <dgm:prSet presAssocID="{053D928A-BF00-44F5-932C-7BB9220CA771}" presName="parTx" presStyleLbl="revTx" presStyleIdx="0" presStyleCnt="1" custLinFactNeighborX="-9845" custLinFactNeighborY="3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0EFB6B6-F715-4389-9050-5647052CE52E}" type="pres">
      <dgm:prSet presAssocID="{053D928A-BF00-44F5-932C-7BB9220CA771}" presName="spVertical2" presStyleCnt="0"/>
      <dgm:spPr/>
    </dgm:pt>
    <dgm:pt modelId="{0C3532C9-2ADF-443B-AE52-B7ABAE26B55B}" type="pres">
      <dgm:prSet presAssocID="{053D928A-BF00-44F5-932C-7BB9220CA771}" presName="spVertical3" presStyleCnt="0"/>
      <dgm:spPr/>
    </dgm:pt>
    <dgm:pt modelId="{FE58F549-912B-4AC2-BF5B-0AB2BCD213B8}" type="pres">
      <dgm:prSet presAssocID="{6855435D-ABFA-4A87-B82E-879DA144C219}" presName="padding2" presStyleCnt="0"/>
      <dgm:spPr/>
    </dgm:pt>
    <dgm:pt modelId="{FDBA87A2-01D2-4A46-9A77-7B1613DDF189}" type="pres">
      <dgm:prSet presAssocID="{6855435D-ABFA-4A87-B82E-879DA144C219}" presName="negArrow" presStyleCnt="0"/>
      <dgm:spPr/>
    </dgm:pt>
    <dgm:pt modelId="{DF7DB693-AF33-49AA-AC0F-51213D0A31F8}" type="pres">
      <dgm:prSet presAssocID="{6855435D-ABFA-4A87-B82E-879DA144C219}" presName="backgroundArrow" presStyleLbl="node1" presStyleIdx="0" presStyleCnt="1"/>
      <dgm:spPr/>
    </dgm:pt>
  </dgm:ptLst>
  <dgm:cxnLst>
    <dgm:cxn modelId="{36508986-45FB-4D11-9D72-89D5105C9BBF}" type="presOf" srcId="{6855435D-ABFA-4A87-B82E-879DA144C219}" destId="{96E341E6-1308-4FEB-9390-FEA52622E024}" srcOrd="0" destOrd="0" presId="urn:microsoft.com/office/officeart/2005/8/layout/hProcess3"/>
    <dgm:cxn modelId="{2EA219F4-E7D8-4D81-A394-555F2529D907}" type="presOf" srcId="{053D928A-BF00-44F5-932C-7BB9220CA771}" destId="{60A108A5-C53F-4CB7-A85C-2ADCEFD946E7}" srcOrd="0" destOrd="0" presId="urn:microsoft.com/office/officeart/2005/8/layout/hProcess3"/>
    <dgm:cxn modelId="{61ECC3B1-B5BB-4820-B998-1233DBBC46FD}" srcId="{6855435D-ABFA-4A87-B82E-879DA144C219}" destId="{053D928A-BF00-44F5-932C-7BB9220CA771}" srcOrd="0" destOrd="0" parTransId="{70F5E0F9-69B1-45D0-92B4-44553A1ED2D0}" sibTransId="{CC987857-FE44-44F7-9139-F713664A315F}"/>
    <dgm:cxn modelId="{54C57000-9935-422D-BCDD-4CE06B5F8ACE}" type="presParOf" srcId="{96E341E6-1308-4FEB-9390-FEA52622E024}" destId="{0FF45660-68AF-4AFF-870E-1DA456881A5D}" srcOrd="0" destOrd="0" presId="urn:microsoft.com/office/officeart/2005/8/layout/hProcess3"/>
    <dgm:cxn modelId="{B2BB9604-F113-49A9-9EE0-EDEB9893E739}" type="presParOf" srcId="{96E341E6-1308-4FEB-9390-FEA52622E024}" destId="{7801A1D7-C63F-48CB-8840-922EDE917C28}" srcOrd="1" destOrd="0" presId="urn:microsoft.com/office/officeart/2005/8/layout/hProcess3"/>
    <dgm:cxn modelId="{58177860-B2B6-4274-A320-666806FA71B1}" type="presParOf" srcId="{7801A1D7-C63F-48CB-8840-922EDE917C28}" destId="{67D174E5-922B-461C-9A0D-6181D3FE470B}" srcOrd="0" destOrd="0" presId="urn:microsoft.com/office/officeart/2005/8/layout/hProcess3"/>
    <dgm:cxn modelId="{DBA54B3D-5852-4A1F-8C7D-6A394D325D17}" type="presParOf" srcId="{7801A1D7-C63F-48CB-8840-922EDE917C28}" destId="{5D6BE74F-244D-4B4A-9523-9BAE8142812C}" srcOrd="1" destOrd="0" presId="urn:microsoft.com/office/officeart/2005/8/layout/hProcess3"/>
    <dgm:cxn modelId="{1EE9B657-3541-473E-A05D-6E4A639E0048}" type="presParOf" srcId="{5D6BE74F-244D-4B4A-9523-9BAE8142812C}" destId="{DED07115-3121-4EFE-93AF-5FB65492DDE3}" srcOrd="0" destOrd="0" presId="urn:microsoft.com/office/officeart/2005/8/layout/hProcess3"/>
    <dgm:cxn modelId="{6CE27810-5D28-49B8-93AE-FF8B295B81A0}" type="presParOf" srcId="{5D6BE74F-244D-4B4A-9523-9BAE8142812C}" destId="{60A108A5-C53F-4CB7-A85C-2ADCEFD946E7}" srcOrd="1" destOrd="0" presId="urn:microsoft.com/office/officeart/2005/8/layout/hProcess3"/>
    <dgm:cxn modelId="{CB607B87-63B7-45B2-A9CD-3F6A3AFEC05A}" type="presParOf" srcId="{5D6BE74F-244D-4B4A-9523-9BAE8142812C}" destId="{D0EFB6B6-F715-4389-9050-5647052CE52E}" srcOrd="2" destOrd="0" presId="urn:microsoft.com/office/officeart/2005/8/layout/hProcess3"/>
    <dgm:cxn modelId="{8134985F-7DE5-485A-B5CD-9AC4CDB92BC3}" type="presParOf" srcId="{5D6BE74F-244D-4B4A-9523-9BAE8142812C}" destId="{0C3532C9-2ADF-443B-AE52-B7ABAE26B55B}" srcOrd="3" destOrd="0" presId="urn:microsoft.com/office/officeart/2005/8/layout/hProcess3"/>
    <dgm:cxn modelId="{3ACBF9CC-A359-4DF1-95A8-690DDD2D92F1}" type="presParOf" srcId="{7801A1D7-C63F-48CB-8840-922EDE917C28}" destId="{FE58F549-912B-4AC2-BF5B-0AB2BCD213B8}" srcOrd="2" destOrd="0" presId="urn:microsoft.com/office/officeart/2005/8/layout/hProcess3"/>
    <dgm:cxn modelId="{52CFD0C1-EEC1-41CA-B20E-E30B9F6BD0D8}" type="presParOf" srcId="{7801A1D7-C63F-48CB-8840-922EDE917C28}" destId="{FDBA87A2-01D2-4A46-9A77-7B1613DDF189}" srcOrd="3" destOrd="0" presId="urn:microsoft.com/office/officeart/2005/8/layout/hProcess3"/>
    <dgm:cxn modelId="{23992BBA-AB34-46C1-8C73-BA5E0AA494B3}" type="presParOf" srcId="{7801A1D7-C63F-48CB-8840-922EDE917C28}" destId="{DF7DB693-AF33-49AA-AC0F-51213D0A31F8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26267-353A-4C3B-98C3-F71CDD132CB1}">
      <dsp:nvSpPr>
        <dsp:cNvPr id="0" name=""/>
        <dsp:cNvSpPr/>
      </dsp:nvSpPr>
      <dsp:spPr>
        <a:xfrm rot="10800000">
          <a:off x="1402856" y="875"/>
          <a:ext cx="4104513" cy="1476053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0899" tIns="87630" rIns="163576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300" kern="1200" dirty="0" err="1" smtClean="0"/>
            <a:t>Statistical</a:t>
          </a:r>
          <a:r>
            <a:rPr lang="pl-PL" sz="2300" kern="1200" dirty="0" smtClean="0"/>
            <a:t> </a:t>
          </a:r>
          <a:r>
            <a:rPr lang="pl-PL" sz="2300" kern="1200" dirty="0" err="1" smtClean="0"/>
            <a:t>address</a:t>
          </a:r>
          <a:r>
            <a:rPr lang="pl-PL" sz="2300" kern="1200" dirty="0" smtClean="0"/>
            <a:t> </a:t>
          </a:r>
          <a:r>
            <a:rPr lang="pl-PL" sz="2300" kern="1200" dirty="0" err="1" smtClean="0"/>
            <a:t>points</a:t>
          </a:r>
          <a:endParaRPr lang="pl-PL" sz="23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err="1" smtClean="0"/>
            <a:t>address</a:t>
          </a:r>
          <a:r>
            <a:rPr lang="pl-PL" sz="1800" kern="1200" dirty="0" smtClean="0"/>
            <a:t> </a:t>
          </a:r>
          <a:r>
            <a:rPr lang="pl-PL" sz="1800" kern="1200" dirty="0" err="1" smtClean="0"/>
            <a:t>points</a:t>
          </a:r>
          <a:r>
            <a:rPr lang="pl-PL" sz="1800" kern="1200" dirty="0" smtClean="0"/>
            <a:t> for </a:t>
          </a:r>
          <a:r>
            <a:rPr lang="pl-PL" sz="1800" kern="1200" dirty="0" err="1" smtClean="0"/>
            <a:t>dwelling</a:t>
          </a:r>
          <a:r>
            <a:rPr lang="pl-PL" sz="1800" kern="1200" dirty="0" smtClean="0"/>
            <a:t> </a:t>
          </a:r>
          <a:r>
            <a:rPr lang="pl-PL" sz="1800" kern="1200" dirty="0" err="1" smtClean="0"/>
            <a:t>locations</a:t>
          </a:r>
          <a:endParaRPr lang="pl-PL" sz="1800" kern="1200" dirty="0">
            <a:solidFill>
              <a:srgbClr val="FF0000"/>
            </a:solidFill>
          </a:endParaRPr>
        </a:p>
      </dsp:txBody>
      <dsp:txXfrm rot="10800000">
        <a:off x="1771869" y="875"/>
        <a:ext cx="3735500" cy="1476053"/>
      </dsp:txXfrm>
    </dsp:sp>
    <dsp:sp modelId="{DA9C067D-7E26-4070-9C80-426BDA3DD887}">
      <dsp:nvSpPr>
        <dsp:cNvPr id="0" name=""/>
        <dsp:cNvSpPr/>
      </dsp:nvSpPr>
      <dsp:spPr>
        <a:xfrm>
          <a:off x="664830" y="875"/>
          <a:ext cx="1476053" cy="147605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40E111C-6358-41FA-8399-F1B58EF54F01}">
      <dsp:nvSpPr>
        <dsp:cNvPr id="0" name=""/>
        <dsp:cNvSpPr/>
      </dsp:nvSpPr>
      <dsp:spPr>
        <a:xfrm rot="10800000">
          <a:off x="1402856" y="1917542"/>
          <a:ext cx="4104513" cy="1476053"/>
        </a:xfrm>
        <a:prstGeom prst="homePlate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0899" tIns="87630" rIns="163576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300" kern="1200" dirty="0" err="1" smtClean="0"/>
            <a:t>Statistical</a:t>
          </a:r>
          <a:r>
            <a:rPr lang="pl-PL" sz="2300" kern="1200" dirty="0" smtClean="0"/>
            <a:t> </a:t>
          </a:r>
          <a:r>
            <a:rPr lang="pl-PL" sz="2300" kern="1200" dirty="0" err="1" smtClean="0"/>
            <a:t>division</a:t>
          </a:r>
          <a:r>
            <a:rPr lang="pl-PL" sz="2300" kern="1200" dirty="0" smtClean="0"/>
            <a:t> </a:t>
          </a:r>
          <a:r>
            <a:rPr lang="pl-PL" sz="2300" kern="1200" dirty="0" err="1" smtClean="0"/>
            <a:t>borders</a:t>
          </a:r>
          <a:endParaRPr lang="pl-PL" sz="23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err="1" smtClean="0"/>
            <a:t>Statistical</a:t>
          </a:r>
          <a:r>
            <a:rPr lang="pl-PL" sz="1800" kern="1200" dirty="0" smtClean="0"/>
            <a:t> regions</a:t>
          </a:r>
          <a:endParaRPr lang="pl-PL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 err="1" smtClean="0"/>
            <a:t>Census</a:t>
          </a:r>
          <a:r>
            <a:rPr lang="pl-PL" sz="1800" kern="1200" dirty="0" smtClean="0"/>
            <a:t> </a:t>
          </a:r>
          <a:r>
            <a:rPr lang="pl-PL" sz="1800" kern="1200" dirty="0" err="1" smtClean="0"/>
            <a:t>areas</a:t>
          </a:r>
          <a:endParaRPr lang="pl-PL" sz="1800" kern="1200" dirty="0"/>
        </a:p>
      </dsp:txBody>
      <dsp:txXfrm rot="10800000">
        <a:off x="1771869" y="1917542"/>
        <a:ext cx="3735500" cy="1476053"/>
      </dsp:txXfrm>
    </dsp:sp>
    <dsp:sp modelId="{FBED4220-2D06-4F6B-838E-E3D00FD44B3F}">
      <dsp:nvSpPr>
        <dsp:cNvPr id="0" name=""/>
        <dsp:cNvSpPr/>
      </dsp:nvSpPr>
      <dsp:spPr>
        <a:xfrm>
          <a:off x="664830" y="1917542"/>
          <a:ext cx="1476053" cy="147605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DB693-AF33-49AA-AC0F-51213D0A31F8}">
      <dsp:nvSpPr>
        <dsp:cNvPr id="0" name=""/>
        <dsp:cNvSpPr/>
      </dsp:nvSpPr>
      <dsp:spPr>
        <a:xfrm>
          <a:off x="0" y="36178"/>
          <a:ext cx="2862317" cy="1584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A108A5-C53F-4CB7-A85C-2ADCEFD946E7}">
      <dsp:nvSpPr>
        <dsp:cNvPr id="0" name=""/>
        <dsp:cNvSpPr/>
      </dsp:nvSpPr>
      <dsp:spPr>
        <a:xfrm>
          <a:off x="1" y="400015"/>
          <a:ext cx="2345200" cy="79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err="1" smtClean="0">
              <a:solidFill>
                <a:schemeClr val="bg1"/>
              </a:solidFill>
            </a:rPr>
            <a:t>Disseminate</a:t>
          </a:r>
          <a:endParaRPr lang="pl-PL" sz="2800" b="1" kern="1200" dirty="0">
            <a:solidFill>
              <a:schemeClr val="bg1"/>
            </a:solidFill>
          </a:endParaRPr>
        </a:p>
      </dsp:txBody>
      <dsp:txXfrm>
        <a:off x="1" y="400015"/>
        <a:ext cx="2345200" cy="7920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DB693-AF33-49AA-AC0F-51213D0A31F8}">
      <dsp:nvSpPr>
        <dsp:cNvPr id="0" name=""/>
        <dsp:cNvSpPr/>
      </dsp:nvSpPr>
      <dsp:spPr>
        <a:xfrm>
          <a:off x="0" y="17994"/>
          <a:ext cx="2862317" cy="1584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A108A5-C53F-4CB7-A85C-2ADCEFD946E7}">
      <dsp:nvSpPr>
        <dsp:cNvPr id="0" name=""/>
        <dsp:cNvSpPr/>
      </dsp:nvSpPr>
      <dsp:spPr>
        <a:xfrm>
          <a:off x="1" y="400015"/>
          <a:ext cx="2345200" cy="79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err="1" smtClean="0">
              <a:solidFill>
                <a:schemeClr val="bg1"/>
              </a:solidFill>
            </a:rPr>
            <a:t>Analyse</a:t>
          </a:r>
          <a:endParaRPr lang="pl-PL" sz="2800" b="1" kern="1200" dirty="0" smtClean="0">
            <a:solidFill>
              <a:schemeClr val="bg1"/>
            </a:solidFill>
          </a:endParaRPr>
        </a:p>
      </dsp:txBody>
      <dsp:txXfrm>
        <a:off x="1" y="400015"/>
        <a:ext cx="2345200" cy="792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84A15E-5BCF-4B5C-ABC7-56013A11D965}">
      <dsp:nvSpPr>
        <dsp:cNvPr id="0" name=""/>
        <dsp:cNvSpPr/>
      </dsp:nvSpPr>
      <dsp:spPr>
        <a:xfrm>
          <a:off x="0" y="271115"/>
          <a:ext cx="1843962" cy="1105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3112" tIns="270764" rIns="143112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err="1" smtClean="0"/>
            <a:t>Ortophotomap</a:t>
          </a:r>
          <a:r>
            <a:rPr lang="pl-PL" sz="1300" i="0" kern="1200" dirty="0" smtClean="0"/>
            <a:t>,</a:t>
          </a:r>
          <a:endParaRPr lang="pl-PL" sz="1300" i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err="1" smtClean="0"/>
            <a:t>Cadastral</a:t>
          </a:r>
          <a:r>
            <a:rPr lang="pl-PL" sz="1300" i="0" kern="1200" dirty="0" smtClean="0"/>
            <a:t> Data,</a:t>
          </a:r>
          <a:endParaRPr lang="pl-PL" sz="1300" i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err="1" smtClean="0"/>
            <a:t>Administrative</a:t>
          </a:r>
          <a:r>
            <a:rPr lang="pl-PL" sz="1300" i="0" kern="1200" dirty="0" smtClean="0"/>
            <a:t> </a:t>
          </a:r>
          <a:r>
            <a:rPr lang="pl-PL" sz="1300" i="0" kern="1200" dirty="0" err="1" smtClean="0"/>
            <a:t>division</a:t>
          </a:r>
          <a:r>
            <a:rPr lang="pl-PL" sz="1300" i="0" kern="1200" dirty="0" smtClean="0"/>
            <a:t> </a:t>
          </a:r>
          <a:r>
            <a:rPr lang="pl-PL" sz="1300" i="0" kern="1200" dirty="0" err="1" smtClean="0"/>
            <a:t>borders</a:t>
          </a:r>
          <a:r>
            <a:rPr lang="pl-PL" sz="1300" i="0" kern="1200" dirty="0" smtClean="0"/>
            <a:t>,</a:t>
          </a:r>
          <a:endParaRPr lang="pl-PL" sz="1300" i="0" kern="1200" dirty="0"/>
        </a:p>
      </dsp:txBody>
      <dsp:txXfrm>
        <a:off x="0" y="271115"/>
        <a:ext cx="1843962" cy="1105650"/>
      </dsp:txXfrm>
    </dsp:sp>
    <dsp:sp modelId="{76C53A05-918F-4F8E-801C-81B0B3A3A4EF}">
      <dsp:nvSpPr>
        <dsp:cNvPr id="0" name=""/>
        <dsp:cNvSpPr/>
      </dsp:nvSpPr>
      <dsp:spPr>
        <a:xfrm>
          <a:off x="92198" y="79235"/>
          <a:ext cx="1290773" cy="3837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788" tIns="0" rIns="487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b="1" kern="1200" dirty="0" err="1" smtClean="0"/>
            <a:t>Primary</a:t>
          </a:r>
          <a:r>
            <a:rPr lang="pl-PL" sz="1300" kern="1200" dirty="0" smtClean="0"/>
            <a:t>:</a:t>
          </a:r>
          <a:endParaRPr lang="pl-PL" sz="1300" kern="1200" dirty="0"/>
        </a:p>
      </dsp:txBody>
      <dsp:txXfrm>
        <a:off x="110932" y="97969"/>
        <a:ext cx="1253305" cy="346292"/>
      </dsp:txXfrm>
    </dsp:sp>
    <dsp:sp modelId="{DB5017AD-3138-4CE0-BC40-DB3D592C5DA8}">
      <dsp:nvSpPr>
        <dsp:cNvPr id="0" name=""/>
        <dsp:cNvSpPr/>
      </dsp:nvSpPr>
      <dsp:spPr>
        <a:xfrm>
          <a:off x="0" y="1638846"/>
          <a:ext cx="1843962" cy="2170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3112" tIns="270764" rIns="143112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smtClean="0"/>
            <a:t>LPIS (Land Parcel </a:t>
          </a:r>
          <a:r>
            <a:rPr lang="pl-PL" sz="1300" i="0" kern="1200" dirty="0" err="1" smtClean="0"/>
            <a:t>Identification</a:t>
          </a:r>
          <a:r>
            <a:rPr lang="pl-PL" sz="1300" i="0" kern="1200" dirty="0" smtClean="0"/>
            <a:t> System),</a:t>
          </a:r>
          <a:endParaRPr lang="pl-PL" sz="1300" i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smtClean="0"/>
            <a:t>Road and street </a:t>
          </a:r>
          <a:r>
            <a:rPr lang="pl-PL" sz="1300" i="0" kern="1200" dirty="0" err="1" smtClean="0"/>
            <a:t>network</a:t>
          </a:r>
          <a:r>
            <a:rPr lang="pl-PL" sz="1300" i="0" kern="1200" dirty="0" smtClean="0"/>
            <a:t> (commercial),</a:t>
          </a:r>
          <a:endParaRPr lang="pl-PL" sz="1300" i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err="1" smtClean="0"/>
            <a:t>Geographical</a:t>
          </a:r>
          <a:r>
            <a:rPr lang="pl-PL" sz="1300" i="0" kern="1200" dirty="0" smtClean="0"/>
            <a:t> </a:t>
          </a:r>
          <a:r>
            <a:rPr lang="pl-PL" sz="1300" i="0" kern="1200" dirty="0" err="1" smtClean="0"/>
            <a:t>Names</a:t>
          </a:r>
          <a:r>
            <a:rPr lang="pl-PL" sz="1300" i="0" kern="1200" dirty="0" smtClean="0"/>
            <a:t>,</a:t>
          </a:r>
          <a:endParaRPr lang="pl-PL" sz="1300" i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i="0" kern="1200" dirty="0" err="1" smtClean="0"/>
            <a:t>Topographic</a:t>
          </a:r>
          <a:r>
            <a:rPr lang="pl-PL" sz="1300" i="0" kern="1200" dirty="0" smtClean="0"/>
            <a:t> Data </a:t>
          </a:r>
          <a:r>
            <a:rPr lang="pl-PL" sz="1300" i="0" kern="1200" dirty="0" err="1" smtClean="0"/>
            <a:t>Base</a:t>
          </a:r>
          <a:r>
            <a:rPr lang="pl-PL" sz="1300" i="0" kern="1200" dirty="0" smtClean="0"/>
            <a:t>.</a:t>
          </a:r>
          <a:endParaRPr lang="pl-PL" sz="1300" i="0" kern="1200" dirty="0"/>
        </a:p>
      </dsp:txBody>
      <dsp:txXfrm>
        <a:off x="0" y="1638846"/>
        <a:ext cx="1843962" cy="2170350"/>
      </dsp:txXfrm>
    </dsp:sp>
    <dsp:sp modelId="{FD2E80B5-E442-4A66-963F-BE4C6CA8A5B0}">
      <dsp:nvSpPr>
        <dsp:cNvPr id="0" name=""/>
        <dsp:cNvSpPr/>
      </dsp:nvSpPr>
      <dsp:spPr>
        <a:xfrm>
          <a:off x="92198" y="1446966"/>
          <a:ext cx="1290773" cy="383760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788" tIns="0" rIns="487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b="1" i="0" kern="1200" dirty="0" err="1" smtClean="0"/>
            <a:t>Secondary</a:t>
          </a:r>
          <a:r>
            <a:rPr lang="pl-PL" sz="1300" i="0" kern="1200" dirty="0" smtClean="0"/>
            <a:t>:</a:t>
          </a:r>
          <a:endParaRPr lang="pl-PL" sz="1300" i="0" kern="1200" dirty="0"/>
        </a:p>
      </dsp:txBody>
      <dsp:txXfrm>
        <a:off x="110932" y="1465700"/>
        <a:ext cx="1253305" cy="3462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C906B-1557-4FE6-AA08-18DD17FD36D8}">
      <dsp:nvSpPr>
        <dsp:cNvPr id="0" name=""/>
        <dsp:cNvSpPr/>
      </dsp:nvSpPr>
      <dsp:spPr>
        <a:xfrm>
          <a:off x="0" y="85031"/>
          <a:ext cx="2132091" cy="12893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Data </a:t>
          </a:r>
          <a:r>
            <a:rPr lang="pl-PL" sz="1900" kern="1200" dirty="0" err="1" smtClean="0"/>
            <a:t>base</a:t>
          </a:r>
          <a:r>
            <a:rPr lang="pl-PL" sz="1900" kern="1200" dirty="0" smtClean="0"/>
            <a:t> with</a:t>
          </a:r>
          <a:r>
            <a:rPr lang="en-GB" sz="1900" kern="1200" dirty="0" smtClean="0"/>
            <a:t> a</a:t>
          </a:r>
          <a:r>
            <a:rPr lang="pl-PL" sz="1900" kern="1200" dirty="0" err="1" smtClean="0"/>
            <a:t>ggregated</a:t>
          </a:r>
          <a:r>
            <a:rPr lang="pl-PL" sz="1900" kern="1200" dirty="0" smtClean="0"/>
            <a:t> </a:t>
          </a:r>
          <a:r>
            <a:rPr lang="pl-PL" sz="1900" kern="1200" dirty="0" err="1" smtClean="0"/>
            <a:t>statistical</a:t>
          </a:r>
          <a:r>
            <a:rPr lang="pl-PL" sz="1900" kern="1200" dirty="0" smtClean="0"/>
            <a:t> data for </a:t>
          </a:r>
          <a:r>
            <a:rPr lang="pl-PL" sz="1900" kern="1200" dirty="0" err="1" smtClean="0"/>
            <a:t>various</a:t>
          </a:r>
          <a:r>
            <a:rPr lang="pl-PL" sz="1900" kern="1200" dirty="0" smtClean="0"/>
            <a:t> </a:t>
          </a:r>
          <a:r>
            <a:rPr lang="pl-PL" sz="1900" kern="1200" dirty="0" err="1" smtClean="0"/>
            <a:t>years</a:t>
          </a:r>
          <a:endParaRPr lang="pl-PL" sz="1900" kern="1200" dirty="0"/>
        </a:p>
      </dsp:txBody>
      <dsp:txXfrm>
        <a:off x="62940" y="147971"/>
        <a:ext cx="2006211" cy="1163460"/>
      </dsp:txXfrm>
    </dsp:sp>
    <dsp:sp modelId="{C3E35418-84D9-44FF-AD74-67589A6AD0C3}">
      <dsp:nvSpPr>
        <dsp:cNvPr id="0" name=""/>
        <dsp:cNvSpPr/>
      </dsp:nvSpPr>
      <dsp:spPr>
        <a:xfrm>
          <a:off x="0" y="1429091"/>
          <a:ext cx="2132091" cy="1289340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err="1" smtClean="0"/>
            <a:t>Majority</a:t>
          </a:r>
          <a:r>
            <a:rPr lang="pl-PL" sz="1900" kern="1200" dirty="0" smtClean="0"/>
            <a:t> of data </a:t>
          </a:r>
          <a:r>
            <a:rPr lang="pl-PL" sz="1900" kern="1200" dirty="0" err="1" smtClean="0"/>
            <a:t>available</a:t>
          </a:r>
          <a:r>
            <a:rPr lang="pl-PL" sz="1900" kern="1200" dirty="0" smtClean="0"/>
            <a:t> </a:t>
          </a:r>
          <a:r>
            <a:rPr lang="pl-PL" sz="1900" kern="1200" dirty="0" err="1" smtClean="0"/>
            <a:t>since</a:t>
          </a:r>
          <a:r>
            <a:rPr lang="pl-PL" sz="1900" kern="1200" dirty="0" smtClean="0"/>
            <a:t> 2002</a:t>
          </a:r>
          <a:endParaRPr lang="pl-PL" sz="1900" kern="1200" dirty="0"/>
        </a:p>
      </dsp:txBody>
      <dsp:txXfrm>
        <a:off x="62940" y="1492031"/>
        <a:ext cx="2006211" cy="1163460"/>
      </dsp:txXfrm>
    </dsp:sp>
    <dsp:sp modelId="{4D320696-F0AD-4FE6-AB6C-A1A06C66BD83}">
      <dsp:nvSpPr>
        <dsp:cNvPr id="0" name=""/>
        <dsp:cNvSpPr/>
      </dsp:nvSpPr>
      <dsp:spPr>
        <a:xfrm>
          <a:off x="0" y="2773151"/>
          <a:ext cx="2132091" cy="1289340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err="1" smtClean="0"/>
            <a:t>Publication</a:t>
          </a:r>
          <a:r>
            <a:rPr lang="pl-PL" sz="1900" kern="1200" dirty="0" smtClean="0"/>
            <a:t> of data </a:t>
          </a:r>
          <a:r>
            <a:rPr lang="pl-PL" sz="1900" kern="1200" dirty="0" err="1" smtClean="0"/>
            <a:t>also</a:t>
          </a:r>
          <a:r>
            <a:rPr lang="pl-PL" sz="1900" kern="1200" dirty="0" smtClean="0"/>
            <a:t> in English</a:t>
          </a:r>
          <a:endParaRPr lang="pl-PL" sz="1900" kern="1200" dirty="0"/>
        </a:p>
      </dsp:txBody>
      <dsp:txXfrm>
        <a:off x="62940" y="2836091"/>
        <a:ext cx="2006211" cy="11634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C90397-2C30-4161-8AB6-46B5EBD8FE6A}">
      <dsp:nvSpPr>
        <dsp:cNvPr id="0" name=""/>
        <dsp:cNvSpPr/>
      </dsp:nvSpPr>
      <dsp:spPr>
        <a:xfrm>
          <a:off x="0" y="36488"/>
          <a:ext cx="4188462" cy="9126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err="1" smtClean="0"/>
            <a:t>total</a:t>
          </a:r>
          <a:r>
            <a:rPr lang="pl-PL" sz="2400" kern="1200" dirty="0" smtClean="0"/>
            <a:t> </a:t>
          </a:r>
          <a:r>
            <a:rPr lang="pl-PL" sz="2400" kern="1200" dirty="0" err="1" smtClean="0"/>
            <a:t>population</a:t>
          </a:r>
          <a:endParaRPr lang="pl-PL" sz="2400" b="0" kern="1200" dirty="0"/>
        </a:p>
      </dsp:txBody>
      <dsp:txXfrm>
        <a:off x="44549" y="81037"/>
        <a:ext cx="4099364" cy="823502"/>
      </dsp:txXfrm>
    </dsp:sp>
    <dsp:sp modelId="{34D1EC13-DC37-4F01-BB84-C5E8F1F87C9F}">
      <dsp:nvSpPr>
        <dsp:cNvPr id="0" name=""/>
        <dsp:cNvSpPr/>
      </dsp:nvSpPr>
      <dsp:spPr>
        <a:xfrm>
          <a:off x="0" y="1006004"/>
          <a:ext cx="4188462" cy="912600"/>
        </a:xfrm>
        <a:prstGeom prst="round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err="1" smtClean="0"/>
            <a:t>classifications</a:t>
          </a:r>
          <a:r>
            <a:rPr lang="pl-PL" sz="2400" kern="1200" dirty="0" smtClean="0"/>
            <a:t> by sex</a:t>
          </a:r>
          <a:endParaRPr lang="pl-PL" sz="2400" b="0" kern="1200" dirty="0"/>
        </a:p>
      </dsp:txBody>
      <dsp:txXfrm>
        <a:off x="44549" y="1050553"/>
        <a:ext cx="4099364" cy="823502"/>
      </dsp:txXfrm>
    </dsp:sp>
    <dsp:sp modelId="{12C5961F-74FA-4A4C-A13C-F0E0B66379E0}">
      <dsp:nvSpPr>
        <dsp:cNvPr id="0" name=""/>
        <dsp:cNvSpPr/>
      </dsp:nvSpPr>
      <dsp:spPr>
        <a:xfrm>
          <a:off x="0" y="1987724"/>
          <a:ext cx="4188462" cy="912600"/>
        </a:xfrm>
        <a:prstGeom prst="roundRect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err="1" smtClean="0"/>
            <a:t>classifications</a:t>
          </a:r>
          <a:r>
            <a:rPr lang="pl-PL" sz="2400" kern="1200" dirty="0" smtClean="0"/>
            <a:t> by </a:t>
          </a:r>
          <a:r>
            <a:rPr lang="pl-PL" sz="2400" kern="1200" dirty="0" err="1" smtClean="0"/>
            <a:t>age</a:t>
          </a:r>
          <a:r>
            <a:rPr lang="pl-PL" sz="2400" kern="1200" dirty="0" smtClean="0"/>
            <a:t> </a:t>
          </a:r>
          <a:r>
            <a:rPr lang="pl-PL" sz="2400" kern="1200" dirty="0" err="1" smtClean="0"/>
            <a:t>groups</a:t>
          </a:r>
          <a:r>
            <a:rPr lang="pl-PL" sz="2400" kern="1200" dirty="0" smtClean="0"/>
            <a:t>:</a:t>
          </a:r>
          <a:endParaRPr lang="pl-PL" sz="2400" b="0" kern="1200" dirty="0"/>
        </a:p>
      </dsp:txBody>
      <dsp:txXfrm>
        <a:off x="44549" y="2032273"/>
        <a:ext cx="4099364" cy="823502"/>
      </dsp:txXfrm>
    </dsp:sp>
    <dsp:sp modelId="{58B28A53-ACB0-471A-A2C1-3580DBDEC2BA}">
      <dsp:nvSpPr>
        <dsp:cNvPr id="0" name=""/>
        <dsp:cNvSpPr/>
      </dsp:nvSpPr>
      <dsp:spPr>
        <a:xfrm>
          <a:off x="0" y="2900324"/>
          <a:ext cx="4188462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84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900" b="0" kern="1200" dirty="0" smtClean="0"/>
            <a:t>0-14</a:t>
          </a:r>
          <a:endParaRPr lang="pl-PL" sz="1900" b="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900" b="0" kern="1200" dirty="0" smtClean="0"/>
            <a:t>15-64</a:t>
          </a:r>
          <a:endParaRPr lang="pl-PL" sz="1900" b="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900" b="0" kern="1200" dirty="0" smtClean="0"/>
            <a:t>65+</a:t>
          </a:r>
          <a:endParaRPr lang="pl-PL" sz="1900" b="0" kern="1200" dirty="0"/>
        </a:p>
      </dsp:txBody>
      <dsp:txXfrm>
        <a:off x="0" y="2900324"/>
        <a:ext cx="4188462" cy="943920"/>
      </dsp:txXfrm>
    </dsp:sp>
    <dsp:sp modelId="{55830EC5-88E2-4EF2-9C1B-515AB548B86F}">
      <dsp:nvSpPr>
        <dsp:cNvPr id="0" name=""/>
        <dsp:cNvSpPr/>
      </dsp:nvSpPr>
      <dsp:spPr>
        <a:xfrm>
          <a:off x="0" y="3844244"/>
          <a:ext cx="4188462" cy="912600"/>
        </a:xfrm>
        <a:prstGeom prst="round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err="1" smtClean="0"/>
            <a:t>femininity</a:t>
          </a:r>
          <a:r>
            <a:rPr lang="pl-PL" sz="2400" kern="1200" dirty="0" smtClean="0"/>
            <a:t> ratio</a:t>
          </a:r>
          <a:endParaRPr lang="pl-PL" sz="2400" b="0" kern="1200" dirty="0"/>
        </a:p>
      </dsp:txBody>
      <dsp:txXfrm>
        <a:off x="44549" y="3888793"/>
        <a:ext cx="4099364" cy="8235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8E8BB5-2A43-44B2-915C-D228F5C027CE}">
      <dsp:nvSpPr>
        <dsp:cNvPr id="0" name=""/>
        <dsp:cNvSpPr/>
      </dsp:nvSpPr>
      <dsp:spPr>
        <a:xfrm>
          <a:off x="184703" y="1258495"/>
          <a:ext cx="1679269" cy="7662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b="1" kern="1200" smtClean="0"/>
            <a:t>Analysis o</a:t>
          </a:r>
          <a:r>
            <a:rPr lang="en-GB" sz="1500" b="1" kern="1200" smtClean="0"/>
            <a:t>f business activity carried out so far</a:t>
          </a:r>
          <a:endParaRPr lang="pl-PL" sz="1500" b="1" kern="1200" dirty="0"/>
        </a:p>
      </dsp:txBody>
      <dsp:txXfrm>
        <a:off x="184703" y="1258495"/>
        <a:ext cx="1679269" cy="766207"/>
      </dsp:txXfrm>
    </dsp:sp>
    <dsp:sp modelId="{553D7944-4D5E-49C6-B7DA-001DD67DCDF4}">
      <dsp:nvSpPr>
        <dsp:cNvPr id="0" name=""/>
        <dsp:cNvSpPr/>
      </dsp:nvSpPr>
      <dsp:spPr>
        <a:xfrm>
          <a:off x="117387" y="1192329"/>
          <a:ext cx="138377" cy="13837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8BBF3F-3748-41F0-B0A5-D1B63BD7F12E}">
      <dsp:nvSpPr>
        <dsp:cNvPr id="0" name=""/>
        <dsp:cNvSpPr/>
      </dsp:nvSpPr>
      <dsp:spPr>
        <a:xfrm>
          <a:off x="214251" y="998601"/>
          <a:ext cx="138377" cy="138377"/>
        </a:xfrm>
        <a:prstGeom prst="ellipse">
          <a:avLst/>
        </a:prstGeom>
        <a:solidFill>
          <a:schemeClr val="accent4">
            <a:hueOff val="577538"/>
            <a:satOff val="-2665"/>
            <a:lumOff val="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F24B6E-4DF8-4266-901C-6A690833786B}">
      <dsp:nvSpPr>
        <dsp:cNvPr id="0" name=""/>
        <dsp:cNvSpPr/>
      </dsp:nvSpPr>
      <dsp:spPr>
        <a:xfrm>
          <a:off x="446725" y="1037347"/>
          <a:ext cx="217449" cy="217449"/>
        </a:xfrm>
        <a:prstGeom prst="ellipse">
          <a:avLst/>
        </a:prstGeom>
        <a:solidFill>
          <a:schemeClr val="accent4">
            <a:hueOff val="1155077"/>
            <a:satOff val="-5330"/>
            <a:lumOff val="1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7F516D-40E6-4A1B-B5A6-5E3E2038EBB1}">
      <dsp:nvSpPr>
        <dsp:cNvPr id="0" name=""/>
        <dsp:cNvSpPr/>
      </dsp:nvSpPr>
      <dsp:spPr>
        <a:xfrm>
          <a:off x="640453" y="824246"/>
          <a:ext cx="138377" cy="138377"/>
        </a:xfrm>
        <a:prstGeom prst="ellipse">
          <a:avLst/>
        </a:prstGeom>
        <a:solidFill>
          <a:schemeClr val="accent4">
            <a:hueOff val="1732615"/>
            <a:satOff val="-7995"/>
            <a:lumOff val="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DC235-13B7-4ED3-A3C6-A2EAEE931612}">
      <dsp:nvSpPr>
        <dsp:cNvPr id="0" name=""/>
        <dsp:cNvSpPr/>
      </dsp:nvSpPr>
      <dsp:spPr>
        <a:xfrm>
          <a:off x="892299" y="746755"/>
          <a:ext cx="138377" cy="138377"/>
        </a:xfrm>
        <a:prstGeom prst="ellipse">
          <a:avLst/>
        </a:prstGeom>
        <a:solidFill>
          <a:schemeClr val="accent4">
            <a:hueOff val="2310154"/>
            <a:satOff val="-10660"/>
            <a:lumOff val="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ECDAA5-F600-40E9-859F-970F96797CC7}">
      <dsp:nvSpPr>
        <dsp:cNvPr id="0" name=""/>
        <dsp:cNvSpPr/>
      </dsp:nvSpPr>
      <dsp:spPr>
        <a:xfrm>
          <a:off x="1202264" y="882364"/>
          <a:ext cx="138377" cy="138377"/>
        </a:xfrm>
        <a:prstGeom prst="ellipse">
          <a:avLst/>
        </a:prstGeom>
        <a:solidFill>
          <a:schemeClr val="accent4">
            <a:hueOff val="2887692"/>
            <a:satOff val="-13324"/>
            <a:lumOff val="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30597-3CFB-411D-A640-21F25504E1D2}">
      <dsp:nvSpPr>
        <dsp:cNvPr id="0" name=""/>
        <dsp:cNvSpPr/>
      </dsp:nvSpPr>
      <dsp:spPr>
        <a:xfrm>
          <a:off x="1395992" y="979228"/>
          <a:ext cx="217449" cy="217449"/>
        </a:xfrm>
        <a:prstGeom prst="ellipse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F129DF-176C-457F-BDF7-C0762F34418E}">
      <dsp:nvSpPr>
        <dsp:cNvPr id="0" name=""/>
        <dsp:cNvSpPr/>
      </dsp:nvSpPr>
      <dsp:spPr>
        <a:xfrm>
          <a:off x="1667211" y="1192329"/>
          <a:ext cx="138377" cy="138377"/>
        </a:xfrm>
        <a:prstGeom prst="ellipse">
          <a:avLst/>
        </a:prstGeom>
        <a:solidFill>
          <a:schemeClr val="accent4">
            <a:hueOff val="4042769"/>
            <a:satOff val="-18654"/>
            <a:lumOff val="6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35F6C5-37EC-4817-AA91-D85EC6FFABFC}">
      <dsp:nvSpPr>
        <dsp:cNvPr id="0" name=""/>
        <dsp:cNvSpPr/>
      </dsp:nvSpPr>
      <dsp:spPr>
        <a:xfrm>
          <a:off x="1783448" y="1405430"/>
          <a:ext cx="138377" cy="138377"/>
        </a:xfrm>
        <a:prstGeom prst="ellipse">
          <a:avLst/>
        </a:prstGeom>
        <a:solidFill>
          <a:schemeClr val="accent4">
            <a:hueOff val="4620308"/>
            <a:satOff val="-21319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DB4385-A532-4EEB-941A-1A84CE91DBB2}">
      <dsp:nvSpPr>
        <dsp:cNvPr id="0" name=""/>
        <dsp:cNvSpPr/>
      </dsp:nvSpPr>
      <dsp:spPr>
        <a:xfrm>
          <a:off x="846463" y="918842"/>
          <a:ext cx="306637" cy="306637"/>
        </a:xfrm>
        <a:prstGeom prst="ellipse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043A9-7596-40C0-9D1B-72FAE11E890B}">
      <dsp:nvSpPr>
        <dsp:cNvPr id="0" name=""/>
        <dsp:cNvSpPr/>
      </dsp:nvSpPr>
      <dsp:spPr>
        <a:xfrm>
          <a:off x="20523" y="1734767"/>
          <a:ext cx="138377" cy="138377"/>
        </a:xfrm>
        <a:prstGeom prst="ellipse">
          <a:avLst/>
        </a:prstGeom>
        <a:solidFill>
          <a:schemeClr val="accent4">
            <a:hueOff val="5775385"/>
            <a:satOff val="-26649"/>
            <a:lumOff val="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A55B33-D77D-42A6-85DD-486EDD71F9F2}">
      <dsp:nvSpPr>
        <dsp:cNvPr id="0" name=""/>
        <dsp:cNvSpPr/>
      </dsp:nvSpPr>
      <dsp:spPr>
        <a:xfrm>
          <a:off x="136760" y="1909123"/>
          <a:ext cx="217449" cy="217449"/>
        </a:xfrm>
        <a:prstGeom prst="ellipse">
          <a:avLst/>
        </a:prstGeom>
        <a:solidFill>
          <a:schemeClr val="accent4">
            <a:hueOff val="6352923"/>
            <a:satOff val="-29314"/>
            <a:lumOff val="10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DC9075-51AB-4C7B-876B-9D0ADEA9335F}">
      <dsp:nvSpPr>
        <dsp:cNvPr id="0" name=""/>
        <dsp:cNvSpPr/>
      </dsp:nvSpPr>
      <dsp:spPr>
        <a:xfrm>
          <a:off x="427352" y="2064105"/>
          <a:ext cx="316290" cy="316290"/>
        </a:xfrm>
        <a:prstGeom prst="ellipse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A41AE-0463-4BC5-A54D-084565766929}">
      <dsp:nvSpPr>
        <dsp:cNvPr id="0" name=""/>
        <dsp:cNvSpPr/>
      </dsp:nvSpPr>
      <dsp:spPr>
        <a:xfrm>
          <a:off x="834181" y="2315951"/>
          <a:ext cx="138377" cy="138377"/>
        </a:xfrm>
        <a:prstGeom prst="ellipse">
          <a:avLst/>
        </a:prstGeom>
        <a:solidFill>
          <a:schemeClr val="accent4">
            <a:hueOff val="7508000"/>
            <a:satOff val="-34644"/>
            <a:lumOff val="1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7074D-743F-4F7F-A63B-94D7C6C2F3C2}">
      <dsp:nvSpPr>
        <dsp:cNvPr id="0" name=""/>
        <dsp:cNvSpPr/>
      </dsp:nvSpPr>
      <dsp:spPr>
        <a:xfrm>
          <a:off x="911672" y="2064105"/>
          <a:ext cx="217449" cy="217449"/>
        </a:xfrm>
        <a:prstGeom prst="ellipse">
          <a:avLst/>
        </a:prstGeom>
        <a:solidFill>
          <a:schemeClr val="accent4">
            <a:hueOff val="8085538"/>
            <a:satOff val="-37308"/>
            <a:lumOff val="1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CCABDA-0F57-40A7-9274-80D20D93DB89}">
      <dsp:nvSpPr>
        <dsp:cNvPr id="0" name=""/>
        <dsp:cNvSpPr/>
      </dsp:nvSpPr>
      <dsp:spPr>
        <a:xfrm>
          <a:off x="1105400" y="2335324"/>
          <a:ext cx="138377" cy="138377"/>
        </a:xfrm>
        <a:prstGeom prst="ellipse">
          <a:avLst/>
        </a:prstGeom>
        <a:solidFill>
          <a:schemeClr val="accent4">
            <a:hueOff val="8663077"/>
            <a:satOff val="-39973"/>
            <a:lumOff val="1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584B2-8863-439E-B29C-3D507BC7C7DF}">
      <dsp:nvSpPr>
        <dsp:cNvPr id="0" name=""/>
        <dsp:cNvSpPr/>
      </dsp:nvSpPr>
      <dsp:spPr>
        <a:xfrm>
          <a:off x="1279755" y="2025359"/>
          <a:ext cx="316290" cy="316290"/>
        </a:xfrm>
        <a:prstGeom prst="ellipse">
          <a:avLst/>
        </a:prstGeom>
        <a:solidFill>
          <a:schemeClr val="accent4">
            <a:hueOff val="9240615"/>
            <a:satOff val="-42638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330C10-A7A9-4F08-A3D9-A9F9B5F4359A}">
      <dsp:nvSpPr>
        <dsp:cNvPr id="0" name=""/>
        <dsp:cNvSpPr/>
      </dsp:nvSpPr>
      <dsp:spPr>
        <a:xfrm>
          <a:off x="1705957" y="1947868"/>
          <a:ext cx="217449" cy="217449"/>
        </a:xfrm>
        <a:prstGeom prst="ellipse">
          <a:avLst/>
        </a:prstGeom>
        <a:solidFill>
          <a:schemeClr val="accent4">
            <a:hueOff val="9818154"/>
            <a:satOff val="-45303"/>
            <a:lumOff val="166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25948-CFF6-435E-A248-620F589BC55E}">
      <dsp:nvSpPr>
        <dsp:cNvPr id="0" name=""/>
        <dsp:cNvSpPr/>
      </dsp:nvSpPr>
      <dsp:spPr>
        <a:xfrm>
          <a:off x="2005482" y="1037024"/>
          <a:ext cx="638619" cy="1219193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AD774-F51C-4A22-A1A0-2A7D119D89D3}">
      <dsp:nvSpPr>
        <dsp:cNvPr id="0" name=""/>
        <dsp:cNvSpPr/>
      </dsp:nvSpPr>
      <dsp:spPr>
        <a:xfrm>
          <a:off x="2562026" y="836269"/>
          <a:ext cx="1807054" cy="1621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Development of</a:t>
          </a:r>
          <a:endParaRPr lang="pl-PL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the analytical model</a:t>
          </a:r>
          <a:endParaRPr lang="pl-PL" sz="1500" b="1" kern="1200" dirty="0"/>
        </a:p>
      </dsp:txBody>
      <dsp:txXfrm>
        <a:off x="2562026" y="836269"/>
        <a:ext cx="1807054" cy="1621877"/>
      </dsp:txXfrm>
    </dsp:sp>
    <dsp:sp modelId="{1C9BD791-0F74-4237-911E-982A38423586}">
      <dsp:nvSpPr>
        <dsp:cNvPr id="0" name=""/>
        <dsp:cNvSpPr/>
      </dsp:nvSpPr>
      <dsp:spPr>
        <a:xfrm>
          <a:off x="4369080" y="1037024"/>
          <a:ext cx="638619" cy="1219193"/>
        </a:xfrm>
        <a:prstGeom prst="chevron">
          <a:avLst>
            <a:gd name="adj" fmla="val 6231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3568A-774F-4974-A1A7-671C4B180B3D}">
      <dsp:nvSpPr>
        <dsp:cNvPr id="0" name=""/>
        <dsp:cNvSpPr/>
      </dsp:nvSpPr>
      <dsp:spPr>
        <a:xfrm>
          <a:off x="5007699" y="1037617"/>
          <a:ext cx="1741688" cy="1219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Estimation </a:t>
          </a:r>
          <a:endParaRPr lang="pl-PL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of business results</a:t>
          </a:r>
          <a:endParaRPr lang="pl-PL" sz="1500" b="1" kern="1200" dirty="0"/>
        </a:p>
      </dsp:txBody>
      <dsp:txXfrm>
        <a:off x="5007699" y="1037617"/>
        <a:ext cx="1741688" cy="1219181"/>
      </dsp:txXfrm>
    </dsp:sp>
    <dsp:sp modelId="{BFB8F3B4-3A48-4C08-BED1-C1E43B764D3B}">
      <dsp:nvSpPr>
        <dsp:cNvPr id="0" name=""/>
        <dsp:cNvSpPr/>
      </dsp:nvSpPr>
      <dsp:spPr>
        <a:xfrm>
          <a:off x="6631824" y="1037024"/>
          <a:ext cx="638619" cy="1219193"/>
        </a:xfrm>
        <a:prstGeom prst="chevron">
          <a:avLst>
            <a:gd name="adj" fmla="val 6231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FFEE5B-959E-44F1-8861-B34F4D2A0BEC}">
      <dsp:nvSpPr>
        <dsp:cNvPr id="0" name=""/>
        <dsp:cNvSpPr/>
      </dsp:nvSpPr>
      <dsp:spPr>
        <a:xfrm>
          <a:off x="7388007" y="891255"/>
          <a:ext cx="1644852" cy="1570460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Deciding on making local investments</a:t>
          </a:r>
          <a:endParaRPr lang="pl-PL" sz="1500" b="1" kern="1200" dirty="0"/>
        </a:p>
      </dsp:txBody>
      <dsp:txXfrm>
        <a:off x="7628890" y="1121244"/>
        <a:ext cx="1163086" cy="11104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72BFB-3F9F-4237-859D-A2B1602BE93E}">
      <dsp:nvSpPr>
        <dsp:cNvPr id="0" name=""/>
        <dsp:cNvSpPr/>
      </dsp:nvSpPr>
      <dsp:spPr>
        <a:xfrm>
          <a:off x="0" y="0"/>
          <a:ext cx="1553582" cy="3466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err="1" smtClean="0"/>
            <a:t>Income</a:t>
          </a:r>
          <a:endParaRPr lang="pl-PL" sz="1800" kern="1200" dirty="0"/>
        </a:p>
      </dsp:txBody>
      <dsp:txXfrm>
        <a:off x="16924" y="16924"/>
        <a:ext cx="1519734" cy="312842"/>
      </dsp:txXfrm>
    </dsp:sp>
    <dsp:sp modelId="{1B857018-25F7-4278-A53E-985D794EDA6C}">
      <dsp:nvSpPr>
        <dsp:cNvPr id="0" name=""/>
        <dsp:cNvSpPr/>
      </dsp:nvSpPr>
      <dsp:spPr>
        <a:xfrm>
          <a:off x="0" y="403238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3 000 - 4 000 €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403238"/>
        <a:ext cx="1553582" cy="202097"/>
      </dsp:txXfrm>
    </dsp:sp>
    <dsp:sp modelId="{11A0C111-5AD7-4787-90C3-C275AE6654CF}">
      <dsp:nvSpPr>
        <dsp:cNvPr id="0" name=""/>
        <dsp:cNvSpPr/>
      </dsp:nvSpPr>
      <dsp:spPr>
        <a:xfrm>
          <a:off x="0" y="605335"/>
          <a:ext cx="1553582" cy="346690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err="1" smtClean="0"/>
            <a:t>Education</a:t>
          </a:r>
          <a:endParaRPr lang="pl-PL" sz="1800" kern="1200" dirty="0"/>
        </a:p>
      </dsp:txBody>
      <dsp:txXfrm>
        <a:off x="16924" y="622259"/>
        <a:ext cx="1519734" cy="312842"/>
      </dsp:txXfrm>
    </dsp:sp>
    <dsp:sp modelId="{08AF6FE0-E166-4767-8D22-AA93113A2251}">
      <dsp:nvSpPr>
        <dsp:cNvPr id="0" name=""/>
        <dsp:cNvSpPr/>
      </dsp:nvSpPr>
      <dsp:spPr>
        <a:xfrm>
          <a:off x="0" y="952026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pl-PL" sz="1400" kern="1200" dirty="0" err="1" smtClean="0">
              <a:solidFill>
                <a:schemeClr val="bg1">
                  <a:lumMod val="75000"/>
                </a:schemeClr>
              </a:solidFill>
            </a:rPr>
            <a:t>Secondary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952026"/>
        <a:ext cx="1553582" cy="202097"/>
      </dsp:txXfrm>
    </dsp:sp>
    <dsp:sp modelId="{1CB6BE36-6235-40CA-8B3D-BE33854485C2}">
      <dsp:nvSpPr>
        <dsp:cNvPr id="0" name=""/>
        <dsp:cNvSpPr/>
      </dsp:nvSpPr>
      <dsp:spPr>
        <a:xfrm>
          <a:off x="0" y="1176490"/>
          <a:ext cx="1553582" cy="382535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Age</a:t>
          </a:r>
          <a:endParaRPr lang="pl-PL" sz="1800" kern="1200" dirty="0"/>
        </a:p>
      </dsp:txBody>
      <dsp:txXfrm>
        <a:off x="18674" y="1195164"/>
        <a:ext cx="1516234" cy="345187"/>
      </dsp:txXfrm>
    </dsp:sp>
    <dsp:sp modelId="{57ED28B2-9159-4BB8-B2B5-7441C8F0EAD4}">
      <dsp:nvSpPr>
        <dsp:cNvPr id="0" name=""/>
        <dsp:cNvSpPr/>
      </dsp:nvSpPr>
      <dsp:spPr>
        <a:xfrm>
          <a:off x="0" y="1536659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 40-50 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536659"/>
        <a:ext cx="1553582" cy="20209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72BFB-3F9F-4237-859D-A2B1602BE93E}">
      <dsp:nvSpPr>
        <dsp:cNvPr id="0" name=""/>
        <dsp:cNvSpPr/>
      </dsp:nvSpPr>
      <dsp:spPr>
        <a:xfrm>
          <a:off x="0" y="0"/>
          <a:ext cx="1553582" cy="3466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err="1" smtClean="0"/>
            <a:t>Income</a:t>
          </a:r>
          <a:endParaRPr lang="pl-PL" sz="1800" kern="1200" dirty="0"/>
        </a:p>
      </dsp:txBody>
      <dsp:txXfrm>
        <a:off x="16924" y="16924"/>
        <a:ext cx="1519734" cy="312842"/>
      </dsp:txXfrm>
    </dsp:sp>
    <dsp:sp modelId="{1B857018-25F7-4278-A53E-985D794EDA6C}">
      <dsp:nvSpPr>
        <dsp:cNvPr id="0" name=""/>
        <dsp:cNvSpPr/>
      </dsp:nvSpPr>
      <dsp:spPr>
        <a:xfrm>
          <a:off x="0" y="403238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3 000 - 4 000 €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403238"/>
        <a:ext cx="1553582" cy="202097"/>
      </dsp:txXfrm>
    </dsp:sp>
    <dsp:sp modelId="{11A0C111-5AD7-4787-90C3-C275AE6654CF}">
      <dsp:nvSpPr>
        <dsp:cNvPr id="0" name=""/>
        <dsp:cNvSpPr/>
      </dsp:nvSpPr>
      <dsp:spPr>
        <a:xfrm>
          <a:off x="0" y="605335"/>
          <a:ext cx="1553582" cy="346690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err="1" smtClean="0"/>
            <a:t>Education</a:t>
          </a:r>
          <a:endParaRPr lang="pl-PL" sz="1800" kern="1200" dirty="0"/>
        </a:p>
      </dsp:txBody>
      <dsp:txXfrm>
        <a:off x="16924" y="622259"/>
        <a:ext cx="1519734" cy="312842"/>
      </dsp:txXfrm>
    </dsp:sp>
    <dsp:sp modelId="{08AF6FE0-E166-4767-8D22-AA93113A2251}">
      <dsp:nvSpPr>
        <dsp:cNvPr id="0" name=""/>
        <dsp:cNvSpPr/>
      </dsp:nvSpPr>
      <dsp:spPr>
        <a:xfrm>
          <a:off x="0" y="952026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 </a:t>
          </a:r>
          <a:r>
            <a:rPr lang="pl-PL" sz="1400" kern="1200" dirty="0" err="1" smtClean="0">
              <a:solidFill>
                <a:schemeClr val="bg1">
                  <a:lumMod val="75000"/>
                </a:schemeClr>
              </a:solidFill>
            </a:rPr>
            <a:t>Secondary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952026"/>
        <a:ext cx="1553582" cy="202097"/>
      </dsp:txXfrm>
    </dsp:sp>
    <dsp:sp modelId="{1CB6BE36-6235-40CA-8B3D-BE33854485C2}">
      <dsp:nvSpPr>
        <dsp:cNvPr id="0" name=""/>
        <dsp:cNvSpPr/>
      </dsp:nvSpPr>
      <dsp:spPr>
        <a:xfrm>
          <a:off x="0" y="1176490"/>
          <a:ext cx="1553582" cy="382535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Age</a:t>
          </a:r>
          <a:endParaRPr lang="pl-PL" sz="1800" kern="1200" dirty="0"/>
        </a:p>
      </dsp:txBody>
      <dsp:txXfrm>
        <a:off x="18674" y="1195164"/>
        <a:ext cx="1516234" cy="345187"/>
      </dsp:txXfrm>
    </dsp:sp>
    <dsp:sp modelId="{57ED28B2-9159-4BB8-B2B5-7441C8F0EAD4}">
      <dsp:nvSpPr>
        <dsp:cNvPr id="0" name=""/>
        <dsp:cNvSpPr/>
      </dsp:nvSpPr>
      <dsp:spPr>
        <a:xfrm>
          <a:off x="0" y="1536659"/>
          <a:ext cx="1553582" cy="20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326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kern="1200" dirty="0" smtClean="0">
              <a:solidFill>
                <a:schemeClr val="bg1">
                  <a:lumMod val="75000"/>
                </a:schemeClr>
              </a:solidFill>
            </a:rPr>
            <a:t> 40-50 </a:t>
          </a:r>
          <a:endParaRPr lang="pl-PL" sz="14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536659"/>
        <a:ext cx="1553582" cy="20209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6F1692-8614-4A28-965F-DEB364215299}">
      <dsp:nvSpPr>
        <dsp:cNvPr id="0" name=""/>
        <dsp:cNvSpPr/>
      </dsp:nvSpPr>
      <dsp:spPr>
        <a:xfrm>
          <a:off x="810832" y="568294"/>
          <a:ext cx="694581" cy="694581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  </a:t>
          </a:r>
          <a:endParaRPr lang="pl-PL" sz="1600" kern="1200" dirty="0"/>
        </a:p>
      </dsp:txBody>
      <dsp:txXfrm>
        <a:off x="950474" y="730996"/>
        <a:ext cx="415297" cy="357029"/>
      </dsp:txXfrm>
    </dsp:sp>
    <dsp:sp modelId="{F9B6C395-4CC8-429C-AAF6-798706B8C830}">
      <dsp:nvSpPr>
        <dsp:cNvPr id="0" name=""/>
        <dsp:cNvSpPr/>
      </dsp:nvSpPr>
      <dsp:spPr>
        <a:xfrm>
          <a:off x="406711" y="404120"/>
          <a:ext cx="505150" cy="505150"/>
        </a:xfrm>
        <a:prstGeom prst="gear6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 </a:t>
          </a:r>
          <a:endParaRPr lang="pl-PL" sz="1600" kern="1200" dirty="0"/>
        </a:p>
      </dsp:txBody>
      <dsp:txXfrm>
        <a:off x="533884" y="532062"/>
        <a:ext cx="250804" cy="249266"/>
      </dsp:txXfrm>
    </dsp:sp>
    <dsp:sp modelId="{1946F3B3-6E01-4842-AC81-82BA755A33F5}">
      <dsp:nvSpPr>
        <dsp:cNvPr id="0" name=""/>
        <dsp:cNvSpPr/>
      </dsp:nvSpPr>
      <dsp:spPr>
        <a:xfrm rot="20700000">
          <a:off x="689647" y="55618"/>
          <a:ext cx="494944" cy="494944"/>
        </a:xfrm>
        <a:prstGeom prst="gear6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 </a:t>
          </a:r>
          <a:endParaRPr lang="pl-PL" sz="1400" kern="1200" dirty="0"/>
        </a:p>
      </dsp:txBody>
      <dsp:txXfrm rot="-20700000">
        <a:off x="798203" y="164173"/>
        <a:ext cx="277832" cy="277832"/>
      </dsp:txXfrm>
    </dsp:sp>
    <dsp:sp modelId="{274CDE36-8AA3-4CF7-8DD2-8FFE6A442C67}">
      <dsp:nvSpPr>
        <dsp:cNvPr id="0" name=""/>
        <dsp:cNvSpPr/>
      </dsp:nvSpPr>
      <dsp:spPr>
        <a:xfrm>
          <a:off x="730304" y="477791"/>
          <a:ext cx="889064" cy="889064"/>
        </a:xfrm>
        <a:prstGeom prst="circularArrow">
          <a:avLst>
            <a:gd name="adj1" fmla="val 4687"/>
            <a:gd name="adj2" fmla="val 299029"/>
            <a:gd name="adj3" fmla="val 2340638"/>
            <a:gd name="adj4" fmla="val 16311680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64A4D20-28E1-452F-8FCA-017C3A3D5022}">
      <dsp:nvSpPr>
        <dsp:cNvPr id="0" name=""/>
        <dsp:cNvSpPr/>
      </dsp:nvSpPr>
      <dsp:spPr>
        <a:xfrm>
          <a:off x="317250" y="304929"/>
          <a:ext cx="645961" cy="64596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38F0BBA-A2F7-44D2-A0EF-6944914FA66F}">
      <dsp:nvSpPr>
        <dsp:cNvPr id="0" name=""/>
        <dsp:cNvSpPr/>
      </dsp:nvSpPr>
      <dsp:spPr>
        <a:xfrm>
          <a:off x="575161" y="-40212"/>
          <a:ext cx="696476" cy="69647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DB693-AF33-49AA-AC0F-51213D0A31F8}">
      <dsp:nvSpPr>
        <dsp:cNvPr id="0" name=""/>
        <dsp:cNvSpPr/>
      </dsp:nvSpPr>
      <dsp:spPr>
        <a:xfrm>
          <a:off x="0" y="18089"/>
          <a:ext cx="2862317" cy="1584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A108A5-C53F-4CB7-A85C-2ADCEFD946E7}">
      <dsp:nvSpPr>
        <dsp:cNvPr id="0" name=""/>
        <dsp:cNvSpPr/>
      </dsp:nvSpPr>
      <dsp:spPr>
        <a:xfrm>
          <a:off x="1" y="428163"/>
          <a:ext cx="2345200" cy="79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b="1" kern="1200" dirty="0" err="1" smtClean="0">
              <a:solidFill>
                <a:schemeClr val="bg1"/>
              </a:solidFill>
            </a:rPr>
            <a:t>Collect</a:t>
          </a:r>
          <a:endParaRPr lang="pl-PL" sz="2800" b="1" kern="1200" dirty="0">
            <a:solidFill>
              <a:schemeClr val="bg1"/>
            </a:solidFill>
          </a:endParaRPr>
        </a:p>
      </dsp:txBody>
      <dsp:txXfrm>
        <a:off x="1" y="428163"/>
        <a:ext cx="2345200" cy="79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90C24-295B-4A9F-BA7C-AF2689817961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1351D-2E30-4B65-A3A0-1D82E46C47D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1853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245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6038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3395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1823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5104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6262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4488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450"/>
              </a:spcAft>
            </a:pPr>
            <a:endParaRPr lang="en-US" dirty="0" smtClean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317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18789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3881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5731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1081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04383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9984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5410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1331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b="1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425F3-794E-4FAE-9A66-432D3AB8565B}" type="slidenum">
              <a:rPr lang="pl-PL" smtClean="0">
                <a:solidFill>
                  <a:prstClr val="black"/>
                </a:solidFill>
              </a:rPr>
              <a:pPr/>
              <a:t>29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086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96184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425F3-794E-4FAE-9A66-432D3AB8565B}" type="slidenum">
              <a:rPr lang="pl-PL" smtClean="0">
                <a:solidFill>
                  <a:prstClr val="black"/>
                </a:solidFill>
              </a:rPr>
              <a:pPr/>
              <a:t>31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5857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43565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86980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378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89563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D60ED-C4A8-45FB-ACA3-2ED4227AB3F3}" type="slidenum">
              <a:rPr lang="pl-PL" smtClean="0">
                <a:solidFill>
                  <a:prstClr val="black"/>
                </a:solidFill>
              </a:rPr>
              <a:pPr/>
              <a:t>35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545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33314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 sz="900" dirty="0" smtClean="0"/>
          </a:p>
        </p:txBody>
      </p:sp>
      <p:sp>
        <p:nvSpPr>
          <p:cNvPr id="43012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0BC7665-B934-4FEF-AB25-ADE41E98C689}" type="slidenum">
              <a:rPr lang="pl-PL" altLang="pl-PL" smtClean="0"/>
              <a:pPr/>
              <a:t>37</a:t>
            </a:fld>
            <a:endParaRPr lang="pl-PL" altLang="pl-PL" smtClean="0"/>
          </a:p>
        </p:txBody>
      </p:sp>
    </p:spTree>
    <p:extLst>
      <p:ext uri="{BB962C8B-B14F-4D97-AF65-F5344CB8AC3E}">
        <p14:creationId xmlns:p14="http://schemas.microsoft.com/office/powerpoint/2010/main" val="30512852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81067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39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1086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1954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2344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800" b="1" dirty="0" smtClean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3013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6017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4260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kern="1200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1351D-2E30-4B65-A3A0-1D82E46C47D4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261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1591" y="6129338"/>
            <a:ext cx="7470409" cy="539662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 algn="l">
              <a:defRPr sz="1400">
                <a:solidFill>
                  <a:schemeClr val="tx1"/>
                </a:solidFill>
                <a:latin typeface="Fira Sans" panose="020B0503050000020004" pitchFamily="34" charset="0"/>
                <a:ea typeface="Fira Sans" panose="020B0503050000020004" pitchFamily="34" charset="0"/>
              </a:defRPr>
            </a:lvl1pPr>
          </a:lstStyle>
          <a:p>
            <a:r>
              <a:rPr lang="pl-PL" dirty="0" smtClean="0"/>
              <a:t>Warszawa</a:t>
            </a:r>
            <a:endParaRPr lang="pl-PL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70002" y="6129424"/>
            <a:ext cx="864000" cy="539575"/>
          </a:xfrm>
          <a:prstGeom prst="rect">
            <a:avLst/>
          </a:prstGeom>
        </p:spPr>
        <p:txBody>
          <a:bodyPr vert="horz" lIns="0" tIns="45720" rIns="36000" bIns="45720" rtlCol="0" anchor="ctr" anchorCtr="0"/>
          <a:lstStyle>
            <a:lvl1pPr algn="r">
              <a:defRPr sz="1400">
                <a:solidFill>
                  <a:schemeClr val="tx1"/>
                </a:solidFill>
                <a:latin typeface="Fira Sans" panose="020B0503050000020004" pitchFamily="34" charset="0"/>
                <a:ea typeface="Fira Sans" panose="020B0503050000020004" pitchFamily="34" charset="0"/>
              </a:defRPr>
            </a:lvl1pPr>
          </a:lstStyle>
          <a:p>
            <a:pPr algn="l"/>
            <a:r>
              <a:rPr lang="pl-PL" dirty="0" smtClean="0"/>
              <a:t>02.01.2018</a:t>
            </a:r>
            <a:endParaRPr lang="pl-PL" dirty="0"/>
          </a:p>
        </p:txBody>
      </p:sp>
      <p:sp>
        <p:nvSpPr>
          <p:cNvPr id="8" name="Dane autora"/>
          <p:cNvSpPr>
            <a:spLocks noGrp="1"/>
          </p:cNvSpPr>
          <p:nvPr>
            <p:ph type="body" sz="quarter" idx="14" hasCustomPrompt="1"/>
          </p:nvPr>
        </p:nvSpPr>
        <p:spPr>
          <a:xfrm>
            <a:off x="252413" y="4689474"/>
            <a:ext cx="8639175" cy="1439526"/>
          </a:xfrm>
        </p:spPr>
        <p:txBody>
          <a:bodyPr>
            <a:normAutofit/>
          </a:bodyPr>
          <a:lstStyle>
            <a:lvl1pPr marL="342882" indent="-342882">
              <a:buFont typeface="Arial" panose="020B0604020202020204" pitchFamily="34" charset="0"/>
              <a:buNone/>
              <a:defRPr lang="pl-PL" sz="2000" kern="1200" dirty="0" smtClean="0">
                <a:solidFill>
                  <a:schemeClr val="bg1"/>
                </a:solidFill>
                <a:latin typeface="Fira Sans" panose="020B0503050000020004" pitchFamily="34" charset="0"/>
                <a:ea typeface="+mn-ea"/>
                <a:cs typeface="+mn-cs"/>
              </a:defRPr>
            </a:lvl1pPr>
            <a:lvl2pPr>
              <a:buFontTx/>
              <a:buNone/>
              <a:defRPr>
                <a:solidFill>
                  <a:schemeClr val="bg1"/>
                </a:solidFill>
              </a:defRPr>
            </a:lvl2pPr>
          </a:lstStyle>
          <a:p>
            <a:pPr marL="0" lvl="0" indent="0" algn="l" defTabSz="9143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dirty="0" smtClean="0"/>
              <a:t>Dane autora</a:t>
            </a:r>
          </a:p>
        </p:txBody>
      </p:sp>
      <p:sp>
        <p:nvSpPr>
          <p:cNvPr id="7" name="Podtytuł prezentacji"/>
          <p:cNvSpPr>
            <a:spLocks noGrp="1"/>
          </p:cNvSpPr>
          <p:nvPr>
            <p:ph type="body" sz="quarter" idx="13" hasCustomPrompt="1"/>
          </p:nvPr>
        </p:nvSpPr>
        <p:spPr>
          <a:xfrm>
            <a:off x="252001" y="3428999"/>
            <a:ext cx="8639588" cy="10804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err="1" smtClean="0"/>
              <a:t>Poddtytuł</a:t>
            </a:r>
            <a:r>
              <a:rPr lang="pl-PL" dirty="0" smtClean="0"/>
              <a:t> prezentacji</a:t>
            </a:r>
            <a:endParaRPr lang="pl-PL" dirty="0"/>
          </a:p>
        </p:txBody>
      </p:sp>
      <p:sp>
        <p:nvSpPr>
          <p:cNvPr id="6" name="Tytuł prezentacji"/>
          <p:cNvSpPr>
            <a:spLocks noGrp="1"/>
          </p:cNvSpPr>
          <p:nvPr>
            <p:ph type="title" hasCustomPrompt="1"/>
          </p:nvPr>
        </p:nvSpPr>
        <p:spPr>
          <a:xfrm>
            <a:off x="251653" y="1089025"/>
            <a:ext cx="8639175" cy="21600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Tytuł prezentacji</a:t>
            </a:r>
            <a:endParaRPr lang="pl-PL" dirty="0"/>
          </a:p>
        </p:txBody>
      </p:sp>
      <p:pic>
        <p:nvPicPr>
          <p:cNvPr id="17" name="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53" y="188913"/>
            <a:ext cx="221558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460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6554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584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1740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8358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9008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4501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521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77393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207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opka"/>
          <p:cNvSpPr txBox="1"/>
          <p:nvPr userDrawn="1"/>
        </p:nvSpPr>
        <p:spPr>
          <a:xfrm>
            <a:off x="7452000" y="6245449"/>
            <a:ext cx="1080000" cy="307777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dirty="0" smtClean="0"/>
              <a:t>stat.gov.pl</a:t>
            </a:r>
          </a:p>
        </p:txBody>
      </p:sp>
      <p:pic>
        <p:nvPicPr>
          <p:cNvPr id="15" name="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3" y="6129338"/>
            <a:ext cx="2215588" cy="5400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52413" y="1089025"/>
            <a:ext cx="8639175" cy="5040313"/>
          </a:xfrm>
        </p:spPr>
        <p:txBody>
          <a:bodyPr anchor="ctr" anchorCtr="0"/>
          <a:lstStyle>
            <a:lvl1pPr marL="228589" indent="-228589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85766" indent="-228589">
              <a:buFont typeface="Fira Sans" panose="020B0503050000020004" pitchFamily="34" charset="0"/>
              <a:buChar char="·"/>
              <a:defRPr>
                <a:solidFill>
                  <a:schemeClr val="tx1"/>
                </a:solidFill>
              </a:defRPr>
            </a:lvl2pPr>
            <a:lvl3pPr marL="1142942" indent="-228589">
              <a:buFont typeface="Fira Sans" panose="020B0503050000020004" pitchFamily="34" charset="0"/>
              <a:buChar char="·"/>
              <a:defRPr>
                <a:solidFill>
                  <a:schemeClr val="tx1"/>
                </a:solidFill>
              </a:defRPr>
            </a:lvl3pPr>
            <a:lvl4pPr marL="1600120" indent="-228589">
              <a:buFont typeface="Fira Sans" panose="020B0503050000020004" pitchFamily="34" charset="0"/>
              <a:buChar char="·"/>
              <a:defRPr>
                <a:solidFill>
                  <a:schemeClr val="tx1"/>
                </a:solidFill>
              </a:defRPr>
            </a:lvl4pPr>
            <a:lvl5pPr marL="2057298" indent="-228589">
              <a:buFont typeface="Fira Sans" panose="020B0503050000020004" pitchFamily="34" charset="0"/>
              <a:buChar char="·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52413" y="188913"/>
            <a:ext cx="8639175" cy="720000"/>
          </a:xfrm>
        </p:spPr>
        <p:txBody>
          <a:bodyPr/>
          <a:lstStyle>
            <a:lvl1pPr>
              <a:defRPr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319550"/>
      </p:ext>
    </p:extLst>
  </p:cSld>
  <p:clrMapOvr>
    <a:masterClrMapping/>
  </p:clrMapOvr>
  <p:hf hdr="0"/>
  <p:extLst mod="1"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7023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0701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94645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33119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6726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375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ńc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opka końcowa"/>
          <p:cNvSpPr txBox="1"/>
          <p:nvPr userDrawn="1"/>
        </p:nvSpPr>
        <p:spPr>
          <a:xfrm>
            <a:off x="252413" y="6249384"/>
            <a:ext cx="1079999" cy="307777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dirty="0" smtClean="0"/>
              <a:t>stat.gov.pl</a:t>
            </a:r>
          </a:p>
        </p:txBody>
      </p:sp>
      <p:sp>
        <p:nvSpPr>
          <p:cNvPr id="11" name="Dane autora"/>
          <p:cNvSpPr>
            <a:spLocks noGrp="1"/>
          </p:cNvSpPr>
          <p:nvPr>
            <p:ph type="body" sz="quarter" idx="14" hasCustomPrompt="1"/>
          </p:nvPr>
        </p:nvSpPr>
        <p:spPr>
          <a:xfrm>
            <a:off x="252413" y="4689474"/>
            <a:ext cx="8639175" cy="1439526"/>
          </a:xfrm>
        </p:spPr>
        <p:txBody>
          <a:bodyPr>
            <a:normAutofit/>
          </a:bodyPr>
          <a:lstStyle>
            <a:lvl1pPr marL="342882" indent="-342882">
              <a:buFont typeface="Arial" panose="020B0604020202020204" pitchFamily="34" charset="0"/>
              <a:buNone/>
              <a:defRPr lang="pl-PL" sz="2000" kern="1200" dirty="0" smtClean="0">
                <a:solidFill>
                  <a:schemeClr val="tx1"/>
                </a:solidFill>
                <a:latin typeface="Fira Sans" panose="020B0503050000020004" pitchFamily="34" charset="0"/>
                <a:ea typeface="+mn-ea"/>
                <a:cs typeface="+mn-cs"/>
              </a:defRPr>
            </a:lvl1pPr>
            <a:lvl2pPr>
              <a:buFontTx/>
              <a:buNone/>
              <a:defRPr>
                <a:solidFill>
                  <a:schemeClr val="bg1"/>
                </a:solidFill>
              </a:defRPr>
            </a:lvl2pPr>
          </a:lstStyle>
          <a:p>
            <a:pPr marL="0" lvl="0" indent="0" algn="l" defTabSz="9143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l-PL" dirty="0" smtClean="0"/>
              <a:t>Dane autora</a:t>
            </a:r>
          </a:p>
        </p:txBody>
      </p:sp>
      <p:sp>
        <p:nvSpPr>
          <p:cNvPr id="10" name="Dodatkowe informacje"/>
          <p:cNvSpPr>
            <a:spLocks noGrp="1"/>
          </p:cNvSpPr>
          <p:nvPr>
            <p:ph type="body" sz="quarter" idx="13" hasCustomPrompt="1"/>
          </p:nvPr>
        </p:nvSpPr>
        <p:spPr>
          <a:xfrm>
            <a:off x="252001" y="3428999"/>
            <a:ext cx="8639588" cy="1080499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Dodatkowe informacje</a:t>
            </a:r>
          </a:p>
        </p:txBody>
      </p:sp>
      <p:sp>
        <p:nvSpPr>
          <p:cNvPr id="9" name="Więcej na: stat.gov.pl"/>
          <p:cNvSpPr>
            <a:spLocks noGrp="1"/>
          </p:cNvSpPr>
          <p:nvPr>
            <p:ph type="title" hasCustomPrompt="1"/>
          </p:nvPr>
        </p:nvSpPr>
        <p:spPr>
          <a:xfrm>
            <a:off x="251653" y="1089025"/>
            <a:ext cx="8639175" cy="21600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 dirty="0" smtClean="0"/>
              <a:t>Więcej informacji: stat.gov.pl</a:t>
            </a:r>
          </a:p>
        </p:txBody>
      </p:sp>
      <p:pic>
        <p:nvPicPr>
          <p:cNvPr id="16" name="Logo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3" y="188913"/>
            <a:ext cx="221558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78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4207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6041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090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3828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965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608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opka"/>
          <p:cNvSpPr>
            <a:spLocks noGrp="1"/>
          </p:cNvSpPr>
          <p:nvPr>
            <p:ph type="ftr" sz="quarter" idx="3"/>
          </p:nvPr>
        </p:nvSpPr>
        <p:spPr>
          <a:xfrm>
            <a:off x="7632000" y="6129338"/>
            <a:ext cx="954392" cy="540088"/>
          </a:xfrm>
          <a:prstGeom prst="rect">
            <a:avLst/>
          </a:prstGeom>
        </p:spPr>
        <p:txBody>
          <a:bodyPr lIns="0" rIns="0" anchor="ctr" anchorCtr="0"/>
          <a:lstStyle>
            <a:lvl1pPr algn="r">
              <a:defRPr sz="1400"/>
            </a:lvl1pPr>
          </a:lstStyle>
          <a:p>
            <a:r>
              <a:rPr lang="pl-PL" dirty="0" smtClean="0"/>
              <a:t>stat.gov.pl</a:t>
            </a:r>
            <a:endParaRPr lang="pl-PL" dirty="0"/>
          </a:p>
        </p:txBody>
      </p:sp>
      <p:sp>
        <p:nvSpPr>
          <p:cNvPr id="10" name="Numer slajdu"/>
          <p:cNvSpPr txBox="1">
            <a:spLocks/>
          </p:cNvSpPr>
          <p:nvPr userDrawn="1"/>
        </p:nvSpPr>
        <p:spPr>
          <a:xfrm>
            <a:off x="8676000" y="6273000"/>
            <a:ext cx="576000" cy="252000"/>
          </a:xfrm>
          <a:prstGeom prst="flowChartTerminator">
            <a:avLst/>
          </a:prstGeom>
          <a:solidFill>
            <a:srgbClr val="2C2276"/>
          </a:solidFill>
        </p:spPr>
        <p:txBody>
          <a:bodyPr vert="horz" lIns="36000" tIns="45720" rIns="252000" bIns="45720" rtlCol="0" anchor="ctr"/>
          <a:lstStyle>
            <a:defPPr>
              <a:defRPr lang="pl-PL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Fira Sans SemiBold" panose="020B0603050000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07FC74E-4485-49A2-BB8C-3F11C6A1A0FF}" type="slidenum">
              <a:rPr lang="pl-PL" smtClean="0"/>
              <a:pPr algn="r"/>
              <a:t>‹#›</a:t>
            </a:fld>
            <a:endParaRPr lang="pl-PL" sz="1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413" y="1089000"/>
            <a:ext cx="8639175" cy="5040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0002" y="6129424"/>
            <a:ext cx="864000" cy="539575"/>
          </a:xfrm>
          <a:prstGeom prst="rect">
            <a:avLst/>
          </a:prstGeom>
        </p:spPr>
        <p:txBody>
          <a:bodyPr vert="horz" lIns="0" tIns="45720" rIns="0" bIns="45720" rtlCol="0" anchor="ctr" anchorCtr="0"/>
          <a:lstStyle>
            <a:lvl1pPr algn="r">
              <a:defRPr sz="1400">
                <a:solidFill>
                  <a:schemeClr val="tx1"/>
                </a:solidFill>
                <a:latin typeface="Fira Sans" panose="020B0503050000020004" pitchFamily="34" charset="0"/>
                <a:ea typeface="Fira Sans" panose="020B0503050000020004" pitchFamily="34" charset="0"/>
              </a:defRPr>
            </a:lvl1pPr>
          </a:lstStyle>
          <a:p>
            <a:pPr algn="l"/>
            <a:r>
              <a:rPr lang="pl-PL" dirty="0" smtClean="0"/>
              <a:t>02.01.2018</a:t>
            </a:r>
            <a:endParaRPr lang="pl-PL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413" y="188913"/>
            <a:ext cx="8639175" cy="720000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/>
          </a:bodyPr>
          <a:lstStyle/>
          <a:p>
            <a:r>
              <a:rPr lang="pl-PL" dirty="0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4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rgbClr val="2C2276"/>
          </a:solidFill>
          <a:latin typeface="Fira Sans SemiBold" panose="020B0603050000020004" pitchFamily="34" charset="0"/>
          <a:ea typeface="Fira Sans SemiBold" panose="020B0603050000020004" pitchFamily="34" charset="0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2C2276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rgbClr val="2C2276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rgbClr val="2C2276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rgbClr val="2C2276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rgbClr val="2C2276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19" userDrawn="1">
          <p15:clr>
            <a:srgbClr val="F26B43"/>
          </p15:clr>
        </p15:guide>
        <p15:guide id="2" orient="horz" pos="3861" userDrawn="1">
          <p15:clr>
            <a:srgbClr val="F26B43"/>
          </p15:clr>
        </p15:guide>
        <p15:guide id="3" pos="159" userDrawn="1">
          <p15:clr>
            <a:srgbClr val="F26B43"/>
          </p15:clr>
        </p15:guide>
        <p15:guide id="4" pos="5601" userDrawn="1">
          <p15:clr>
            <a:srgbClr val="F26B43"/>
          </p15:clr>
        </p15:guide>
        <p15:guide id="5" orient="horz" pos="686" userDrawn="1">
          <p15:clr>
            <a:srgbClr val="F26B43"/>
          </p15:clr>
        </p15:guide>
        <p15:guide id="6" orient="horz" pos="1480" userDrawn="1">
          <p15:clr>
            <a:srgbClr val="F26B43"/>
          </p15:clr>
        </p15:guide>
        <p15:guide id="8" orient="horz" pos="420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2923E-E33F-4317-BC36-D2C20372FB8E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C2B48-D54D-4380-B727-E4F54E6DA5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526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9D19-7EDE-42AF-87A7-50FB16F34929}" type="datetimeFigureOut">
              <a:rPr lang="pl-PL" smtClean="0"/>
              <a:t>22.05.2019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D9ED8-54A0-4BCD-BE63-9A62529E0D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12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49.emf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image" Target="../media/image63.png"/><Relationship Id="rId7" Type="http://schemas.openxmlformats.org/officeDocument/2006/relationships/chart" Target="../charts/chart1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11" Type="http://schemas.openxmlformats.org/officeDocument/2006/relationships/diagramColors" Target="../diagrams/colors6.xml"/><Relationship Id="rId5" Type="http://schemas.openxmlformats.org/officeDocument/2006/relationships/image" Target="../media/image48.png"/><Relationship Id="rId10" Type="http://schemas.openxmlformats.org/officeDocument/2006/relationships/diagramQuickStyle" Target="../diagrams/quickStyle6.xml"/><Relationship Id="rId4" Type="http://schemas.openxmlformats.org/officeDocument/2006/relationships/image" Target="../media/image49.emf"/><Relationship Id="rId9" Type="http://schemas.openxmlformats.org/officeDocument/2006/relationships/diagramLayout" Target="../diagrams/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500.png"/><Relationship Id="rId3" Type="http://schemas.openxmlformats.org/officeDocument/2006/relationships/image" Target="../media/image63.png"/><Relationship Id="rId7" Type="http://schemas.openxmlformats.org/officeDocument/2006/relationships/diagramData" Target="../diagrams/data7.xml"/><Relationship Id="rId12" Type="http://schemas.openxmlformats.org/officeDocument/2006/relationships/chart" Target="../charts/chart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11" Type="http://schemas.microsoft.com/office/2007/relationships/diagramDrawing" Target="../diagrams/drawing7.xml"/><Relationship Id="rId5" Type="http://schemas.openxmlformats.org/officeDocument/2006/relationships/image" Target="../media/image67.png"/><Relationship Id="rId10" Type="http://schemas.openxmlformats.org/officeDocument/2006/relationships/diagramColors" Target="../diagrams/colors7.xml"/><Relationship Id="rId4" Type="http://schemas.openxmlformats.org/officeDocument/2006/relationships/image" Target="../media/image49.emf"/><Relationship Id="rId9" Type="http://schemas.openxmlformats.org/officeDocument/2006/relationships/diagramQuickStyle" Target="../diagrams/quickStyle7.xml"/><Relationship Id="rId14" Type="http://schemas.openxmlformats.org/officeDocument/2006/relationships/image" Target="../media/image6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chart" Target="../charts/chart3.xml"/><Relationship Id="rId4" Type="http://schemas.openxmlformats.org/officeDocument/2006/relationships/image" Target="../media/image68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72.emf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71.emf"/><Relationship Id="rId4" Type="http://schemas.openxmlformats.org/officeDocument/2006/relationships/diagramLayout" Target="../diagrams/layout8.xml"/><Relationship Id="rId9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" Type="http://schemas.openxmlformats.org/officeDocument/2006/relationships/notesSlide" Target="../notesSlides/notesSlide31.xml"/><Relationship Id="rId16" Type="http://schemas.openxmlformats.org/officeDocument/2006/relationships/diagramColors" Target="../diagrams/colors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diagramColors" Target="../diagrams/colors2.xm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diagramLayout" Target="../diagrams/layout2.xml"/><Relationship Id="rId5" Type="http://schemas.openxmlformats.org/officeDocument/2006/relationships/image" Target="../media/image15.png"/><Relationship Id="rId10" Type="http://schemas.openxmlformats.org/officeDocument/2006/relationships/diagramData" Target="../diagrams/data2.xml"/><Relationship Id="rId4" Type="http://schemas.openxmlformats.org/officeDocument/2006/relationships/image" Target="../media/image14.png"/><Relationship Id="rId9" Type="http://schemas.openxmlformats.org/officeDocument/2006/relationships/image" Target="../media/image19.jpeg"/><Relationship Id="rId14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/>
              <a:t>Geospatial components in Polish statistical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en-GB" sz="2400" b="1" dirty="0" smtClean="0"/>
              <a:t>production </a:t>
            </a:r>
            <a:r>
              <a:rPr lang="en-GB" sz="2400" b="1" dirty="0"/>
              <a:t>process </a:t>
            </a:r>
            <a:endParaRPr lang="pl-PL" sz="2400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sz="1800" dirty="0" smtClean="0">
                <a:latin typeface="Arial" pitchFamily="34" charset="0"/>
                <a:cs typeface="Arial" pitchFamily="34" charset="0"/>
              </a:rPr>
              <a:t>Anna Sławińska</a:t>
            </a:r>
          </a:p>
          <a:p>
            <a:r>
              <a:rPr lang="pl-PL" sz="1400" dirty="0" smtClean="0">
                <a:latin typeface="Arial" pitchFamily="34" charset="0"/>
                <a:cs typeface="Arial" pitchFamily="34" charset="0"/>
              </a:rPr>
              <a:t>Senior GIS </a:t>
            </a:r>
            <a:r>
              <a:rPr lang="pl-PL" sz="1400" dirty="0" err="1" smtClean="0">
                <a:latin typeface="Arial" pitchFamily="34" charset="0"/>
                <a:cs typeface="Arial" pitchFamily="34" charset="0"/>
              </a:rPr>
              <a:t>Specialist</a:t>
            </a:r>
            <a:endParaRPr lang="pl-PL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ICT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Systems, Geostatistics and Census Department </a:t>
            </a:r>
          </a:p>
          <a:p>
            <a:endParaRPr lang="pl-PL" sz="1800" dirty="0"/>
          </a:p>
          <a:p>
            <a:endParaRPr lang="pl-PL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ymbol zastępczy stopki 6"/>
          <p:cNvSpPr>
            <a:spLocks noGrp="1"/>
          </p:cNvSpPr>
          <p:nvPr>
            <p:ph type="ftr" sz="quarter" idx="3"/>
          </p:nvPr>
        </p:nvSpPr>
        <p:spPr>
          <a:xfrm>
            <a:off x="251653" y="6318338"/>
            <a:ext cx="8370347" cy="539662"/>
          </a:xfrm>
        </p:spPr>
        <p:txBody>
          <a:bodyPr/>
          <a:lstStyle/>
          <a:p>
            <a:r>
              <a:rPr lang="pl-P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22.05.2019  </a:t>
            </a:r>
            <a:r>
              <a:rPr lang="pl-PL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Belgrade</a:t>
            </a:r>
            <a:r>
              <a:rPr lang="pl-P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smtClean="0"/>
              <a:t>Workshop </a:t>
            </a:r>
            <a:r>
              <a:rPr lang="en-US" sz="1200" dirty="0"/>
              <a:t>on Data Integration: </a:t>
            </a:r>
            <a:r>
              <a:rPr lang="en-US" sz="1200" dirty="0" err="1"/>
              <a:t>Realising</a:t>
            </a:r>
            <a:r>
              <a:rPr lang="en-US" sz="1200" dirty="0"/>
              <a:t> the Potential of Statistical and Geospatial Data</a:t>
            </a:r>
            <a:endParaRPr lang="en-GB" sz="1200" dirty="0"/>
          </a:p>
          <a:p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84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446089">
              <a:defRPr/>
            </a:pPr>
            <a:r>
              <a:rPr lang="pl-PL" dirty="0" err="1"/>
              <a:t>Geovisualization</a:t>
            </a:r>
            <a:r>
              <a:rPr lang="pl-PL" dirty="0"/>
              <a:t> of </a:t>
            </a:r>
            <a:r>
              <a:rPr lang="pl-PL" dirty="0" err="1"/>
              <a:t>census</a:t>
            </a:r>
            <a:r>
              <a:rPr lang="pl-PL" dirty="0"/>
              <a:t> data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303099" y="1147364"/>
            <a:ext cx="4234546" cy="935414"/>
            <a:chOff x="0" y="52269"/>
            <a:chExt cx="4234546" cy="935414"/>
          </a:xfrm>
        </p:grpSpPr>
        <p:sp>
          <p:nvSpPr>
            <p:cNvPr id="8" name="Prostokąt zaokrąglony 7"/>
            <p:cNvSpPr/>
            <p:nvPr/>
          </p:nvSpPr>
          <p:spPr>
            <a:xfrm>
              <a:off x="0" y="52269"/>
              <a:ext cx="4234546" cy="93541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Prostokąt 8"/>
            <p:cNvSpPr/>
            <p:nvPr/>
          </p:nvSpPr>
          <p:spPr>
            <a:xfrm>
              <a:off x="45663" y="97932"/>
              <a:ext cx="4143220" cy="8440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400" dirty="0" err="1"/>
                <a:t>Agricultural</a:t>
              </a:r>
              <a:r>
                <a:rPr lang="pl-PL" sz="2400" dirty="0"/>
                <a:t> </a:t>
              </a:r>
              <a:r>
                <a:rPr lang="pl-PL" sz="2400" dirty="0" err="1"/>
                <a:t>Census</a:t>
              </a:r>
              <a:r>
                <a:rPr lang="pl-PL" sz="2400" dirty="0"/>
                <a:t> 2010</a:t>
              </a:r>
            </a:p>
          </p:txBody>
        </p:sp>
      </p:grpSp>
      <p:grpSp>
        <p:nvGrpSpPr>
          <p:cNvPr id="10" name="Grupa 9"/>
          <p:cNvGrpSpPr/>
          <p:nvPr/>
        </p:nvGrpSpPr>
        <p:grpSpPr>
          <a:xfrm>
            <a:off x="388140" y="2100689"/>
            <a:ext cx="4234546" cy="1490400"/>
            <a:chOff x="0" y="987684"/>
            <a:chExt cx="4234546" cy="1490400"/>
          </a:xfrm>
        </p:grpSpPr>
        <p:sp>
          <p:nvSpPr>
            <p:cNvPr id="11" name="Prostokąt 10"/>
            <p:cNvSpPr/>
            <p:nvPr/>
          </p:nvSpPr>
          <p:spPr>
            <a:xfrm>
              <a:off x="0" y="987684"/>
              <a:ext cx="4234546" cy="14904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Prostokąt 11"/>
            <p:cNvSpPr/>
            <p:nvPr/>
          </p:nvSpPr>
          <p:spPr>
            <a:xfrm>
              <a:off x="0" y="987684"/>
              <a:ext cx="4234546" cy="14904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4447" tIns="30480" rIns="170688" bIns="30480" numCol="1" spcCol="1270" anchor="t" anchorCtr="0">
              <a:noAutofit/>
            </a:bodyPr>
            <a:lstStyle/>
            <a:p>
              <a:pPr marL="171450" lvl="1" indent="-17145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pl-PL" sz="1900" kern="1200" dirty="0" err="1" smtClean="0"/>
                <a:t>Census</a:t>
              </a:r>
              <a:r>
                <a:rPr lang="pl-PL" sz="1900" kern="1200" dirty="0" smtClean="0"/>
                <a:t> data with </a:t>
              </a:r>
              <a:r>
                <a:rPr lang="pl-PL" sz="1900" kern="1200" dirty="0" err="1" smtClean="0"/>
                <a:t>spatial</a:t>
              </a:r>
              <a:r>
                <a:rPr lang="pl-PL" sz="1900" kern="1200" dirty="0" smtClean="0"/>
                <a:t> </a:t>
              </a:r>
              <a:r>
                <a:rPr lang="pl-PL" sz="1900" kern="1200" dirty="0" err="1" smtClean="0"/>
                <a:t>reference</a:t>
              </a:r>
              <a:r>
                <a:rPr lang="pl-PL" sz="1900" kern="1200" dirty="0" smtClean="0"/>
                <a:t> to:</a:t>
              </a:r>
              <a:endParaRPr lang="pl-PL" sz="1900" kern="1200" dirty="0"/>
            </a:p>
            <a:p>
              <a:pPr marL="342900" lvl="2" indent="-17145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pl-PL" sz="1900" kern="1200" dirty="0" smtClean="0"/>
                <a:t>Holding </a:t>
              </a:r>
              <a:r>
                <a:rPr lang="pl-PL" sz="1900" kern="1200" dirty="0" err="1" smtClean="0"/>
                <a:t>location</a:t>
              </a:r>
              <a:endParaRPr lang="pl-PL" sz="1900" kern="1200" dirty="0"/>
            </a:p>
            <a:p>
              <a:pPr marL="342900" lvl="2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FontTx/>
                <a:buChar char="••"/>
              </a:pPr>
              <a:r>
                <a:rPr lang="pl-PL" sz="1900" dirty="0"/>
                <a:t>Holding </a:t>
              </a:r>
              <a:r>
                <a:rPr lang="pl-PL" sz="1900" dirty="0" err="1" smtClean="0"/>
                <a:t>user</a:t>
              </a:r>
              <a:r>
                <a:rPr lang="pl-PL" sz="1900" dirty="0" smtClean="0"/>
                <a:t> </a:t>
              </a:r>
              <a:r>
                <a:rPr lang="pl-PL" sz="1900" dirty="0" err="1" smtClean="0"/>
                <a:t>location</a:t>
              </a:r>
              <a:endParaRPr lang="pl-PL" sz="1900" dirty="0"/>
            </a:p>
          </p:txBody>
        </p:sp>
      </p:grpSp>
      <p:grpSp>
        <p:nvGrpSpPr>
          <p:cNvPr id="19" name="Grupa 18"/>
          <p:cNvGrpSpPr/>
          <p:nvPr/>
        </p:nvGrpSpPr>
        <p:grpSpPr>
          <a:xfrm>
            <a:off x="291636" y="3609000"/>
            <a:ext cx="4234546" cy="935414"/>
            <a:chOff x="0" y="2478084"/>
            <a:chExt cx="4234546" cy="935414"/>
          </a:xfrm>
        </p:grpSpPr>
        <p:sp>
          <p:nvSpPr>
            <p:cNvPr id="23" name="Prostokąt zaokrąglony 22"/>
            <p:cNvSpPr/>
            <p:nvPr/>
          </p:nvSpPr>
          <p:spPr>
            <a:xfrm>
              <a:off x="0" y="2478084"/>
              <a:ext cx="4234546" cy="93541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395692"/>
                <a:satOff val="-47968"/>
                <a:lumOff val="1765"/>
                <a:alphaOff val="0"/>
              </a:schemeClr>
            </a:fillRef>
            <a:effectRef idx="0">
              <a:schemeClr val="accent4">
                <a:hueOff val="10395692"/>
                <a:satOff val="-47968"/>
                <a:lumOff val="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Prostokąt 23"/>
            <p:cNvSpPr/>
            <p:nvPr/>
          </p:nvSpPr>
          <p:spPr>
            <a:xfrm>
              <a:off x="45663" y="2523747"/>
              <a:ext cx="4143220" cy="8440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400" dirty="0" err="1"/>
                <a:t>Population</a:t>
              </a:r>
              <a:r>
                <a:rPr lang="pl-PL" sz="2400" dirty="0"/>
                <a:t> and </a:t>
              </a:r>
              <a:r>
                <a:rPr lang="pl-PL" sz="2400" dirty="0" err="1"/>
                <a:t>Housing</a:t>
              </a:r>
              <a:r>
                <a:rPr lang="pl-PL" sz="2400" dirty="0"/>
                <a:t> </a:t>
              </a:r>
              <a:r>
                <a:rPr lang="pl-PL" sz="2400" dirty="0" err="1"/>
                <a:t>Census</a:t>
              </a:r>
              <a:r>
                <a:rPr lang="pl-PL" sz="2400" dirty="0"/>
                <a:t> 2011</a:t>
              </a:r>
              <a:endParaRPr lang="pl-PL" sz="2400" kern="1200" dirty="0"/>
            </a:p>
          </p:txBody>
        </p:sp>
      </p:grpSp>
      <p:grpSp>
        <p:nvGrpSpPr>
          <p:cNvPr id="20" name="Grupa 19"/>
          <p:cNvGrpSpPr/>
          <p:nvPr/>
        </p:nvGrpSpPr>
        <p:grpSpPr>
          <a:xfrm>
            <a:off x="291636" y="4544415"/>
            <a:ext cx="4234546" cy="919080"/>
            <a:chOff x="0" y="3413499"/>
            <a:chExt cx="4234546" cy="919080"/>
          </a:xfrm>
        </p:grpSpPr>
        <p:sp>
          <p:nvSpPr>
            <p:cNvPr id="21" name="Prostokąt 20"/>
            <p:cNvSpPr/>
            <p:nvPr/>
          </p:nvSpPr>
          <p:spPr>
            <a:xfrm>
              <a:off x="0" y="3413499"/>
              <a:ext cx="4234546" cy="91908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Prostokąt 21"/>
            <p:cNvSpPr/>
            <p:nvPr/>
          </p:nvSpPr>
          <p:spPr>
            <a:xfrm>
              <a:off x="0" y="3413499"/>
              <a:ext cx="4234546" cy="9190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4447" tIns="30480" rIns="170688" bIns="30480" numCol="1" spcCol="1270" anchor="t" anchorCtr="0">
              <a:noAutofit/>
            </a:bodyPr>
            <a:lstStyle/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FontTx/>
                <a:buChar char="••"/>
              </a:pPr>
              <a:r>
                <a:rPr lang="pl-PL" sz="1900" dirty="0" err="1"/>
                <a:t>Census</a:t>
              </a:r>
              <a:r>
                <a:rPr lang="pl-PL" sz="1900" dirty="0"/>
                <a:t> data with </a:t>
              </a:r>
              <a:r>
                <a:rPr lang="pl-PL" sz="1900" dirty="0" err="1"/>
                <a:t>spatial</a:t>
              </a:r>
              <a:r>
                <a:rPr lang="pl-PL" sz="1900" dirty="0"/>
                <a:t> </a:t>
              </a:r>
              <a:r>
                <a:rPr lang="pl-PL" sz="1900" dirty="0" err="1"/>
                <a:t>reference</a:t>
              </a:r>
              <a:r>
                <a:rPr lang="pl-PL" sz="1900" dirty="0"/>
                <a:t> </a:t>
              </a:r>
              <a:r>
                <a:rPr lang="pl-PL" sz="1900" dirty="0" smtClean="0"/>
                <a:t>to:</a:t>
              </a:r>
              <a:endParaRPr lang="pl-PL" sz="1900" kern="1200" dirty="0"/>
            </a:p>
            <a:p>
              <a:pPr marL="342900" lvl="2" indent="-171450" algn="l" defTabSz="84455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pl-PL" sz="1900" dirty="0" err="1" smtClean="0"/>
                <a:t>Dwelling</a:t>
              </a:r>
              <a:r>
                <a:rPr lang="pl-PL" sz="1900" kern="1200" dirty="0" smtClean="0"/>
                <a:t> </a:t>
              </a:r>
              <a:r>
                <a:rPr lang="pl-PL" sz="1900" kern="1200" dirty="0" err="1" smtClean="0"/>
                <a:t>location</a:t>
              </a:r>
              <a:endParaRPr lang="pl-PL" sz="1900" kern="1200" dirty="0"/>
            </a:p>
          </p:txBody>
        </p:sp>
      </p:grpSp>
      <p:pic>
        <p:nvPicPr>
          <p:cNvPr id="25" name="Obraz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8081" y="2534533"/>
            <a:ext cx="1663253" cy="285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Obraz 25" descr="Screen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333" y="1089000"/>
            <a:ext cx="1844858" cy="3117276"/>
          </a:xfrm>
          <a:prstGeom prst="rect">
            <a:avLst/>
          </a:prstGeom>
        </p:spPr>
      </p:pic>
      <p:pic>
        <p:nvPicPr>
          <p:cNvPr id="27" name="Obraz 2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4188" y="2972015"/>
            <a:ext cx="1692421" cy="280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475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</p:txBody>
      </p:sp>
      <p:sp>
        <p:nvSpPr>
          <p:cNvPr id="5" name="Tytuł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446089">
              <a:defRPr/>
            </a:pPr>
            <a:r>
              <a:rPr lang="pl-PL" dirty="0" err="1"/>
              <a:t>Local</a:t>
            </a:r>
            <a:r>
              <a:rPr lang="pl-PL" dirty="0"/>
              <a:t> Data Bank</a:t>
            </a:r>
            <a:endParaRPr lang="pl-PL" b="1" dirty="0">
              <a:latin typeface="+mj-lt"/>
              <a:ea typeface="+mj-ea"/>
            </a:endParaRPr>
          </a:p>
        </p:txBody>
      </p:sp>
      <p:pic>
        <p:nvPicPr>
          <p:cNvPr id="7" name="Symbol zastępczy zawartości 3" descr="BDL_kartogram+kartodiagra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8410" y="1338124"/>
            <a:ext cx="5978858" cy="4078398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/>
          </p:nvPr>
        </p:nvGraphicFramePr>
        <p:xfrm>
          <a:off x="446616" y="1280699"/>
          <a:ext cx="2132091" cy="4147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6288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8"/>
          <p:cNvGraphicFramePr>
            <a:graphicFrameLocks/>
          </p:cNvGraphicFramePr>
          <p:nvPr>
            <p:extLst/>
          </p:nvPr>
        </p:nvGraphicFramePr>
        <p:xfrm>
          <a:off x="252000" y="1269000"/>
          <a:ext cx="4188462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88185"/>
            <a:ext cx="6393116" cy="821122"/>
          </a:xfrm>
        </p:spPr>
        <p:txBody>
          <a:bodyPr>
            <a:normAutofit/>
          </a:bodyPr>
          <a:lstStyle/>
          <a:p>
            <a:r>
              <a:rPr lang="pl-PL" dirty="0" err="1"/>
              <a:t>Grid</a:t>
            </a:r>
            <a:r>
              <a:rPr lang="pl-PL" dirty="0"/>
              <a:t> </a:t>
            </a:r>
            <a:r>
              <a:rPr lang="pl-PL" dirty="0" err="1"/>
              <a:t>maps</a:t>
            </a:r>
            <a:r>
              <a:rPr lang="pl-PL" dirty="0"/>
              <a:t>– data in </a:t>
            </a:r>
            <a:r>
              <a:rPr lang="pl-PL" dirty="0" smtClean="0"/>
              <a:t>1km</a:t>
            </a:r>
            <a:r>
              <a:rPr lang="pl-PL" baseline="30000" dirty="0" smtClean="0"/>
              <a:t>2</a:t>
            </a:r>
            <a:endParaRPr lang="pl-PL" baseline="30000" dirty="0"/>
          </a:p>
        </p:txBody>
      </p:sp>
      <p:pic>
        <p:nvPicPr>
          <p:cNvPr id="5" name="Symbol zastępczy zawartości 3" descr="PREZENTEJRO_GRID_ŚR_2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7984" y="1268760"/>
            <a:ext cx="4127332" cy="3947883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2564904"/>
            <a:ext cx="4159413" cy="332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268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7347455" cy="4933828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1776378" y="5726884"/>
            <a:ext cx="1996388" cy="17111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1540"/>
          </a:p>
        </p:txBody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822422" cy="822570"/>
          </a:xfrm>
        </p:spPr>
        <p:txBody>
          <a:bodyPr>
            <a:normAutofit/>
          </a:bodyPr>
          <a:lstStyle/>
          <a:p>
            <a:pPr defTabSz="446089">
              <a:defRPr/>
            </a:pPr>
            <a:r>
              <a:rPr lang="pl-PL" dirty="0" err="1" smtClean="0"/>
              <a:t>Microdata</a:t>
            </a:r>
            <a:r>
              <a:rPr lang="pl-PL" dirty="0" smtClean="0"/>
              <a:t> </a:t>
            </a:r>
            <a:r>
              <a:rPr lang="pl-PL" dirty="0" err="1" smtClean="0"/>
              <a:t>queries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33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2"/>
          <a:stretch/>
        </p:blipFill>
        <p:spPr>
          <a:xfrm>
            <a:off x="639257" y="1196752"/>
            <a:ext cx="7334980" cy="4933828"/>
          </a:xfrm>
          <a:prstGeom prst="rect">
            <a:avLst/>
          </a:prstGeom>
        </p:spPr>
      </p:pic>
      <p:sp>
        <p:nvSpPr>
          <p:cNvPr id="8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446089">
              <a:defRPr/>
            </a:pPr>
            <a:r>
              <a:rPr lang="pl-PL" dirty="0" err="1"/>
              <a:t>Microdata</a:t>
            </a:r>
            <a:r>
              <a:rPr lang="pl-PL" dirty="0"/>
              <a:t> </a:t>
            </a:r>
            <a:r>
              <a:rPr lang="pl-PL" dirty="0" err="1"/>
              <a:t>queries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485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7640556" y="5726907"/>
            <a:ext cx="360444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1F8E6E-4547-4D5F-BAB5-03D243E8A51C}" type="slidenum">
              <a:rPr lang="pl-PL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pl-PL" dirty="0">
              <a:solidFill>
                <a:prstClr val="white"/>
              </a:solidFill>
            </a:endParaRPr>
          </a:p>
        </p:txBody>
      </p:sp>
      <p:pic>
        <p:nvPicPr>
          <p:cNvPr id="16" name="Obraz 15" descr="NTS0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8181" y="1426645"/>
            <a:ext cx="3980195" cy="3513357"/>
          </a:xfrm>
          <a:prstGeom prst="rect">
            <a:avLst/>
          </a:prstGeom>
        </p:spPr>
      </p:pic>
      <p:pic>
        <p:nvPicPr>
          <p:cNvPr id="21" name="Obraz 20" descr="NTS0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3786" y="1466614"/>
            <a:ext cx="3996444" cy="3545396"/>
          </a:xfrm>
          <a:prstGeom prst="rect">
            <a:avLst/>
          </a:prstGeom>
        </p:spPr>
      </p:pic>
      <p:pic>
        <p:nvPicPr>
          <p:cNvPr id="23" name="Obraz 22" descr="NTS03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3786" y="1476694"/>
            <a:ext cx="3996444" cy="3535316"/>
          </a:xfrm>
          <a:prstGeom prst="rect">
            <a:avLst/>
          </a:prstGeom>
        </p:spPr>
      </p:pic>
      <p:pic>
        <p:nvPicPr>
          <p:cNvPr id="25" name="Obraz 24" descr="NTS04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3786" y="1412776"/>
            <a:ext cx="3996444" cy="3527226"/>
          </a:xfrm>
          <a:prstGeom prst="rect">
            <a:avLst/>
          </a:prstGeom>
        </p:spPr>
      </p:pic>
      <p:pic>
        <p:nvPicPr>
          <p:cNvPr id="28" name="Obraz 27" descr="NTS05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63787" y="1426644"/>
            <a:ext cx="3976172" cy="3513358"/>
          </a:xfrm>
          <a:prstGeom prst="rect">
            <a:avLst/>
          </a:prstGeom>
        </p:spPr>
      </p:pic>
      <p:sp>
        <p:nvSpPr>
          <p:cNvPr id="17" name="Tytuł 1"/>
          <p:cNvSpPr txBox="1">
            <a:spLocks/>
          </p:cNvSpPr>
          <p:nvPr/>
        </p:nvSpPr>
        <p:spPr>
          <a:xfrm>
            <a:off x="323528" y="487910"/>
            <a:ext cx="7822422" cy="82257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pPr defTabSz="446089">
              <a:defRPr/>
            </a:pPr>
            <a:r>
              <a:rPr lang="en-US" dirty="0"/>
              <a:t>One phenomenon</a:t>
            </a:r>
            <a:br>
              <a:rPr lang="en-US" dirty="0"/>
            </a:br>
            <a:r>
              <a:rPr lang="en-US" dirty="0"/>
              <a:t>– various presentation levels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1993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/>
        </p:nvSpPr>
        <p:spPr>
          <a:xfrm>
            <a:off x="1515951" y="847177"/>
            <a:ext cx="1759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sz="750" b="1" dirty="0">
                <a:solidFill>
                  <a:prstClr val="white"/>
                </a:solidFill>
                <a:latin typeface="Arial" charset="0"/>
                <a:cs typeface="Ubuntu"/>
              </a:rPr>
              <a:t>GEOSTATISTICS PORTAL</a:t>
            </a:r>
            <a:endParaRPr lang="en-US" sz="750" b="1" dirty="0">
              <a:solidFill>
                <a:prstClr val="white"/>
              </a:solidFill>
              <a:latin typeface="Arial" charset="0"/>
              <a:cs typeface="Ubuntu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750" b="1" dirty="0">
              <a:solidFill>
                <a:prstClr val="white"/>
              </a:solidFill>
              <a:cs typeface="Ubuntu"/>
            </a:endParaRP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25955" y="5181474"/>
            <a:ext cx="375047" cy="27384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6BB159-339D-4B18-A155-C4F5C841858C}" type="slidenum">
              <a:rPr lang="pl-PL" smtClean="0">
                <a:solidFill>
                  <a:prstClr val="white"/>
                </a:solidFill>
              </a:rPr>
              <a:pPr/>
              <a:t>16</a:t>
            </a:fld>
            <a:endParaRPr lang="pl-PL" dirty="0" smtClean="0">
              <a:solidFill>
                <a:prstClr val="white"/>
              </a:solidFill>
            </a:endParaRPr>
          </a:p>
        </p:txBody>
      </p:sp>
      <p:pic>
        <p:nvPicPr>
          <p:cNvPr id="9" name="Symbol zastępczy zawartości 8" descr="portal24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23629" y="1196752"/>
            <a:ext cx="5029484" cy="3394472"/>
          </a:xfrm>
        </p:spPr>
      </p:pic>
      <p:pic>
        <p:nvPicPr>
          <p:cNvPr id="8" name="Symbol zastępczy zawartości 9" descr="portal25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3659" y="1466782"/>
            <a:ext cx="5027420" cy="3394472"/>
          </a:xfrm>
          <a:prstGeom prst="rect">
            <a:avLst/>
          </a:prstGeom>
        </p:spPr>
      </p:pic>
      <p:pic>
        <p:nvPicPr>
          <p:cNvPr id="10" name="Symbol zastępczy zawartości 8" descr="portal26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1736812"/>
            <a:ext cx="5025192" cy="3394472"/>
          </a:xfrm>
          <a:prstGeom prst="rect">
            <a:avLst/>
          </a:prstGeom>
        </p:spPr>
      </p:pic>
      <p:pic>
        <p:nvPicPr>
          <p:cNvPr id="11" name="Symbol zastępczy zawartości 9" descr="portal27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33719" y="2060848"/>
            <a:ext cx="5029484" cy="3394472"/>
          </a:xfrm>
          <a:prstGeom prst="rect">
            <a:avLst/>
          </a:prstGeom>
        </p:spPr>
      </p:pic>
      <p:pic>
        <p:nvPicPr>
          <p:cNvPr id="12" name="Symbol zastępczy zawartości 8" descr="portal28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03750" y="1790818"/>
            <a:ext cx="5033775" cy="3394472"/>
          </a:xfrm>
          <a:prstGeom prst="rect">
            <a:avLst/>
          </a:prstGeom>
        </p:spPr>
      </p:pic>
      <p:pic>
        <p:nvPicPr>
          <p:cNvPr id="13" name="Symbol zastępczy zawartości 9" descr="portal29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3779" y="1520788"/>
            <a:ext cx="5038202" cy="3394472"/>
          </a:xfrm>
          <a:prstGeom prst="rect">
            <a:avLst/>
          </a:prstGeom>
        </p:spPr>
      </p:pic>
      <p:pic>
        <p:nvPicPr>
          <p:cNvPr id="14" name="Symbol zastępczy zawartości 8" descr="portal30.b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0163" y="1223755"/>
            <a:ext cx="5027420" cy="3394472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1" t="9278" r="2940" b="14184"/>
          <a:stretch/>
        </p:blipFill>
        <p:spPr>
          <a:xfrm>
            <a:off x="3" y="5686813"/>
            <a:ext cx="1017170" cy="255131"/>
          </a:xfrm>
          <a:prstGeom prst="rect">
            <a:avLst/>
          </a:prstGeom>
        </p:spPr>
      </p:pic>
      <p:sp>
        <p:nvSpPr>
          <p:cNvPr id="15" name="Tytuł 1"/>
          <p:cNvSpPr txBox="1">
            <a:spLocks/>
          </p:cNvSpPr>
          <p:nvPr/>
        </p:nvSpPr>
        <p:spPr>
          <a:xfrm>
            <a:off x="395536" y="188640"/>
            <a:ext cx="7822422" cy="822570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pPr defTabSz="446089">
              <a:defRPr/>
            </a:pPr>
            <a:r>
              <a:rPr lang="pl-PL" dirty="0"/>
              <a:t>Diagram </a:t>
            </a:r>
            <a:r>
              <a:rPr lang="pl-PL" dirty="0" err="1"/>
              <a:t>maps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62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340768"/>
            <a:ext cx="2591358" cy="5226195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814853" y="1774850"/>
            <a:ext cx="1724086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540" dirty="0" err="1"/>
              <a:t>Production</a:t>
            </a:r>
            <a:r>
              <a:rPr lang="pl-PL" sz="1540" dirty="0"/>
              <a:t> </a:t>
            </a:r>
          </a:p>
          <a:p>
            <a:r>
              <a:rPr lang="pl-PL" sz="1540" dirty="0"/>
              <a:t>of </a:t>
            </a:r>
            <a:r>
              <a:rPr lang="pl-PL" sz="1540" dirty="0" err="1"/>
              <a:t>animals</a:t>
            </a:r>
            <a:r>
              <a:rPr lang="pl-PL" sz="1540" dirty="0"/>
              <a:t> </a:t>
            </a:r>
          </a:p>
          <a:p>
            <a:r>
              <a:rPr lang="pl-PL" sz="1540" dirty="0"/>
              <a:t>for </a:t>
            </a:r>
            <a:r>
              <a:rPr lang="pl-PL" sz="1540" dirty="0" err="1"/>
              <a:t>slaughter</a:t>
            </a:r>
            <a:r>
              <a:rPr lang="pl-PL" sz="1540" dirty="0"/>
              <a:t>:</a:t>
            </a:r>
          </a:p>
          <a:p>
            <a:pPr marL="293351" indent="-293351">
              <a:buFontTx/>
              <a:buChar char="-"/>
            </a:pPr>
            <a:r>
              <a:rPr lang="pl-PL" sz="1540" dirty="0" err="1"/>
              <a:t>beef</a:t>
            </a:r>
            <a:endParaRPr lang="pl-PL" sz="1540" dirty="0"/>
          </a:p>
          <a:p>
            <a:pPr marL="293351" indent="-293351">
              <a:buFontTx/>
              <a:buChar char="-"/>
            </a:pPr>
            <a:r>
              <a:rPr lang="pl-PL" sz="1540" dirty="0" err="1"/>
              <a:t>pork</a:t>
            </a:r>
            <a:endParaRPr lang="pl-PL" sz="1540" dirty="0"/>
          </a:p>
          <a:p>
            <a:pPr marL="293351" indent="-293351">
              <a:buFontTx/>
              <a:buChar char="-"/>
            </a:pPr>
            <a:r>
              <a:rPr lang="pl-PL" sz="1540" dirty="0" err="1"/>
              <a:t>poultry</a:t>
            </a:r>
            <a:endParaRPr lang="pl-PL" sz="1540" dirty="0"/>
          </a:p>
          <a:p>
            <a:pPr marL="293351" indent="-293351">
              <a:buFontTx/>
              <a:buChar char="-"/>
            </a:pPr>
            <a:endParaRPr lang="pl-PL" sz="1540" dirty="0"/>
          </a:p>
          <a:p>
            <a:r>
              <a:rPr lang="pl-PL" sz="1540" b="1" dirty="0" err="1"/>
              <a:t>structure</a:t>
            </a:r>
            <a:r>
              <a:rPr lang="pl-PL" sz="1540" b="1" dirty="0"/>
              <a:t> + </a:t>
            </a:r>
            <a:r>
              <a:rPr lang="pl-PL" sz="1540" b="1" dirty="0" err="1"/>
              <a:t>total</a:t>
            </a:r>
            <a:endParaRPr lang="pl-PL" sz="1540" b="1" dirty="0"/>
          </a:p>
          <a:p>
            <a:r>
              <a:rPr lang="pl-PL" sz="1540" b="1" dirty="0"/>
              <a:t>by </a:t>
            </a:r>
            <a:r>
              <a:rPr lang="pl-PL" sz="1540" b="1" dirty="0" err="1"/>
              <a:t>year</a:t>
            </a:r>
            <a:r>
              <a:rPr lang="pl-PL" sz="1540" b="1" dirty="0"/>
              <a:t> (2002-2015)</a:t>
            </a:r>
          </a:p>
          <a:p>
            <a:endParaRPr lang="pl-PL" sz="1540" dirty="0"/>
          </a:p>
          <a:p>
            <a:r>
              <a:rPr lang="pl-PL" sz="1540" dirty="0"/>
              <a:t>unit: </a:t>
            </a:r>
            <a:r>
              <a:rPr lang="pl-PL" sz="1540" dirty="0" err="1" smtClean="0"/>
              <a:t>voivodship</a:t>
            </a:r>
            <a:endParaRPr lang="pl-PL" sz="154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42" y="1793795"/>
            <a:ext cx="6168695" cy="4539331"/>
          </a:xfrm>
          <a:prstGeom prst="rect">
            <a:avLst/>
          </a:prstGeom>
        </p:spPr>
      </p:pic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822422" cy="822570"/>
          </a:xfrm>
        </p:spPr>
        <p:txBody>
          <a:bodyPr>
            <a:normAutofit/>
          </a:bodyPr>
          <a:lstStyle/>
          <a:p>
            <a:pPr defTabSz="446089">
              <a:defRPr/>
            </a:pPr>
            <a:r>
              <a:rPr lang="pl-PL" dirty="0"/>
              <a:t>Diagram map: </a:t>
            </a:r>
            <a:r>
              <a:rPr lang="pl-PL" dirty="0" err="1"/>
              <a:t>summaric</a:t>
            </a:r>
            <a:r>
              <a:rPr lang="pl-PL" dirty="0"/>
              <a:t> </a:t>
            </a:r>
            <a:r>
              <a:rPr lang="pl-PL" dirty="0" err="1"/>
              <a:t>complex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261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15" y="1282771"/>
            <a:ext cx="7195145" cy="4883281"/>
          </a:xfrm>
          <a:prstGeom prst="rect">
            <a:avLst/>
          </a:prstGeom>
        </p:spPr>
      </p:pic>
      <p:sp>
        <p:nvSpPr>
          <p:cNvPr id="6" name="Tytuł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822422" cy="822570"/>
          </a:xfrm>
        </p:spPr>
        <p:txBody>
          <a:bodyPr>
            <a:normAutofit/>
          </a:bodyPr>
          <a:lstStyle/>
          <a:p>
            <a:r>
              <a:rPr lang="pl-PL" dirty="0" err="1"/>
              <a:t>Print</a:t>
            </a:r>
            <a:r>
              <a:rPr lang="pl-PL" dirty="0"/>
              <a:t> </a:t>
            </a:r>
            <a:r>
              <a:rPr lang="pl-PL" dirty="0" err="1"/>
              <a:t>editor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9457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791580" y="2834934"/>
            <a:ext cx="7560840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Spatial </a:t>
            </a:r>
            <a:r>
              <a:rPr lang="en-US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Statistical Data in the Information System of the </a:t>
            </a: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State</a:t>
            </a:r>
            <a:endParaRPr lang="pl-PL" sz="3200" dirty="0">
              <a:solidFill>
                <a:srgbClr val="001377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(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Project PDS</a:t>
            </a: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)</a:t>
            </a:r>
            <a:r>
              <a:rPr lang="pl-PL" sz="3200" dirty="0" smtClean="0">
                <a:solidFill>
                  <a:srgbClr val="FF0000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/>
            </a:r>
            <a:br>
              <a:rPr lang="pl-PL" sz="3200" dirty="0" smtClean="0">
                <a:solidFill>
                  <a:srgbClr val="FF0000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</a:br>
            <a:endParaRPr lang="pl-PL" sz="3200" dirty="0">
              <a:solidFill>
                <a:srgbClr val="FF0000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52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err="1" smtClean="0"/>
              <a:t>Starting</a:t>
            </a:r>
            <a:r>
              <a:rPr lang="pl-PL" dirty="0" smtClean="0"/>
              <a:t> point – model GSBPM  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94" y="908913"/>
            <a:ext cx="8136012" cy="511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252412" y="1674019"/>
            <a:ext cx="8532056" cy="37799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2800" dirty="0" err="1" smtClean="0"/>
              <a:t>Expanding</a:t>
            </a:r>
            <a:r>
              <a:rPr lang="pl-PL" sz="2800" dirty="0" smtClean="0"/>
              <a:t> </a:t>
            </a:r>
            <a:r>
              <a:rPr lang="en-GB" sz="2800" dirty="0" smtClean="0"/>
              <a:t>the </a:t>
            </a:r>
            <a:r>
              <a:rPr lang="en-GB" sz="2800" dirty="0"/>
              <a:t>scope and increase availability of statistical information and methods of geostatistical analyses using the resources of official </a:t>
            </a:r>
            <a:r>
              <a:rPr lang="en-GB" sz="2800" dirty="0" smtClean="0"/>
              <a:t>statistics</a:t>
            </a:r>
            <a:r>
              <a:rPr lang="pl-PL" sz="2800" dirty="0" smtClean="0"/>
              <a:t>.</a:t>
            </a:r>
          </a:p>
          <a:p>
            <a:pPr marL="0" indent="0" algn="just">
              <a:buNone/>
            </a:pPr>
            <a:endParaRPr lang="pl-PL" sz="1050" b="1" dirty="0"/>
          </a:p>
          <a:p>
            <a:pPr marL="0" indent="0" algn="just">
              <a:buNone/>
            </a:pPr>
            <a:r>
              <a:rPr lang="en-GB" sz="2800" dirty="0" smtClean="0"/>
              <a:t>T</a:t>
            </a:r>
            <a:r>
              <a:rPr lang="pl-PL" sz="2800" dirty="0" smtClean="0"/>
              <a:t>he</a:t>
            </a:r>
            <a:r>
              <a:rPr lang="en-GB" sz="2800" dirty="0" smtClean="0"/>
              <a:t> </a:t>
            </a:r>
            <a:r>
              <a:rPr lang="pl-PL" sz="2800" dirty="0" err="1" smtClean="0"/>
              <a:t>objective</a:t>
            </a:r>
            <a:r>
              <a:rPr lang="en-GB" sz="2800" dirty="0" smtClean="0"/>
              <a:t> </a:t>
            </a:r>
            <a:r>
              <a:rPr lang="en-GB" sz="2800" dirty="0"/>
              <a:t>will be achieved by designing modern IT platform supporting the usage of </a:t>
            </a:r>
            <a:r>
              <a:rPr lang="pl-PL" sz="2800" dirty="0" smtClean="0"/>
              <a:t>GIS </a:t>
            </a:r>
            <a:r>
              <a:rPr lang="en-GB" sz="2800" dirty="0" smtClean="0"/>
              <a:t>in </a:t>
            </a:r>
            <a:r>
              <a:rPr lang="en-GB" sz="2800" dirty="0"/>
              <a:t>statistical studies and enabling more advanced geospatial analysis. </a:t>
            </a:r>
            <a:endParaRPr lang="pl-PL" sz="2800" dirty="0"/>
          </a:p>
          <a:p>
            <a:pPr marL="0" indent="0" algn="just">
              <a:buNone/>
            </a:pPr>
            <a:endParaRPr lang="pl-PL" sz="1050" dirty="0"/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395536" y="188640"/>
            <a:ext cx="7822422" cy="822570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pPr defTabSz="446089">
              <a:defRPr/>
            </a:pPr>
            <a:r>
              <a:rPr lang="pl-PL" altLang="pl-PL" dirty="0" err="1"/>
              <a:t>Goal</a:t>
            </a:r>
            <a:r>
              <a:rPr lang="pl-PL" altLang="pl-PL" dirty="0"/>
              <a:t> of PDS </a:t>
            </a:r>
            <a:r>
              <a:rPr lang="pl-PL" altLang="pl-PL" dirty="0" err="1"/>
              <a:t>project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740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4"/>
          <p:cNvGrpSpPr>
            <a:grpSpLocks noChangeAspect="1"/>
          </p:cNvGrpSpPr>
          <p:nvPr/>
        </p:nvGrpSpPr>
        <p:grpSpPr>
          <a:xfrm>
            <a:off x="320671" y="4718657"/>
            <a:ext cx="8014011" cy="891797"/>
            <a:chOff x="1080974" y="5117774"/>
            <a:chExt cx="10030052" cy="1116139"/>
          </a:xfrm>
        </p:grpSpPr>
        <p:sp>
          <p:nvSpPr>
            <p:cNvPr id="10" name="Can 25"/>
            <p:cNvSpPr>
              <a:spLocks/>
            </p:cNvSpPr>
            <p:nvPr/>
          </p:nvSpPr>
          <p:spPr bwMode="ltGray">
            <a:xfrm>
              <a:off x="3695584" y="5117775"/>
              <a:ext cx="4767706" cy="906309"/>
            </a:xfrm>
            <a:prstGeom prst="can">
              <a:avLst>
                <a:gd name="adj" fmla="val 37924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Statistical data</a:t>
              </a:r>
            </a:p>
          </p:txBody>
        </p:sp>
        <p:sp>
          <p:nvSpPr>
            <p:cNvPr id="11" name="Right Arrow 26"/>
            <p:cNvSpPr/>
            <p:nvPr/>
          </p:nvSpPr>
          <p:spPr>
            <a:xfrm rot="10800000">
              <a:off x="2988946" y="5390928"/>
              <a:ext cx="648000" cy="360000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pl-PL" sz="1600" b="1" i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endParaRPr>
            </a:p>
          </p:txBody>
        </p:sp>
        <p:sp>
          <p:nvSpPr>
            <p:cNvPr id="12" name="Right Arrow 27"/>
            <p:cNvSpPr/>
            <p:nvPr/>
          </p:nvSpPr>
          <p:spPr>
            <a:xfrm rot="10800000">
              <a:off x="8521927" y="5390928"/>
              <a:ext cx="648000" cy="360000"/>
            </a:xfrm>
            <a:prstGeom prst="rightArrow">
              <a:avLst/>
            </a:prstGeom>
            <a:solidFill>
              <a:srgbClr val="BE8686">
                <a:alpha val="70000"/>
              </a:srgb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pl-PL" sz="1600" b="1" i="1" dirty="0">
                <a:solidFill>
                  <a:prstClr val="black"/>
                </a:solidFill>
                <a:effectLst>
                  <a:glow rad="317500">
                    <a:prstClr val="white">
                      <a:alpha val="40000"/>
                    </a:prstClr>
                  </a:glow>
                </a:effectLst>
              </a:endParaRPr>
            </a:p>
          </p:txBody>
        </p:sp>
        <p:pic>
          <p:nvPicPr>
            <p:cNvPr id="13" name="Picture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3676" y="5822343"/>
              <a:ext cx="411570" cy="411570"/>
            </a:xfrm>
            <a:prstGeom prst="rect">
              <a:avLst/>
            </a:prstGeom>
          </p:spPr>
        </p:pic>
        <p:sp>
          <p:nvSpPr>
            <p:cNvPr id="14" name="Can 29"/>
            <p:cNvSpPr>
              <a:spLocks/>
            </p:cNvSpPr>
            <p:nvPr/>
          </p:nvSpPr>
          <p:spPr bwMode="ltGray">
            <a:xfrm>
              <a:off x="9228565" y="5117774"/>
              <a:ext cx="1882461" cy="906309"/>
            </a:xfrm>
            <a:prstGeom prst="can">
              <a:avLst>
                <a:gd name="adj" fmla="val 22981"/>
              </a:avLst>
            </a:prstGeom>
            <a:solidFill>
              <a:srgbClr val="BE8686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 err="1">
                  <a:solidFill>
                    <a:prstClr val="black"/>
                  </a:solidFill>
                  <a:effectLst>
                    <a:glow rad="317500">
                      <a:prstClr val="white">
                        <a:alpha val="40000"/>
                      </a:prstClr>
                    </a:glow>
                  </a:effectLst>
                </a:rPr>
                <a:t>Georeference</a:t>
              </a:r>
              <a:r>
                <a:rPr lang="pl-PL" sz="1600" b="1" i="1" dirty="0">
                  <a:solidFill>
                    <a:prstClr val="black"/>
                  </a:solidFill>
                  <a:effectLst>
                    <a:glow rad="317500">
                      <a:prstClr val="white">
                        <a:alpha val="40000"/>
                      </a:prstClr>
                    </a:glow>
                  </a:effectLst>
                </a:rPr>
                <a:t> data</a:t>
              </a:r>
            </a:p>
          </p:txBody>
        </p:sp>
        <p:sp>
          <p:nvSpPr>
            <p:cNvPr id="15" name="Can 30"/>
            <p:cNvSpPr>
              <a:spLocks/>
            </p:cNvSpPr>
            <p:nvPr/>
          </p:nvSpPr>
          <p:spPr bwMode="ltGray">
            <a:xfrm>
              <a:off x="1080974" y="5117774"/>
              <a:ext cx="1849335" cy="906309"/>
            </a:xfrm>
            <a:prstGeom prst="can">
              <a:avLst>
                <a:gd name="adj" fmla="val 2204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User’s</a:t>
              </a:r>
              <a:r>
                <a:rPr lang="pl-PL" sz="1600" b="1" i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 data</a:t>
              </a:r>
            </a:p>
          </p:txBody>
        </p:sp>
      </p:grpSp>
      <p:grpSp>
        <p:nvGrpSpPr>
          <p:cNvPr id="16" name="Group 9"/>
          <p:cNvGrpSpPr>
            <a:grpSpLocks noChangeAspect="1"/>
          </p:cNvGrpSpPr>
          <p:nvPr/>
        </p:nvGrpSpPr>
        <p:grpSpPr>
          <a:xfrm>
            <a:off x="322419" y="4716700"/>
            <a:ext cx="7987549" cy="874744"/>
            <a:chOff x="1080974" y="5117774"/>
            <a:chExt cx="10030052" cy="1098422"/>
          </a:xfrm>
        </p:grpSpPr>
        <p:sp>
          <p:nvSpPr>
            <p:cNvPr id="17" name="Can 13"/>
            <p:cNvSpPr>
              <a:spLocks/>
            </p:cNvSpPr>
            <p:nvPr/>
          </p:nvSpPr>
          <p:spPr bwMode="ltGray">
            <a:xfrm>
              <a:off x="3695584" y="5117775"/>
              <a:ext cx="4767706" cy="906309"/>
            </a:xfrm>
            <a:prstGeom prst="can">
              <a:avLst>
                <a:gd name="adj" fmla="val 37924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Statistical data</a:t>
              </a:r>
            </a:p>
          </p:txBody>
        </p:sp>
        <p:pic>
          <p:nvPicPr>
            <p:cNvPr id="18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081" y="5831970"/>
              <a:ext cx="465728" cy="384226"/>
            </a:xfrm>
            <a:prstGeom prst="rect">
              <a:avLst/>
            </a:prstGeom>
          </p:spPr>
        </p:pic>
        <p:sp>
          <p:nvSpPr>
            <p:cNvPr id="19" name="Right Arrow 16"/>
            <p:cNvSpPr/>
            <p:nvPr/>
          </p:nvSpPr>
          <p:spPr>
            <a:xfrm>
              <a:off x="2988946" y="5390928"/>
              <a:ext cx="648000" cy="360000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pl-PL" sz="1600" b="1" i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</a:endParaRPr>
            </a:p>
          </p:txBody>
        </p:sp>
        <p:sp>
          <p:nvSpPr>
            <p:cNvPr id="20" name="Right Arrow 17"/>
            <p:cNvSpPr/>
            <p:nvPr/>
          </p:nvSpPr>
          <p:spPr>
            <a:xfrm rot="10800000">
              <a:off x="8521927" y="5390928"/>
              <a:ext cx="648000" cy="360000"/>
            </a:xfrm>
            <a:prstGeom prst="rightArrow">
              <a:avLst/>
            </a:prstGeom>
            <a:solidFill>
              <a:srgbClr val="BE8686">
                <a:alpha val="70000"/>
              </a:srgb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pl-PL" sz="1600" b="1" i="1" dirty="0">
                <a:solidFill>
                  <a:prstClr val="black"/>
                </a:solidFill>
                <a:effectLst>
                  <a:glow rad="317500">
                    <a:prstClr val="white">
                      <a:alpha val="40000"/>
                    </a:prstClr>
                  </a:glow>
                </a:effectLst>
              </a:endParaRPr>
            </a:p>
          </p:txBody>
        </p:sp>
        <p:sp>
          <p:nvSpPr>
            <p:cNvPr id="21" name="Can 18"/>
            <p:cNvSpPr>
              <a:spLocks/>
            </p:cNvSpPr>
            <p:nvPr/>
          </p:nvSpPr>
          <p:spPr bwMode="ltGray">
            <a:xfrm>
              <a:off x="9228565" y="5117774"/>
              <a:ext cx="1882461" cy="906309"/>
            </a:xfrm>
            <a:prstGeom prst="can">
              <a:avLst>
                <a:gd name="adj" fmla="val 22981"/>
              </a:avLst>
            </a:prstGeom>
            <a:solidFill>
              <a:srgbClr val="BE8686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 err="1">
                  <a:solidFill>
                    <a:prstClr val="black"/>
                  </a:solidFill>
                  <a:effectLst>
                    <a:glow rad="317500">
                      <a:prstClr val="white">
                        <a:alpha val="40000"/>
                      </a:prstClr>
                    </a:glow>
                  </a:effectLst>
                </a:rPr>
                <a:t>Georeference</a:t>
              </a:r>
              <a:r>
                <a:rPr lang="pl-PL" sz="1600" b="1" i="1" dirty="0">
                  <a:solidFill>
                    <a:prstClr val="black"/>
                  </a:solidFill>
                  <a:effectLst>
                    <a:glow rad="317500">
                      <a:prstClr val="white">
                        <a:alpha val="40000"/>
                      </a:prstClr>
                    </a:glow>
                  </a:effectLst>
                </a:rPr>
                <a:t> data</a:t>
              </a:r>
            </a:p>
          </p:txBody>
        </p:sp>
        <p:sp>
          <p:nvSpPr>
            <p:cNvPr id="22" name="Can 19"/>
            <p:cNvSpPr>
              <a:spLocks/>
            </p:cNvSpPr>
            <p:nvPr/>
          </p:nvSpPr>
          <p:spPr bwMode="ltGray">
            <a:xfrm>
              <a:off x="1080974" y="5117774"/>
              <a:ext cx="1849336" cy="906309"/>
            </a:xfrm>
            <a:prstGeom prst="can">
              <a:avLst>
                <a:gd name="adj" fmla="val 2204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pl-PL" sz="1600" b="1" i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User’s</a:t>
              </a:r>
              <a:r>
                <a:rPr lang="pl-PL" sz="1600" b="1" i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</a:rPr>
                <a:t> data</a:t>
              </a:r>
            </a:p>
          </p:txBody>
        </p:sp>
      </p:grpSp>
      <p:sp>
        <p:nvSpPr>
          <p:cNvPr id="23" name="Rectangle 1"/>
          <p:cNvSpPr/>
          <p:nvPr/>
        </p:nvSpPr>
        <p:spPr>
          <a:xfrm>
            <a:off x="248279" y="4301126"/>
            <a:ext cx="8302752" cy="1353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320671" y="402492"/>
            <a:ext cx="8106405" cy="338120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need to maintain statistical confidentiality.</a:t>
            </a:r>
          </a:p>
          <a:p>
            <a:pPr marL="0" indent="0">
              <a:buNone/>
            </a:pPr>
            <a:endParaRPr lang="en-US" altLang="pl-PL" sz="2000" dirty="0"/>
          </a:p>
        </p:txBody>
      </p:sp>
      <p:sp>
        <p:nvSpPr>
          <p:cNvPr id="6" name="Can 14"/>
          <p:cNvSpPr>
            <a:spLocks/>
          </p:cNvSpPr>
          <p:nvPr/>
        </p:nvSpPr>
        <p:spPr bwMode="ltGray">
          <a:xfrm>
            <a:off x="2429919" y="5016169"/>
            <a:ext cx="3134860" cy="379655"/>
          </a:xfrm>
          <a:prstGeom prst="can">
            <a:avLst>
              <a:gd name="adj" fmla="val 50000"/>
            </a:avLst>
          </a:prstGeom>
          <a:solidFill>
            <a:srgbClr val="BE8686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/>
            <a:r>
              <a:rPr lang="en-GB" sz="105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Georeference</a:t>
            </a:r>
            <a:r>
              <a:rPr lang="en-GB" sz="105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data</a:t>
            </a:r>
            <a:endParaRPr lang="en-GB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Can 16"/>
          <p:cNvSpPr>
            <a:spLocks/>
          </p:cNvSpPr>
          <p:nvPr/>
        </p:nvSpPr>
        <p:spPr bwMode="ltGray">
          <a:xfrm>
            <a:off x="2429919" y="4822692"/>
            <a:ext cx="3134860" cy="323142"/>
          </a:xfrm>
          <a:prstGeom prst="can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 err="1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User’s</a:t>
            </a: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data</a:t>
            </a:r>
          </a:p>
        </p:txBody>
      </p:sp>
      <p:sp>
        <p:nvSpPr>
          <p:cNvPr id="8" name="Can 8"/>
          <p:cNvSpPr>
            <a:spLocks/>
          </p:cNvSpPr>
          <p:nvPr/>
        </p:nvSpPr>
        <p:spPr bwMode="ltGray">
          <a:xfrm>
            <a:off x="2429919" y="4346521"/>
            <a:ext cx="3134860" cy="595916"/>
          </a:xfrm>
          <a:prstGeom prst="can">
            <a:avLst>
              <a:gd name="adj" fmla="val 37924"/>
            </a:avLst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Statistical data</a:t>
            </a:r>
          </a:p>
        </p:txBody>
      </p:sp>
      <p:sp>
        <p:nvSpPr>
          <p:cNvPr id="26" name="Tytuł 2"/>
          <p:cNvSpPr>
            <a:spLocks noGrp="1"/>
          </p:cNvSpPr>
          <p:nvPr>
            <p:ph type="title"/>
          </p:nvPr>
        </p:nvSpPr>
        <p:spPr>
          <a:xfrm>
            <a:off x="320671" y="435002"/>
            <a:ext cx="8639175" cy="720000"/>
          </a:xfrm>
        </p:spPr>
        <p:txBody>
          <a:bodyPr>
            <a:noAutofit/>
          </a:bodyPr>
          <a:lstStyle/>
          <a:p>
            <a:r>
              <a:rPr lang="en-GB" dirty="0"/>
              <a:t>PDS </a:t>
            </a:r>
            <a:r>
              <a:rPr lang="en-GB" dirty="0" smtClean="0"/>
              <a:t>–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en-GB" dirty="0" smtClean="0"/>
              <a:t>tool </a:t>
            </a:r>
            <a:r>
              <a:rPr lang="pl-PL" dirty="0"/>
              <a:t>with </a:t>
            </a:r>
            <a:r>
              <a:rPr lang="pl-PL" dirty="0" err="1"/>
              <a:t>enhanced</a:t>
            </a:r>
            <a:r>
              <a:rPr lang="pl-PL" dirty="0"/>
              <a:t> services </a:t>
            </a:r>
            <a:r>
              <a:rPr lang="en-GB" dirty="0"/>
              <a:t>for geostatistical analysis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9230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 build="p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476" y="4071421"/>
            <a:ext cx="1741142" cy="632450"/>
          </a:xfrm>
          <a:prstGeom prst="rect">
            <a:avLst/>
          </a:prstGeom>
        </p:spPr>
      </p:pic>
      <p:sp>
        <p:nvSpPr>
          <p:cNvPr id="18" name="Can 14"/>
          <p:cNvSpPr>
            <a:spLocks/>
          </p:cNvSpPr>
          <p:nvPr/>
        </p:nvSpPr>
        <p:spPr bwMode="ltGray">
          <a:xfrm>
            <a:off x="2429919" y="5016169"/>
            <a:ext cx="3134860" cy="379655"/>
          </a:xfrm>
          <a:prstGeom prst="can">
            <a:avLst>
              <a:gd name="adj" fmla="val 50000"/>
            </a:avLst>
          </a:prstGeom>
          <a:solidFill>
            <a:srgbClr val="BE8686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 err="1">
                <a:solidFill>
                  <a:schemeClr val="tx1"/>
                </a:solidFill>
                <a:effectLst>
                  <a:glow rad="317500">
                    <a:schemeClr val="bg1">
                      <a:alpha val="40000"/>
                    </a:schemeClr>
                  </a:glow>
                </a:effectLst>
              </a:rPr>
              <a:t>Georeference</a:t>
            </a:r>
            <a:r>
              <a:rPr lang="pl-PL" sz="1052" b="1" i="1" dirty="0">
                <a:solidFill>
                  <a:schemeClr val="tx1"/>
                </a:solidFill>
                <a:effectLst>
                  <a:glow rad="317500">
                    <a:schemeClr val="bg1">
                      <a:alpha val="40000"/>
                    </a:schemeClr>
                  </a:glow>
                </a:effectLst>
              </a:rPr>
              <a:t> data</a:t>
            </a:r>
          </a:p>
        </p:txBody>
      </p:sp>
      <p:sp>
        <p:nvSpPr>
          <p:cNvPr id="19" name="Can 16"/>
          <p:cNvSpPr>
            <a:spLocks/>
          </p:cNvSpPr>
          <p:nvPr/>
        </p:nvSpPr>
        <p:spPr bwMode="ltGray">
          <a:xfrm>
            <a:off x="2429919" y="4822692"/>
            <a:ext cx="3134860" cy="323142"/>
          </a:xfrm>
          <a:prstGeom prst="can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 err="1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User’s</a:t>
            </a: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data</a:t>
            </a:r>
          </a:p>
        </p:txBody>
      </p:sp>
      <p:sp>
        <p:nvSpPr>
          <p:cNvPr id="21" name="Can 8"/>
          <p:cNvSpPr>
            <a:spLocks/>
          </p:cNvSpPr>
          <p:nvPr/>
        </p:nvSpPr>
        <p:spPr bwMode="ltGray">
          <a:xfrm>
            <a:off x="2429919" y="4346521"/>
            <a:ext cx="3134860" cy="595916"/>
          </a:xfrm>
          <a:prstGeom prst="can">
            <a:avLst>
              <a:gd name="adj" fmla="val 37924"/>
            </a:avLst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Statistical data</a:t>
            </a:r>
          </a:p>
        </p:txBody>
      </p:sp>
      <p:sp>
        <p:nvSpPr>
          <p:cNvPr id="14" name="Oval 6"/>
          <p:cNvSpPr/>
          <p:nvPr/>
        </p:nvSpPr>
        <p:spPr bwMode="ltGray">
          <a:xfrm>
            <a:off x="1491640" y="3242676"/>
            <a:ext cx="4936679" cy="917893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0" tIns="54000" rIns="0" bIns="0" rtlCol="0" anchor="t" anchorCtr="0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200" b="1" dirty="0" err="1" smtClean="0">
                <a:solidFill>
                  <a:prstClr val="black"/>
                </a:solidFill>
              </a:rPr>
              <a:t>Enhanced</a:t>
            </a:r>
            <a:r>
              <a:rPr lang="pl-PL" sz="1200" b="1" dirty="0" smtClean="0">
                <a:solidFill>
                  <a:prstClr val="black"/>
                </a:solidFill>
              </a:rPr>
              <a:t> </a:t>
            </a:r>
            <a:r>
              <a:rPr lang="en-GB" sz="1200" b="1" dirty="0" smtClean="0">
                <a:solidFill>
                  <a:prstClr val="black"/>
                </a:solidFill>
              </a:rPr>
              <a:t>access </a:t>
            </a:r>
            <a:r>
              <a:rPr lang="en-GB" sz="1200" b="1" dirty="0">
                <a:solidFill>
                  <a:prstClr val="black"/>
                </a:solidFill>
              </a:rPr>
              <a:t>to geostatistical data and analyses</a:t>
            </a:r>
            <a:endParaRPr lang="pl-PL" sz="1200" b="1" dirty="0">
              <a:solidFill>
                <a:prstClr val="black"/>
              </a:solidFill>
            </a:endParaRPr>
          </a:p>
        </p:txBody>
      </p:sp>
      <p:sp>
        <p:nvSpPr>
          <p:cNvPr id="15" name="Oval 14"/>
          <p:cNvSpPr/>
          <p:nvPr/>
        </p:nvSpPr>
        <p:spPr bwMode="ltGray">
          <a:xfrm>
            <a:off x="1983047" y="3630011"/>
            <a:ext cx="1868886" cy="375942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050" b="1" dirty="0">
                <a:solidFill>
                  <a:prstClr val="black"/>
                </a:solidFill>
              </a:rPr>
              <a:t>[US-01] </a:t>
            </a:r>
            <a:r>
              <a:rPr lang="pl-PL" sz="1050" b="1" dirty="0" err="1">
                <a:solidFill>
                  <a:prstClr val="black"/>
                </a:solidFill>
              </a:rPr>
              <a:t>Computer</a:t>
            </a:r>
            <a:r>
              <a:rPr lang="pl-PL" sz="1050" b="1" dirty="0">
                <a:solidFill>
                  <a:prstClr val="black"/>
                </a:solidFill>
              </a:rPr>
              <a:t> </a:t>
            </a:r>
            <a:r>
              <a:rPr lang="pl-PL" sz="1050" b="1" dirty="0" err="1">
                <a:solidFill>
                  <a:prstClr val="black"/>
                </a:solidFill>
              </a:rPr>
              <a:t>equipment</a:t>
            </a:r>
            <a:endParaRPr lang="pl-PL" sz="1050" b="1" dirty="0">
              <a:solidFill>
                <a:prstClr val="black"/>
              </a:solidFill>
            </a:endParaRPr>
          </a:p>
        </p:txBody>
      </p:sp>
      <p:sp>
        <p:nvSpPr>
          <p:cNvPr id="16" name="Oval 15"/>
          <p:cNvSpPr/>
          <p:nvPr/>
        </p:nvSpPr>
        <p:spPr bwMode="ltGray">
          <a:xfrm>
            <a:off x="4068699" y="3637596"/>
            <a:ext cx="1868886" cy="375942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050" b="1" dirty="0">
                <a:solidFill>
                  <a:prstClr val="black"/>
                </a:solidFill>
              </a:rPr>
              <a:t>[US-02] Mobile devices</a:t>
            </a:r>
          </a:p>
        </p:txBody>
      </p:sp>
      <p:sp>
        <p:nvSpPr>
          <p:cNvPr id="17" name="Nawias klamrowy zamykający 16"/>
          <p:cNvSpPr/>
          <p:nvPr/>
        </p:nvSpPr>
        <p:spPr>
          <a:xfrm>
            <a:off x="6523866" y="3379470"/>
            <a:ext cx="182404" cy="2016355"/>
          </a:xfrm>
          <a:prstGeom prst="righ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2" name="Prostokąt 1"/>
          <p:cNvSpPr/>
          <p:nvPr/>
        </p:nvSpPr>
        <p:spPr>
          <a:xfrm>
            <a:off x="7461290" y="4182814"/>
            <a:ext cx="161642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pl-PL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GEOSTATISTICS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l-PL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PORTAL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ytuł 2"/>
          <p:cNvSpPr>
            <a:spLocks noGrp="1"/>
          </p:cNvSpPr>
          <p:nvPr>
            <p:ph type="title"/>
          </p:nvPr>
        </p:nvSpPr>
        <p:spPr>
          <a:xfrm>
            <a:off x="320671" y="435002"/>
            <a:ext cx="8639175" cy="720000"/>
          </a:xfrm>
        </p:spPr>
        <p:txBody>
          <a:bodyPr>
            <a:noAutofit/>
          </a:bodyPr>
          <a:lstStyle/>
          <a:p>
            <a:r>
              <a:rPr lang="en-GB" dirty="0"/>
              <a:t>PDS </a:t>
            </a:r>
            <a:r>
              <a:rPr lang="en-GB" dirty="0" smtClean="0"/>
              <a:t>– </a:t>
            </a:r>
            <a:r>
              <a:rPr lang="pl-PL" dirty="0" err="1"/>
              <a:t>new</a:t>
            </a:r>
            <a:r>
              <a:rPr lang="pl-PL" dirty="0" smtClean="0"/>
              <a:t> </a:t>
            </a:r>
            <a:r>
              <a:rPr lang="en-GB" dirty="0" smtClean="0"/>
              <a:t>tool </a:t>
            </a:r>
            <a:r>
              <a:rPr lang="pl-PL" dirty="0"/>
              <a:t>with </a:t>
            </a:r>
            <a:r>
              <a:rPr lang="pl-PL" dirty="0" err="1"/>
              <a:t>enhanced</a:t>
            </a:r>
            <a:r>
              <a:rPr lang="pl-PL" dirty="0"/>
              <a:t> services </a:t>
            </a:r>
            <a:r>
              <a:rPr lang="en-GB" dirty="0"/>
              <a:t>for geostatistical analysis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60459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n 14"/>
          <p:cNvSpPr>
            <a:spLocks/>
          </p:cNvSpPr>
          <p:nvPr/>
        </p:nvSpPr>
        <p:spPr bwMode="ltGray">
          <a:xfrm>
            <a:off x="2429919" y="5016169"/>
            <a:ext cx="3134860" cy="379655"/>
          </a:xfrm>
          <a:prstGeom prst="can">
            <a:avLst>
              <a:gd name="adj" fmla="val 50000"/>
            </a:avLst>
          </a:prstGeom>
          <a:solidFill>
            <a:srgbClr val="BE8686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 err="1">
                <a:solidFill>
                  <a:schemeClr val="tx1"/>
                </a:solidFill>
                <a:effectLst>
                  <a:glow rad="317500">
                    <a:schemeClr val="bg1">
                      <a:alpha val="40000"/>
                    </a:schemeClr>
                  </a:glow>
                </a:effectLst>
              </a:rPr>
              <a:t>Georeference</a:t>
            </a:r>
            <a:r>
              <a:rPr lang="pl-PL" sz="1052" b="1" i="1" dirty="0">
                <a:solidFill>
                  <a:schemeClr val="tx1"/>
                </a:solidFill>
                <a:effectLst>
                  <a:glow rad="317500">
                    <a:schemeClr val="bg1">
                      <a:alpha val="40000"/>
                    </a:schemeClr>
                  </a:glow>
                </a:effectLst>
              </a:rPr>
              <a:t> data</a:t>
            </a:r>
          </a:p>
        </p:txBody>
      </p:sp>
      <p:sp>
        <p:nvSpPr>
          <p:cNvPr id="26" name="Can 16"/>
          <p:cNvSpPr>
            <a:spLocks/>
          </p:cNvSpPr>
          <p:nvPr/>
        </p:nvSpPr>
        <p:spPr bwMode="ltGray">
          <a:xfrm>
            <a:off x="2429919" y="4822692"/>
            <a:ext cx="3134860" cy="323142"/>
          </a:xfrm>
          <a:prstGeom prst="can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 err="1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User’s</a:t>
            </a: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data</a:t>
            </a:r>
          </a:p>
        </p:txBody>
      </p:sp>
      <p:sp>
        <p:nvSpPr>
          <p:cNvPr id="27" name="Can 8"/>
          <p:cNvSpPr>
            <a:spLocks/>
          </p:cNvSpPr>
          <p:nvPr/>
        </p:nvSpPr>
        <p:spPr bwMode="ltGray">
          <a:xfrm>
            <a:off x="2429919" y="4346521"/>
            <a:ext cx="3134860" cy="595916"/>
          </a:xfrm>
          <a:prstGeom prst="can">
            <a:avLst>
              <a:gd name="adj" fmla="val 37924"/>
            </a:avLst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90000"/>
              </a:lnSpc>
              <a:defRPr/>
            </a:pPr>
            <a:r>
              <a:rPr lang="pl-PL" sz="1052" b="1" i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Statistical data</a:t>
            </a:r>
          </a:p>
        </p:txBody>
      </p:sp>
      <p:sp>
        <p:nvSpPr>
          <p:cNvPr id="28" name="Oval 6"/>
          <p:cNvSpPr/>
          <p:nvPr/>
        </p:nvSpPr>
        <p:spPr bwMode="ltGray">
          <a:xfrm>
            <a:off x="1491640" y="2767365"/>
            <a:ext cx="4936679" cy="917893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0" tIns="54000" rIns="0" bIns="0" rtlCol="0" anchor="t" anchorCtr="0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200" b="1" dirty="0" err="1" smtClean="0">
                <a:solidFill>
                  <a:prstClr val="black"/>
                </a:solidFill>
              </a:rPr>
              <a:t>Enhanced</a:t>
            </a:r>
            <a:r>
              <a:rPr lang="pl-PL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access </a:t>
            </a:r>
            <a:r>
              <a:rPr lang="en-US" sz="1200" b="1" dirty="0">
                <a:solidFill>
                  <a:prstClr val="black"/>
                </a:solidFill>
              </a:rPr>
              <a:t>to geostatistical data and analyses</a:t>
            </a:r>
            <a:endParaRPr lang="pl-PL" sz="1200" b="1" dirty="0">
              <a:solidFill>
                <a:prstClr val="black"/>
              </a:solidFill>
            </a:endParaRPr>
          </a:p>
        </p:txBody>
      </p:sp>
      <p:sp>
        <p:nvSpPr>
          <p:cNvPr id="29" name="Oval 14"/>
          <p:cNvSpPr/>
          <p:nvPr/>
        </p:nvSpPr>
        <p:spPr bwMode="ltGray">
          <a:xfrm>
            <a:off x="1992781" y="3218219"/>
            <a:ext cx="1868886" cy="375942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050" b="1" dirty="0">
                <a:solidFill>
                  <a:prstClr val="black"/>
                </a:solidFill>
              </a:rPr>
              <a:t>[US-01] </a:t>
            </a:r>
            <a:r>
              <a:rPr lang="pl-PL" sz="1050" b="1" dirty="0" err="1">
                <a:solidFill>
                  <a:prstClr val="black"/>
                </a:solidFill>
              </a:rPr>
              <a:t>Computer</a:t>
            </a:r>
            <a:r>
              <a:rPr lang="pl-PL" sz="1050" b="1" dirty="0">
                <a:solidFill>
                  <a:prstClr val="black"/>
                </a:solidFill>
              </a:rPr>
              <a:t> </a:t>
            </a:r>
            <a:r>
              <a:rPr lang="pl-PL" sz="1050" b="1" dirty="0" err="1">
                <a:solidFill>
                  <a:prstClr val="black"/>
                </a:solidFill>
              </a:rPr>
              <a:t>equipment</a:t>
            </a:r>
            <a:endParaRPr lang="pl-PL" sz="1050" b="1" dirty="0">
              <a:solidFill>
                <a:prstClr val="black"/>
              </a:solidFill>
            </a:endParaRPr>
          </a:p>
        </p:txBody>
      </p:sp>
      <p:sp>
        <p:nvSpPr>
          <p:cNvPr id="30" name="Oval 15"/>
          <p:cNvSpPr/>
          <p:nvPr/>
        </p:nvSpPr>
        <p:spPr bwMode="ltGray">
          <a:xfrm>
            <a:off x="4080448" y="3206077"/>
            <a:ext cx="1868886" cy="375942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050" b="1" dirty="0">
                <a:solidFill>
                  <a:prstClr val="black"/>
                </a:solidFill>
              </a:rPr>
              <a:t>[US-02] Mobile devices</a:t>
            </a:r>
          </a:p>
        </p:txBody>
      </p:sp>
      <p:sp>
        <p:nvSpPr>
          <p:cNvPr id="31" name="Oval 7"/>
          <p:cNvSpPr/>
          <p:nvPr/>
        </p:nvSpPr>
        <p:spPr bwMode="ltGray">
          <a:xfrm>
            <a:off x="1487492" y="2212283"/>
            <a:ext cx="4940826" cy="532614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200" b="1" dirty="0">
                <a:solidFill>
                  <a:prstClr val="black"/>
                </a:solidFill>
              </a:rPr>
              <a:t>[US-03] G</a:t>
            </a:r>
            <a:r>
              <a:rPr lang="en-US" sz="1200" b="1" dirty="0" err="1" smtClean="0">
                <a:solidFill>
                  <a:prstClr val="black"/>
                </a:solidFill>
              </a:rPr>
              <a:t>eostatistical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>
                <a:solidFill>
                  <a:prstClr val="black"/>
                </a:solidFill>
              </a:rPr>
              <a:t>exploratory analyses</a:t>
            </a:r>
            <a:endParaRPr lang="pl-PL" sz="1200" b="1" dirty="0">
              <a:solidFill>
                <a:prstClr val="black"/>
              </a:solidFill>
            </a:endParaRPr>
          </a:p>
        </p:txBody>
      </p:sp>
      <p:sp>
        <p:nvSpPr>
          <p:cNvPr id="32" name="Oval 8"/>
          <p:cNvSpPr/>
          <p:nvPr/>
        </p:nvSpPr>
        <p:spPr bwMode="ltGray">
          <a:xfrm>
            <a:off x="1487492" y="1639579"/>
            <a:ext cx="4940827" cy="506289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200" b="1" dirty="0">
                <a:solidFill>
                  <a:prstClr val="black"/>
                </a:solidFill>
              </a:rPr>
              <a:t>[US-04] </a:t>
            </a:r>
            <a:r>
              <a:rPr lang="pl-PL" sz="1200" b="1" dirty="0" err="1">
                <a:solidFill>
                  <a:prstClr val="black"/>
                </a:solidFill>
              </a:rPr>
              <a:t>G</a:t>
            </a:r>
            <a:r>
              <a:rPr lang="pl-PL" sz="1200" b="1" dirty="0" err="1" smtClean="0">
                <a:solidFill>
                  <a:prstClr val="black"/>
                </a:solidFill>
              </a:rPr>
              <a:t>eostatistical</a:t>
            </a:r>
            <a:r>
              <a:rPr lang="pl-PL" sz="1200" b="1" dirty="0" smtClean="0">
                <a:solidFill>
                  <a:prstClr val="black"/>
                </a:solidFill>
              </a:rPr>
              <a:t> </a:t>
            </a:r>
            <a:r>
              <a:rPr lang="pl-PL" sz="1200" b="1" dirty="0" err="1">
                <a:solidFill>
                  <a:prstClr val="black"/>
                </a:solidFill>
              </a:rPr>
              <a:t>modelling</a:t>
            </a:r>
            <a:endParaRPr lang="pl-PL" sz="1200" b="1" dirty="0">
              <a:solidFill>
                <a:prstClr val="black"/>
              </a:solidFill>
            </a:endParaRPr>
          </a:p>
        </p:txBody>
      </p:sp>
      <p:sp>
        <p:nvSpPr>
          <p:cNvPr id="33" name="Oval 9"/>
          <p:cNvSpPr/>
          <p:nvPr/>
        </p:nvSpPr>
        <p:spPr bwMode="ltGray">
          <a:xfrm>
            <a:off x="856847" y="1892723"/>
            <a:ext cx="522262" cy="222225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vert270" lIns="0" tIns="0" rIns="0" bIns="0"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200" b="1" dirty="0">
                <a:solidFill>
                  <a:prstClr val="black"/>
                </a:solidFill>
              </a:rPr>
              <a:t>[US-05] </a:t>
            </a:r>
            <a:r>
              <a:rPr lang="pl-PL" sz="1200" b="1" dirty="0" err="1">
                <a:solidFill>
                  <a:prstClr val="black"/>
                </a:solidFill>
              </a:rPr>
              <a:t>Semi-automated</a:t>
            </a:r>
            <a:r>
              <a:rPr lang="pl-PL" sz="1200" b="1" dirty="0">
                <a:solidFill>
                  <a:prstClr val="black"/>
                </a:solidFill>
              </a:rPr>
              <a:t> </a:t>
            </a:r>
            <a:r>
              <a:rPr lang="pl-PL" sz="1200" b="1" dirty="0" err="1">
                <a:solidFill>
                  <a:prstClr val="black"/>
                </a:solidFill>
              </a:rPr>
              <a:t>user</a:t>
            </a:r>
            <a:r>
              <a:rPr lang="pl-PL" sz="1200" b="1" dirty="0">
                <a:solidFill>
                  <a:prstClr val="black"/>
                </a:solidFill>
              </a:rPr>
              <a:t> </a:t>
            </a:r>
            <a:r>
              <a:rPr lang="pl-PL" sz="1200" b="1" dirty="0" err="1">
                <a:solidFill>
                  <a:prstClr val="black"/>
                </a:solidFill>
              </a:rPr>
              <a:t>content</a:t>
            </a:r>
            <a:r>
              <a:rPr lang="pl-PL" sz="1200" b="1" dirty="0">
                <a:solidFill>
                  <a:prstClr val="black"/>
                </a:solidFill>
              </a:rPr>
              <a:t> </a:t>
            </a:r>
            <a:r>
              <a:rPr lang="pl-PL" sz="1200" b="1" dirty="0" err="1">
                <a:solidFill>
                  <a:prstClr val="black"/>
                </a:solidFill>
              </a:rPr>
              <a:t>enrichment</a:t>
            </a:r>
            <a:endParaRPr lang="pl-PL" sz="1200" b="1" dirty="0">
              <a:solidFill>
                <a:prstClr val="black"/>
              </a:solidFill>
            </a:endParaRPr>
          </a:p>
        </p:txBody>
      </p:sp>
      <p:sp>
        <p:nvSpPr>
          <p:cNvPr id="34" name="Oval 10"/>
          <p:cNvSpPr/>
          <p:nvPr/>
        </p:nvSpPr>
        <p:spPr bwMode="ltGray">
          <a:xfrm>
            <a:off x="1553164" y="3763992"/>
            <a:ext cx="4814770" cy="588669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pl-PL"/>
            </a:defPPr>
            <a:lvl1pPr marL="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l-PL" sz="1050" b="1" dirty="0" smtClean="0">
                <a:solidFill>
                  <a:prstClr val="black"/>
                </a:solidFill>
              </a:rPr>
              <a:t>[US-06] </a:t>
            </a:r>
            <a:r>
              <a:rPr lang="pl-PL" sz="1050" b="1" dirty="0">
                <a:solidFill>
                  <a:prstClr val="black"/>
                </a:solidFill>
              </a:rPr>
              <a:t>S</a:t>
            </a:r>
            <a:r>
              <a:rPr lang="en-US" sz="1050" b="1" dirty="0" err="1" smtClean="0">
                <a:solidFill>
                  <a:prstClr val="black"/>
                </a:solidFill>
              </a:rPr>
              <a:t>upporting</a:t>
            </a:r>
            <a:r>
              <a:rPr lang="en-US" sz="1050" b="1" dirty="0" smtClean="0">
                <a:solidFill>
                  <a:prstClr val="black"/>
                </a:solidFill>
              </a:rPr>
              <a:t> </a:t>
            </a:r>
            <a:r>
              <a:rPr lang="en-US" sz="1050" b="1" dirty="0">
                <a:solidFill>
                  <a:prstClr val="black"/>
                </a:solidFill>
              </a:rPr>
              <a:t>the update of selected TERYT register objects</a:t>
            </a:r>
            <a:endParaRPr lang="pl-PL" sz="1050" b="1" dirty="0">
              <a:solidFill>
                <a:prstClr val="black"/>
              </a:solidFill>
            </a:endParaRPr>
          </a:p>
        </p:txBody>
      </p:sp>
      <p:sp>
        <p:nvSpPr>
          <p:cNvPr id="36" name="Nawias klamrowy zamykający 35"/>
          <p:cNvSpPr/>
          <p:nvPr/>
        </p:nvSpPr>
        <p:spPr>
          <a:xfrm>
            <a:off x="6665252" y="1639578"/>
            <a:ext cx="119465" cy="3756246"/>
          </a:xfrm>
          <a:prstGeom prst="righ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350"/>
          </a:p>
        </p:txBody>
      </p:sp>
      <p:sp>
        <p:nvSpPr>
          <p:cNvPr id="37" name="pole tekstowe 36"/>
          <p:cNvSpPr txBox="1"/>
          <p:nvPr/>
        </p:nvSpPr>
        <p:spPr>
          <a:xfrm>
            <a:off x="7082035" y="3206077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/>
              <a:t>PDS</a:t>
            </a:r>
          </a:p>
        </p:txBody>
      </p:sp>
      <p:sp>
        <p:nvSpPr>
          <p:cNvPr id="19" name="Tytuł 2"/>
          <p:cNvSpPr>
            <a:spLocks noGrp="1"/>
          </p:cNvSpPr>
          <p:nvPr>
            <p:ph type="title"/>
          </p:nvPr>
        </p:nvSpPr>
        <p:spPr>
          <a:xfrm>
            <a:off x="320671" y="435002"/>
            <a:ext cx="8639175" cy="720000"/>
          </a:xfrm>
        </p:spPr>
        <p:txBody>
          <a:bodyPr>
            <a:noAutofit/>
          </a:bodyPr>
          <a:lstStyle/>
          <a:p>
            <a:r>
              <a:rPr lang="en-GB" dirty="0"/>
              <a:t>PDS </a:t>
            </a:r>
            <a:r>
              <a:rPr lang="en-GB" dirty="0" smtClean="0"/>
              <a:t>–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en-GB" dirty="0" smtClean="0"/>
              <a:t>tool </a:t>
            </a:r>
            <a:r>
              <a:rPr lang="pl-PL" dirty="0"/>
              <a:t>with </a:t>
            </a:r>
            <a:r>
              <a:rPr lang="pl-PL" dirty="0" err="1"/>
              <a:t>enhanced</a:t>
            </a:r>
            <a:r>
              <a:rPr lang="pl-PL" dirty="0"/>
              <a:t> services </a:t>
            </a:r>
            <a:r>
              <a:rPr lang="en-GB" dirty="0"/>
              <a:t>for geostatistical analysis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50775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196658" y="3654599"/>
            <a:ext cx="2073074" cy="1748827"/>
            <a:chOff x="1149343" y="1431914"/>
            <a:chExt cx="3514442" cy="318950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9343" y="1431914"/>
              <a:ext cx="3514442" cy="318950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49468" y="2856245"/>
              <a:ext cx="746589" cy="671317"/>
            </a:xfrm>
            <a:prstGeom prst="rect">
              <a:avLst/>
            </a:prstGeom>
          </p:spPr>
        </p:pic>
      </p:grpSp>
      <p:sp>
        <p:nvSpPr>
          <p:cNvPr id="23" name="Curved Down Arrow 22"/>
          <p:cNvSpPr/>
          <p:nvPr/>
        </p:nvSpPr>
        <p:spPr>
          <a:xfrm rot="21200666">
            <a:off x="1647650" y="3695366"/>
            <a:ext cx="2600050" cy="908241"/>
          </a:xfrm>
          <a:prstGeom prst="curvedDownArrow">
            <a:avLst>
              <a:gd name="adj1" fmla="val 19975"/>
              <a:gd name="adj2" fmla="val 46236"/>
              <a:gd name="adj3" fmla="val 321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 dirty="0">
              <a:solidFill>
                <a:prstClr val="black"/>
              </a:solidFill>
            </a:endParaRPr>
          </a:p>
        </p:txBody>
      </p:sp>
      <p:sp>
        <p:nvSpPr>
          <p:cNvPr id="24" name="Curved Down Arrow 23"/>
          <p:cNvSpPr/>
          <p:nvPr/>
        </p:nvSpPr>
        <p:spPr>
          <a:xfrm rot="8711486" flipH="1" flipV="1">
            <a:off x="1135610" y="3012013"/>
            <a:ext cx="2628572" cy="801983"/>
          </a:xfrm>
          <a:prstGeom prst="curvedDownArrow">
            <a:avLst>
              <a:gd name="adj1" fmla="val 19975"/>
              <a:gd name="adj2" fmla="val 46236"/>
              <a:gd name="adj3" fmla="val 321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 dirty="0">
              <a:solidFill>
                <a:prstClr val="black"/>
              </a:solidFill>
            </a:endParaRPr>
          </a:p>
        </p:txBody>
      </p:sp>
      <p:sp>
        <p:nvSpPr>
          <p:cNvPr id="4" name="Flowchart: Multidocument 3"/>
          <p:cNvSpPr/>
          <p:nvPr/>
        </p:nvSpPr>
        <p:spPr>
          <a:xfrm>
            <a:off x="757269" y="4277948"/>
            <a:ext cx="1267091" cy="968828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0" b="1" dirty="0">
                <a:solidFill>
                  <a:prstClr val="white"/>
                </a:solidFill>
              </a:rPr>
              <a:t>User</a:t>
            </a:r>
          </a:p>
          <a:p>
            <a:pPr algn="ctr"/>
            <a:r>
              <a:rPr lang="pl-PL" sz="1350" b="1" dirty="0">
                <a:solidFill>
                  <a:prstClr val="white"/>
                </a:solidFill>
              </a:rPr>
              <a:t>data</a:t>
            </a:r>
          </a:p>
        </p:txBody>
      </p:sp>
      <p:pic>
        <p:nvPicPr>
          <p:cNvPr id="25" name="Obraz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0857" y="2821642"/>
            <a:ext cx="2628629" cy="22522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8" name="Curved Down Arrow 27"/>
          <p:cNvSpPr/>
          <p:nvPr/>
        </p:nvSpPr>
        <p:spPr>
          <a:xfrm>
            <a:off x="4370402" y="2290727"/>
            <a:ext cx="3050452" cy="1074089"/>
          </a:xfrm>
          <a:prstGeom prst="curvedDownArrow">
            <a:avLst>
              <a:gd name="adj1" fmla="val 25000"/>
              <a:gd name="adj2" fmla="val 45856"/>
              <a:gd name="adj3" fmla="val 2500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black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625649" y="2767159"/>
            <a:ext cx="1036935" cy="763118"/>
            <a:chOff x="9260376" y="1839976"/>
            <a:chExt cx="2017487" cy="1186258"/>
          </a:xfrm>
        </p:grpSpPr>
        <p:sp>
          <p:nvSpPr>
            <p:cNvPr id="11" name="Flowchart: Magnetic Disk 10"/>
            <p:cNvSpPr/>
            <p:nvPr/>
          </p:nvSpPr>
          <p:spPr>
            <a:xfrm>
              <a:off x="9260376" y="2624984"/>
              <a:ext cx="2017485" cy="401250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sp>
          <p:nvSpPr>
            <p:cNvPr id="13" name="Flowchart: Magnetic Disk 12"/>
            <p:cNvSpPr/>
            <p:nvPr/>
          </p:nvSpPr>
          <p:spPr>
            <a:xfrm>
              <a:off x="9260376" y="2360669"/>
              <a:ext cx="2017486" cy="401249"/>
            </a:xfrm>
            <a:prstGeom prst="flowChartMagneticDisk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14" name="Flowchart: Magnetic Disk 13"/>
            <p:cNvSpPr/>
            <p:nvPr/>
          </p:nvSpPr>
          <p:spPr>
            <a:xfrm>
              <a:off x="9260376" y="2096354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15" name="Flowchart: Magnetic Disk 14"/>
            <p:cNvSpPr/>
            <p:nvPr/>
          </p:nvSpPr>
          <p:spPr>
            <a:xfrm>
              <a:off x="9260377" y="1839976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86291" y="3934702"/>
            <a:ext cx="16393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b="1" dirty="0"/>
              <a:t>Spatial representation of data</a:t>
            </a:r>
            <a:endParaRPr lang="pl-PL" sz="15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8819" y="2005412"/>
            <a:ext cx="22888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500" b="1" dirty="0" err="1" smtClean="0">
                <a:solidFill>
                  <a:prstClr val="black"/>
                </a:solidFill>
              </a:rPr>
              <a:t>Merging</a:t>
            </a:r>
            <a:r>
              <a:rPr lang="en-US" sz="1500" b="1" dirty="0" smtClean="0">
                <a:solidFill>
                  <a:prstClr val="black"/>
                </a:solidFill>
              </a:rPr>
              <a:t> </a:t>
            </a:r>
            <a:r>
              <a:rPr lang="en-US" sz="1500" b="1" dirty="0">
                <a:solidFill>
                  <a:prstClr val="black"/>
                </a:solidFill>
              </a:rPr>
              <a:t>user’s data with statistical data</a:t>
            </a:r>
            <a:endParaRPr lang="pl-PL" sz="1500" b="1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2905" y="1909853"/>
            <a:ext cx="2447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prstClr val="black"/>
                </a:solidFill>
              </a:rPr>
              <a:t>Statistical analyses</a:t>
            </a:r>
          </a:p>
          <a:p>
            <a:pPr algn="ctr"/>
            <a:r>
              <a:rPr lang="en-US" sz="1500" i="1" dirty="0">
                <a:solidFill>
                  <a:prstClr val="black"/>
                </a:solidFill>
              </a:rPr>
              <a:t>(e.g. of user’s data)</a:t>
            </a:r>
          </a:p>
          <a:p>
            <a:pPr algn="ctr"/>
            <a:r>
              <a:rPr lang="en-US" sz="1500" b="1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6" name="Tytuł 2"/>
          <p:cNvSpPr txBox="1">
            <a:spLocks/>
          </p:cNvSpPr>
          <p:nvPr/>
        </p:nvSpPr>
        <p:spPr>
          <a:xfrm>
            <a:off x="218569" y="380154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altLang="pl-PL" dirty="0"/>
              <a:t>US-01 </a:t>
            </a:r>
            <a:r>
              <a:rPr lang="en-US" altLang="pl-PL" dirty="0"/>
              <a:t>Enhanced access to </a:t>
            </a:r>
            <a:r>
              <a:rPr lang="en-US" altLang="pl-PL" dirty="0" err="1"/>
              <a:t>geostatistical</a:t>
            </a:r>
            <a:r>
              <a:rPr lang="en-US" altLang="pl-PL" dirty="0"/>
              <a:t> data and analyses</a:t>
            </a:r>
          </a:p>
        </p:txBody>
      </p:sp>
    </p:spTree>
    <p:extLst>
      <p:ext uri="{BB962C8B-B14F-4D97-AF65-F5344CB8AC3E}">
        <p14:creationId xmlns:p14="http://schemas.microsoft.com/office/powerpoint/2010/main" val="177336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 l="23238" t="10457" r="12131" b="8209"/>
          <a:stretch>
            <a:fillRect/>
          </a:stretch>
        </p:blipFill>
        <p:spPr bwMode="auto">
          <a:xfrm>
            <a:off x="3558341" y="1730243"/>
            <a:ext cx="4654014" cy="36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163" y="1730243"/>
            <a:ext cx="3831428" cy="3664286"/>
          </a:xfrm>
        </p:spPr>
      </p:pic>
      <p:sp>
        <p:nvSpPr>
          <p:cNvPr id="7" name="Rectangle 6"/>
          <p:cNvSpPr>
            <a:spLocks/>
          </p:cNvSpPr>
          <p:nvPr/>
        </p:nvSpPr>
        <p:spPr bwMode="ltGray">
          <a:xfrm rot="420000">
            <a:off x="6211149" y="2068265"/>
            <a:ext cx="1652362" cy="1581906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ltGray">
          <a:xfrm rot="420000">
            <a:off x="4525543" y="1814781"/>
            <a:ext cx="906596" cy="1590970"/>
          </a:xfrm>
          <a:prstGeom prst="rect">
            <a:avLst/>
          </a:prstGeom>
          <a:solidFill>
            <a:schemeClr val="accent1">
              <a:lumMod val="40000"/>
              <a:lumOff val="60000"/>
              <a:alpha val="27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ltGray">
          <a:xfrm rot="420000">
            <a:off x="5378213" y="2741266"/>
            <a:ext cx="782513" cy="757735"/>
          </a:xfrm>
          <a:prstGeom prst="rect">
            <a:avLst/>
          </a:prstGeom>
          <a:solidFill>
            <a:srgbClr val="9999FF">
              <a:alpha val="17000"/>
            </a:srgb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ltGray">
          <a:xfrm rot="420000">
            <a:off x="5481125" y="1922359"/>
            <a:ext cx="780414" cy="813523"/>
          </a:xfrm>
          <a:prstGeom prst="rect">
            <a:avLst/>
          </a:prstGeom>
          <a:solidFill>
            <a:srgbClr val="CCFF99">
              <a:alpha val="16000"/>
            </a:srgb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>
            <a:spLocks/>
          </p:cNvSpPr>
          <p:nvPr/>
        </p:nvSpPr>
        <p:spPr bwMode="ltGray">
          <a:xfrm rot="420000">
            <a:off x="4330590" y="3401406"/>
            <a:ext cx="904553" cy="1601549"/>
          </a:xfrm>
          <a:prstGeom prst="rect">
            <a:avLst/>
          </a:prstGeom>
          <a:solidFill>
            <a:schemeClr val="accent1">
              <a:lumMod val="40000"/>
              <a:lumOff val="60000"/>
              <a:alpha val="27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ltGray">
          <a:xfrm rot="420000">
            <a:off x="5194968" y="4326721"/>
            <a:ext cx="763250" cy="461342"/>
          </a:xfrm>
          <a:prstGeom prst="rect">
            <a:avLst/>
          </a:prstGeom>
          <a:solidFill>
            <a:srgbClr val="FFC000">
              <a:alpha val="20000"/>
            </a:srgb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>
            <a:spLocks/>
          </p:cNvSpPr>
          <p:nvPr/>
        </p:nvSpPr>
        <p:spPr bwMode="ltGray">
          <a:xfrm rot="420000">
            <a:off x="5278318" y="3498217"/>
            <a:ext cx="771913" cy="825053"/>
          </a:xfrm>
          <a:prstGeom prst="rect">
            <a:avLst/>
          </a:prstGeom>
          <a:solidFill>
            <a:schemeClr val="accent3">
              <a:lumMod val="40000"/>
              <a:lumOff val="60000"/>
              <a:alpha val="23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>
            <a:spLocks/>
          </p:cNvSpPr>
          <p:nvPr/>
        </p:nvSpPr>
        <p:spPr bwMode="ltGray">
          <a:xfrm rot="420000">
            <a:off x="5994395" y="3616442"/>
            <a:ext cx="943514" cy="1582578"/>
          </a:xfrm>
          <a:prstGeom prst="rect">
            <a:avLst/>
          </a:prstGeom>
          <a:solidFill>
            <a:srgbClr val="9999FF">
              <a:alpha val="17000"/>
            </a:srgb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ltGray">
          <a:xfrm rot="420000">
            <a:off x="6944772" y="3694833"/>
            <a:ext cx="721114" cy="1603869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>
            <a:spLocks/>
          </p:cNvSpPr>
          <p:nvPr/>
        </p:nvSpPr>
        <p:spPr bwMode="ltGray">
          <a:xfrm rot="420000">
            <a:off x="5142740" y="4783131"/>
            <a:ext cx="760274" cy="306304"/>
          </a:xfrm>
          <a:prstGeom prst="rect">
            <a:avLst/>
          </a:prstGeom>
          <a:solidFill>
            <a:schemeClr val="accent3">
              <a:lumMod val="40000"/>
              <a:lumOff val="60000"/>
              <a:alpha val="23000"/>
            </a:schemeClr>
          </a:solidFill>
          <a:ln w="666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sz="1350" dirty="0" err="1">
              <a:solidFill>
                <a:prstClr val="white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15600" y="1713799"/>
            <a:ext cx="2830730" cy="3676932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•</a:t>
            </a:r>
            <a:r>
              <a:rPr lang="pl-PL" sz="2400" dirty="0" smtClean="0"/>
              <a:t>  </a:t>
            </a:r>
            <a:r>
              <a:rPr lang="en-US" sz="2400" dirty="0" smtClean="0"/>
              <a:t>The </a:t>
            </a:r>
            <a:r>
              <a:rPr lang="en-US" sz="2400" dirty="0"/>
              <a:t>squares of the spatial distribution </a:t>
            </a:r>
            <a:r>
              <a:rPr lang="en-US" sz="2400" dirty="0" smtClean="0"/>
              <a:t>grid </a:t>
            </a:r>
            <a:r>
              <a:rPr lang="en-US" sz="2400" dirty="0"/>
              <a:t>adjusted to the population density</a:t>
            </a:r>
            <a:r>
              <a:rPr lang="en-US" sz="2400" dirty="0" smtClean="0"/>
              <a:t>;</a:t>
            </a:r>
            <a:endParaRPr lang="pl-PL" sz="2400" dirty="0"/>
          </a:p>
          <a:p>
            <a:pPr marL="0" indent="0">
              <a:buNone/>
            </a:pPr>
            <a:endParaRPr lang="pl-PL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•</a:t>
            </a:r>
            <a:r>
              <a:rPr lang="pl-PL" sz="2400" dirty="0" smtClean="0"/>
              <a:t>  </a:t>
            </a:r>
            <a:r>
              <a:rPr lang="en-US" sz="2400" dirty="0" smtClean="0"/>
              <a:t>A greater </a:t>
            </a:r>
            <a:r>
              <a:rPr lang="en-US" sz="2400" dirty="0"/>
              <a:t>accuracy of data for densely populated </a:t>
            </a:r>
            <a:r>
              <a:rPr lang="en-US" sz="2400" dirty="0" smtClean="0"/>
              <a:t>areas</a:t>
            </a:r>
            <a:r>
              <a:rPr lang="pl-PL" sz="2400" dirty="0" smtClean="0">
                <a:solidFill>
                  <a:srgbClr val="000000"/>
                </a:solidFill>
              </a:rPr>
              <a:t>,with</a:t>
            </a:r>
            <a:r>
              <a:rPr lang="en-US" sz="2400" dirty="0" smtClean="0">
                <a:solidFill>
                  <a:srgbClr val="000000"/>
                </a:solidFill>
              </a:rPr>
              <a:t> maintaining </a:t>
            </a:r>
            <a:r>
              <a:rPr lang="en-US" sz="2400" dirty="0">
                <a:solidFill>
                  <a:srgbClr val="000000"/>
                </a:solidFill>
              </a:rPr>
              <a:t>statistical </a:t>
            </a:r>
            <a:r>
              <a:rPr lang="en-US" sz="2400" dirty="0"/>
              <a:t>confidentiality</a:t>
            </a:r>
            <a:r>
              <a:rPr lang="en-US" sz="2400" dirty="0" smtClean="0"/>
              <a:t>.</a:t>
            </a:r>
          </a:p>
          <a:p>
            <a:endParaRPr lang="pl-PL" sz="2100" dirty="0">
              <a:solidFill>
                <a:prstClr val="black"/>
              </a:solidFill>
            </a:endParaRPr>
          </a:p>
        </p:txBody>
      </p:sp>
      <p:sp>
        <p:nvSpPr>
          <p:cNvPr id="23" name="Tytuł 2"/>
          <p:cNvSpPr txBox="1">
            <a:spLocks/>
          </p:cNvSpPr>
          <p:nvPr/>
        </p:nvSpPr>
        <p:spPr>
          <a:xfrm>
            <a:off x="283995" y="276118"/>
            <a:ext cx="8925431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en-US" altLang="pl-PL" dirty="0"/>
              <a:t>Calculating the “dynamic” spatial distribution grid </a:t>
            </a:r>
          </a:p>
        </p:txBody>
      </p:sp>
    </p:spTree>
    <p:extLst>
      <p:ext uri="{BB962C8B-B14F-4D97-AF65-F5344CB8AC3E}">
        <p14:creationId xmlns:p14="http://schemas.microsoft.com/office/powerpoint/2010/main" val="3478292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323528" y="1988840"/>
            <a:ext cx="7886700" cy="33812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The </a:t>
            </a:r>
            <a:r>
              <a:rPr lang="en-US" sz="1600" dirty="0"/>
              <a:t>results of upgrading the </a:t>
            </a:r>
            <a:r>
              <a:rPr lang="en-US" sz="1600" dirty="0" smtClean="0"/>
              <a:t>service </a:t>
            </a:r>
            <a:r>
              <a:rPr lang="en-US" sz="1600" dirty="0"/>
              <a:t>will include:</a:t>
            </a:r>
          </a:p>
          <a:p>
            <a:pPr marL="539354" indent="-335756"/>
            <a:r>
              <a:rPr lang="en-US" sz="1600" dirty="0" smtClean="0"/>
              <a:t>Preparing </a:t>
            </a:r>
            <a:r>
              <a:rPr lang="en-US" sz="1600" dirty="0"/>
              <a:t>statistical analyses within any spatial division, e.g. defined by the application users, downloaded from external spatial data services (WFS);</a:t>
            </a:r>
          </a:p>
          <a:p>
            <a:pPr marL="539354" indent="-335756"/>
            <a:r>
              <a:rPr lang="en-US" sz="1600" dirty="0"/>
              <a:t>Combining statistical data and the user’s own data;</a:t>
            </a:r>
          </a:p>
          <a:p>
            <a:pPr marL="539354" indent="-335756"/>
            <a:r>
              <a:rPr lang="en-US" sz="1600" dirty="0"/>
              <a:t>Publishing the results of selected analyses and saving them in a dedicated repository;</a:t>
            </a:r>
          </a:p>
          <a:p>
            <a:pPr marL="539354" indent="-335756"/>
            <a:r>
              <a:rPr lang="en-US" sz="1600" dirty="0" smtClean="0"/>
              <a:t>Geocoding </a:t>
            </a:r>
            <a:r>
              <a:rPr lang="en-US" sz="1600" dirty="0"/>
              <a:t>users’ objects used for geostatistical </a:t>
            </a:r>
            <a:r>
              <a:rPr lang="en-US" sz="1600" dirty="0" smtClean="0"/>
              <a:t>analysis</a:t>
            </a:r>
            <a:r>
              <a:rPr lang="pl-PL" sz="1600" dirty="0" smtClean="0"/>
              <a:t>;</a:t>
            </a:r>
          </a:p>
          <a:p>
            <a:pPr marL="539354" indent="-335756"/>
            <a:r>
              <a:rPr lang="en-US" sz="1600" dirty="0"/>
              <a:t>Providing representations of data and statistical analysis results on a “dynamic” spatial distribution grid  (&gt;1 km2</a:t>
            </a:r>
            <a:r>
              <a:rPr lang="en-US" sz="1600" dirty="0" smtClean="0"/>
              <a:t>&gt;)</a:t>
            </a:r>
            <a:r>
              <a:rPr lang="pl-PL" sz="1600" dirty="0" smtClean="0"/>
              <a:t>.</a:t>
            </a:r>
            <a:endParaRPr lang="en-US" sz="1600" dirty="0"/>
          </a:p>
          <a:p>
            <a:pPr marL="0" indent="0">
              <a:buNone/>
            </a:pPr>
            <a:endParaRPr lang="en-US" altLang="pl-PL" sz="2000" dirty="0"/>
          </a:p>
        </p:txBody>
      </p:sp>
      <p:sp>
        <p:nvSpPr>
          <p:cNvPr id="8" name="Tytuł 2"/>
          <p:cNvSpPr txBox="1">
            <a:spLocks/>
          </p:cNvSpPr>
          <p:nvPr/>
        </p:nvSpPr>
        <p:spPr>
          <a:xfrm>
            <a:off x="218569" y="380154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 fontScale="975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altLang="pl-PL" sz="3200" dirty="0"/>
              <a:t>US-01 </a:t>
            </a:r>
            <a:r>
              <a:rPr lang="en-US" altLang="pl-PL" sz="3200" dirty="0"/>
              <a:t>Enhanced access to </a:t>
            </a:r>
            <a:r>
              <a:rPr lang="en-US" altLang="pl-PL" sz="3200" dirty="0" err="1"/>
              <a:t>geostatistical</a:t>
            </a:r>
            <a:r>
              <a:rPr lang="en-US" altLang="pl-PL" sz="3200" dirty="0"/>
              <a:t> data and analyses</a:t>
            </a:r>
          </a:p>
        </p:txBody>
      </p:sp>
    </p:spTree>
    <p:extLst>
      <p:ext uri="{BB962C8B-B14F-4D97-AF65-F5344CB8AC3E}">
        <p14:creationId xmlns:p14="http://schemas.microsoft.com/office/powerpoint/2010/main" val="42812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Obraz 5" descr="Screenshot_2015-09-08-10-42-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182" y="2237219"/>
            <a:ext cx="1783362" cy="2819942"/>
          </a:xfrm>
          <a:prstGeom prst="rect">
            <a:avLst/>
          </a:prstGeom>
        </p:spPr>
      </p:pic>
      <p:pic>
        <p:nvPicPr>
          <p:cNvPr id="32" name="Obraz 6" descr="Screenshot_2015-09-08-10-42-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154" y="2237218"/>
            <a:ext cx="1776343" cy="2819942"/>
          </a:xfrm>
          <a:prstGeom prst="rect">
            <a:avLst/>
          </a:prstGeom>
        </p:spPr>
      </p:pic>
      <p:pic>
        <p:nvPicPr>
          <p:cNvPr id="33" name="Obraz 7" descr="Screenshot_2015-09-08-10-43-2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8154" y="2237218"/>
            <a:ext cx="1776342" cy="2819943"/>
          </a:xfrm>
          <a:prstGeom prst="rect">
            <a:avLst/>
          </a:prstGeom>
        </p:spPr>
      </p:pic>
      <p:pic>
        <p:nvPicPr>
          <p:cNvPr id="34" name="Obraz 21" descr="Screenshot_2015-09-08-12-28-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5005" y="2207143"/>
            <a:ext cx="1887923" cy="2989211"/>
          </a:xfrm>
          <a:prstGeom prst="rect">
            <a:avLst/>
          </a:prstGeom>
        </p:spPr>
      </p:pic>
      <p:pic>
        <p:nvPicPr>
          <p:cNvPr id="36" name="Obraz 24" descr="Screenshot_2015-09-08-11-43-2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7917" y="2221328"/>
            <a:ext cx="1882775" cy="2981060"/>
          </a:xfrm>
          <a:prstGeom prst="rect">
            <a:avLst/>
          </a:prstGeom>
        </p:spPr>
      </p:pic>
      <p:pic>
        <p:nvPicPr>
          <p:cNvPr id="37" name="Obraz 25" descr="Screenshot_2015-09-08-11-46-5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6409" y="2207143"/>
            <a:ext cx="1885442" cy="2989211"/>
          </a:xfrm>
          <a:prstGeom prst="rect">
            <a:avLst/>
          </a:prstGeom>
        </p:spPr>
      </p:pic>
      <p:pic>
        <p:nvPicPr>
          <p:cNvPr id="38" name="Obraz 26" descr="Screenshot_2015-09-08-12-00-4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9317" y="2221328"/>
            <a:ext cx="1880300" cy="2981060"/>
          </a:xfrm>
          <a:prstGeom prst="rect">
            <a:avLst/>
          </a:prstGeom>
        </p:spPr>
      </p:pic>
      <p:pic>
        <p:nvPicPr>
          <p:cNvPr id="39" name="Obraz 28" descr="Screenshot_2015-09-08-12-02-2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67917" y="2221328"/>
            <a:ext cx="1882775" cy="2981060"/>
          </a:xfrm>
          <a:prstGeom prst="rect">
            <a:avLst/>
          </a:prstGeom>
        </p:spPr>
      </p:pic>
      <p:pic>
        <p:nvPicPr>
          <p:cNvPr id="40" name="Obraz 29" descr="Screenshot_2015-09-08-12-02-48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6409" y="2207144"/>
            <a:ext cx="1885442" cy="2989211"/>
          </a:xfrm>
          <a:prstGeom prst="rect">
            <a:avLst/>
          </a:prstGeom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672" y="1491049"/>
            <a:ext cx="3618540" cy="49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617" y="47807"/>
            <a:ext cx="8001000" cy="1326559"/>
          </a:xfrm>
        </p:spPr>
        <p:txBody>
          <a:bodyPr>
            <a:noAutofit/>
          </a:bodyPr>
          <a:lstStyle/>
          <a:p>
            <a:r>
              <a:rPr lang="en-US" sz="3600" dirty="0" smtClean="0"/>
              <a:t>US-02 </a:t>
            </a:r>
            <a:r>
              <a:rPr lang="pl-PL" dirty="0" err="1"/>
              <a:t>E</a:t>
            </a:r>
            <a:r>
              <a:rPr lang="pl-PL" sz="3600" dirty="0" err="1" smtClean="0"/>
              <a:t>nhanced</a:t>
            </a:r>
            <a:r>
              <a:rPr lang="pl-PL" sz="3600" dirty="0" smtClean="0"/>
              <a:t> a</a:t>
            </a:r>
            <a:r>
              <a:rPr lang="en-US" sz="3600" dirty="0" err="1" smtClean="0"/>
              <a:t>ccess</a:t>
            </a:r>
            <a:r>
              <a:rPr lang="en-US" sz="3600" dirty="0" smtClean="0"/>
              <a:t> </a:t>
            </a:r>
            <a:r>
              <a:rPr lang="en-US" sz="3600" dirty="0"/>
              <a:t>to statistical data </a:t>
            </a:r>
            <a:r>
              <a:rPr lang="en-US" sz="3600" dirty="0" smtClean="0"/>
              <a:t>via mobile</a:t>
            </a:r>
            <a:r>
              <a:rPr lang="pl-PL" sz="3600" dirty="0" smtClean="0"/>
              <a:t> devices</a:t>
            </a:r>
            <a:endParaRPr lang="en-US" sz="3600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220509" y="1544111"/>
            <a:ext cx="5679713" cy="38291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The results </a:t>
            </a:r>
            <a:r>
              <a:rPr lang="en-US" sz="2000" dirty="0"/>
              <a:t>of upgrading the services will </a:t>
            </a:r>
            <a:r>
              <a:rPr lang="en-US" sz="2000" dirty="0" smtClean="0"/>
              <a:t>include</a:t>
            </a:r>
            <a:r>
              <a:rPr lang="pl-PL" sz="2000" dirty="0" smtClean="0"/>
              <a:t> </a:t>
            </a:r>
            <a:r>
              <a:rPr lang="pl-PL" sz="2000" dirty="0" err="1" smtClean="0"/>
              <a:t>access</a:t>
            </a:r>
            <a:r>
              <a:rPr lang="pl-PL" sz="2000" dirty="0" smtClean="0"/>
              <a:t> to</a:t>
            </a:r>
            <a:r>
              <a:rPr lang="en-US" sz="2000" dirty="0" smtClean="0"/>
              <a:t>:</a:t>
            </a:r>
            <a:endParaRPr lang="pl-PL" sz="2000" dirty="0" smtClean="0"/>
          </a:p>
          <a:p>
            <a:pPr marL="0" indent="0">
              <a:buNone/>
            </a:pPr>
            <a:endParaRPr lang="en-US" sz="200" dirty="0"/>
          </a:p>
          <a:p>
            <a:r>
              <a:rPr lang="en-US" sz="2000" dirty="0" smtClean="0"/>
              <a:t>data </a:t>
            </a:r>
            <a:r>
              <a:rPr lang="en-US" sz="2000" dirty="0"/>
              <a:t>and statistical analysis results represented on a “dynamic” spatial distribution grid  (&gt;1 km2</a:t>
            </a:r>
            <a:r>
              <a:rPr lang="en-US" sz="2000" dirty="0" smtClean="0"/>
              <a:t>&gt;);</a:t>
            </a:r>
            <a:endParaRPr lang="pl-PL" sz="2000" dirty="0"/>
          </a:p>
          <a:p>
            <a:r>
              <a:rPr lang="en-US" sz="2000" dirty="0" smtClean="0"/>
              <a:t>previously </a:t>
            </a:r>
            <a:r>
              <a:rPr lang="en-US" sz="2000" dirty="0"/>
              <a:t>prepared </a:t>
            </a:r>
            <a:r>
              <a:rPr lang="en-US" sz="2000" dirty="0" err="1"/>
              <a:t>geolocalised</a:t>
            </a:r>
            <a:r>
              <a:rPr lang="en-US" sz="2000" dirty="0"/>
              <a:t> analyses stored in the user’s dedicated repository</a:t>
            </a:r>
            <a:r>
              <a:rPr lang="pl-PL" sz="2000" dirty="0" smtClean="0"/>
              <a:t>;</a:t>
            </a:r>
          </a:p>
          <a:p>
            <a:pPr marL="0" indent="0">
              <a:buNone/>
            </a:pPr>
            <a:endParaRPr lang="pl-PL" sz="800" dirty="0"/>
          </a:p>
          <a:p>
            <a:r>
              <a:rPr lang="en-GB" sz="2000" dirty="0" smtClean="0"/>
              <a:t>previously </a:t>
            </a:r>
            <a:r>
              <a:rPr lang="en-GB" sz="2000" dirty="0"/>
              <a:t>prepared dedicated map applications.</a:t>
            </a:r>
            <a:endParaRPr lang="pl-PL" sz="2000" dirty="0"/>
          </a:p>
          <a:p>
            <a:pPr marL="0" indent="0">
              <a:buNone/>
            </a:pPr>
            <a:endParaRPr lang="en-US" altLang="pl-PL" sz="2000" dirty="0"/>
          </a:p>
        </p:txBody>
      </p:sp>
    </p:spTree>
    <p:extLst>
      <p:ext uri="{BB962C8B-B14F-4D97-AF65-F5344CB8AC3E}">
        <p14:creationId xmlns:p14="http://schemas.microsoft.com/office/powerpoint/2010/main" val="233642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518468" y="2149116"/>
            <a:ext cx="8187449" cy="33812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results of developing the </a:t>
            </a:r>
            <a:r>
              <a:rPr lang="en-US" sz="2000" dirty="0" smtClean="0"/>
              <a:t>service </a:t>
            </a:r>
            <a:r>
              <a:rPr lang="en-US" sz="2000" dirty="0"/>
              <a:t>will include</a:t>
            </a:r>
            <a:r>
              <a:rPr lang="en-US" sz="2000" dirty="0" smtClean="0"/>
              <a:t>:</a:t>
            </a:r>
            <a:endParaRPr lang="pl-PL" sz="2000" dirty="0" smtClean="0"/>
          </a:p>
          <a:p>
            <a:pPr marL="0" indent="0">
              <a:buNone/>
            </a:pPr>
            <a:endParaRPr lang="en-US" sz="200" dirty="0"/>
          </a:p>
          <a:p>
            <a:pPr>
              <a:spcAft>
                <a:spcPts val="600"/>
              </a:spcAft>
            </a:pPr>
            <a:r>
              <a:rPr lang="en-US" sz="2000" dirty="0" smtClean="0"/>
              <a:t>Identification</a:t>
            </a:r>
            <a:r>
              <a:rPr lang="en-US" sz="2000" dirty="0"/>
              <a:t>, description and </a:t>
            </a:r>
            <a:r>
              <a:rPr lang="en-US" sz="2000" dirty="0" err="1"/>
              <a:t>visualise</a:t>
            </a:r>
            <a:r>
              <a:rPr lang="en-US" sz="2000" dirty="0"/>
              <a:t> the spatial distribution of the </a:t>
            </a:r>
            <a:r>
              <a:rPr lang="en-US" sz="2000" dirty="0" err="1"/>
              <a:t>analysed</a:t>
            </a:r>
            <a:r>
              <a:rPr lang="en-US" sz="2000" dirty="0"/>
              <a:t> variables;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Detection </a:t>
            </a:r>
            <a:r>
              <a:rPr lang="en-US" sz="2000" dirty="0"/>
              <a:t>of outliers;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Establishing </a:t>
            </a:r>
            <a:r>
              <a:rPr lang="en-US" sz="2000" dirty="0"/>
              <a:t>spatial relations, correlations and clusters;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Examining </a:t>
            </a:r>
            <a:r>
              <a:rPr lang="en-US" sz="2000" dirty="0"/>
              <a:t>spatial </a:t>
            </a:r>
            <a:r>
              <a:rPr lang="en-US" sz="2000" dirty="0" smtClean="0"/>
              <a:t>heterogeneity </a:t>
            </a:r>
            <a:r>
              <a:rPr lang="en-US" sz="2000" dirty="0"/>
              <a:t>or autocorrelation.</a:t>
            </a:r>
          </a:p>
          <a:p>
            <a:pPr marL="0" indent="0">
              <a:buNone/>
            </a:pPr>
            <a:endParaRPr lang="en-US" altLang="pl-PL" sz="2000" dirty="0"/>
          </a:p>
        </p:txBody>
      </p:sp>
      <p:sp>
        <p:nvSpPr>
          <p:cNvPr id="7" name="Tytuł 2"/>
          <p:cNvSpPr txBox="1">
            <a:spLocks/>
          </p:cNvSpPr>
          <p:nvPr/>
        </p:nvSpPr>
        <p:spPr>
          <a:xfrm>
            <a:off x="218569" y="380154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altLang="pl-PL" dirty="0"/>
              <a:t>US-03 </a:t>
            </a:r>
            <a:r>
              <a:rPr lang="en-US" altLang="pl-PL" dirty="0"/>
              <a:t>Exploratory </a:t>
            </a:r>
            <a:r>
              <a:rPr lang="en-US" altLang="pl-PL" dirty="0" err="1"/>
              <a:t>geostatistical</a:t>
            </a:r>
            <a:r>
              <a:rPr lang="en-US" altLang="pl-PL" dirty="0"/>
              <a:t> data analysis</a:t>
            </a:r>
          </a:p>
        </p:txBody>
      </p:sp>
    </p:spTree>
    <p:extLst>
      <p:ext uri="{BB962C8B-B14F-4D97-AF65-F5344CB8AC3E}">
        <p14:creationId xmlns:p14="http://schemas.microsoft.com/office/powerpoint/2010/main" val="9326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3721" y="4330598"/>
            <a:ext cx="2393223" cy="76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50" b="1" i="1" dirty="0">
                <a:solidFill>
                  <a:srgbClr val="4472C4">
                    <a:lumMod val="75000"/>
                  </a:srgbClr>
                </a:solidFill>
              </a:rPr>
              <a:t>Which of the service points is more accessible for the customers?</a:t>
            </a:r>
            <a:endParaRPr lang="pl-PL" sz="1650" b="1" i="1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893" y="3066740"/>
            <a:ext cx="3022228" cy="247922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00" y="1641363"/>
            <a:ext cx="2936491" cy="266499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3" name="TextBox 42"/>
          <p:cNvSpPr txBox="1"/>
          <p:nvPr/>
        </p:nvSpPr>
        <p:spPr>
          <a:xfrm>
            <a:off x="4026622" y="2105248"/>
            <a:ext cx="4220876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spcBef>
                <a:spcPts val="900"/>
              </a:spcBef>
              <a:buClr>
                <a:srgbClr val="70AD47">
                  <a:lumMod val="50000"/>
                </a:srgbClr>
              </a:buClr>
              <a:buSzPct val="120000"/>
              <a:buFont typeface="Wingdings" panose="05000000000000000000" pitchFamily="2" charset="2"/>
              <a:buChar char="ü"/>
            </a:pPr>
            <a:r>
              <a:rPr lang="pl-PL" b="1" dirty="0" smtClean="0">
                <a:solidFill>
                  <a:prstClr val="black"/>
                </a:solidFill>
              </a:rPr>
              <a:t>Central </a:t>
            </a:r>
            <a:r>
              <a:rPr lang="pl-PL" b="1" dirty="0" err="1" smtClean="0">
                <a:solidFill>
                  <a:prstClr val="black"/>
                </a:solidFill>
              </a:rPr>
              <a:t>tendency</a:t>
            </a:r>
            <a:r>
              <a:rPr lang="pl-PL" b="1" dirty="0" smtClean="0">
                <a:solidFill>
                  <a:prstClr val="black"/>
                </a:solidFill>
              </a:rPr>
              <a:t> </a:t>
            </a:r>
            <a:r>
              <a:rPr lang="pl-PL" b="1" dirty="0" err="1" smtClean="0">
                <a:solidFill>
                  <a:prstClr val="black"/>
                </a:solidFill>
              </a:rPr>
              <a:t>statistics</a:t>
            </a:r>
            <a:endParaRPr lang="pl-PL" b="1" dirty="0">
              <a:solidFill>
                <a:prstClr val="black"/>
              </a:solidFill>
            </a:endParaRPr>
          </a:p>
          <a:p>
            <a:pPr marL="257175" indent="-257175">
              <a:spcBef>
                <a:spcPts val="900"/>
              </a:spcBef>
              <a:buClr>
                <a:srgbClr val="70AD47">
                  <a:lumMod val="50000"/>
                </a:srgbClr>
              </a:buClr>
              <a:buSzPct val="120000"/>
              <a:buFont typeface="Wingdings" panose="05000000000000000000" pitchFamily="2" charset="2"/>
              <a:buChar char="ü"/>
            </a:pPr>
            <a:r>
              <a:rPr lang="pl-PL" b="1" dirty="0" err="1" smtClean="0">
                <a:solidFill>
                  <a:prstClr val="black"/>
                </a:solidFill>
              </a:rPr>
              <a:t>Dispersion</a:t>
            </a:r>
            <a:r>
              <a:rPr lang="pl-PL" b="1" dirty="0" smtClean="0">
                <a:solidFill>
                  <a:prstClr val="black"/>
                </a:solidFill>
              </a:rPr>
              <a:t> </a:t>
            </a:r>
            <a:r>
              <a:rPr lang="pl-PL" b="1" dirty="0" err="1">
                <a:solidFill>
                  <a:prstClr val="black"/>
                </a:solidFill>
              </a:rPr>
              <a:t>statistics</a:t>
            </a:r>
            <a:endParaRPr lang="pl-PL" b="1" dirty="0">
              <a:solidFill>
                <a:prstClr val="black"/>
              </a:solidFill>
            </a:endParaRP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951161" y="1815370"/>
            <a:ext cx="2484000" cy="2484000"/>
            <a:chOff x="8212897" y="2430739"/>
            <a:chExt cx="2790091" cy="2790091"/>
          </a:xfrm>
          <a:scene3d>
            <a:camera prst="perspectiveFront">
              <a:rot lat="3000000" lon="1200000" rev="0"/>
            </a:camera>
            <a:lightRig rig="threePt" dir="t"/>
          </a:scene3d>
        </p:grpSpPr>
        <p:sp>
          <p:nvSpPr>
            <p:cNvPr id="10" name="Oval 9"/>
            <p:cNvSpPr>
              <a:spLocks noChangeAspect="1"/>
            </p:cNvSpPr>
            <p:nvPr/>
          </p:nvSpPr>
          <p:spPr>
            <a:xfrm>
              <a:off x="8212897" y="2430739"/>
              <a:ext cx="2790091" cy="2790091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7" name="Multiply 6"/>
            <p:cNvSpPr>
              <a:spLocks noChangeAspect="1"/>
            </p:cNvSpPr>
            <p:nvPr/>
          </p:nvSpPr>
          <p:spPr>
            <a:xfrm>
              <a:off x="9337942" y="3555784"/>
              <a:ext cx="540000" cy="540000"/>
            </a:xfrm>
            <a:prstGeom prst="mathMultiply">
              <a:avLst>
                <a:gd name="adj1" fmla="val 6853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</p:grpSp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417" y="2847734"/>
            <a:ext cx="519586" cy="467201"/>
          </a:xfrm>
          <a:prstGeom prst="rect">
            <a:avLst/>
          </a:prstGeom>
        </p:spPr>
      </p:pic>
      <p:grpSp>
        <p:nvGrpSpPr>
          <p:cNvPr id="37" name="Group 36"/>
          <p:cNvGrpSpPr>
            <a:grpSpLocks noChangeAspect="1"/>
          </p:cNvGrpSpPr>
          <p:nvPr/>
        </p:nvGrpSpPr>
        <p:grpSpPr>
          <a:xfrm>
            <a:off x="3585305" y="3784141"/>
            <a:ext cx="1485000" cy="1485000"/>
            <a:chOff x="8212897" y="2430739"/>
            <a:chExt cx="2790091" cy="2790091"/>
          </a:xfrm>
          <a:scene3d>
            <a:camera prst="perspectiveFront">
              <a:rot lat="2400000" lon="0" rev="600000"/>
            </a:camera>
            <a:lightRig rig="threePt" dir="t"/>
          </a:scene3d>
        </p:grpSpPr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8212897" y="2430739"/>
              <a:ext cx="2790091" cy="2790091"/>
            </a:xfrm>
            <a:prstGeom prst="ellipse">
              <a:avLst/>
            </a:prstGeom>
            <a:solidFill>
              <a:schemeClr val="accent6">
                <a:lumMod val="75000"/>
                <a:alpha val="5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46" name="Multiply 45"/>
            <p:cNvSpPr>
              <a:spLocks noChangeAspect="1"/>
            </p:cNvSpPr>
            <p:nvPr/>
          </p:nvSpPr>
          <p:spPr>
            <a:xfrm>
              <a:off x="9337942" y="3555784"/>
              <a:ext cx="540000" cy="540000"/>
            </a:xfrm>
            <a:prstGeom prst="mathMultiply">
              <a:avLst>
                <a:gd name="adj1" fmla="val 6853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0422" y="4072753"/>
            <a:ext cx="519586" cy="4672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1074" y="2655667"/>
            <a:ext cx="297000" cy="437801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6343070" y="4076077"/>
            <a:ext cx="2448264" cy="13619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pl-PL"/>
            </a:defPPr>
            <a:lvl1pPr algn="ctr">
              <a:defRPr sz="2200" b="1" i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pl-PL" sz="1650" dirty="0" smtClean="0">
              <a:solidFill>
                <a:srgbClr val="4472C4">
                  <a:lumMod val="75000"/>
                </a:srgbClr>
              </a:solidFill>
            </a:endParaRPr>
          </a:p>
          <a:p>
            <a:r>
              <a:rPr lang="en-GB" sz="1800" dirty="0"/>
              <a:t>Are the customers likely to move their business to a competitive service point?</a:t>
            </a:r>
            <a:endParaRPr lang="pl-PL" sz="1650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4283869" y="4139804"/>
            <a:ext cx="29765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prstClr val="black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322922" y="4161474"/>
            <a:ext cx="221456" cy="364331"/>
            <a:chOff x="5775325" y="4413251"/>
            <a:chExt cx="295275" cy="485775"/>
          </a:xfrm>
        </p:grpSpPr>
        <p:sp>
          <p:nvSpPr>
            <p:cNvPr id="15" name="Line 5"/>
            <p:cNvSpPr>
              <a:spLocks noChangeShapeType="1"/>
            </p:cNvSpPr>
            <p:nvPr/>
          </p:nvSpPr>
          <p:spPr bwMode="auto">
            <a:xfrm>
              <a:off x="5775325" y="4421188"/>
              <a:ext cx="0" cy="477838"/>
            </a:xfrm>
            <a:prstGeom prst="line">
              <a:avLst/>
            </a:prstGeom>
            <a:noFill/>
            <a:ln w="50800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819775" y="4413251"/>
              <a:ext cx="250825" cy="241300"/>
            </a:xfrm>
            <a:custGeom>
              <a:avLst/>
              <a:gdLst>
                <a:gd name="T0" fmla="*/ 0 w 158"/>
                <a:gd name="T1" fmla="*/ 152 h 152"/>
                <a:gd name="T2" fmla="*/ 0 w 158"/>
                <a:gd name="T3" fmla="*/ 0 h 152"/>
                <a:gd name="T4" fmla="*/ 158 w 158"/>
                <a:gd name="T5" fmla="*/ 77 h 152"/>
                <a:gd name="T6" fmla="*/ 0 w 158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52">
                  <a:moveTo>
                    <a:pt x="0" y="152"/>
                  </a:moveTo>
                  <a:lnTo>
                    <a:pt x="0" y="0"/>
                  </a:lnTo>
                  <a:lnTo>
                    <a:pt x="158" y="77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5" name="TextBox 48"/>
          <p:cNvSpPr txBox="1"/>
          <p:nvPr/>
        </p:nvSpPr>
        <p:spPr>
          <a:xfrm>
            <a:off x="6306238" y="3213212"/>
            <a:ext cx="2448264" cy="10849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pl-PL"/>
            </a:defPPr>
            <a:lvl1pPr algn="ctr">
              <a:defRPr sz="2200" b="1" i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GB" sz="1800" dirty="0"/>
              <a:t>Is it necessary to change the location of the service point?</a:t>
            </a:r>
            <a:endParaRPr lang="pl-PL" sz="1800" dirty="0"/>
          </a:p>
          <a:p>
            <a:endParaRPr lang="pl-PL" sz="1650" dirty="0" smtClean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23" name="Tytuł 2"/>
          <p:cNvSpPr txBox="1">
            <a:spLocks/>
          </p:cNvSpPr>
          <p:nvPr/>
        </p:nvSpPr>
        <p:spPr>
          <a:xfrm>
            <a:off x="381325" y="57261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en-US" altLang="pl-PL" dirty="0" smtClean="0"/>
              <a:t>Exploratory </a:t>
            </a:r>
            <a:r>
              <a:rPr lang="en-US" altLang="pl-PL" dirty="0" err="1"/>
              <a:t>geostatistical</a:t>
            </a:r>
            <a:r>
              <a:rPr lang="en-US" altLang="pl-PL" dirty="0"/>
              <a:t> data analysis</a:t>
            </a:r>
          </a:p>
        </p:txBody>
      </p:sp>
    </p:spTree>
    <p:extLst>
      <p:ext uri="{BB962C8B-B14F-4D97-AF65-F5344CB8AC3E}">
        <p14:creationId xmlns:p14="http://schemas.microsoft.com/office/powerpoint/2010/main" val="244960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3" grpId="0"/>
      <p:bldP spid="49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791580" y="2834934"/>
            <a:ext cx="7560840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Geospatial </a:t>
            </a:r>
            <a:r>
              <a:rPr lang="pl-PL" sz="3200" dirty="0" err="1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components</a:t>
            </a: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in </a:t>
            </a: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/>
            </a:r>
            <a:b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</a:b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</a:t>
            </a:r>
            <a:r>
              <a:rPr lang="en-GB" sz="3200" dirty="0" err="1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tatistical</a:t>
            </a:r>
            <a:r>
              <a:rPr lang="en-GB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</a:t>
            </a:r>
            <a:r>
              <a:rPr lang="en-GB" sz="3200" dirty="0" err="1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roduction</a:t>
            </a:r>
            <a:r>
              <a:rPr lang="en-GB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</a:t>
            </a:r>
            <a:r>
              <a:rPr lang="en-GB" sz="3200" dirty="0" err="1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rocess</a:t>
            </a:r>
            <a:r>
              <a:rPr lang="pl-PL" sz="3200" dirty="0">
                <a:solidFill>
                  <a:srgbClr val="FF0000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/>
            </a:r>
            <a:br>
              <a:rPr lang="pl-PL" sz="3200" dirty="0">
                <a:solidFill>
                  <a:srgbClr val="FF0000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</a:br>
            <a:endParaRPr lang="pl-PL" sz="3200" dirty="0">
              <a:solidFill>
                <a:srgbClr val="FF0000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885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03648" y="73261"/>
            <a:ext cx="8029421" cy="113385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3600" dirty="0" smtClean="0">
                <a:latin typeface="+mj-lt"/>
              </a:rPr>
              <a:t>Analysis of business activity carried out </a:t>
            </a:r>
            <a:endParaRPr lang="pl-PL" sz="3600" dirty="0" smtClean="0">
              <a:latin typeface="+mj-lt"/>
            </a:endParaRPr>
          </a:p>
          <a:p>
            <a:pPr marL="0" indent="0" algn="ctr">
              <a:buNone/>
            </a:pPr>
            <a:r>
              <a:rPr lang="en-US" sz="3600" dirty="0" smtClean="0">
                <a:latin typeface="+mj-lt"/>
              </a:rPr>
              <a:t>so far</a:t>
            </a:r>
            <a:r>
              <a:rPr lang="pl-PL" sz="3600" dirty="0" smtClean="0">
                <a:latin typeface="+mj-lt"/>
              </a:rPr>
              <a:t> </a:t>
            </a:r>
            <a:r>
              <a:rPr lang="en-US" sz="3600" dirty="0" smtClean="0">
                <a:latin typeface="+mj-lt"/>
              </a:rPr>
              <a:t>– area of influence </a:t>
            </a: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marL="0" indent="0" algn="ctr">
              <a:buNone/>
            </a:pPr>
            <a:endParaRPr lang="en-US" sz="3600" dirty="0" smtClean="0">
              <a:latin typeface="+mj-lt"/>
            </a:endParaRPr>
          </a:p>
          <a:p>
            <a:pPr algn="ctr"/>
            <a:endParaRPr lang="pl-PL" sz="3600" dirty="0">
              <a:latin typeface="+mj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/>
          <a:srcRect l="699" b="2374"/>
          <a:stretch/>
        </p:blipFill>
        <p:spPr>
          <a:xfrm>
            <a:off x="127897" y="1857802"/>
            <a:ext cx="9016103" cy="3540899"/>
          </a:xfrm>
          <a:prstGeom prst="roundRect">
            <a:avLst/>
          </a:prstGeom>
        </p:spPr>
      </p:pic>
      <p:sp>
        <p:nvSpPr>
          <p:cNvPr id="5" name="Tytuł 2"/>
          <p:cNvSpPr txBox="1">
            <a:spLocks/>
          </p:cNvSpPr>
          <p:nvPr/>
        </p:nvSpPr>
        <p:spPr>
          <a:xfrm>
            <a:off x="316360" y="199117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altLang="pl-PL" dirty="0"/>
              <a:t>A</a:t>
            </a:r>
            <a:r>
              <a:rPr lang="en-US" altLang="pl-PL" dirty="0" err="1" smtClean="0"/>
              <a:t>nalysis</a:t>
            </a:r>
            <a:r>
              <a:rPr lang="pl-PL" altLang="pl-PL" dirty="0" smtClean="0"/>
              <a:t> of business </a:t>
            </a:r>
            <a:r>
              <a:rPr lang="pl-PL" altLang="pl-PL" dirty="0" err="1" smtClean="0"/>
              <a:t>activity</a:t>
            </a:r>
            <a:r>
              <a:rPr lang="pl-PL" altLang="pl-PL" dirty="0" smtClean="0"/>
              <a:t> – </a:t>
            </a:r>
            <a:r>
              <a:rPr lang="pl-PL" altLang="pl-PL" dirty="0" err="1" smtClean="0"/>
              <a:t>area</a:t>
            </a:r>
            <a:r>
              <a:rPr lang="pl-PL" altLang="pl-PL" dirty="0" smtClean="0"/>
              <a:t> of influence</a:t>
            </a:r>
            <a:endParaRPr lang="en-US" altLang="pl-PL" dirty="0"/>
          </a:p>
        </p:txBody>
      </p:sp>
    </p:spTree>
    <p:extLst>
      <p:ext uri="{BB962C8B-B14F-4D97-AF65-F5344CB8AC3E}">
        <p14:creationId xmlns:p14="http://schemas.microsoft.com/office/powerpoint/2010/main" val="16526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305" y="4759229"/>
            <a:ext cx="7846375" cy="99417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Support in making complex investment decisions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8633552"/>
              </p:ext>
            </p:extLst>
          </p:nvPr>
        </p:nvGraphicFramePr>
        <p:xfrm>
          <a:off x="0" y="2125266"/>
          <a:ext cx="9053383" cy="3220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ytuł 2"/>
          <p:cNvSpPr txBox="1">
            <a:spLocks/>
          </p:cNvSpPr>
          <p:nvPr/>
        </p:nvSpPr>
        <p:spPr>
          <a:xfrm>
            <a:off x="381325" y="57261"/>
            <a:ext cx="8639175" cy="1008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dirty="0"/>
              <a:t>US-04 </a:t>
            </a:r>
            <a:r>
              <a:rPr lang="pl-PL" dirty="0" smtClean="0"/>
              <a:t>G</a:t>
            </a:r>
            <a:r>
              <a:rPr lang="en-US" dirty="0" err="1"/>
              <a:t>eostatistical</a:t>
            </a:r>
            <a:r>
              <a:rPr lang="pl-PL" dirty="0"/>
              <a:t> </a:t>
            </a:r>
            <a:r>
              <a:rPr lang="en-US" dirty="0"/>
              <a:t>modelling</a:t>
            </a:r>
          </a:p>
        </p:txBody>
      </p:sp>
    </p:spTree>
    <p:extLst>
      <p:ext uri="{BB962C8B-B14F-4D97-AF65-F5344CB8AC3E}">
        <p14:creationId xmlns:p14="http://schemas.microsoft.com/office/powerpoint/2010/main" val="252053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650" y="735891"/>
            <a:ext cx="8507018" cy="533720"/>
          </a:xfrm>
        </p:spPr>
        <p:txBody>
          <a:bodyPr>
            <a:noAutofit/>
          </a:bodyPr>
          <a:lstStyle/>
          <a:p>
            <a:r>
              <a:rPr lang="en-US" dirty="0"/>
              <a:t>Analysis of business activity carried out </a:t>
            </a:r>
            <a:r>
              <a:rPr lang="en-US" dirty="0" smtClean="0"/>
              <a:t>so far</a:t>
            </a:r>
            <a:endParaRPr lang="pl-PL" b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2938893" y="3066740"/>
            <a:ext cx="3022228" cy="2479227"/>
            <a:chOff x="4277124" y="3304586"/>
            <a:chExt cx="4029637" cy="330563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7124" y="3304586"/>
              <a:ext cx="4029637" cy="33056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20" name="Oval 19"/>
            <p:cNvSpPr/>
            <p:nvPr/>
          </p:nvSpPr>
          <p:spPr>
            <a:xfrm>
              <a:off x="4473067" y="4167116"/>
              <a:ext cx="2946400" cy="1654629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cxnSp>
          <p:nvCxnSpPr>
            <p:cNvPr id="27" name="Straight Arrow Connector 26"/>
            <p:cNvCxnSpPr>
              <a:endCxn id="20" idx="5"/>
            </p:cNvCxnSpPr>
            <p:nvPr/>
          </p:nvCxnSpPr>
          <p:spPr>
            <a:xfrm>
              <a:off x="6009285" y="4994430"/>
              <a:ext cx="978692" cy="585000"/>
            </a:xfrm>
            <a:prstGeom prst="straightConnector1">
              <a:avLst/>
            </a:prstGeom>
            <a:ln w="38100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9162" y="4645937"/>
              <a:ext cx="692781" cy="622934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359700" y="1641363"/>
            <a:ext cx="2936491" cy="2664991"/>
            <a:chOff x="838200" y="1404083"/>
            <a:chExt cx="3915321" cy="3553321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404083"/>
              <a:ext cx="3915321" cy="35533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25" name="Oval 24"/>
            <p:cNvSpPr/>
            <p:nvPr/>
          </p:nvSpPr>
          <p:spPr>
            <a:xfrm>
              <a:off x="876346" y="2620569"/>
              <a:ext cx="2946400" cy="1654629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cxnSp>
          <p:nvCxnSpPr>
            <p:cNvPr id="5" name="Straight Arrow Connector 4"/>
            <p:cNvCxnSpPr>
              <a:endCxn id="25" idx="5"/>
            </p:cNvCxnSpPr>
            <p:nvPr/>
          </p:nvCxnSpPr>
          <p:spPr>
            <a:xfrm>
              <a:off x="2349545" y="3324046"/>
              <a:ext cx="1041711" cy="708837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3155" y="3012579"/>
              <a:ext cx="692781" cy="622934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849252" y="4228605"/>
            <a:ext cx="1034599" cy="1088535"/>
            <a:chOff x="9260376" y="1839976"/>
            <a:chExt cx="2017486" cy="1451380"/>
          </a:xfrm>
        </p:grpSpPr>
        <p:sp>
          <p:nvSpPr>
            <p:cNvPr id="34" name="Flowchart: Magnetic Disk 33"/>
            <p:cNvSpPr/>
            <p:nvPr/>
          </p:nvSpPr>
          <p:spPr>
            <a:xfrm>
              <a:off x="9260376" y="2890107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sp>
          <p:nvSpPr>
            <p:cNvPr id="38" name="Flowchart: Magnetic Disk 37"/>
            <p:cNvSpPr/>
            <p:nvPr/>
          </p:nvSpPr>
          <p:spPr>
            <a:xfrm>
              <a:off x="9260376" y="2633730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sp>
          <p:nvSpPr>
            <p:cNvPr id="39" name="Flowchart: Magnetic Disk 38"/>
            <p:cNvSpPr/>
            <p:nvPr/>
          </p:nvSpPr>
          <p:spPr>
            <a:xfrm>
              <a:off x="9260376" y="2360669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40" name="Flowchart: Magnetic Disk 39"/>
            <p:cNvSpPr/>
            <p:nvPr/>
          </p:nvSpPr>
          <p:spPr>
            <a:xfrm>
              <a:off x="9260376" y="2096354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41" name="Flowchart: Magnetic Disk 40"/>
            <p:cNvSpPr/>
            <p:nvPr/>
          </p:nvSpPr>
          <p:spPr>
            <a:xfrm>
              <a:off x="9260376" y="1839976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45" name="Elbow Connector 44"/>
          <p:cNvCxnSpPr>
            <a:stCxn id="25" idx="2"/>
            <a:endCxn id="40" idx="2"/>
          </p:cNvCxnSpPr>
          <p:nvPr/>
        </p:nvCxnSpPr>
        <p:spPr>
          <a:xfrm rot="10800000" flipH="1" flipV="1">
            <a:off x="388309" y="3174213"/>
            <a:ext cx="460942" cy="1397144"/>
          </a:xfrm>
          <a:prstGeom prst="bentConnector3">
            <a:avLst>
              <a:gd name="adj1" fmla="val -37196"/>
            </a:avLst>
          </a:prstGeom>
          <a:ln w="38100">
            <a:solidFill>
              <a:schemeClr val="accent5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20" idx="2"/>
            <a:endCxn id="38" idx="4"/>
          </p:cNvCxnSpPr>
          <p:nvPr/>
        </p:nvCxnSpPr>
        <p:spPr>
          <a:xfrm rot="10800000" flipV="1">
            <a:off x="1883851" y="4334123"/>
            <a:ext cx="1202000" cy="64026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7937" y="1911629"/>
            <a:ext cx="1258846" cy="1701333"/>
          </a:xfrm>
          <a:prstGeom prst="rect">
            <a:avLst/>
          </a:prstGeom>
        </p:spPr>
      </p:pic>
      <p:graphicFrame>
        <p:nvGraphicFramePr>
          <p:cNvPr id="36" name="Chart 35"/>
          <p:cNvGraphicFramePr/>
          <p:nvPr>
            <p:extLst/>
          </p:nvPr>
        </p:nvGraphicFramePr>
        <p:xfrm>
          <a:off x="3913860" y="1836704"/>
          <a:ext cx="2390768" cy="1489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Diagram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180120"/>
              </p:ext>
            </p:extLst>
          </p:nvPr>
        </p:nvGraphicFramePr>
        <p:xfrm>
          <a:off x="7092280" y="3875220"/>
          <a:ext cx="1553582" cy="1795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1561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33129" y="467642"/>
            <a:ext cx="8507018" cy="53372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en-US" dirty="0"/>
              <a:t>Development of the analytical model</a:t>
            </a:r>
            <a:endParaRPr lang="pl-PL" b="1" dirty="0"/>
          </a:p>
        </p:txBody>
      </p:sp>
      <p:grpSp>
        <p:nvGrpSpPr>
          <p:cNvPr id="37" name="Group 29"/>
          <p:cNvGrpSpPr>
            <a:grpSpLocks noChangeAspect="1"/>
          </p:cNvGrpSpPr>
          <p:nvPr/>
        </p:nvGrpSpPr>
        <p:grpSpPr>
          <a:xfrm>
            <a:off x="1657382" y="4018942"/>
            <a:ext cx="1810238" cy="1485000"/>
            <a:chOff x="4277124" y="3304586"/>
            <a:chExt cx="4029637" cy="3305636"/>
          </a:xfrm>
        </p:grpSpPr>
        <p:pic>
          <p:nvPicPr>
            <p:cNvPr id="43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7124" y="3304586"/>
              <a:ext cx="4029637" cy="33056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44" name="Oval 19"/>
            <p:cNvSpPr/>
            <p:nvPr/>
          </p:nvSpPr>
          <p:spPr>
            <a:xfrm>
              <a:off x="4473067" y="4167116"/>
              <a:ext cx="2946400" cy="1654629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cxnSp>
          <p:nvCxnSpPr>
            <p:cNvPr id="46" name="Straight Arrow Connector 26"/>
            <p:cNvCxnSpPr>
              <a:endCxn id="44" idx="5"/>
            </p:cNvCxnSpPr>
            <p:nvPr/>
          </p:nvCxnSpPr>
          <p:spPr>
            <a:xfrm>
              <a:off x="6009285" y="4994430"/>
              <a:ext cx="978692" cy="585000"/>
            </a:xfrm>
            <a:prstGeom prst="straightConnector1">
              <a:avLst/>
            </a:prstGeom>
            <a:ln w="38100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9162" y="4645937"/>
              <a:ext cx="692781" cy="622934"/>
            </a:xfrm>
            <a:prstGeom prst="rect">
              <a:avLst/>
            </a:prstGeom>
          </p:spPr>
        </p:pic>
      </p:grpSp>
      <p:grpSp>
        <p:nvGrpSpPr>
          <p:cNvPr id="49" name="Group 30"/>
          <p:cNvGrpSpPr>
            <a:grpSpLocks noChangeAspect="1"/>
          </p:cNvGrpSpPr>
          <p:nvPr/>
        </p:nvGrpSpPr>
        <p:grpSpPr>
          <a:xfrm>
            <a:off x="410086" y="3063023"/>
            <a:ext cx="1636285" cy="1485000"/>
            <a:chOff x="838200" y="1404083"/>
            <a:chExt cx="3915321" cy="3553321"/>
          </a:xfrm>
        </p:grpSpPr>
        <p:pic>
          <p:nvPicPr>
            <p:cNvPr id="50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404083"/>
              <a:ext cx="3915321" cy="35533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51" name="Oval 24"/>
            <p:cNvSpPr/>
            <p:nvPr/>
          </p:nvSpPr>
          <p:spPr>
            <a:xfrm>
              <a:off x="876346" y="2620569"/>
              <a:ext cx="2946400" cy="1654629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cxnSp>
          <p:nvCxnSpPr>
            <p:cNvPr id="52" name="Straight Arrow Connector 4"/>
            <p:cNvCxnSpPr>
              <a:endCxn id="51" idx="5"/>
            </p:cNvCxnSpPr>
            <p:nvPr/>
          </p:nvCxnSpPr>
          <p:spPr>
            <a:xfrm>
              <a:off x="2349545" y="3324046"/>
              <a:ext cx="1041711" cy="708837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3155" y="3012579"/>
              <a:ext cx="692781" cy="622934"/>
            </a:xfrm>
            <a:prstGeom prst="rect">
              <a:avLst/>
            </a:prstGeom>
          </p:spPr>
        </p:pic>
      </p:grpSp>
      <p:grpSp>
        <p:nvGrpSpPr>
          <p:cNvPr id="54" name="Group 41"/>
          <p:cNvGrpSpPr>
            <a:grpSpLocks noChangeAspect="1"/>
          </p:cNvGrpSpPr>
          <p:nvPr/>
        </p:nvGrpSpPr>
        <p:grpSpPr>
          <a:xfrm>
            <a:off x="617826" y="4627961"/>
            <a:ext cx="590233" cy="621000"/>
            <a:chOff x="9260376" y="1839976"/>
            <a:chExt cx="2017486" cy="1451380"/>
          </a:xfrm>
        </p:grpSpPr>
        <p:sp>
          <p:nvSpPr>
            <p:cNvPr id="55" name="Flowchart: Magnetic Disk 33"/>
            <p:cNvSpPr/>
            <p:nvPr/>
          </p:nvSpPr>
          <p:spPr>
            <a:xfrm>
              <a:off x="9260376" y="2890107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sp>
          <p:nvSpPr>
            <p:cNvPr id="56" name="Flowchart: Magnetic Disk 37"/>
            <p:cNvSpPr/>
            <p:nvPr/>
          </p:nvSpPr>
          <p:spPr>
            <a:xfrm>
              <a:off x="9260376" y="2633730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white"/>
                </a:solidFill>
              </a:endParaRPr>
            </a:p>
          </p:txBody>
        </p:sp>
        <p:sp>
          <p:nvSpPr>
            <p:cNvPr id="57" name="Flowchart: Magnetic Disk 38"/>
            <p:cNvSpPr/>
            <p:nvPr/>
          </p:nvSpPr>
          <p:spPr>
            <a:xfrm>
              <a:off x="9260376" y="2360669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58" name="Flowchart: Magnetic Disk 39"/>
            <p:cNvSpPr/>
            <p:nvPr/>
          </p:nvSpPr>
          <p:spPr>
            <a:xfrm>
              <a:off x="9260376" y="2096354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  <p:sp>
          <p:nvSpPr>
            <p:cNvPr id="59" name="Flowchart: Magnetic Disk 40"/>
            <p:cNvSpPr/>
            <p:nvPr/>
          </p:nvSpPr>
          <p:spPr>
            <a:xfrm>
              <a:off x="9260376" y="1839976"/>
              <a:ext cx="2017486" cy="401249"/>
            </a:xfrm>
            <a:prstGeom prst="flowChartMagneticDisk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60" name="Elbow Connector 44"/>
          <p:cNvCxnSpPr>
            <a:stCxn id="51" idx="2"/>
            <a:endCxn id="58" idx="2"/>
          </p:cNvCxnSpPr>
          <p:nvPr/>
        </p:nvCxnSpPr>
        <p:spPr>
          <a:xfrm rot="10800000" flipH="1" flipV="1">
            <a:off x="426028" y="3917166"/>
            <a:ext cx="191798" cy="906331"/>
          </a:xfrm>
          <a:prstGeom prst="bentConnector3">
            <a:avLst>
              <a:gd name="adj1" fmla="val -139870"/>
            </a:avLst>
          </a:prstGeom>
          <a:ln w="38100">
            <a:solidFill>
              <a:schemeClr val="accent5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47"/>
          <p:cNvCxnSpPr>
            <a:stCxn id="44" idx="2"/>
            <a:endCxn id="56" idx="4"/>
          </p:cNvCxnSpPr>
          <p:nvPr/>
        </p:nvCxnSpPr>
        <p:spPr>
          <a:xfrm rot="10800000" flipV="1">
            <a:off x="1208060" y="4778076"/>
            <a:ext cx="537347" cy="27534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314403" y="3135983"/>
            <a:ext cx="599333" cy="810000"/>
          </a:xfrm>
          <a:prstGeom prst="rect">
            <a:avLst/>
          </a:prstGeom>
        </p:spPr>
      </p:pic>
      <p:graphicFrame>
        <p:nvGraphicFramePr>
          <p:cNvPr id="63" name="Diagram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048062"/>
              </p:ext>
            </p:extLst>
          </p:nvPr>
        </p:nvGraphicFramePr>
        <p:xfrm>
          <a:off x="2963751" y="2121861"/>
          <a:ext cx="1553582" cy="1795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4" name="Chart 35"/>
          <p:cNvGraphicFramePr>
            <a:graphicFrameLocks noChangeAspect="1"/>
          </p:cNvGraphicFramePr>
          <p:nvPr>
            <p:extLst/>
          </p:nvPr>
        </p:nvGraphicFramePr>
        <p:xfrm>
          <a:off x="296201" y="1876969"/>
          <a:ext cx="2123775" cy="1186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65" name="Group 11"/>
          <p:cNvGrpSpPr/>
          <p:nvPr/>
        </p:nvGrpSpPr>
        <p:grpSpPr>
          <a:xfrm>
            <a:off x="5103505" y="4026593"/>
            <a:ext cx="3240000" cy="1080000"/>
            <a:chOff x="6888914" y="4600961"/>
            <a:chExt cx="4940230" cy="1917064"/>
          </a:xfrm>
        </p:grpSpPr>
        <p:sp>
          <p:nvSpPr>
            <p:cNvPr id="66" name="Right Arrow Callout 10"/>
            <p:cNvSpPr/>
            <p:nvPr/>
          </p:nvSpPr>
          <p:spPr>
            <a:xfrm rot="16200000">
              <a:off x="8400497" y="3089378"/>
              <a:ext cx="1917064" cy="4940230"/>
            </a:xfrm>
            <a:prstGeom prst="rightArrowCallou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black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2"/>
                <p:cNvSpPr txBox="1"/>
                <p:nvPr/>
              </p:nvSpPr>
              <p:spPr>
                <a:xfrm>
                  <a:off x="7096189" y="5591696"/>
                  <a:ext cx="4400716" cy="87149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pt-BR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,…</m:t>
                            </m:r>
                          </m:e>
                        </m:d>
                      </m:oMath>
                    </m:oMathPara>
                  </a14:m>
                  <a:endParaRPr lang="pl-PL" sz="2700" dirty="0">
                    <a:solidFill>
                      <a:prstClr val="black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6189" y="5591696"/>
                  <a:ext cx="4400716" cy="654475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8" name="Right Brace 9"/>
          <p:cNvSpPr/>
          <p:nvPr/>
        </p:nvSpPr>
        <p:spPr>
          <a:xfrm>
            <a:off x="4385253" y="1928949"/>
            <a:ext cx="402771" cy="3275773"/>
          </a:xfrm>
          <a:prstGeom prst="rightBrace">
            <a:avLst>
              <a:gd name="adj1" fmla="val 894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black"/>
              </a:solidFill>
            </a:endParaRPr>
          </a:p>
        </p:txBody>
      </p:sp>
      <p:grpSp>
        <p:nvGrpSpPr>
          <p:cNvPr id="69" name="Group 7"/>
          <p:cNvGrpSpPr/>
          <p:nvPr/>
        </p:nvGrpSpPr>
        <p:grpSpPr>
          <a:xfrm>
            <a:off x="5186753" y="1532850"/>
            <a:ext cx="3022228" cy="2479227"/>
            <a:chOff x="7638105" y="1295324"/>
            <a:chExt cx="4029637" cy="3305636"/>
          </a:xfrm>
        </p:grpSpPr>
        <p:pic>
          <p:nvPicPr>
            <p:cNvPr id="70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8105" y="1295324"/>
              <a:ext cx="4029637" cy="33056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71" name="Picture 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425823" y="2451305"/>
              <a:ext cx="577383" cy="676565"/>
            </a:xfrm>
            <a:prstGeom prst="rect">
              <a:avLst/>
            </a:prstGeom>
          </p:spPr>
        </p:pic>
        <p:pic>
          <p:nvPicPr>
            <p:cNvPr id="72" name="Picture 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551143" y="3156435"/>
              <a:ext cx="553381" cy="648440"/>
            </a:xfrm>
            <a:prstGeom prst="rect">
              <a:avLst/>
            </a:prstGeom>
          </p:spPr>
        </p:pic>
        <p:pic>
          <p:nvPicPr>
            <p:cNvPr id="73" name="Picture 2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979723" y="2061317"/>
              <a:ext cx="553381" cy="648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0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624"/>
            <a:ext cx="7936530" cy="995531"/>
          </a:xfrm>
        </p:spPr>
        <p:txBody>
          <a:bodyPr>
            <a:normAutofit/>
          </a:bodyPr>
          <a:lstStyle/>
          <a:p>
            <a:r>
              <a:rPr lang="pl-PL" sz="3600" dirty="0" err="1"/>
              <a:t>Estimation</a:t>
            </a:r>
            <a:r>
              <a:rPr lang="pl-PL" sz="3600" dirty="0"/>
              <a:t> of business </a:t>
            </a:r>
            <a:r>
              <a:rPr lang="pl-PL" sz="3600" dirty="0" err="1"/>
              <a:t>results</a:t>
            </a:r>
            <a:endParaRPr lang="pl-PL" sz="36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430890" y="1779696"/>
            <a:ext cx="3987813" cy="3271327"/>
            <a:chOff x="1005077" y="1690687"/>
            <a:chExt cx="5317084" cy="436176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077" y="1690687"/>
              <a:ext cx="5317084" cy="436176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sp>
          <p:nvSpPr>
            <p:cNvPr id="10" name="Oval 9"/>
            <p:cNvSpPr/>
            <p:nvPr/>
          </p:nvSpPr>
          <p:spPr>
            <a:xfrm>
              <a:off x="1765323" y="2435133"/>
              <a:ext cx="1620000" cy="1620000"/>
            </a:xfrm>
            <a:prstGeom prst="ellipse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  <a:scene3d>
              <a:camera prst="isometricOffAxis1Top">
                <a:rot lat="19200000" lon="18600000" rev="345855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3300" b="1" dirty="0">
                  <a:solidFill>
                    <a:prstClr val="white"/>
                  </a:solidFill>
                </a:rPr>
                <a:t>PU4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1341261" y="3840463"/>
              <a:ext cx="1620000" cy="1620000"/>
            </a:xfrm>
            <a:prstGeom prst="ellipse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  <a:scene3d>
              <a:camera prst="isometricOffAxis1Top">
                <a:rot lat="19200000" lon="18600000" rev="345855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3300" b="1" dirty="0">
                  <a:solidFill>
                    <a:prstClr val="white"/>
                  </a:solidFill>
                </a:rPr>
                <a:t>PU5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4281142" y="3323596"/>
              <a:ext cx="1620000" cy="1620000"/>
            </a:xfrm>
            <a:prstGeom prst="ellipse">
              <a:avLst/>
            </a:prstGeom>
            <a:solidFill>
              <a:srgbClr val="C00000">
                <a:alpha val="45000"/>
              </a:srgbClr>
            </a:solidFill>
            <a:ln>
              <a:solidFill>
                <a:srgbClr val="C00000"/>
              </a:solidFill>
            </a:ln>
            <a:scene3d>
              <a:camera prst="isometricOffAxis1Top">
                <a:rot lat="19200000" lon="18600000" rev="345855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3300" b="1" dirty="0">
                  <a:solidFill>
                    <a:prstClr val="white"/>
                  </a:solidFill>
                </a:rPr>
                <a:t>PU3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694" y="4002023"/>
              <a:ext cx="553381" cy="64844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07880" y="2625137"/>
              <a:ext cx="553381" cy="64844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16699" y="3516243"/>
              <a:ext cx="553381" cy="648440"/>
            </a:xfrm>
            <a:prstGeom prst="rect">
              <a:avLst/>
            </a:prstGeom>
          </p:spPr>
        </p:pic>
      </p:grpSp>
      <p:graphicFrame>
        <p:nvGraphicFramePr>
          <p:cNvPr id="16" name="Chart 15"/>
          <p:cNvGraphicFramePr/>
          <p:nvPr>
            <p:extLst/>
          </p:nvPr>
        </p:nvGraphicFramePr>
        <p:xfrm>
          <a:off x="5408614" y="1840398"/>
          <a:ext cx="2609287" cy="2378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5169385" y="4225118"/>
            <a:ext cx="3240000" cy="1080000"/>
            <a:chOff x="6888914" y="4600961"/>
            <a:chExt cx="4940230" cy="1917064"/>
          </a:xfrm>
        </p:grpSpPr>
        <p:sp>
          <p:nvSpPr>
            <p:cNvPr id="18" name="Right Arrow Callout 17"/>
            <p:cNvSpPr/>
            <p:nvPr/>
          </p:nvSpPr>
          <p:spPr>
            <a:xfrm rot="16200000">
              <a:off x="8400497" y="3089378"/>
              <a:ext cx="1917064" cy="4940230"/>
            </a:xfrm>
            <a:prstGeom prst="rightArrowCallou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l-PL" sz="1350">
                <a:solidFill>
                  <a:prstClr val="black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7096189" y="5591696"/>
                  <a:ext cx="4400716" cy="87149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BR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pt-BR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pt-BR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pl-PL" sz="27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  <m:sup/>
                            </m:sSubSup>
                            <m:r>
                              <a:rPr lang="pl-PL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,…</m:t>
                            </m:r>
                          </m:e>
                        </m:d>
                      </m:oMath>
                    </m:oMathPara>
                  </a14:m>
                  <a:endParaRPr lang="pl-PL" sz="2700" dirty="0">
                    <a:solidFill>
                      <a:prstClr val="black"/>
                    </a:solidFill>
                  </a:endParaRPr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6189" y="5591696"/>
                  <a:ext cx="4400716" cy="871497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729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/>
          </p:nvPr>
        </p:nvGraphicFramePr>
        <p:xfrm>
          <a:off x="2475572" y="3334820"/>
          <a:ext cx="1747952" cy="1262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Flowchart: Magnetic Disk 9"/>
          <p:cNvSpPr/>
          <p:nvPr/>
        </p:nvSpPr>
        <p:spPr>
          <a:xfrm>
            <a:off x="3422960" y="5041788"/>
            <a:ext cx="836342" cy="409809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tIns="54000" rtlCol="0" anchor="ctr"/>
          <a:lstStyle/>
          <a:p>
            <a:pPr algn="ctr"/>
            <a:r>
              <a:rPr lang="pl-PL" sz="1350" dirty="0">
                <a:solidFill>
                  <a:prstClr val="white"/>
                </a:solidFill>
              </a:rPr>
              <a:t> </a:t>
            </a:r>
            <a:r>
              <a:rPr lang="pl-PL" sz="1350" dirty="0" smtClean="0">
                <a:solidFill>
                  <a:prstClr val="white"/>
                </a:solidFill>
              </a:rPr>
              <a:t>Data</a:t>
            </a:r>
            <a:endParaRPr lang="pl-PL" sz="1350" dirty="0">
              <a:solidFill>
                <a:prstClr val="white"/>
              </a:solidFill>
            </a:endParaRPr>
          </a:p>
        </p:txBody>
      </p:sp>
      <p:graphicFrame>
        <p:nvGraphicFramePr>
          <p:cNvPr id="26" name="Chart 25"/>
          <p:cNvGraphicFramePr/>
          <p:nvPr>
            <p:extLst/>
          </p:nvPr>
        </p:nvGraphicFramePr>
        <p:xfrm>
          <a:off x="6030202" y="4574288"/>
          <a:ext cx="1383016" cy="74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293" y="2560384"/>
            <a:ext cx="1598581" cy="1081121"/>
          </a:xfrm>
          <a:prstGeom prst="rect">
            <a:avLst/>
          </a:prstGeom>
        </p:spPr>
      </p:pic>
      <p:sp>
        <p:nvSpPr>
          <p:cNvPr id="28" name="Right Arrow 27"/>
          <p:cNvSpPr/>
          <p:nvPr/>
        </p:nvSpPr>
        <p:spPr>
          <a:xfrm>
            <a:off x="1423851" y="3856704"/>
            <a:ext cx="1051721" cy="36799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white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4349953" y="3856703"/>
            <a:ext cx="1256587" cy="36799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white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 rot="16200000">
            <a:off x="3654900" y="4609658"/>
            <a:ext cx="372462" cy="3679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white"/>
              </a:solidFill>
            </a:endParaRPr>
          </a:p>
        </p:txBody>
      </p:sp>
      <p:sp>
        <p:nvSpPr>
          <p:cNvPr id="32" name="Flowchart: Magnetic Disk 31"/>
          <p:cNvSpPr/>
          <p:nvPr/>
        </p:nvSpPr>
        <p:spPr>
          <a:xfrm>
            <a:off x="2513206" y="5037606"/>
            <a:ext cx="836342" cy="409809"/>
          </a:xfrm>
          <a:prstGeom prst="flowChartMagneticDisk">
            <a:avLst/>
          </a:prstGeom>
          <a:solidFill>
            <a:srgbClr val="23E148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54000" rIns="27000" rtlCol="0" anchor="ctr"/>
          <a:lstStyle/>
          <a:p>
            <a:pPr algn="ctr"/>
            <a:r>
              <a:rPr lang="pl-PL" sz="1350" dirty="0">
                <a:solidFill>
                  <a:prstClr val="white"/>
                </a:solidFill>
              </a:rPr>
              <a:t> </a:t>
            </a:r>
            <a:r>
              <a:rPr lang="pl-PL" sz="1350" dirty="0" err="1" smtClean="0">
                <a:solidFill>
                  <a:prstClr val="white"/>
                </a:solidFill>
              </a:rPr>
              <a:t>Metadata</a:t>
            </a:r>
            <a:endParaRPr lang="pl-PL" sz="1350" dirty="0">
              <a:solidFill>
                <a:prstClr val="white"/>
              </a:solidFill>
            </a:endParaRPr>
          </a:p>
        </p:txBody>
      </p:sp>
      <p:sp>
        <p:nvSpPr>
          <p:cNvPr id="33" name="Flowchart: Magnetic Disk 32"/>
          <p:cNvSpPr/>
          <p:nvPr/>
        </p:nvSpPr>
        <p:spPr>
          <a:xfrm>
            <a:off x="3029756" y="2555970"/>
            <a:ext cx="836342" cy="409809"/>
          </a:xfrm>
          <a:prstGeom prst="flowChartMagneticDisk">
            <a:avLst/>
          </a:prstGeom>
          <a:solidFill>
            <a:srgbClr val="4472C4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27000" tIns="54000" rtlCol="0" anchor="ctr"/>
          <a:lstStyle/>
          <a:p>
            <a:pPr algn="ctr"/>
            <a:r>
              <a:rPr lang="pl-PL" sz="1350" dirty="0">
                <a:solidFill>
                  <a:prstClr val="white"/>
                </a:solidFill>
              </a:rPr>
              <a:t> </a:t>
            </a:r>
            <a:r>
              <a:rPr lang="pl-PL" sz="1350" dirty="0" err="1" smtClean="0">
                <a:solidFill>
                  <a:prstClr val="white"/>
                </a:solidFill>
              </a:rPr>
              <a:t>Principles</a:t>
            </a:r>
            <a:endParaRPr lang="pl-PL" sz="1350" dirty="0">
              <a:solidFill>
                <a:prstClr val="white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 rot="16200000">
            <a:off x="2745146" y="4632326"/>
            <a:ext cx="372462" cy="367990"/>
          </a:xfrm>
          <a:prstGeom prst="rightArrow">
            <a:avLst/>
          </a:prstGeom>
          <a:solidFill>
            <a:srgbClr val="23E148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white"/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9935" y="3217733"/>
            <a:ext cx="829142" cy="685029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142649" y="3401603"/>
            <a:ext cx="1088989" cy="1230936"/>
            <a:chOff x="167083" y="2965997"/>
            <a:chExt cx="1451985" cy="164124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193173" y="2965997"/>
              <a:ext cx="1399805" cy="1347536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67083" y="4176357"/>
              <a:ext cx="14519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500" dirty="0" smtClean="0">
                  <a:solidFill>
                    <a:prstClr val="black"/>
                  </a:solidFill>
                </a:rPr>
                <a:t>User</a:t>
              </a:r>
              <a:endParaRPr lang="pl-PL" sz="1500" dirty="0">
                <a:solidFill>
                  <a:prstClr val="black"/>
                </a:solidFill>
              </a:endParaRPr>
            </a:p>
          </p:txBody>
        </p:sp>
      </p:grpSp>
      <p:sp>
        <p:nvSpPr>
          <p:cNvPr id="43" name="Right Arrow 42"/>
          <p:cNvSpPr/>
          <p:nvPr/>
        </p:nvSpPr>
        <p:spPr>
          <a:xfrm rot="5400000">
            <a:off x="3261696" y="3006153"/>
            <a:ext cx="372462" cy="367990"/>
          </a:xfrm>
          <a:prstGeom prst="rightArrow">
            <a:avLst/>
          </a:prstGeom>
          <a:solidFill>
            <a:srgbClr val="4472C4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white"/>
              </a:solidFill>
            </a:endParaRPr>
          </a:p>
        </p:txBody>
      </p:sp>
      <p:sp>
        <p:nvSpPr>
          <p:cNvPr id="46" name="Right Brace 45"/>
          <p:cNvSpPr/>
          <p:nvPr/>
        </p:nvSpPr>
        <p:spPr>
          <a:xfrm flipH="1">
            <a:off x="5796027" y="2394895"/>
            <a:ext cx="261742" cy="3275773"/>
          </a:xfrm>
          <a:prstGeom prst="rightBrace">
            <a:avLst>
              <a:gd name="adj1" fmla="val 446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 sz="1350">
              <a:solidFill>
                <a:prstClr val="black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26897" y="3719357"/>
            <a:ext cx="2577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Selected geostatistical </a:t>
            </a:r>
            <a:r>
              <a:rPr lang="en-GB" sz="1600" dirty="0" smtClean="0"/>
              <a:t>analyse</a:t>
            </a:r>
            <a:r>
              <a:rPr lang="pl-PL" sz="1600" dirty="0" smtClean="0"/>
              <a:t>s</a:t>
            </a:r>
            <a:endParaRPr lang="pl-PL" sz="1500" dirty="0">
              <a:solidFill>
                <a:prstClr val="black"/>
              </a:solidFill>
            </a:endParaRPr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/>
          </p:nvPr>
        </p:nvGraphicFramePr>
        <p:xfrm>
          <a:off x="7474581" y="4467500"/>
          <a:ext cx="878712" cy="8763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92904"/>
                <a:gridCol w="292904"/>
                <a:gridCol w="292904"/>
              </a:tblGrid>
              <a:tr h="171450"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</a:tr>
              <a:tr h="171450"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</a:tr>
              <a:tr h="171450"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</a:tr>
              <a:tr h="171450"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</a:tr>
              <a:tr h="171450"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pl-PL" sz="7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2" name="Oval 20"/>
          <p:cNvSpPr/>
          <p:nvPr/>
        </p:nvSpPr>
        <p:spPr>
          <a:xfrm>
            <a:off x="8435413" y="5930369"/>
            <a:ext cx="617970" cy="59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 prstMaterial="matte">
            <a:bevelT w="10795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1350" b="1" dirty="0" smtClean="0">
                <a:solidFill>
                  <a:prstClr val="white"/>
                </a:solidFill>
              </a:rPr>
              <a:t>US-05</a:t>
            </a:r>
            <a:endParaRPr lang="pl-PL" sz="1350" b="1" dirty="0">
              <a:solidFill>
                <a:prstClr val="white"/>
              </a:solidFill>
            </a:endParaRPr>
          </a:p>
        </p:txBody>
      </p:sp>
      <p:sp>
        <p:nvSpPr>
          <p:cNvPr id="25" name="Tytuł 2"/>
          <p:cNvSpPr txBox="1">
            <a:spLocks noGrp="1"/>
          </p:cNvSpPr>
          <p:nvPr>
            <p:ph type="title"/>
          </p:nvPr>
        </p:nvSpPr>
        <p:spPr>
          <a:xfrm>
            <a:off x="323528" y="569733"/>
            <a:ext cx="8639175" cy="7200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defRPr>
            </a:lvl1pPr>
          </a:lstStyle>
          <a:p>
            <a:r>
              <a:rPr lang="pl-PL" dirty="0" smtClean="0"/>
              <a:t>US-05 </a:t>
            </a:r>
            <a:r>
              <a:rPr lang="pl-PL" dirty="0" err="1" smtClean="0"/>
              <a:t>Semi-automated</a:t>
            </a:r>
            <a:r>
              <a:rPr lang="pl-PL" dirty="0" smtClean="0"/>
              <a:t> </a:t>
            </a:r>
            <a:r>
              <a:rPr lang="pl-PL" dirty="0" err="1"/>
              <a:t>user</a:t>
            </a:r>
            <a:r>
              <a:rPr lang="pl-PL" dirty="0"/>
              <a:t> </a:t>
            </a:r>
            <a:r>
              <a:rPr lang="pl-PL" dirty="0" err="1"/>
              <a:t>content</a:t>
            </a:r>
            <a:r>
              <a:rPr lang="pl-PL" dirty="0"/>
              <a:t> </a:t>
            </a:r>
            <a:r>
              <a:rPr lang="pl-PL" dirty="0" err="1"/>
              <a:t>enrichment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17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2413" y="998935"/>
            <a:ext cx="8639175" cy="701873"/>
          </a:xfrm>
        </p:spPr>
        <p:txBody>
          <a:bodyPr>
            <a:normAutofit fontScale="90000"/>
          </a:bodyPr>
          <a:lstStyle/>
          <a:p>
            <a:r>
              <a:rPr lang="pl-PL" sz="4000" dirty="0" smtClean="0"/>
              <a:t>The PDS </a:t>
            </a:r>
            <a:r>
              <a:rPr lang="pl-PL" sz="4000" dirty="0" err="1"/>
              <a:t>supporting</a:t>
            </a:r>
            <a:r>
              <a:rPr lang="pl-PL" sz="4000" dirty="0"/>
              <a:t> </a:t>
            </a:r>
            <a:r>
              <a:rPr lang="en-GB" sz="4000" dirty="0"/>
              <a:t>statistical production process </a:t>
            </a:r>
            <a:r>
              <a:rPr lang="pl-PL" dirty="0"/>
              <a:t/>
            </a:r>
            <a:br>
              <a:rPr lang="pl-PL" dirty="0"/>
            </a:br>
            <a:endParaRPr lang="pl-PL" b="1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904247629"/>
              </p:ext>
            </p:extLst>
          </p:nvPr>
        </p:nvGraphicFramePr>
        <p:xfrm>
          <a:off x="539335" y="1687097"/>
          <a:ext cx="2862318" cy="1620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10673951"/>
              </p:ext>
            </p:extLst>
          </p:nvPr>
        </p:nvGraphicFramePr>
        <p:xfrm>
          <a:off x="4633355" y="4279385"/>
          <a:ext cx="2862318" cy="1620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40134947"/>
              </p:ext>
            </p:extLst>
          </p:nvPr>
        </p:nvGraphicFramePr>
        <p:xfrm>
          <a:off x="2573778" y="2983241"/>
          <a:ext cx="2862318" cy="1620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59201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ytuł 1"/>
          <p:cNvSpPr>
            <a:spLocks noGrp="1"/>
          </p:cNvSpPr>
          <p:nvPr>
            <p:ph type="title"/>
          </p:nvPr>
        </p:nvSpPr>
        <p:spPr>
          <a:xfrm>
            <a:off x="323528" y="-315416"/>
            <a:ext cx="7964424" cy="1225296"/>
          </a:xfrm>
        </p:spPr>
        <p:txBody>
          <a:bodyPr>
            <a:normAutofit/>
          </a:bodyPr>
          <a:lstStyle/>
          <a:p>
            <a:r>
              <a:rPr lang="pl-PL" sz="3600" dirty="0" err="1"/>
              <a:t>Usage</a:t>
            </a:r>
            <a:r>
              <a:rPr lang="pl-PL" sz="3600" dirty="0"/>
              <a:t> </a:t>
            </a:r>
            <a:r>
              <a:rPr lang="en-US" sz="3600" dirty="0"/>
              <a:t>of the </a:t>
            </a:r>
            <a:r>
              <a:rPr lang="en-US" sz="3600" dirty="0" smtClean="0"/>
              <a:t>PDS</a:t>
            </a:r>
            <a:endParaRPr lang="en-US" sz="3600" dirty="0"/>
          </a:p>
        </p:txBody>
      </p:sp>
      <p:sp>
        <p:nvSpPr>
          <p:cNvPr id="9219" name="Symbol zastępczy zawartości 2"/>
          <p:cNvSpPr>
            <a:spLocks noGrp="1"/>
          </p:cNvSpPr>
          <p:nvPr>
            <p:ph idx="1"/>
          </p:nvPr>
        </p:nvSpPr>
        <p:spPr>
          <a:xfrm>
            <a:off x="388661" y="1340769"/>
            <a:ext cx="7871954" cy="4176464"/>
          </a:xfrm>
        </p:spPr>
        <p:txBody>
          <a:bodyPr>
            <a:normAutofit fontScale="92500" lnSpcReduction="10000"/>
          </a:bodyPr>
          <a:lstStyle/>
          <a:p>
            <a:pPr marL="0" lvl="1" indent="0" algn="just">
              <a:lnSpc>
                <a:spcPct val="114000"/>
              </a:lnSpc>
              <a:spcBef>
                <a:spcPts val="750"/>
              </a:spcBef>
              <a:buNone/>
              <a:defRPr/>
            </a:pPr>
            <a:endParaRPr lang="pl-PL" altLang="pl-PL" sz="600" dirty="0"/>
          </a:p>
          <a:p>
            <a:pPr marL="0" lvl="1" indent="0" algn="just">
              <a:lnSpc>
                <a:spcPct val="114000"/>
              </a:lnSpc>
              <a:spcBef>
                <a:spcPts val="750"/>
              </a:spcBef>
              <a:buNone/>
              <a:defRPr/>
            </a:pPr>
            <a:r>
              <a:rPr lang="en-US" altLang="pl-PL" dirty="0" smtClean="0"/>
              <a:t>Taking </a:t>
            </a:r>
            <a:r>
              <a:rPr lang="en-US" altLang="pl-PL" dirty="0"/>
              <a:t>into consideration time and space, it is possible to find answers to the following questions</a:t>
            </a:r>
            <a:r>
              <a:rPr lang="en-US" altLang="pl-PL" dirty="0" smtClean="0"/>
              <a:t>:</a:t>
            </a:r>
            <a:endParaRPr lang="pl-PL" altLang="pl-PL" dirty="0"/>
          </a:p>
          <a:p>
            <a:pPr marL="0" lvl="1" indent="0" algn="just">
              <a:lnSpc>
                <a:spcPct val="114000"/>
              </a:lnSpc>
              <a:spcBef>
                <a:spcPts val="750"/>
              </a:spcBef>
              <a:buNone/>
              <a:defRPr/>
            </a:pPr>
            <a:endParaRPr lang="en-US" altLang="pl-PL" dirty="0" smtClean="0"/>
          </a:p>
          <a:p>
            <a:pPr marL="270272" lvl="1" indent="-270272"/>
            <a:r>
              <a:rPr lang="en-US" altLang="pl-PL" dirty="0" smtClean="0"/>
              <a:t>How </a:t>
            </a:r>
            <a:r>
              <a:rPr lang="en-US" altLang="pl-PL" dirty="0"/>
              <a:t>does a given phenomenon present itself in terms of space...?</a:t>
            </a:r>
          </a:p>
          <a:p>
            <a:pPr marL="270272" lvl="1" indent="-270272"/>
            <a:r>
              <a:rPr lang="en-US" altLang="pl-PL" dirty="0" smtClean="0"/>
              <a:t>What </a:t>
            </a:r>
            <a:r>
              <a:rPr lang="en-US" altLang="pl-PL" dirty="0"/>
              <a:t>is the course of the process in time</a:t>
            </a:r>
            <a:r>
              <a:rPr lang="en-US" altLang="pl-PL" dirty="0" smtClean="0"/>
              <a:t>...?</a:t>
            </a:r>
            <a:endParaRPr lang="pl-PL" dirty="0" smtClean="0">
              <a:solidFill>
                <a:schemeClr val="tx1">
                  <a:lumMod val="85000"/>
                  <a:lumOff val="15000"/>
                </a:schemeClr>
              </a:solidFill>
              <a:sym typeface="Wingdings" pitchFamily="2" charset="2"/>
            </a:endParaRPr>
          </a:p>
          <a:p>
            <a:pPr marL="270272" lvl="1" indent="-270272"/>
            <a:r>
              <a:rPr lang="en-US" altLang="pl-PL" dirty="0"/>
              <a:t>What is located in</a:t>
            </a:r>
            <a:r>
              <a:rPr lang="en-US" altLang="pl-PL" dirty="0" smtClean="0"/>
              <a:t>...?</a:t>
            </a:r>
            <a:endParaRPr lang="pl-PL" altLang="pl-PL" dirty="0" smtClean="0"/>
          </a:p>
          <a:p>
            <a:pPr marL="270272" lvl="1" indent="-270272"/>
            <a:r>
              <a:rPr lang="en-US" altLang="pl-PL" dirty="0" smtClean="0"/>
              <a:t>What </a:t>
            </a:r>
            <a:r>
              <a:rPr lang="en-US" altLang="pl-PL" dirty="0"/>
              <a:t>caused the phenomenon of</a:t>
            </a:r>
            <a:r>
              <a:rPr lang="en-US" altLang="pl-PL" dirty="0" smtClean="0"/>
              <a:t>...?</a:t>
            </a:r>
            <a:endParaRPr lang="pl-PL" dirty="0">
              <a:solidFill>
                <a:schemeClr val="tx1">
                  <a:lumMod val="85000"/>
                  <a:lumOff val="15000"/>
                </a:schemeClr>
              </a:solidFill>
              <a:sym typeface="Wingdings" pitchFamily="2" charset="2"/>
            </a:endParaRPr>
          </a:p>
          <a:p>
            <a:pPr marL="270272" lvl="1" indent="-270272"/>
            <a:r>
              <a:rPr lang="en-US" altLang="pl-PL" dirty="0" smtClean="0"/>
              <a:t>What </a:t>
            </a:r>
            <a:r>
              <a:rPr lang="en-US" altLang="pl-PL" dirty="0"/>
              <a:t>is the relation between</a:t>
            </a:r>
            <a:r>
              <a:rPr lang="en-US" altLang="pl-PL" dirty="0" smtClean="0"/>
              <a:t>...?</a:t>
            </a:r>
            <a:endParaRPr lang="pl-PL" dirty="0">
              <a:solidFill>
                <a:schemeClr val="tx1">
                  <a:lumMod val="85000"/>
                  <a:lumOff val="15000"/>
                </a:schemeClr>
              </a:solidFill>
              <a:sym typeface="Wingdings" pitchFamily="2" charset="2"/>
            </a:endParaRPr>
          </a:p>
          <a:p>
            <a:pPr marL="270272" lvl="1" indent="-270272"/>
            <a:r>
              <a:rPr lang="en-US" altLang="pl-PL" dirty="0" smtClean="0"/>
              <a:t>What </a:t>
            </a:r>
            <a:r>
              <a:rPr lang="en-US" altLang="pl-PL" dirty="0"/>
              <a:t>happens if</a:t>
            </a:r>
            <a:r>
              <a:rPr lang="en-US" altLang="pl-PL" dirty="0" smtClean="0"/>
              <a:t>...</a:t>
            </a:r>
            <a:endParaRPr lang="en-US" altLang="pl-PL" dirty="0"/>
          </a:p>
        </p:txBody>
      </p:sp>
    </p:spTree>
    <p:extLst>
      <p:ext uri="{BB962C8B-B14F-4D97-AF65-F5344CB8AC3E}">
        <p14:creationId xmlns:p14="http://schemas.microsoft.com/office/powerpoint/2010/main" val="246499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33363"/>
            <a:ext cx="7863839" cy="1069842"/>
          </a:xfrm>
        </p:spPr>
        <p:txBody>
          <a:bodyPr>
            <a:normAutofit/>
          </a:bodyPr>
          <a:lstStyle/>
          <a:p>
            <a:r>
              <a:rPr lang="pl-PL" dirty="0" err="1"/>
              <a:t>C</a:t>
            </a:r>
            <a:r>
              <a:rPr lang="pl-PL" sz="3600" dirty="0" err="1" smtClean="0"/>
              <a:t>onclusions</a:t>
            </a:r>
            <a:r>
              <a:rPr lang="pl-PL" sz="3600" dirty="0" smtClean="0"/>
              <a:t> 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28845" y="1491042"/>
            <a:ext cx="8514569" cy="4351338"/>
          </a:xfrm>
        </p:spPr>
        <p:txBody>
          <a:bodyPr>
            <a:normAutofit/>
          </a:bodyPr>
          <a:lstStyle/>
          <a:p>
            <a:r>
              <a:rPr lang="en-GB" sz="2000" dirty="0"/>
              <a:t>The PDS </a:t>
            </a:r>
            <a:r>
              <a:rPr lang="en-GB" sz="2000" dirty="0" smtClean="0"/>
              <a:t>will </a:t>
            </a:r>
            <a:r>
              <a:rPr lang="en-GB" sz="2000" dirty="0"/>
              <a:t>be developed in line with </a:t>
            </a:r>
            <a:r>
              <a:rPr lang="pl-PL" sz="2000" dirty="0" smtClean="0"/>
              <a:t>MPPS </a:t>
            </a:r>
            <a:r>
              <a:rPr lang="en-GB" sz="2000" dirty="0" smtClean="0"/>
              <a:t>and </a:t>
            </a:r>
            <a:r>
              <a:rPr lang="en-GB" sz="2000" dirty="0"/>
              <a:t>will be the part of wider architecture of statistical production process in Polish official statistics. </a:t>
            </a:r>
            <a:endParaRPr lang="pl-PL" sz="2000" dirty="0" smtClean="0"/>
          </a:p>
          <a:p>
            <a:r>
              <a:rPr lang="en-US" sz="2000" dirty="0" smtClean="0"/>
              <a:t>New </a:t>
            </a:r>
            <a:r>
              <a:rPr lang="en-US" sz="2000" dirty="0"/>
              <a:t>functionalities will enable very advanced analyses of statistical information, e.g. exploratory geostatistical data analyses or geostatistical modelling. </a:t>
            </a:r>
            <a:endParaRPr lang="pl-PL" sz="2000" dirty="0"/>
          </a:p>
          <a:p>
            <a:r>
              <a:rPr lang="en-US" sz="2000" dirty="0"/>
              <a:t>The Portal will present official statistical data and results of geostatistical analyses, necessary to the functioning of the state, local governments and communities. </a:t>
            </a:r>
            <a:endParaRPr lang="pl-PL" sz="2000" dirty="0"/>
          </a:p>
          <a:p>
            <a:r>
              <a:rPr lang="en-US" sz="2000" dirty="0"/>
              <a:t>The information will be accessible in a convenient graphical form, accelerating the decision-making processes. </a:t>
            </a:r>
            <a:endParaRPr lang="pl-PL" sz="2000" dirty="0" smtClean="0"/>
          </a:p>
          <a:p>
            <a:r>
              <a:rPr lang="en-US" sz="2000" dirty="0"/>
              <a:t>The </a:t>
            </a:r>
            <a:r>
              <a:rPr lang="pl-PL" sz="2000" dirty="0" err="1"/>
              <a:t>further</a:t>
            </a:r>
            <a:r>
              <a:rPr lang="en-US" sz="2000" dirty="0"/>
              <a:t> </a:t>
            </a:r>
            <a:r>
              <a:rPr lang="pl-PL" sz="2000" dirty="0" err="1"/>
              <a:t>goal</a:t>
            </a:r>
            <a:r>
              <a:rPr lang="en-US" sz="2000" dirty="0"/>
              <a:t> will be to develop and present the results of censuses of the round 2020-2021. </a:t>
            </a:r>
            <a:endParaRPr lang="pl-PL" sz="2000" dirty="0"/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694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>
          <a:xfrm>
            <a:off x="273929" y="4797152"/>
            <a:ext cx="8639175" cy="1439526"/>
          </a:xfrm>
        </p:spPr>
        <p:txBody>
          <a:bodyPr>
            <a:normAutofit/>
          </a:bodyPr>
          <a:lstStyle/>
          <a:p>
            <a:r>
              <a:rPr lang="pl-PL" sz="1600" dirty="0" smtClean="0">
                <a:latin typeface="Arial" pitchFamily="34" charset="0"/>
                <a:cs typeface="Arial" pitchFamily="34" charset="0"/>
              </a:rPr>
              <a:t>Anna Sławińska</a:t>
            </a:r>
          </a:p>
          <a:p>
            <a:r>
              <a:rPr lang="pl-PL" sz="1600" dirty="0" err="1" smtClean="0">
                <a:latin typeface="Arial" pitchFamily="34" charset="0"/>
                <a:cs typeface="Arial" pitchFamily="34" charset="0"/>
              </a:rPr>
              <a:t>Statistics</a:t>
            </a:r>
            <a:r>
              <a:rPr lang="pl-PL" sz="1600" dirty="0" smtClean="0">
                <a:latin typeface="Arial" pitchFamily="34" charset="0"/>
                <a:cs typeface="Arial" pitchFamily="34" charset="0"/>
              </a:rPr>
              <a:t> Poland</a:t>
            </a:r>
          </a:p>
          <a:p>
            <a:r>
              <a:rPr lang="pl-PL" sz="1600" dirty="0" smtClean="0">
                <a:latin typeface="Arial" pitchFamily="34" charset="0"/>
                <a:cs typeface="Arial" pitchFamily="34" charset="0"/>
              </a:rPr>
              <a:t>a.slawinska@stat.gov.pl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endParaRPr lang="pl-PL" sz="100" dirty="0" smtClean="0"/>
          </a:p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3"/>
          </p:nvPr>
        </p:nvSpPr>
        <p:spPr>
          <a:xfrm>
            <a:off x="252001" y="3140969"/>
            <a:ext cx="8639588" cy="792087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 for your attention</a:t>
            </a:r>
            <a:endParaRPr lang="pl-PL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81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395536" y="632431"/>
            <a:ext cx="8426977" cy="449638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MPPS - </a:t>
            </a:r>
            <a:r>
              <a:rPr lang="en-GB" dirty="0" smtClean="0"/>
              <a:t>Statistical </a:t>
            </a:r>
            <a:r>
              <a:rPr lang="en-GB" dirty="0"/>
              <a:t>Production Process </a:t>
            </a:r>
            <a:r>
              <a:rPr lang="en-GB" dirty="0" smtClean="0"/>
              <a:t>Mode</a:t>
            </a:r>
            <a:r>
              <a:rPr lang="pl-PL" dirty="0" smtClean="0"/>
              <a:t>l </a:t>
            </a:r>
            <a:r>
              <a:rPr lang="en-GB" sz="2000" dirty="0"/>
              <a:t>(Model </a:t>
            </a:r>
            <a:r>
              <a:rPr lang="en-GB" sz="2000" dirty="0" err="1"/>
              <a:t>Procesu</a:t>
            </a:r>
            <a:r>
              <a:rPr lang="en-GB" sz="2000" dirty="0"/>
              <a:t> </a:t>
            </a:r>
            <a:r>
              <a:rPr lang="en-GB" sz="2000" dirty="0" err="1"/>
              <a:t>Produkcji</a:t>
            </a:r>
            <a:r>
              <a:rPr lang="en-GB" sz="2000" dirty="0"/>
              <a:t> </a:t>
            </a:r>
            <a:r>
              <a:rPr lang="en-GB" sz="2000" dirty="0" err="1"/>
              <a:t>Statystycznej</a:t>
            </a:r>
            <a:r>
              <a:rPr lang="en-GB" sz="2000" dirty="0"/>
              <a:t>)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sz="2000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t="4455" r="6288" b="9320"/>
          <a:stretch/>
        </p:blipFill>
        <p:spPr>
          <a:xfrm>
            <a:off x="784013" y="995750"/>
            <a:ext cx="7226117" cy="508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1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791580" y="2510898"/>
            <a:ext cx="7560840" cy="16201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U</a:t>
            </a: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</a:t>
            </a:r>
            <a:r>
              <a:rPr lang="pl-PL" sz="3200" dirty="0" err="1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age</a:t>
            </a:r>
            <a:r>
              <a:rPr lang="en-US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en-US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of 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GIS</a:t>
            </a: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in </a:t>
            </a:r>
            <a:r>
              <a:rPr lang="pl-PL" sz="3200" dirty="0" err="1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Polish</a:t>
            </a: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pl-PL" sz="3200" dirty="0" err="1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statistical</a:t>
            </a:r>
            <a:r>
              <a:rPr lang="pl-PL" sz="32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endParaRPr lang="pl-PL" sz="3200" dirty="0" smtClean="0">
              <a:solidFill>
                <a:srgbClr val="001377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  <a:p>
            <a:pPr marL="0" indent="0" algn="ctr">
              <a:buNone/>
            </a:pPr>
            <a:r>
              <a:rPr lang="pl-PL" sz="3200" dirty="0" err="1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production</a:t>
            </a:r>
            <a:r>
              <a:rPr lang="pl-PL" sz="32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 </a:t>
            </a:r>
            <a:r>
              <a:rPr lang="pl-PL" sz="3200" dirty="0" err="1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process</a:t>
            </a:r>
            <a:endParaRPr lang="pl-PL" sz="3200" dirty="0">
              <a:solidFill>
                <a:srgbClr val="001377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343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us 4"/>
          <p:cNvSpPr/>
          <p:nvPr/>
        </p:nvSpPr>
        <p:spPr>
          <a:xfrm>
            <a:off x="2042053" y="3514881"/>
            <a:ext cx="465815" cy="533508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56">
              <a:solidFill>
                <a:prstClr val="white"/>
              </a:solidFill>
            </a:endParaRPr>
          </a:p>
        </p:txBody>
      </p:sp>
      <p:sp>
        <p:nvSpPr>
          <p:cNvPr id="7" name="Równa się 6"/>
          <p:cNvSpPr/>
          <p:nvPr/>
        </p:nvSpPr>
        <p:spPr>
          <a:xfrm>
            <a:off x="6662816" y="3551447"/>
            <a:ext cx="454295" cy="378187"/>
          </a:xfrm>
          <a:prstGeom prst="mathEqua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56">
              <a:solidFill>
                <a:prstClr val="black"/>
              </a:solidFill>
            </a:endParaRPr>
          </a:p>
        </p:txBody>
      </p:sp>
      <p:sp>
        <p:nvSpPr>
          <p:cNvPr id="8" name="Tytuł 1"/>
          <p:cNvSpPr txBox="1">
            <a:spLocks/>
          </p:cNvSpPr>
          <p:nvPr/>
        </p:nvSpPr>
        <p:spPr>
          <a:xfrm>
            <a:off x="4719395" y="2170485"/>
            <a:ext cx="1943421" cy="639851"/>
          </a:xfrm>
          <a:prstGeom prst="rect">
            <a:avLst/>
          </a:prstGeom>
        </p:spPr>
        <p:txBody>
          <a:bodyPr lIns="89216" tIns="44609" rIns="89216" bIns="44609">
            <a:noAutofit/>
          </a:bodyPr>
          <a:lstStyle/>
          <a:p>
            <a:pPr algn="ctr" defTabSz="446078">
              <a:defRPr/>
            </a:pPr>
            <a:r>
              <a:rPr lang="en-GB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Information technologies</a:t>
            </a:r>
          </a:p>
        </p:txBody>
      </p:sp>
      <p:sp>
        <p:nvSpPr>
          <p:cNvPr id="10" name="Tytuł 1"/>
          <p:cNvSpPr txBox="1">
            <a:spLocks/>
          </p:cNvSpPr>
          <p:nvPr/>
        </p:nvSpPr>
        <p:spPr>
          <a:xfrm>
            <a:off x="59641" y="2183750"/>
            <a:ext cx="2179627" cy="613323"/>
          </a:xfrm>
          <a:prstGeom prst="rect">
            <a:avLst/>
          </a:prstGeom>
        </p:spPr>
        <p:txBody>
          <a:bodyPr lIns="89216" tIns="44609" rIns="89216" bIns="44609">
            <a:noAutofit/>
          </a:bodyPr>
          <a:lstStyle/>
          <a:p>
            <a:pPr algn="ctr" defTabSz="446078">
              <a:defRPr/>
            </a:pPr>
            <a:r>
              <a:rPr lang="pl-PL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Reference </a:t>
            </a:r>
            <a:r>
              <a:rPr lang="pl-PL" sz="1883" b="1" dirty="0" err="1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geodetic</a:t>
            </a:r>
            <a:r>
              <a:rPr lang="pl-PL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 m</a:t>
            </a:r>
            <a:r>
              <a:rPr lang="en-GB" sz="1883" b="1" dirty="0" err="1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ap</a:t>
            </a:r>
            <a:r>
              <a:rPr lang="pl-PL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s</a:t>
            </a:r>
            <a:r>
              <a:rPr lang="en-GB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1" name="Tytuł 1"/>
          <p:cNvSpPr txBox="1">
            <a:spLocks/>
          </p:cNvSpPr>
          <p:nvPr/>
        </p:nvSpPr>
        <p:spPr>
          <a:xfrm>
            <a:off x="6624991" y="2075269"/>
            <a:ext cx="2419916" cy="629796"/>
          </a:xfrm>
          <a:prstGeom prst="rect">
            <a:avLst/>
          </a:prstGeom>
        </p:spPr>
        <p:txBody>
          <a:bodyPr lIns="89216" tIns="44609" rIns="89216" bIns="44609">
            <a:noAutofit/>
          </a:bodyPr>
          <a:lstStyle/>
          <a:p>
            <a:pPr algn="ctr" defTabSz="446078">
              <a:defRPr/>
            </a:pPr>
            <a:r>
              <a:rPr lang="en-GB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Computer visualisation of spatial databases</a:t>
            </a:r>
          </a:p>
        </p:txBody>
      </p:sp>
      <p:sp>
        <p:nvSpPr>
          <p:cNvPr id="12" name="Symbol zastępczy tekstu 1"/>
          <p:cNvSpPr txBox="1">
            <a:spLocks/>
          </p:cNvSpPr>
          <p:nvPr/>
        </p:nvSpPr>
        <p:spPr>
          <a:xfrm>
            <a:off x="123261" y="116632"/>
            <a:ext cx="8985265" cy="599603"/>
          </a:xfrm>
          <a:prstGeom prst="rect">
            <a:avLst/>
          </a:prstGeom>
        </p:spPr>
        <p:txBody>
          <a:bodyPr vert="horz"/>
          <a:lstStyle/>
          <a:p>
            <a:pPr defTabSz="914354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GIS – the tool </a:t>
            </a:r>
            <a:r>
              <a:rPr lang="en-US" sz="36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for </a:t>
            </a:r>
            <a:r>
              <a:rPr lang="en-US" sz="36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integration </a:t>
            </a:r>
            <a:r>
              <a:rPr lang="en-US" sz="36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statistics </a:t>
            </a:r>
            <a:endParaRPr lang="pl-PL" sz="3600" dirty="0" smtClean="0">
              <a:solidFill>
                <a:srgbClr val="001377"/>
              </a:solidFill>
              <a:latin typeface="Fira Sans SemiBold" panose="020B0603050000020004" pitchFamily="34" charset="0"/>
              <a:ea typeface="Fira Sans SemiBold" panose="020B0603050000020004" pitchFamily="34" charset="0"/>
              <a:cs typeface="+mj-cs"/>
            </a:endParaRPr>
          </a:p>
          <a:p>
            <a:pPr defTabSz="914354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dirty="0" smtClean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and </a:t>
            </a:r>
            <a:r>
              <a:rPr lang="en-US" sz="3600" dirty="0">
                <a:solidFill>
                  <a:srgbClr val="001377"/>
                </a:solidFill>
                <a:latin typeface="Fira Sans SemiBold" panose="020B0603050000020004" pitchFamily="34" charset="0"/>
                <a:ea typeface="Fira Sans SemiBold" panose="020B0603050000020004" pitchFamily="34" charset="0"/>
                <a:cs typeface="+mj-cs"/>
              </a:rPr>
              <a:t>geospatial data</a:t>
            </a:r>
          </a:p>
          <a:p>
            <a:pPr defTabSz="446078">
              <a:spcBef>
                <a:spcPct val="20000"/>
              </a:spcBef>
              <a:defRPr/>
            </a:pPr>
            <a:endParaRPr lang="en-GB" sz="2739" b="1" dirty="0">
              <a:solidFill>
                <a:prstClr val="black"/>
              </a:solidFill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/>
          <a:srcRect l="13435" t="3776" r="4293" b="2284"/>
          <a:stretch/>
        </p:blipFill>
        <p:spPr>
          <a:xfrm>
            <a:off x="128957" y="3132291"/>
            <a:ext cx="1860020" cy="1357018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271" y="3230030"/>
            <a:ext cx="2017552" cy="1161539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111" y="3010057"/>
            <a:ext cx="1927795" cy="1787095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0492" y="3010771"/>
            <a:ext cx="1524498" cy="1396637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3649" y="3551447"/>
            <a:ext cx="487723" cy="536495"/>
          </a:xfrm>
          <a:prstGeom prst="rect">
            <a:avLst/>
          </a:prstGeom>
        </p:spPr>
      </p:pic>
      <p:sp>
        <p:nvSpPr>
          <p:cNvPr id="15" name="Tytuł 1"/>
          <p:cNvSpPr txBox="1">
            <a:spLocks/>
          </p:cNvSpPr>
          <p:nvPr/>
        </p:nvSpPr>
        <p:spPr>
          <a:xfrm>
            <a:off x="2479906" y="2301766"/>
            <a:ext cx="2179627" cy="485800"/>
          </a:xfrm>
          <a:prstGeom prst="rect">
            <a:avLst/>
          </a:prstGeom>
        </p:spPr>
        <p:txBody>
          <a:bodyPr lIns="89216" tIns="44609" rIns="89216" bIns="44609">
            <a:noAutofit/>
          </a:bodyPr>
          <a:lstStyle/>
          <a:p>
            <a:pPr algn="ctr" defTabSz="446078">
              <a:defRPr/>
            </a:pPr>
            <a:r>
              <a:rPr lang="en-GB" sz="1883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12700" dir="5400000" algn="t" rotWithShape="0">
                    <a:prstClr val="white">
                      <a:alpha val="40000"/>
                    </a:prstClr>
                  </a:outerShdw>
                </a:effectLst>
                <a:latin typeface="+mn-lt"/>
              </a:rPr>
              <a:t>Statistical data</a:t>
            </a:r>
          </a:p>
        </p:txBody>
      </p:sp>
    </p:spTree>
    <p:extLst>
      <p:ext uri="{BB962C8B-B14F-4D97-AF65-F5344CB8AC3E}">
        <p14:creationId xmlns:p14="http://schemas.microsoft.com/office/powerpoint/2010/main" val="325092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10" grpId="0"/>
      <p:bldP spid="1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Spatial</a:t>
            </a:r>
            <a:r>
              <a:rPr lang="pl-PL" dirty="0" smtClean="0"/>
              <a:t> </a:t>
            </a:r>
            <a:r>
              <a:rPr lang="pl-PL" dirty="0" err="1" smtClean="0"/>
              <a:t>address</a:t>
            </a:r>
            <a:r>
              <a:rPr lang="pl-PL" dirty="0" smtClean="0"/>
              <a:t> </a:t>
            </a:r>
            <a:r>
              <a:rPr lang="pl-PL" dirty="0" err="1" smtClean="0"/>
              <a:t>databases</a:t>
            </a:r>
            <a:endParaRPr lang="pl-PL" dirty="0"/>
          </a:p>
        </p:txBody>
      </p:sp>
      <p:graphicFrame>
        <p:nvGraphicFramePr>
          <p:cNvPr id="8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173581"/>
              </p:ext>
            </p:extLst>
          </p:nvPr>
        </p:nvGraphicFramePr>
        <p:xfrm>
          <a:off x="1485900" y="2057401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24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Reference</a:t>
            </a:r>
            <a:r>
              <a:rPr lang="pl-PL" dirty="0" smtClean="0"/>
              <a:t> materials</a:t>
            </a:r>
            <a:endParaRPr lang="pl-PL" dirty="0"/>
          </a:p>
        </p:txBody>
      </p:sp>
      <p:pic>
        <p:nvPicPr>
          <p:cNvPr id="14" name="Obraz 13" descr="ortofotomapa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888941"/>
            <a:ext cx="2916324" cy="2823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Obraz 14" descr="egib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7724" y="2780928"/>
            <a:ext cx="2970330" cy="2892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az 15" descr="prg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2672916"/>
            <a:ext cx="3072234" cy="2944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Obraz 16" descr="lpis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35796" y="2564904"/>
            <a:ext cx="2999057" cy="2890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Obraz 17" descr="ulice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73779" y="2186862"/>
            <a:ext cx="3090916" cy="2962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Obraz 18" descr="prg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65766" y="1970838"/>
            <a:ext cx="3078342" cy="2776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Obraz 19" descr="TB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57754" y="1754814"/>
            <a:ext cx="307834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1" name="Symbol zastępczy zawartości 4"/>
          <p:cNvGraphicFramePr>
            <a:graphicFrameLocks/>
          </p:cNvGraphicFramePr>
          <p:nvPr>
            <p:extLst/>
          </p:nvPr>
        </p:nvGraphicFramePr>
        <p:xfrm>
          <a:off x="5814138" y="1700808"/>
          <a:ext cx="184396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48663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499276"/>
            <a:ext cx="8639175" cy="720000"/>
          </a:xfrm>
        </p:spPr>
        <p:txBody>
          <a:bodyPr>
            <a:noAutofit/>
          </a:bodyPr>
          <a:lstStyle/>
          <a:p>
            <a:r>
              <a:rPr lang="pl-PL" dirty="0"/>
              <a:t>Geostatistics Portal</a:t>
            </a:r>
            <a:br>
              <a:rPr lang="pl-PL" dirty="0"/>
            </a:br>
            <a:r>
              <a:rPr lang="pl-PL" dirty="0" smtClean="0"/>
              <a:t>the </a:t>
            </a:r>
            <a:r>
              <a:rPr lang="pl-PL" dirty="0" err="1" smtClean="0"/>
              <a:t>tool</a:t>
            </a:r>
            <a:r>
              <a:rPr lang="pl-PL" dirty="0" smtClean="0"/>
              <a:t> </a:t>
            </a:r>
            <a:r>
              <a:rPr lang="pl-PL" dirty="0"/>
              <a:t>for </a:t>
            </a:r>
            <a:r>
              <a:rPr lang="pl-PL" dirty="0" err="1"/>
              <a:t>statistical</a:t>
            </a:r>
            <a:r>
              <a:rPr lang="pl-PL" dirty="0"/>
              <a:t> data </a:t>
            </a:r>
            <a:r>
              <a:rPr lang="pl-PL" dirty="0" err="1"/>
              <a:t>dissemination</a:t>
            </a:r>
            <a:endParaRPr lang="pl-PL" dirty="0"/>
          </a:p>
        </p:txBody>
      </p:sp>
      <p:pic>
        <p:nvPicPr>
          <p:cNvPr id="4" name="Obraz 3" descr="GUS_prezentacja_OGOLNA13b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" t="-1103" r="-1132" b="1103"/>
          <a:stretch/>
        </p:blipFill>
        <p:spPr>
          <a:xfrm>
            <a:off x="1660432" y="2356602"/>
            <a:ext cx="6422365" cy="249901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857710" y="3071704"/>
            <a:ext cx="2178336" cy="5225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l-PL" sz="117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BANK </a:t>
            </a:r>
          </a:p>
          <a:p>
            <a:pPr algn="ctr">
              <a:lnSpc>
                <a:spcPct val="75000"/>
              </a:lnSpc>
            </a:pPr>
            <a:r>
              <a:rPr lang="pl-PL" sz="117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DANYCH </a:t>
            </a:r>
          </a:p>
          <a:p>
            <a:pPr algn="ctr">
              <a:lnSpc>
                <a:spcPct val="75000"/>
              </a:lnSpc>
            </a:pPr>
            <a:r>
              <a:rPr lang="pl-PL" sz="117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LOKALNYCH</a:t>
            </a:r>
          </a:p>
          <a:p>
            <a:pPr algn="ctr">
              <a:lnSpc>
                <a:spcPct val="75000"/>
              </a:lnSpc>
            </a:pPr>
            <a:endParaRPr lang="pl-PL" sz="204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Symbol zastępczy tekstu 2"/>
          <p:cNvSpPr txBox="1">
            <a:spLocks/>
          </p:cNvSpPr>
          <p:nvPr/>
        </p:nvSpPr>
        <p:spPr>
          <a:xfrm>
            <a:off x="2305594" y="1412776"/>
            <a:ext cx="5057463" cy="927680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defPPr>
              <a:defRPr lang="pl-P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Merging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statistical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&amp; </a:t>
            </a:r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geospatial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lowest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pl-PL" sz="1224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lang="pl-PL" sz="1224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point </a:t>
            </a:r>
            <a:r>
              <a:rPr lang="pl-PL" sz="675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675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interactive cartographic presentation </a:t>
            </a:r>
            <a:endParaRPr lang="pl-PL" sz="816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706788" y="3060038"/>
            <a:ext cx="2329654" cy="6245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122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NARODOWY SPIS  </a:t>
            </a:r>
          </a:p>
          <a:p>
            <a:pPr algn="ctr">
              <a:lnSpc>
                <a:spcPct val="90000"/>
              </a:lnSpc>
            </a:pPr>
            <a:r>
              <a:rPr lang="pl-PL" sz="122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POWSZECHNY  </a:t>
            </a:r>
          </a:p>
          <a:p>
            <a:pPr algn="ctr">
              <a:lnSpc>
                <a:spcPct val="90000"/>
              </a:lnSpc>
            </a:pPr>
            <a:r>
              <a:rPr lang="pl-PL" sz="1224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LUDNOŚCI I MIESZKAŃ 2011</a:t>
            </a:r>
          </a:p>
          <a:p>
            <a:pPr algn="ctr">
              <a:lnSpc>
                <a:spcPct val="75000"/>
              </a:lnSpc>
            </a:pPr>
            <a:endParaRPr lang="pl-PL" sz="204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5831939" y="3054440"/>
            <a:ext cx="1366592" cy="4549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pl-PL" sz="1122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POWSZECHNY  </a:t>
            </a:r>
          </a:p>
          <a:p>
            <a:pPr algn="ctr">
              <a:lnSpc>
                <a:spcPct val="70000"/>
              </a:lnSpc>
            </a:pPr>
            <a:r>
              <a:rPr lang="pl-PL" sz="1122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SPIS  </a:t>
            </a:r>
          </a:p>
          <a:p>
            <a:pPr algn="ctr">
              <a:lnSpc>
                <a:spcPct val="70000"/>
              </a:lnSpc>
            </a:pPr>
            <a:r>
              <a:rPr lang="pl-PL" sz="1122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ROLNY 2010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1845994" y="3022280"/>
            <a:ext cx="6236803" cy="7598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</a:pPr>
            <a:r>
              <a:rPr lang="en-US" sz="13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Infinite number of interactive visualizations of statistical information </a:t>
            </a:r>
            <a:r>
              <a:rPr lang="pl-PL" sz="1377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resulting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pl-PL" sz="1377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various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377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377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5000"/>
              </a:lnSpc>
            </a:pPr>
            <a:r>
              <a:rPr lang="en-US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3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form </a:t>
            </a:r>
            <a:r>
              <a:rPr lang="en-US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choropleth 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 maps</a:t>
            </a:r>
            <a:r>
              <a:rPr lang="pl-PL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377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grids and reports</a:t>
            </a:r>
            <a:endParaRPr lang="en-GB" sz="1377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4071077" y="2340456"/>
            <a:ext cx="1601073" cy="31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5000"/>
              </a:lnSpc>
            </a:pPr>
            <a:r>
              <a:rPr lang="pl-PL" sz="1377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Database</a:t>
            </a:r>
            <a:endParaRPr lang="en-GB" sz="1377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70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oddtytuł">
      <a:majorFont>
        <a:latin typeface="Fira Sans SemiBold"/>
        <a:ea typeface=""/>
        <a:cs typeface=""/>
      </a:majorFont>
      <a:minorFont>
        <a:latin typeface="Fira Sans"/>
        <a:ea typeface=""/>
        <a:cs typeface="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ndardStatPol.potx" id="{4B9C7EF8-5E96-4E24-AA8F-5C395AFF3191}" vid="{59AF9711-D79A-4C25-8A01-03365D2224C7}"/>
    </a:ext>
  </a:extLst>
</a:theme>
</file>

<file path=ppt/theme/theme2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83A1E31-8F52-4852-987E-54CF7733AA20}">
  <we:reference id="wa104178141" version="3.1.7.1" store="pl-PL" storeType="OMEX"/>
  <we:alternateReferences>
    <we:reference id="WA104178141" version="3.1.7.1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D8A2732CD3D524BB160070E7D041F96" ma:contentTypeVersion="0" ma:contentTypeDescription="Utwórz nowy dokument." ma:contentTypeScope="" ma:versionID="fc98a6dddccca1f7b271911e916e64a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2fdb080088ddf1bdd98b8e55b33ddc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7B854B-68A2-4AD7-B7E9-BA7B2A0A4C20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B33A759-C8EE-4408-A94F-18746B0336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6B41D-91D1-4D77-A502-02124E3568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standardStatPol</Template>
  <TotalTime>2396</TotalTime>
  <Words>1176</Words>
  <Application>Microsoft Office PowerPoint</Application>
  <PresentationFormat>Pokaz na ekranie (4:3)</PresentationFormat>
  <Paragraphs>276</Paragraphs>
  <Slides>39</Slides>
  <Notes>34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39</vt:i4>
      </vt:variant>
    </vt:vector>
  </HeadingPairs>
  <TitlesOfParts>
    <vt:vector size="52" baseType="lpstr">
      <vt:lpstr>Arial</vt:lpstr>
      <vt:lpstr>Calibri</vt:lpstr>
      <vt:lpstr>Calibri Light</vt:lpstr>
      <vt:lpstr>Cambria Math</vt:lpstr>
      <vt:lpstr>Fira Sans</vt:lpstr>
      <vt:lpstr>Fira Sans SemiBold</vt:lpstr>
      <vt:lpstr>Times New Roman</vt:lpstr>
      <vt:lpstr>Ubuntu</vt:lpstr>
      <vt:lpstr>Verdana</vt:lpstr>
      <vt:lpstr>Wingdings</vt:lpstr>
      <vt:lpstr>Motyw pakietu Office</vt:lpstr>
      <vt:lpstr>1_Projekt niestandardowy</vt:lpstr>
      <vt:lpstr>Projekt niestandardowy</vt:lpstr>
      <vt:lpstr>Geospatial components in Polish statistical  production process </vt:lpstr>
      <vt:lpstr>Starting point – model GSBPM  </vt:lpstr>
      <vt:lpstr>Prezentacja programu PowerPoint</vt:lpstr>
      <vt:lpstr>MPPS - Statistical Production Process Model (Model Procesu Produkcji Statystycznej)  </vt:lpstr>
      <vt:lpstr>Prezentacja programu PowerPoint</vt:lpstr>
      <vt:lpstr>Prezentacja programu PowerPoint</vt:lpstr>
      <vt:lpstr>Spatial address databases</vt:lpstr>
      <vt:lpstr>Reference materials</vt:lpstr>
      <vt:lpstr>Geostatistics Portal the tool for statistical data dissemination</vt:lpstr>
      <vt:lpstr>Geovisualization of census data</vt:lpstr>
      <vt:lpstr>Local Data Bank</vt:lpstr>
      <vt:lpstr>Grid maps– data in 1km2</vt:lpstr>
      <vt:lpstr>Microdata queries</vt:lpstr>
      <vt:lpstr>Microdata queries</vt:lpstr>
      <vt:lpstr>Prezentacja programu PowerPoint</vt:lpstr>
      <vt:lpstr>Prezentacja programu PowerPoint</vt:lpstr>
      <vt:lpstr>Diagram map: summaric complex</vt:lpstr>
      <vt:lpstr>Print editor</vt:lpstr>
      <vt:lpstr>Prezentacja programu PowerPoint</vt:lpstr>
      <vt:lpstr>Prezentacja programu PowerPoint</vt:lpstr>
      <vt:lpstr>PDS – new tool with enhanced services for geostatistical analysis </vt:lpstr>
      <vt:lpstr>PDS – new tool with enhanced services for geostatistical analysis </vt:lpstr>
      <vt:lpstr>PDS – new tool with enhanced services for geostatistical analysis </vt:lpstr>
      <vt:lpstr>Prezentacja programu PowerPoint</vt:lpstr>
      <vt:lpstr>Prezentacja programu PowerPoint</vt:lpstr>
      <vt:lpstr>Prezentacja programu PowerPoint</vt:lpstr>
      <vt:lpstr>US-02 Enhanced access to statistical data via mobile devices</vt:lpstr>
      <vt:lpstr>Prezentacja programu PowerPoint</vt:lpstr>
      <vt:lpstr>Prezentacja programu PowerPoint</vt:lpstr>
      <vt:lpstr>Prezentacja programu PowerPoint</vt:lpstr>
      <vt:lpstr>Support in making complex investment decisions</vt:lpstr>
      <vt:lpstr>Analysis of business activity carried out so far</vt:lpstr>
      <vt:lpstr>Prezentacja programu PowerPoint</vt:lpstr>
      <vt:lpstr>Estimation of business results</vt:lpstr>
      <vt:lpstr>US-05 Semi-automated user content enrichment</vt:lpstr>
      <vt:lpstr>The PDS supporting statistical production process  </vt:lpstr>
      <vt:lpstr>Usage of the PDS</vt:lpstr>
      <vt:lpstr>Conclusions 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Lisiak  Elżbieta</dc:creator>
  <cp:lastModifiedBy>Ania</cp:lastModifiedBy>
  <cp:revision>125</cp:revision>
  <dcterms:created xsi:type="dcterms:W3CDTF">2018-01-15T14:08:35Z</dcterms:created>
  <dcterms:modified xsi:type="dcterms:W3CDTF">2019-05-22T05:53:20Z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0x010100ED8A2732CD3D524BB160070E7D041F96</vt:lpwstr>
  </property>
</Properties>
</file>