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83" r:id="rId6"/>
  </p:sldMasterIdLst>
  <p:notesMasterIdLst>
    <p:notesMasterId r:id="rId27"/>
  </p:notesMasterIdLst>
  <p:handoutMasterIdLst>
    <p:handoutMasterId r:id="rId28"/>
  </p:handoutMasterIdLst>
  <p:sldIdLst>
    <p:sldId id="503" r:id="rId7"/>
    <p:sldId id="680" r:id="rId8"/>
    <p:sldId id="679" r:id="rId9"/>
    <p:sldId id="678" r:id="rId10"/>
    <p:sldId id="681" r:id="rId11"/>
    <p:sldId id="682" r:id="rId12"/>
    <p:sldId id="683" r:id="rId13"/>
    <p:sldId id="684" r:id="rId14"/>
    <p:sldId id="685" r:id="rId15"/>
    <p:sldId id="686" r:id="rId16"/>
    <p:sldId id="687" r:id="rId17"/>
    <p:sldId id="688" r:id="rId18"/>
    <p:sldId id="689" r:id="rId19"/>
    <p:sldId id="690" r:id="rId20"/>
    <p:sldId id="691" r:id="rId21"/>
    <p:sldId id="692" r:id="rId22"/>
    <p:sldId id="693" r:id="rId23"/>
    <p:sldId id="694" r:id="rId24"/>
    <p:sldId id="695" r:id="rId25"/>
    <p:sldId id="696" r:id="rId26"/>
  </p:sldIdLst>
  <p:sldSz cx="12192000" cy="6858000"/>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9" userDrawn="1">
          <p15:clr>
            <a:srgbClr val="A4A3A4"/>
          </p15:clr>
        </p15:guide>
        <p15:guide id="3" orient="horz" pos="2591" userDrawn="1">
          <p15:clr>
            <a:srgbClr val="A4A3A4"/>
          </p15:clr>
        </p15:guide>
        <p15:guide id="4" orient="horz" pos="984" userDrawn="1">
          <p15:clr>
            <a:srgbClr val="A4A3A4"/>
          </p15:clr>
        </p15:guide>
        <p15:guide id="5" pos="7488" userDrawn="1">
          <p15:clr>
            <a:srgbClr val="A4A3A4"/>
          </p15:clr>
        </p15:guide>
        <p15:guide id="6" pos="1920" userDrawn="1">
          <p15:clr>
            <a:srgbClr val="A4A3A4"/>
          </p15:clr>
        </p15:guide>
        <p15:guide id="7" pos="312" userDrawn="1">
          <p15:clr>
            <a:srgbClr val="A4A3A4"/>
          </p15:clr>
        </p15:guide>
        <p15:guide id="8" orient="horz" pos="1296" userDrawn="1">
          <p15:clr>
            <a:srgbClr val="A4A3A4"/>
          </p15:clr>
        </p15:guide>
        <p15:guide id="9" userDrawn="1">
          <p15:clr>
            <a:srgbClr val="A4A3A4"/>
          </p15:clr>
        </p15:guide>
        <p15:guide id="10" orient="horz" pos="2234" userDrawn="1">
          <p15:clr>
            <a:srgbClr val="A4A3A4"/>
          </p15:clr>
        </p15:guide>
        <p15:guide id="11" orient="horz" pos="2682" userDrawn="1">
          <p15:clr>
            <a:srgbClr val="A4A3A4"/>
          </p15:clr>
        </p15:guide>
        <p15:guide id="12" orient="horz" pos="482" userDrawn="1">
          <p15:clr>
            <a:srgbClr val="A4A3A4"/>
          </p15:clr>
        </p15:guide>
        <p15:guide id="13" orient="horz" pos="1502" userDrawn="1">
          <p15:clr>
            <a:srgbClr val="A4A3A4"/>
          </p15:clr>
        </p15:guide>
        <p15:guide id="14" pos="7357" userDrawn="1">
          <p15:clr>
            <a:srgbClr val="A4A3A4"/>
          </p15:clr>
        </p15:guide>
        <p15:guide id="15" pos="4679" userDrawn="1">
          <p15:clr>
            <a:srgbClr val="A4A3A4"/>
          </p15:clr>
        </p15:guide>
        <p15:guide id="16" pos="3795" userDrawn="1">
          <p15:clr>
            <a:srgbClr val="A4A3A4"/>
          </p15:clr>
        </p15:guide>
        <p15:guide id="17" pos="524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E40"/>
    <a:srgbClr val="00A7E2"/>
    <a:srgbClr val="044276"/>
    <a:srgbClr val="81BFCD"/>
    <a:srgbClr val="0233A0"/>
    <a:srgbClr val="00667E"/>
    <a:srgbClr val="F2F2F2"/>
    <a:srgbClr val="7FAF42"/>
    <a:srgbClr val="1F1516"/>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17" autoAdjust="0"/>
    <p:restoredTop sz="85814" autoAdjust="0"/>
  </p:normalViewPr>
  <p:slideViewPr>
    <p:cSldViewPr snapToGrid="0" showGuides="1">
      <p:cViewPr>
        <p:scale>
          <a:sx n="66" d="100"/>
          <a:sy n="66" d="100"/>
        </p:scale>
        <p:origin x="571" y="278"/>
      </p:cViewPr>
      <p:guideLst>
        <p:guide orient="horz" pos="119"/>
        <p:guide orient="horz" pos="2591"/>
        <p:guide orient="horz" pos="984"/>
        <p:guide pos="7488"/>
        <p:guide pos="1920"/>
        <p:guide pos="312"/>
        <p:guide orient="horz" pos="1296"/>
        <p:guide/>
        <p:guide orient="horz" pos="2234"/>
        <p:guide orient="horz" pos="2682"/>
        <p:guide orient="horz" pos="482"/>
        <p:guide orient="horz" pos="1502"/>
        <p:guide pos="7357"/>
        <p:guide pos="4679"/>
        <p:guide pos="3795"/>
        <p:guide pos="5248"/>
      </p:guideLst>
    </p:cSldViewPr>
  </p:slideViewPr>
  <p:outlineViewPr>
    <p:cViewPr>
      <p:scale>
        <a:sx n="33" d="100"/>
        <a:sy n="33" d="100"/>
      </p:scale>
      <p:origin x="0" y="-4392"/>
    </p:cViewPr>
  </p:outlineViewPr>
  <p:notesTextViewPr>
    <p:cViewPr>
      <p:scale>
        <a:sx n="3" d="2"/>
        <a:sy n="3" d="2"/>
      </p:scale>
      <p:origin x="0" y="0"/>
    </p:cViewPr>
  </p:notesTextViewPr>
  <p:sorterViewPr>
    <p:cViewPr varScale="1">
      <p:scale>
        <a:sx n="1" d="1"/>
        <a:sy n="1" d="1"/>
      </p:scale>
      <p:origin x="0" y="-10908"/>
    </p:cViewPr>
  </p:sorterViewPr>
  <p:notesViewPr>
    <p:cSldViewPr snapToGrid="0" showGuides="1">
      <p:cViewPr varScale="1">
        <p:scale>
          <a:sx n="70" d="100"/>
          <a:sy n="70" d="100"/>
        </p:scale>
        <p:origin x="3240" y="7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ableStyles" Target="tableStyles.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handoutMaster" Target="handoutMasters/handout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0443" y="0"/>
            <a:ext cx="2945659" cy="498135"/>
          </a:xfrm>
          <a:prstGeom prst="rect">
            <a:avLst/>
          </a:prstGeom>
        </p:spPr>
        <p:txBody>
          <a:bodyPr vert="horz" lIns="91440" tIns="45720" rIns="91440" bIns="45720" rtlCol="0"/>
          <a:lstStyle>
            <a:lvl1pPr algn="r">
              <a:defRPr sz="1200"/>
            </a:lvl1pPr>
          </a:lstStyle>
          <a:p>
            <a:fld id="{0E4F843C-02CF-4FF2-BA34-CB663F93E08D}" type="datetimeFigureOut">
              <a:rPr lang="en-US" smtClean="0"/>
              <a:t>5/16/2019</a:t>
            </a:fld>
            <a:endParaRPr lang="en-US"/>
          </a:p>
        </p:txBody>
      </p:sp>
      <p:sp>
        <p:nvSpPr>
          <p:cNvPr id="4" name="Footer Placeholder 3"/>
          <p:cNvSpPr>
            <a:spLocks noGrp="1"/>
          </p:cNvSpPr>
          <p:nvPr>
            <p:ph type="ftr" sz="quarter" idx="2"/>
          </p:nvPr>
        </p:nvSpPr>
        <p:spPr>
          <a:xfrm>
            <a:off x="0" y="9430091"/>
            <a:ext cx="2945659" cy="498134"/>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0443" y="9430091"/>
            <a:ext cx="2945659" cy="498134"/>
          </a:xfrm>
          <a:prstGeom prst="rect">
            <a:avLst/>
          </a:prstGeom>
        </p:spPr>
        <p:txBody>
          <a:bodyPr vert="horz" lIns="91440" tIns="45720" rIns="91440" bIns="45720" rtlCol="0" anchor="b"/>
          <a:lstStyle>
            <a:lvl1pPr algn="r">
              <a:defRPr sz="1200"/>
            </a:lvl1pPr>
          </a:lstStyle>
          <a:p>
            <a:fld id="{C947C7A7-3DCB-4FF3-8075-4960AC7FF82E}" type="slidenum">
              <a:rPr lang="en-US" smtClean="0"/>
              <a:t>‹#›</a:t>
            </a:fld>
            <a:endParaRPr lang="en-US"/>
          </a:p>
        </p:txBody>
      </p:sp>
    </p:spTree>
    <p:extLst>
      <p:ext uri="{BB962C8B-B14F-4D97-AF65-F5344CB8AC3E}">
        <p14:creationId xmlns:p14="http://schemas.microsoft.com/office/powerpoint/2010/main" val="37048417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135"/>
          </a:xfrm>
          <a:prstGeom prst="rect">
            <a:avLst/>
          </a:prstGeom>
        </p:spPr>
        <p:txBody>
          <a:bodyPr vert="horz" lIns="91440" tIns="45720" rIns="91440" bIns="45720" rtlCol="0"/>
          <a:lstStyle>
            <a:lvl1pPr algn="r">
              <a:defRPr sz="1200"/>
            </a:lvl1pPr>
          </a:lstStyle>
          <a:p>
            <a:fld id="{548941D1-C473-44A6-B53E-C1FBB2FADE00}" type="datetimeFigureOut">
              <a:rPr lang="en-US" smtClean="0"/>
              <a:t>5/16/2019</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30091"/>
            <a:ext cx="2945659" cy="498134"/>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30091"/>
            <a:ext cx="2945659" cy="498134"/>
          </a:xfrm>
          <a:prstGeom prst="rect">
            <a:avLst/>
          </a:prstGeom>
        </p:spPr>
        <p:txBody>
          <a:bodyPr vert="horz" lIns="91440" tIns="45720" rIns="91440" bIns="45720" rtlCol="0" anchor="b"/>
          <a:lstStyle>
            <a:lvl1pPr algn="r">
              <a:defRPr sz="1200"/>
            </a:lvl1pPr>
          </a:lstStyle>
          <a:p>
            <a:fld id="{B3138D47-DF6C-486B-B41B-5A24E8E1E61E}" type="slidenum">
              <a:rPr lang="en-US" smtClean="0"/>
              <a:t>‹#›</a:t>
            </a:fld>
            <a:endParaRPr lang="en-US"/>
          </a:p>
        </p:txBody>
      </p:sp>
    </p:spTree>
    <p:extLst>
      <p:ext uri="{BB962C8B-B14F-4D97-AF65-F5344CB8AC3E}">
        <p14:creationId xmlns:p14="http://schemas.microsoft.com/office/powerpoint/2010/main" val="27303174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l-GR" dirty="0"/>
          </a:p>
        </p:txBody>
      </p:sp>
      <p:sp>
        <p:nvSpPr>
          <p:cNvPr id="4" name="Slide Number Placeholder 3"/>
          <p:cNvSpPr>
            <a:spLocks noGrp="1"/>
          </p:cNvSpPr>
          <p:nvPr>
            <p:ph type="sldNum" sz="quarter" idx="10"/>
          </p:nvPr>
        </p:nvSpPr>
        <p:spPr/>
        <p:txBody>
          <a:bodyPr/>
          <a:lstStyle/>
          <a:p>
            <a:fld id="{B3138D47-DF6C-486B-B41B-5A24E8E1E61E}" type="slidenum">
              <a:rPr lang="en-US" smtClean="0"/>
              <a:t>1</a:t>
            </a:fld>
            <a:endParaRPr lang="en-US"/>
          </a:p>
        </p:txBody>
      </p:sp>
    </p:spTree>
    <p:extLst>
      <p:ext uri="{BB962C8B-B14F-4D97-AF65-F5344CB8AC3E}">
        <p14:creationId xmlns:p14="http://schemas.microsoft.com/office/powerpoint/2010/main" val="11847043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138D47-DF6C-486B-B41B-5A24E8E1E61E}" type="slidenum">
              <a:rPr lang="en-US" smtClean="0"/>
              <a:t>12</a:t>
            </a:fld>
            <a:endParaRPr lang="en-US"/>
          </a:p>
        </p:txBody>
      </p:sp>
    </p:spTree>
    <p:extLst>
      <p:ext uri="{BB962C8B-B14F-4D97-AF65-F5344CB8AC3E}">
        <p14:creationId xmlns:p14="http://schemas.microsoft.com/office/powerpoint/2010/main" val="32450192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138D47-DF6C-486B-B41B-5A24E8E1E61E}" type="slidenum">
              <a:rPr lang="en-US" smtClean="0"/>
              <a:t>13</a:t>
            </a:fld>
            <a:endParaRPr lang="en-US"/>
          </a:p>
        </p:txBody>
      </p:sp>
    </p:spTree>
    <p:extLst>
      <p:ext uri="{BB962C8B-B14F-4D97-AF65-F5344CB8AC3E}">
        <p14:creationId xmlns:p14="http://schemas.microsoft.com/office/powerpoint/2010/main" val="11277712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138D47-DF6C-486B-B41B-5A24E8E1E61E}" type="slidenum">
              <a:rPr lang="en-US" smtClean="0"/>
              <a:t>14</a:t>
            </a:fld>
            <a:endParaRPr lang="en-US"/>
          </a:p>
        </p:txBody>
      </p:sp>
    </p:spTree>
    <p:extLst>
      <p:ext uri="{BB962C8B-B14F-4D97-AF65-F5344CB8AC3E}">
        <p14:creationId xmlns:p14="http://schemas.microsoft.com/office/powerpoint/2010/main" val="15139592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138D47-DF6C-486B-B41B-5A24E8E1E61E}" type="slidenum">
              <a:rPr lang="en-US" smtClean="0"/>
              <a:t>15</a:t>
            </a:fld>
            <a:endParaRPr lang="en-US"/>
          </a:p>
        </p:txBody>
      </p:sp>
    </p:spTree>
    <p:extLst>
      <p:ext uri="{BB962C8B-B14F-4D97-AF65-F5344CB8AC3E}">
        <p14:creationId xmlns:p14="http://schemas.microsoft.com/office/powerpoint/2010/main" val="11489311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138D47-DF6C-486B-B41B-5A24E8E1E61E}" type="slidenum">
              <a:rPr lang="en-US" smtClean="0"/>
              <a:t>16</a:t>
            </a:fld>
            <a:endParaRPr lang="en-US"/>
          </a:p>
        </p:txBody>
      </p:sp>
    </p:spTree>
    <p:extLst>
      <p:ext uri="{BB962C8B-B14F-4D97-AF65-F5344CB8AC3E}">
        <p14:creationId xmlns:p14="http://schemas.microsoft.com/office/powerpoint/2010/main" val="16361595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138D47-DF6C-486B-B41B-5A24E8E1E61E}" type="slidenum">
              <a:rPr lang="en-US" smtClean="0"/>
              <a:t>17</a:t>
            </a:fld>
            <a:endParaRPr lang="en-US"/>
          </a:p>
        </p:txBody>
      </p:sp>
    </p:spTree>
    <p:extLst>
      <p:ext uri="{BB962C8B-B14F-4D97-AF65-F5344CB8AC3E}">
        <p14:creationId xmlns:p14="http://schemas.microsoft.com/office/powerpoint/2010/main" val="17394852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138D47-DF6C-486B-B41B-5A24E8E1E61E}" type="slidenum">
              <a:rPr lang="en-US" smtClean="0"/>
              <a:t>18</a:t>
            </a:fld>
            <a:endParaRPr lang="en-US"/>
          </a:p>
        </p:txBody>
      </p:sp>
    </p:spTree>
    <p:extLst>
      <p:ext uri="{BB962C8B-B14F-4D97-AF65-F5344CB8AC3E}">
        <p14:creationId xmlns:p14="http://schemas.microsoft.com/office/powerpoint/2010/main" val="7454599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138D47-DF6C-486B-B41B-5A24E8E1E61E}" type="slidenum">
              <a:rPr lang="en-US" smtClean="0"/>
              <a:t>19</a:t>
            </a:fld>
            <a:endParaRPr lang="en-US"/>
          </a:p>
        </p:txBody>
      </p:sp>
    </p:spTree>
    <p:extLst>
      <p:ext uri="{BB962C8B-B14F-4D97-AF65-F5344CB8AC3E}">
        <p14:creationId xmlns:p14="http://schemas.microsoft.com/office/powerpoint/2010/main" val="8825332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138D47-DF6C-486B-B41B-5A24E8E1E61E}" type="slidenum">
              <a:rPr lang="en-US" smtClean="0"/>
              <a:t>20</a:t>
            </a:fld>
            <a:endParaRPr lang="en-US"/>
          </a:p>
        </p:txBody>
      </p:sp>
    </p:spTree>
    <p:extLst>
      <p:ext uri="{BB962C8B-B14F-4D97-AF65-F5344CB8AC3E}">
        <p14:creationId xmlns:p14="http://schemas.microsoft.com/office/powerpoint/2010/main" val="3870599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138D47-DF6C-486B-B41B-5A24E8E1E61E}" type="slidenum">
              <a:rPr lang="en-US" smtClean="0"/>
              <a:t>4</a:t>
            </a:fld>
            <a:endParaRPr lang="en-US"/>
          </a:p>
        </p:txBody>
      </p:sp>
    </p:spTree>
    <p:extLst>
      <p:ext uri="{BB962C8B-B14F-4D97-AF65-F5344CB8AC3E}">
        <p14:creationId xmlns:p14="http://schemas.microsoft.com/office/powerpoint/2010/main" val="33459995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138D47-DF6C-486B-B41B-5A24E8E1E61E}" type="slidenum">
              <a:rPr lang="en-US" smtClean="0"/>
              <a:t>5</a:t>
            </a:fld>
            <a:endParaRPr lang="en-US"/>
          </a:p>
        </p:txBody>
      </p:sp>
    </p:spTree>
    <p:extLst>
      <p:ext uri="{BB962C8B-B14F-4D97-AF65-F5344CB8AC3E}">
        <p14:creationId xmlns:p14="http://schemas.microsoft.com/office/powerpoint/2010/main" val="32667872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138D47-DF6C-486B-B41B-5A24E8E1E61E}" type="slidenum">
              <a:rPr lang="en-US" smtClean="0"/>
              <a:t>6</a:t>
            </a:fld>
            <a:endParaRPr lang="en-US"/>
          </a:p>
        </p:txBody>
      </p:sp>
    </p:spTree>
    <p:extLst>
      <p:ext uri="{BB962C8B-B14F-4D97-AF65-F5344CB8AC3E}">
        <p14:creationId xmlns:p14="http://schemas.microsoft.com/office/powerpoint/2010/main" val="35232975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138D47-DF6C-486B-B41B-5A24E8E1E61E}" type="slidenum">
              <a:rPr lang="en-US" smtClean="0"/>
              <a:t>7</a:t>
            </a:fld>
            <a:endParaRPr lang="en-US"/>
          </a:p>
        </p:txBody>
      </p:sp>
    </p:spTree>
    <p:extLst>
      <p:ext uri="{BB962C8B-B14F-4D97-AF65-F5344CB8AC3E}">
        <p14:creationId xmlns:p14="http://schemas.microsoft.com/office/powerpoint/2010/main" val="28050575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138D47-DF6C-486B-B41B-5A24E8E1E61E}" type="slidenum">
              <a:rPr lang="en-US" smtClean="0"/>
              <a:t>8</a:t>
            </a:fld>
            <a:endParaRPr lang="en-US"/>
          </a:p>
        </p:txBody>
      </p:sp>
    </p:spTree>
    <p:extLst>
      <p:ext uri="{BB962C8B-B14F-4D97-AF65-F5344CB8AC3E}">
        <p14:creationId xmlns:p14="http://schemas.microsoft.com/office/powerpoint/2010/main" val="1758375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138D47-DF6C-486B-B41B-5A24E8E1E61E}" type="slidenum">
              <a:rPr lang="en-US" smtClean="0"/>
              <a:t>9</a:t>
            </a:fld>
            <a:endParaRPr lang="en-US"/>
          </a:p>
        </p:txBody>
      </p:sp>
    </p:spTree>
    <p:extLst>
      <p:ext uri="{BB962C8B-B14F-4D97-AF65-F5344CB8AC3E}">
        <p14:creationId xmlns:p14="http://schemas.microsoft.com/office/powerpoint/2010/main" val="28944261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138D47-DF6C-486B-B41B-5A24E8E1E61E}" type="slidenum">
              <a:rPr lang="en-US" smtClean="0"/>
              <a:t>10</a:t>
            </a:fld>
            <a:endParaRPr lang="en-US"/>
          </a:p>
        </p:txBody>
      </p:sp>
    </p:spTree>
    <p:extLst>
      <p:ext uri="{BB962C8B-B14F-4D97-AF65-F5344CB8AC3E}">
        <p14:creationId xmlns:p14="http://schemas.microsoft.com/office/powerpoint/2010/main" val="698089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138D47-DF6C-486B-B41B-5A24E8E1E61E}" type="slidenum">
              <a:rPr lang="en-US" smtClean="0"/>
              <a:t>11</a:t>
            </a:fld>
            <a:endParaRPr lang="en-US"/>
          </a:p>
        </p:txBody>
      </p:sp>
    </p:spTree>
    <p:extLst>
      <p:ext uri="{BB962C8B-B14F-4D97-AF65-F5344CB8AC3E}">
        <p14:creationId xmlns:p14="http://schemas.microsoft.com/office/powerpoint/2010/main" val="28436985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cSld name="1_Diapositiva titolo">
    <p:spTree>
      <p:nvGrpSpPr>
        <p:cNvPr id="1" name=""/>
        <p:cNvGrpSpPr/>
        <p:nvPr/>
      </p:nvGrpSpPr>
      <p:grpSpPr>
        <a:xfrm>
          <a:off x="0" y="0"/>
          <a:ext cx="0" cy="0"/>
          <a:chOff x="0" y="0"/>
          <a:chExt cx="0" cy="0"/>
        </a:xfrm>
      </p:grpSpPr>
      <p:sp>
        <p:nvSpPr>
          <p:cNvPr id="3" name="Rettangolo 2"/>
          <p:cNvSpPr/>
          <p:nvPr/>
        </p:nvSpPr>
        <p:spPr>
          <a:xfrm>
            <a:off x="2" y="-13335"/>
            <a:ext cx="11656484" cy="4021456"/>
          </a:xfrm>
          <a:prstGeom prst="rect">
            <a:avLst/>
          </a:prstGeom>
          <a:solidFill>
            <a:srgbClr val="E3E3E3"/>
          </a:solidFill>
          <a:ln>
            <a:noFill/>
          </a:ln>
        </p:spPr>
        <p:txBody>
          <a:bodyPr lIns="109723" tIns="54862" rIns="109723" bIns="54862" anchor="ctr"/>
          <a:lstStyle/>
          <a:p>
            <a:pPr defTabSz="1097237" eaLnBrk="0" fontAlgn="base" hangingPunct="0">
              <a:spcBef>
                <a:spcPct val="0"/>
              </a:spcBef>
              <a:spcAft>
                <a:spcPct val="0"/>
              </a:spcAft>
              <a:defRPr/>
            </a:pPr>
            <a:endParaRPr lang="it-IT" sz="5760" spc="-96">
              <a:solidFill>
                <a:srgbClr val="7F7F7F"/>
              </a:solidFill>
            </a:endParaRPr>
          </a:p>
        </p:txBody>
      </p:sp>
      <p:sp>
        <p:nvSpPr>
          <p:cNvPr id="4" name="Rectangle 9"/>
          <p:cNvSpPr/>
          <p:nvPr/>
        </p:nvSpPr>
        <p:spPr>
          <a:xfrm>
            <a:off x="11656485" y="-13335"/>
            <a:ext cx="556683" cy="4846321"/>
          </a:xfrm>
          <a:prstGeom prst="rect">
            <a:avLst/>
          </a:prstGeom>
          <a:solidFill>
            <a:srgbClr val="003A57"/>
          </a:solidFill>
          <a:ln>
            <a:noFill/>
          </a:ln>
        </p:spPr>
        <p:style>
          <a:lnRef idx="2">
            <a:schemeClr val="accent1">
              <a:shade val="50000"/>
            </a:schemeClr>
          </a:lnRef>
          <a:fillRef idx="1">
            <a:schemeClr val="accent1"/>
          </a:fillRef>
          <a:effectRef idx="0">
            <a:schemeClr val="accent1"/>
          </a:effectRef>
          <a:fontRef idx="minor">
            <a:schemeClr val="lt1"/>
          </a:fontRef>
        </p:style>
        <p:txBody>
          <a:bodyPr lIns="109723" tIns="54862" rIns="109723" bIns="54862" anchor="ctr"/>
          <a:lstStyle/>
          <a:p>
            <a:pPr algn="ctr" eaLnBrk="0" fontAlgn="base" hangingPunct="0">
              <a:spcBef>
                <a:spcPct val="0"/>
              </a:spcBef>
              <a:spcAft>
                <a:spcPct val="0"/>
              </a:spcAft>
              <a:defRPr/>
            </a:pPr>
            <a:endParaRPr lang="en-US" sz="2160">
              <a:solidFill>
                <a:prstClr val="white"/>
              </a:solidFill>
            </a:endParaRPr>
          </a:p>
        </p:txBody>
      </p:sp>
      <p:sp>
        <p:nvSpPr>
          <p:cNvPr id="5" name="Rectangle 9"/>
          <p:cNvSpPr/>
          <p:nvPr/>
        </p:nvSpPr>
        <p:spPr>
          <a:xfrm>
            <a:off x="11656485" y="4832986"/>
            <a:ext cx="556683" cy="2025014"/>
          </a:xfrm>
          <a:prstGeom prst="rect">
            <a:avLst/>
          </a:prstGeom>
          <a:solidFill>
            <a:srgbClr val="00A7E2"/>
          </a:solidFill>
          <a:ln>
            <a:noFill/>
          </a:ln>
        </p:spPr>
        <p:style>
          <a:lnRef idx="2">
            <a:schemeClr val="accent1">
              <a:shade val="50000"/>
            </a:schemeClr>
          </a:lnRef>
          <a:fillRef idx="1">
            <a:schemeClr val="accent1"/>
          </a:fillRef>
          <a:effectRef idx="0">
            <a:schemeClr val="accent1"/>
          </a:effectRef>
          <a:fontRef idx="minor">
            <a:schemeClr val="lt1"/>
          </a:fontRef>
        </p:style>
        <p:txBody>
          <a:bodyPr lIns="109723" tIns="54862" rIns="109723" bIns="54862" anchor="ctr"/>
          <a:lstStyle/>
          <a:p>
            <a:pPr algn="ctr" eaLnBrk="0" fontAlgn="base" hangingPunct="0">
              <a:spcBef>
                <a:spcPct val="0"/>
              </a:spcBef>
              <a:spcAft>
                <a:spcPct val="0"/>
              </a:spcAft>
              <a:defRPr/>
            </a:pPr>
            <a:endParaRPr lang="en-US" sz="2160">
              <a:solidFill>
                <a:prstClr val="white"/>
              </a:solidFill>
            </a:endParaRPr>
          </a:p>
        </p:txBody>
      </p:sp>
      <p:sp>
        <p:nvSpPr>
          <p:cNvPr id="2" name="Title 1"/>
          <p:cNvSpPr>
            <a:spLocks noGrp="1"/>
          </p:cNvSpPr>
          <p:nvPr>
            <p:ph type="ctrTitle"/>
          </p:nvPr>
        </p:nvSpPr>
        <p:spPr>
          <a:xfrm>
            <a:off x="589740" y="600077"/>
            <a:ext cx="10476997" cy="2948759"/>
          </a:xfrm>
          <a:prstGeom prst="rect">
            <a:avLst/>
          </a:prstGeom>
          <a:noFill/>
          <a:ln>
            <a:noFill/>
          </a:ln>
        </p:spPr>
        <p:txBody>
          <a:bodyPr>
            <a:noAutofit/>
          </a:bodyPr>
          <a:lstStyle>
            <a:lvl1pPr>
              <a:lnSpc>
                <a:spcPct val="100000"/>
              </a:lnSpc>
              <a:defRPr sz="5760" cap="none" spc="-96" baseline="0">
                <a:solidFill>
                  <a:srgbClr val="7F7F7F"/>
                </a:solidFill>
              </a:defRPr>
            </a:lvl1pPr>
          </a:lstStyle>
          <a:p>
            <a:r>
              <a:rPr lang="it-IT" dirty="0" smtClean="0"/>
              <a:t>Fare clic per modificare lo stile del titolo</a:t>
            </a:r>
            <a:endParaRPr lang="en-US" dirty="0"/>
          </a:p>
        </p:txBody>
      </p:sp>
      <p:sp>
        <p:nvSpPr>
          <p:cNvPr id="7" name="Slide Number Placeholder 5"/>
          <p:cNvSpPr>
            <a:spLocks noGrp="1"/>
          </p:cNvSpPr>
          <p:nvPr>
            <p:ph type="sldNum" sz="quarter" idx="10"/>
          </p:nvPr>
        </p:nvSpPr>
        <p:spPr>
          <a:xfrm rot="16200000">
            <a:off x="10911099" y="6289781"/>
            <a:ext cx="870586" cy="239184"/>
          </a:xfrm>
          <a:prstGeom prst="rect">
            <a:avLst/>
          </a:prstGeom>
        </p:spPr>
        <p:txBody>
          <a:bodyPr vert="horz" lIns="91436" tIns="45718" rIns="91436" bIns="45718" rtlCol="0" anchor="ctr"/>
          <a:lstStyle>
            <a:lvl1pPr algn="l">
              <a:defRPr sz="1200" b="1">
                <a:solidFill>
                  <a:srgbClr val="595959"/>
                </a:solidFill>
              </a:defRPr>
            </a:lvl1pPr>
          </a:lstStyle>
          <a:p>
            <a:pPr eaLnBrk="0" fontAlgn="base" hangingPunct="0">
              <a:spcBef>
                <a:spcPct val="0"/>
              </a:spcBef>
              <a:spcAft>
                <a:spcPct val="0"/>
              </a:spcAft>
              <a:defRPr/>
            </a:pPr>
            <a:fld id="{4C3C9509-A447-4BA6-B548-F906F6C48129}" type="slidenum">
              <a:rPr lang="en-GB">
                <a:latin typeface="Calibri" panose="020F0502020204030204" pitchFamily="34" charset="0"/>
              </a:rPr>
              <a:pPr eaLnBrk="0" fontAlgn="base" hangingPunct="0">
                <a:spcBef>
                  <a:spcPct val="0"/>
                </a:spcBef>
                <a:spcAft>
                  <a:spcPct val="0"/>
                </a:spcAft>
                <a:defRPr/>
              </a:pPr>
              <a:t>‹#›</a:t>
            </a:fld>
            <a:endParaRPr lang="en-GB">
              <a:latin typeface="Calibri" panose="020F0502020204030204" pitchFamily="34" charset="0"/>
            </a:endParaRP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87755" y="4497706"/>
            <a:ext cx="4381499" cy="2190750"/>
          </a:xfrm>
          <a:prstGeom prst="rect">
            <a:avLst/>
          </a:prstGeom>
        </p:spPr>
      </p:pic>
    </p:spTree>
    <p:extLst>
      <p:ext uri="{BB962C8B-B14F-4D97-AF65-F5344CB8AC3E}">
        <p14:creationId xmlns:p14="http://schemas.microsoft.com/office/powerpoint/2010/main" val="278950854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09603" y="612308"/>
            <a:ext cx="4011084" cy="1359833"/>
          </a:xfrm>
        </p:spPr>
        <p:txBody>
          <a:bodyPr/>
          <a:lstStyle>
            <a:lvl1pPr algn="l">
              <a:defRPr sz="2880" b="0"/>
            </a:lvl1pPr>
          </a:lstStyle>
          <a:p>
            <a:r>
              <a:rPr lang="it-IT" dirty="0" smtClean="0"/>
              <a:t>Fare clic per modificare lo stile del titolo</a:t>
            </a:r>
            <a:endParaRPr lang="it-IT" dirty="0"/>
          </a:p>
        </p:txBody>
      </p:sp>
      <p:sp>
        <p:nvSpPr>
          <p:cNvPr id="3" name="Segnaposto contenuto 2"/>
          <p:cNvSpPr>
            <a:spLocks noGrp="1"/>
          </p:cNvSpPr>
          <p:nvPr>
            <p:ph idx="1"/>
          </p:nvPr>
        </p:nvSpPr>
        <p:spPr>
          <a:xfrm>
            <a:off x="4766736" y="613222"/>
            <a:ext cx="6305551" cy="4612194"/>
          </a:xfrm>
        </p:spPr>
        <p:txBody>
          <a:bodyPr/>
          <a:lstStyle>
            <a:lvl1pPr>
              <a:defRPr sz="3360"/>
            </a:lvl1pPr>
            <a:lvl2pPr>
              <a:defRPr sz="2880"/>
            </a:lvl2pPr>
            <a:lvl3pPr>
              <a:defRPr sz="2400"/>
            </a:lvl3pPr>
            <a:lvl4pPr>
              <a:defRPr sz="2160">
                <a:solidFill>
                  <a:srgbClr val="003A57"/>
                </a:solidFill>
              </a:defRPr>
            </a:lvl4pPr>
            <a:lvl5pPr>
              <a:defRPr sz="2160">
                <a:solidFill>
                  <a:srgbClr val="003A57"/>
                </a:solidFill>
              </a:defRPr>
            </a:lvl5pPr>
            <a:lvl6pPr>
              <a:defRPr sz="2400"/>
            </a:lvl6pPr>
            <a:lvl7pPr>
              <a:defRPr sz="2400"/>
            </a:lvl7pPr>
            <a:lvl8pPr>
              <a:defRPr sz="2400"/>
            </a:lvl8pPr>
            <a:lvl9pPr>
              <a:defRPr sz="2400"/>
            </a:lvl9pPr>
          </a:lstStyle>
          <a:p>
            <a:pPr lvl="0"/>
            <a:r>
              <a:rPr lang="it-IT" dirty="0" smtClean="0"/>
              <a:t>Fare clic per modificare stili del testo dello schema</a:t>
            </a:r>
          </a:p>
          <a:p>
            <a:pPr lvl="1"/>
            <a:r>
              <a:rPr lang="it-IT" dirty="0" smtClean="0"/>
              <a:t>Secondo livello</a:t>
            </a:r>
          </a:p>
          <a:p>
            <a:pPr lvl="2"/>
            <a:r>
              <a:rPr lang="it-IT" dirty="0" smtClean="0"/>
              <a:t>Terzo livello</a:t>
            </a:r>
          </a:p>
          <a:p>
            <a:pPr lvl="3"/>
            <a:r>
              <a:rPr lang="it-IT" dirty="0" smtClean="0"/>
              <a:t>Quarto livello</a:t>
            </a:r>
          </a:p>
          <a:p>
            <a:pPr lvl="4"/>
            <a:r>
              <a:rPr lang="it-IT" dirty="0" smtClean="0"/>
              <a:t>Quinto livello</a:t>
            </a:r>
            <a:endParaRPr lang="it-IT" dirty="0"/>
          </a:p>
        </p:txBody>
      </p:sp>
      <p:sp>
        <p:nvSpPr>
          <p:cNvPr id="4" name="Segnaposto testo 3"/>
          <p:cNvSpPr>
            <a:spLocks noGrp="1"/>
          </p:cNvSpPr>
          <p:nvPr>
            <p:ph type="body" sz="half" idx="2"/>
          </p:nvPr>
        </p:nvSpPr>
        <p:spPr>
          <a:xfrm>
            <a:off x="609603" y="1972141"/>
            <a:ext cx="4011084" cy="3253277"/>
          </a:xfrm>
        </p:spPr>
        <p:txBody>
          <a:bodyPr/>
          <a:lstStyle>
            <a:lvl1pPr marL="0" indent="0">
              <a:buNone/>
              <a:defRPr sz="1680"/>
            </a:lvl1pPr>
            <a:lvl2pPr marL="548617" indent="0">
              <a:buNone/>
              <a:defRPr sz="1440"/>
            </a:lvl2pPr>
            <a:lvl3pPr marL="1097237" indent="0">
              <a:buNone/>
              <a:defRPr sz="1200"/>
            </a:lvl3pPr>
            <a:lvl4pPr marL="1645854" indent="0">
              <a:buNone/>
              <a:defRPr sz="1080"/>
            </a:lvl4pPr>
            <a:lvl5pPr marL="2194472" indent="0">
              <a:buNone/>
              <a:defRPr sz="1080"/>
            </a:lvl5pPr>
            <a:lvl6pPr marL="2743091" indent="0">
              <a:buNone/>
              <a:defRPr sz="1080"/>
            </a:lvl6pPr>
            <a:lvl7pPr marL="3291708" indent="0">
              <a:buNone/>
              <a:defRPr sz="1080"/>
            </a:lvl7pPr>
            <a:lvl8pPr marL="3840326" indent="0">
              <a:buNone/>
              <a:defRPr sz="1080"/>
            </a:lvl8pPr>
            <a:lvl9pPr marL="4388945" indent="0">
              <a:buNone/>
              <a:defRPr sz="1080"/>
            </a:lvl9pPr>
          </a:lstStyle>
          <a:p>
            <a:pPr lvl="0"/>
            <a:r>
              <a:rPr lang="it-IT" dirty="0" smtClean="0"/>
              <a:t>Fare clic per modificare stili del testo dello schema</a:t>
            </a:r>
          </a:p>
        </p:txBody>
      </p:sp>
    </p:spTree>
    <p:extLst>
      <p:ext uri="{BB962C8B-B14F-4D97-AF65-F5344CB8AC3E}">
        <p14:creationId xmlns:p14="http://schemas.microsoft.com/office/powerpoint/2010/main" val="2888296211"/>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Immagine con didascalia">
    <p:spTree>
      <p:nvGrpSpPr>
        <p:cNvPr id="1" name=""/>
        <p:cNvGrpSpPr/>
        <p:nvPr/>
      </p:nvGrpSpPr>
      <p:grpSpPr>
        <a:xfrm>
          <a:off x="0" y="0"/>
          <a:ext cx="0" cy="0"/>
          <a:chOff x="0" y="0"/>
          <a:chExt cx="0" cy="0"/>
        </a:xfrm>
      </p:grpSpPr>
      <p:sp>
        <p:nvSpPr>
          <p:cNvPr id="4" name="Titolo 1"/>
          <p:cNvSpPr txBox="1">
            <a:spLocks/>
          </p:cNvSpPr>
          <p:nvPr/>
        </p:nvSpPr>
        <p:spPr>
          <a:xfrm>
            <a:off x="609602" y="3901441"/>
            <a:ext cx="10462684" cy="567690"/>
          </a:xfrm>
          <a:prstGeom prst="rect">
            <a:avLst/>
          </a:prstGeom>
        </p:spPr>
        <p:txBody>
          <a:bodyPr lIns="109723" tIns="54862" rIns="109723" bIns="54862" anchor="ctr">
            <a:normAutofit/>
          </a:bodyPr>
          <a:lstStyle>
            <a:lvl1pPr algn="l" defTabSz="457200" rtl="0" eaLnBrk="1" latinLnBrk="0" hangingPunct="1">
              <a:spcBef>
                <a:spcPct val="0"/>
              </a:spcBef>
              <a:buNone/>
              <a:defRPr sz="2000" b="1" kern="1200">
                <a:solidFill>
                  <a:srgbClr val="7F7F7F"/>
                </a:solidFill>
                <a:latin typeface="Arial"/>
                <a:ea typeface="+mj-ea"/>
                <a:cs typeface="Arial"/>
              </a:defRPr>
            </a:lvl1pPr>
          </a:lstStyle>
          <a:p>
            <a:pPr fontAlgn="base">
              <a:spcAft>
                <a:spcPct val="0"/>
              </a:spcAft>
              <a:defRPr/>
            </a:pPr>
            <a:r>
              <a:rPr lang="it-IT" sz="2400" b="0" dirty="0" smtClean="0"/>
              <a:t>Fare clic per modificare stile</a:t>
            </a:r>
            <a:endParaRPr lang="it-IT" sz="2400" b="0" dirty="0"/>
          </a:p>
        </p:txBody>
      </p:sp>
      <p:sp>
        <p:nvSpPr>
          <p:cNvPr id="3" name="Segnaposto immagine 2"/>
          <p:cNvSpPr>
            <a:spLocks noGrp="1"/>
          </p:cNvSpPr>
          <p:nvPr>
            <p:ph type="pic" idx="1"/>
          </p:nvPr>
        </p:nvSpPr>
        <p:spPr>
          <a:xfrm>
            <a:off x="609601" y="612777"/>
            <a:ext cx="10462683" cy="3151505"/>
          </a:xfrm>
        </p:spPr>
        <p:txBody>
          <a:bodyPr rtlCol="0">
            <a:normAutofit/>
          </a:bodyPr>
          <a:lstStyle>
            <a:lvl1pPr marL="0" indent="0">
              <a:buNone/>
              <a:defRPr sz="3840"/>
            </a:lvl1pPr>
            <a:lvl2pPr marL="548617" indent="0">
              <a:buNone/>
              <a:defRPr sz="3360"/>
            </a:lvl2pPr>
            <a:lvl3pPr marL="1097237" indent="0">
              <a:buNone/>
              <a:defRPr sz="2880"/>
            </a:lvl3pPr>
            <a:lvl4pPr marL="1645854" indent="0">
              <a:buNone/>
              <a:defRPr sz="2400"/>
            </a:lvl4pPr>
            <a:lvl5pPr marL="2194472" indent="0">
              <a:buNone/>
              <a:defRPr sz="2400"/>
            </a:lvl5pPr>
            <a:lvl6pPr marL="2743091" indent="0">
              <a:buNone/>
              <a:defRPr sz="2400"/>
            </a:lvl6pPr>
            <a:lvl7pPr marL="3291708" indent="0">
              <a:buNone/>
              <a:defRPr sz="2400"/>
            </a:lvl7pPr>
            <a:lvl8pPr marL="3840326" indent="0">
              <a:buNone/>
              <a:defRPr sz="2400"/>
            </a:lvl8pPr>
            <a:lvl9pPr marL="4388945" indent="0">
              <a:buNone/>
              <a:defRPr sz="2400"/>
            </a:lvl9pPr>
          </a:lstStyle>
          <a:p>
            <a:pPr lvl="0"/>
            <a:r>
              <a:rPr lang="it-IT" noProof="0" smtClean="0"/>
              <a:t>Fare clic sull'icona per inserire un'immagine</a:t>
            </a:r>
            <a:endParaRPr lang="it-IT" noProof="0" dirty="0"/>
          </a:p>
        </p:txBody>
      </p:sp>
      <p:sp>
        <p:nvSpPr>
          <p:cNvPr id="9" name="Segnaposto testo 3"/>
          <p:cNvSpPr>
            <a:spLocks noGrp="1"/>
          </p:cNvSpPr>
          <p:nvPr>
            <p:ph type="body" sz="half" idx="10"/>
          </p:nvPr>
        </p:nvSpPr>
        <p:spPr>
          <a:xfrm>
            <a:off x="594617" y="4740594"/>
            <a:ext cx="10462683" cy="484822"/>
          </a:xfrm>
        </p:spPr>
        <p:txBody>
          <a:bodyPr anchor="ctr"/>
          <a:lstStyle>
            <a:lvl1pPr marL="0" indent="0">
              <a:buNone/>
              <a:defRPr sz="1680"/>
            </a:lvl1pPr>
            <a:lvl2pPr marL="548617" indent="0">
              <a:buNone/>
              <a:defRPr sz="1440"/>
            </a:lvl2pPr>
            <a:lvl3pPr marL="1097237" indent="0">
              <a:buNone/>
              <a:defRPr sz="1200"/>
            </a:lvl3pPr>
            <a:lvl4pPr marL="1645854" indent="0">
              <a:buNone/>
              <a:defRPr sz="1080"/>
            </a:lvl4pPr>
            <a:lvl5pPr marL="2194472" indent="0">
              <a:buNone/>
              <a:defRPr sz="1080"/>
            </a:lvl5pPr>
            <a:lvl6pPr marL="2743091" indent="0">
              <a:buNone/>
              <a:defRPr sz="1080"/>
            </a:lvl6pPr>
            <a:lvl7pPr marL="3291708" indent="0">
              <a:buNone/>
              <a:defRPr sz="1080"/>
            </a:lvl7pPr>
            <a:lvl8pPr marL="3840326" indent="0">
              <a:buNone/>
              <a:defRPr sz="1080"/>
            </a:lvl8pPr>
            <a:lvl9pPr marL="4388945" indent="0">
              <a:buNone/>
              <a:defRPr sz="1080"/>
            </a:lvl9pPr>
          </a:lstStyle>
          <a:p>
            <a:pPr lvl="0"/>
            <a:r>
              <a:rPr lang="it-IT" smtClean="0"/>
              <a:t>Fare clic per modificare stili del testo dello schema</a:t>
            </a:r>
          </a:p>
        </p:txBody>
      </p:sp>
    </p:spTree>
    <p:extLst>
      <p:ext uri="{BB962C8B-B14F-4D97-AF65-F5344CB8AC3E}">
        <p14:creationId xmlns:p14="http://schemas.microsoft.com/office/powerpoint/2010/main" val="24445535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99Solo titolo">
    <p:spTree>
      <p:nvGrpSpPr>
        <p:cNvPr id="1" name=""/>
        <p:cNvGrpSpPr/>
        <p:nvPr/>
      </p:nvGrpSpPr>
      <p:grpSpPr>
        <a:xfrm>
          <a:off x="0" y="0"/>
          <a:ext cx="0" cy="0"/>
          <a:chOff x="0" y="0"/>
          <a:chExt cx="0" cy="0"/>
        </a:xfrm>
      </p:grpSpPr>
      <p:sp>
        <p:nvSpPr>
          <p:cNvPr id="3" name="Rettangolo 2"/>
          <p:cNvSpPr/>
          <p:nvPr/>
        </p:nvSpPr>
        <p:spPr>
          <a:xfrm>
            <a:off x="2" y="-13335"/>
            <a:ext cx="11656484" cy="1811656"/>
          </a:xfrm>
          <a:prstGeom prst="rect">
            <a:avLst/>
          </a:prstGeom>
          <a:solidFill>
            <a:srgbClr val="E3E3E3"/>
          </a:solidFill>
          <a:ln>
            <a:noFill/>
          </a:ln>
        </p:spPr>
        <p:txBody>
          <a:bodyPr lIns="109723" tIns="54862" rIns="109723" bIns="54862" anchor="ctr"/>
          <a:lstStyle/>
          <a:p>
            <a:pPr defTabSz="1097237" eaLnBrk="0" fontAlgn="base" hangingPunct="0">
              <a:spcBef>
                <a:spcPct val="0"/>
              </a:spcBef>
              <a:spcAft>
                <a:spcPct val="0"/>
              </a:spcAft>
              <a:defRPr/>
            </a:pPr>
            <a:endParaRPr lang="it-IT" sz="5760" spc="-96">
              <a:solidFill>
                <a:srgbClr val="7F7F7F"/>
              </a:solidFill>
            </a:endParaRPr>
          </a:p>
        </p:txBody>
      </p:sp>
      <p:sp>
        <p:nvSpPr>
          <p:cNvPr id="2" name="Titolo 1"/>
          <p:cNvSpPr>
            <a:spLocks noGrp="1"/>
          </p:cNvSpPr>
          <p:nvPr>
            <p:ph type="title"/>
          </p:nvPr>
        </p:nvSpPr>
        <p:spPr>
          <a:xfrm>
            <a:off x="579631" y="614816"/>
            <a:ext cx="10462684" cy="1143000"/>
          </a:xfrm>
        </p:spPr>
        <p:txBody>
          <a:bodyPr>
            <a:normAutofit/>
          </a:bodyPr>
          <a:lstStyle>
            <a:lvl1pPr>
              <a:defRPr sz="4320"/>
            </a:lvl1pPr>
          </a:lstStyle>
          <a:p>
            <a:r>
              <a:rPr lang="it-IT" dirty="0" smtClean="0"/>
              <a:t>Fare clic per modificare lo stile del titolo</a:t>
            </a:r>
            <a:endParaRPr lang="it-IT" dirty="0"/>
          </a:p>
        </p:txBody>
      </p:sp>
    </p:spTree>
    <p:extLst>
      <p:ext uri="{BB962C8B-B14F-4D97-AF65-F5344CB8AC3E}">
        <p14:creationId xmlns:p14="http://schemas.microsoft.com/office/powerpoint/2010/main" val="11839334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uoto">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10395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4" name="Rettangolo 3"/>
          <p:cNvSpPr/>
          <p:nvPr/>
        </p:nvSpPr>
        <p:spPr>
          <a:xfrm>
            <a:off x="2" y="-13335"/>
            <a:ext cx="11656484" cy="1811656"/>
          </a:xfrm>
          <a:prstGeom prst="rect">
            <a:avLst/>
          </a:prstGeom>
          <a:solidFill>
            <a:srgbClr val="E3E3E3"/>
          </a:solidFill>
          <a:ln>
            <a:noFill/>
          </a:ln>
        </p:spPr>
        <p:txBody>
          <a:bodyPr lIns="109723" tIns="54862" rIns="109723" bIns="54862" anchor="ctr"/>
          <a:lstStyle/>
          <a:p>
            <a:pPr defTabSz="1097237" eaLnBrk="0" fontAlgn="base" hangingPunct="0">
              <a:spcBef>
                <a:spcPct val="0"/>
              </a:spcBef>
              <a:spcAft>
                <a:spcPct val="0"/>
              </a:spcAft>
              <a:defRPr/>
            </a:pPr>
            <a:endParaRPr lang="it-IT" sz="5760" spc="-96">
              <a:solidFill>
                <a:srgbClr val="7F7F7F"/>
              </a:solidFill>
            </a:endParaRPr>
          </a:p>
        </p:txBody>
      </p:sp>
      <p:sp>
        <p:nvSpPr>
          <p:cNvPr id="2" name="Titolo 1"/>
          <p:cNvSpPr>
            <a:spLocks noGrp="1"/>
          </p:cNvSpPr>
          <p:nvPr>
            <p:ph type="title"/>
          </p:nvPr>
        </p:nvSpPr>
        <p:spPr>
          <a:xfrm>
            <a:off x="609603" y="614816"/>
            <a:ext cx="10462684" cy="1143000"/>
          </a:xfrm>
        </p:spPr>
        <p:txBody>
          <a:bodyPr>
            <a:normAutofit/>
          </a:bodyPr>
          <a:lstStyle>
            <a:lvl1pPr>
              <a:defRPr sz="4320"/>
            </a:lvl1pPr>
          </a:lstStyle>
          <a:p>
            <a:r>
              <a:rPr lang="it-IT" smtClean="0"/>
              <a:t>Fare clic per modificare lo stile del titolo</a:t>
            </a:r>
            <a:endParaRPr lang="it-IT" dirty="0"/>
          </a:p>
        </p:txBody>
      </p:sp>
      <p:sp>
        <p:nvSpPr>
          <p:cNvPr id="3" name="Segnaposto testo verticale 2"/>
          <p:cNvSpPr>
            <a:spLocks noGrp="1"/>
          </p:cNvSpPr>
          <p:nvPr>
            <p:ph type="body" orient="vert" idx="1"/>
          </p:nvPr>
        </p:nvSpPr>
        <p:spPr/>
        <p:txBody>
          <a:bodyPr vert="eaVert"/>
          <a:lstStyle>
            <a:lvl4pPr>
              <a:defRPr>
                <a:solidFill>
                  <a:srgbClr val="003A57"/>
                </a:solidFill>
              </a:defRPr>
            </a:lvl4pPr>
            <a:lvl5pPr>
              <a:defRPr>
                <a:solidFill>
                  <a:srgbClr val="003A57"/>
                </a:solidFill>
              </a:defRPr>
            </a:lvl5pPr>
          </a:lstStyle>
          <a:p>
            <a:pPr lvl="0"/>
            <a:r>
              <a:rPr lang="it-IT" dirty="0" smtClean="0"/>
              <a:t>Fare clic per modificare stili del testo dello schema</a:t>
            </a:r>
          </a:p>
          <a:p>
            <a:pPr lvl="1"/>
            <a:r>
              <a:rPr lang="it-IT" dirty="0" smtClean="0"/>
              <a:t>Secondo livello</a:t>
            </a:r>
          </a:p>
          <a:p>
            <a:pPr lvl="2"/>
            <a:r>
              <a:rPr lang="it-IT" dirty="0" smtClean="0"/>
              <a:t>Terzo livello</a:t>
            </a:r>
          </a:p>
          <a:p>
            <a:pPr lvl="3"/>
            <a:r>
              <a:rPr lang="it-IT" dirty="0" smtClean="0"/>
              <a:t>Quarto livello</a:t>
            </a:r>
          </a:p>
          <a:p>
            <a:pPr lvl="4"/>
            <a:r>
              <a:rPr lang="it-IT" dirty="0" smtClean="0"/>
              <a:t>Quinto livello</a:t>
            </a:r>
            <a:endParaRPr lang="it-IT" dirty="0"/>
          </a:p>
        </p:txBody>
      </p:sp>
    </p:spTree>
    <p:extLst>
      <p:ext uri="{BB962C8B-B14F-4D97-AF65-F5344CB8AC3E}">
        <p14:creationId xmlns:p14="http://schemas.microsoft.com/office/powerpoint/2010/main" val="23705438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839203" y="600077"/>
            <a:ext cx="2233084" cy="4998721"/>
          </a:xfrm>
        </p:spPr>
        <p:txBody>
          <a:bodyPr vert="eaVert">
            <a:normAutofit/>
          </a:bodyPr>
          <a:lstStyle>
            <a:lvl1pPr>
              <a:defRPr sz="4320"/>
            </a:lvl1pPr>
          </a:lstStyle>
          <a:p>
            <a:r>
              <a:rPr lang="it-IT" dirty="0" smtClean="0"/>
              <a:t>Fare clic per modificare lo stile del titolo</a:t>
            </a:r>
            <a:endParaRPr lang="it-IT" dirty="0"/>
          </a:p>
        </p:txBody>
      </p:sp>
      <p:sp>
        <p:nvSpPr>
          <p:cNvPr id="3" name="Segnaposto testo verticale 2"/>
          <p:cNvSpPr>
            <a:spLocks noGrp="1"/>
          </p:cNvSpPr>
          <p:nvPr>
            <p:ph type="body" orient="vert" idx="1"/>
          </p:nvPr>
        </p:nvSpPr>
        <p:spPr>
          <a:xfrm>
            <a:off x="609600" y="600076"/>
            <a:ext cx="8026400" cy="4638674"/>
          </a:xfrm>
        </p:spPr>
        <p:txBody>
          <a:bodyPr vert="eaVert"/>
          <a:lstStyle>
            <a:lvl4pPr>
              <a:defRPr>
                <a:solidFill>
                  <a:srgbClr val="003A57"/>
                </a:solidFill>
              </a:defRPr>
            </a:lvl4pPr>
            <a:lvl5pPr>
              <a:defRPr>
                <a:solidFill>
                  <a:srgbClr val="003A57"/>
                </a:solidFill>
              </a:defRPr>
            </a:lvl5pPr>
          </a:lstStyle>
          <a:p>
            <a:pPr lvl="0"/>
            <a:r>
              <a:rPr lang="it-IT" dirty="0" smtClean="0"/>
              <a:t>Fare clic per modificare stili del testo dello schema</a:t>
            </a:r>
          </a:p>
          <a:p>
            <a:pPr lvl="1"/>
            <a:r>
              <a:rPr lang="it-IT" dirty="0" smtClean="0"/>
              <a:t>Secondo livello</a:t>
            </a:r>
          </a:p>
          <a:p>
            <a:pPr lvl="2"/>
            <a:r>
              <a:rPr lang="it-IT" dirty="0" smtClean="0"/>
              <a:t>Terzo livello</a:t>
            </a:r>
          </a:p>
          <a:p>
            <a:pPr lvl="3"/>
            <a:r>
              <a:rPr lang="it-IT" dirty="0" smtClean="0"/>
              <a:t>Quarto livello</a:t>
            </a:r>
          </a:p>
          <a:p>
            <a:pPr lvl="4"/>
            <a:r>
              <a:rPr lang="it-IT" dirty="0" smtClean="0"/>
              <a:t>Quinto livello</a:t>
            </a:r>
            <a:endParaRPr lang="it-IT" dirty="0"/>
          </a:p>
        </p:txBody>
      </p:sp>
    </p:spTree>
    <p:extLst>
      <p:ext uri="{BB962C8B-B14F-4D97-AF65-F5344CB8AC3E}">
        <p14:creationId xmlns:p14="http://schemas.microsoft.com/office/powerpoint/2010/main" val="37567500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7_Diapositiva titolo">
    <p:spTree>
      <p:nvGrpSpPr>
        <p:cNvPr id="1" name=""/>
        <p:cNvGrpSpPr/>
        <p:nvPr/>
      </p:nvGrpSpPr>
      <p:grpSpPr>
        <a:xfrm>
          <a:off x="0" y="0"/>
          <a:ext cx="0" cy="0"/>
          <a:chOff x="0" y="0"/>
          <a:chExt cx="0" cy="0"/>
        </a:xfrm>
      </p:grpSpPr>
      <p:sp>
        <p:nvSpPr>
          <p:cNvPr id="3" name="Rectangle 9"/>
          <p:cNvSpPr/>
          <p:nvPr/>
        </p:nvSpPr>
        <p:spPr>
          <a:xfrm>
            <a:off x="11656485" y="-13335"/>
            <a:ext cx="556683" cy="4846321"/>
          </a:xfrm>
          <a:prstGeom prst="rect">
            <a:avLst/>
          </a:prstGeom>
          <a:solidFill>
            <a:srgbClr val="003A57"/>
          </a:solidFill>
          <a:ln>
            <a:noFill/>
          </a:ln>
        </p:spPr>
        <p:style>
          <a:lnRef idx="2">
            <a:schemeClr val="accent1">
              <a:shade val="50000"/>
            </a:schemeClr>
          </a:lnRef>
          <a:fillRef idx="1">
            <a:schemeClr val="accent1"/>
          </a:fillRef>
          <a:effectRef idx="0">
            <a:schemeClr val="accent1"/>
          </a:effectRef>
          <a:fontRef idx="minor">
            <a:schemeClr val="lt1"/>
          </a:fontRef>
        </p:style>
        <p:txBody>
          <a:bodyPr lIns="109723" tIns="54862" rIns="109723" bIns="54862" anchor="ctr"/>
          <a:lstStyle/>
          <a:p>
            <a:pPr algn="ctr" eaLnBrk="0" fontAlgn="base" hangingPunct="0">
              <a:spcBef>
                <a:spcPct val="0"/>
              </a:spcBef>
              <a:spcAft>
                <a:spcPct val="0"/>
              </a:spcAft>
              <a:defRPr/>
            </a:pPr>
            <a:endParaRPr lang="en-US" sz="2160">
              <a:solidFill>
                <a:prstClr val="white"/>
              </a:solidFill>
            </a:endParaRPr>
          </a:p>
        </p:txBody>
      </p:sp>
      <p:sp>
        <p:nvSpPr>
          <p:cNvPr id="4" name="Rectangle 9"/>
          <p:cNvSpPr/>
          <p:nvPr/>
        </p:nvSpPr>
        <p:spPr>
          <a:xfrm>
            <a:off x="11656485" y="4832986"/>
            <a:ext cx="556683" cy="2025014"/>
          </a:xfrm>
          <a:prstGeom prst="rect">
            <a:avLst/>
          </a:prstGeom>
          <a:solidFill>
            <a:srgbClr val="00A7E2"/>
          </a:solidFill>
          <a:ln>
            <a:noFill/>
          </a:ln>
        </p:spPr>
        <p:style>
          <a:lnRef idx="2">
            <a:schemeClr val="accent1">
              <a:shade val="50000"/>
            </a:schemeClr>
          </a:lnRef>
          <a:fillRef idx="1">
            <a:schemeClr val="accent1"/>
          </a:fillRef>
          <a:effectRef idx="0">
            <a:schemeClr val="accent1"/>
          </a:effectRef>
          <a:fontRef idx="minor">
            <a:schemeClr val="lt1"/>
          </a:fontRef>
        </p:style>
        <p:txBody>
          <a:bodyPr lIns="109723" tIns="54862" rIns="109723" bIns="54862" anchor="ctr"/>
          <a:lstStyle/>
          <a:p>
            <a:pPr algn="ctr" eaLnBrk="0" fontAlgn="base" hangingPunct="0">
              <a:spcBef>
                <a:spcPct val="0"/>
              </a:spcBef>
              <a:spcAft>
                <a:spcPct val="0"/>
              </a:spcAft>
              <a:defRPr/>
            </a:pPr>
            <a:endParaRPr lang="en-US" sz="2160">
              <a:solidFill>
                <a:prstClr val="white"/>
              </a:solidFill>
            </a:endParaRPr>
          </a:p>
        </p:txBody>
      </p:sp>
      <p:sp>
        <p:nvSpPr>
          <p:cNvPr id="5" name="Rettangolo 4"/>
          <p:cNvSpPr/>
          <p:nvPr userDrawn="1"/>
        </p:nvSpPr>
        <p:spPr>
          <a:xfrm>
            <a:off x="2" y="-13335"/>
            <a:ext cx="11656484" cy="1811656"/>
          </a:xfrm>
          <a:prstGeom prst="rect">
            <a:avLst/>
          </a:prstGeom>
          <a:solidFill>
            <a:srgbClr val="E3E3E3"/>
          </a:solidFill>
          <a:ln>
            <a:noFill/>
          </a:ln>
        </p:spPr>
        <p:txBody>
          <a:bodyPr lIns="109723" tIns="54862" rIns="109723" bIns="54862" anchor="ctr"/>
          <a:lstStyle/>
          <a:p>
            <a:pPr defTabSz="1097237" eaLnBrk="0" fontAlgn="base" hangingPunct="0">
              <a:spcBef>
                <a:spcPct val="0"/>
              </a:spcBef>
              <a:spcAft>
                <a:spcPct val="0"/>
              </a:spcAft>
              <a:defRPr/>
            </a:pPr>
            <a:endParaRPr lang="it-IT" sz="5760" spc="-96">
              <a:solidFill>
                <a:srgbClr val="7F7F7F"/>
              </a:solidFill>
            </a:endParaRPr>
          </a:p>
        </p:txBody>
      </p:sp>
      <p:sp>
        <p:nvSpPr>
          <p:cNvPr id="22" name="Titolo 1"/>
          <p:cNvSpPr>
            <a:spLocks noGrp="1"/>
          </p:cNvSpPr>
          <p:nvPr>
            <p:ph type="title"/>
          </p:nvPr>
        </p:nvSpPr>
        <p:spPr>
          <a:xfrm>
            <a:off x="609606" y="614816"/>
            <a:ext cx="10462684" cy="1143000"/>
          </a:xfrm>
        </p:spPr>
        <p:txBody>
          <a:bodyPr>
            <a:normAutofit/>
          </a:bodyPr>
          <a:lstStyle>
            <a:lvl1pPr>
              <a:defRPr sz="4320"/>
            </a:lvl1pPr>
          </a:lstStyle>
          <a:p>
            <a:r>
              <a:rPr lang="it-IT" smtClean="0"/>
              <a:t>Fare clic per modificare lo stile del titolo</a:t>
            </a:r>
            <a:endParaRPr lang="it-IT" dirty="0"/>
          </a:p>
        </p:txBody>
      </p:sp>
    </p:spTree>
    <p:extLst>
      <p:ext uri="{BB962C8B-B14F-4D97-AF65-F5344CB8AC3E}">
        <p14:creationId xmlns:p14="http://schemas.microsoft.com/office/powerpoint/2010/main" val="1007337880"/>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l-GR"/>
          </a:p>
        </p:txBody>
      </p:sp>
    </p:spTree>
    <p:extLst>
      <p:ext uri="{BB962C8B-B14F-4D97-AF65-F5344CB8AC3E}">
        <p14:creationId xmlns:p14="http://schemas.microsoft.com/office/powerpoint/2010/main" val="15467852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8_Diapositiva titolo">
    <p:spTree>
      <p:nvGrpSpPr>
        <p:cNvPr id="1" name=""/>
        <p:cNvGrpSpPr/>
        <p:nvPr/>
      </p:nvGrpSpPr>
      <p:grpSpPr>
        <a:xfrm>
          <a:off x="0" y="0"/>
          <a:ext cx="0" cy="0"/>
          <a:chOff x="0" y="0"/>
          <a:chExt cx="0" cy="0"/>
        </a:xfrm>
      </p:grpSpPr>
      <p:sp>
        <p:nvSpPr>
          <p:cNvPr id="3" name="Rectangle 9"/>
          <p:cNvSpPr/>
          <p:nvPr/>
        </p:nvSpPr>
        <p:spPr>
          <a:xfrm>
            <a:off x="11656485" y="-13335"/>
            <a:ext cx="556683" cy="4846321"/>
          </a:xfrm>
          <a:prstGeom prst="rect">
            <a:avLst/>
          </a:prstGeom>
          <a:solidFill>
            <a:srgbClr val="003A57"/>
          </a:solidFill>
          <a:ln>
            <a:noFill/>
          </a:ln>
        </p:spPr>
        <p:style>
          <a:lnRef idx="2">
            <a:schemeClr val="accent1">
              <a:shade val="50000"/>
            </a:schemeClr>
          </a:lnRef>
          <a:fillRef idx="1">
            <a:schemeClr val="accent1"/>
          </a:fillRef>
          <a:effectRef idx="0">
            <a:schemeClr val="accent1"/>
          </a:effectRef>
          <a:fontRef idx="minor">
            <a:schemeClr val="lt1"/>
          </a:fontRef>
        </p:style>
        <p:txBody>
          <a:bodyPr lIns="109723" tIns="54862" rIns="109723" bIns="54862" anchor="ctr"/>
          <a:lstStyle/>
          <a:p>
            <a:pPr algn="ctr" eaLnBrk="0" fontAlgn="base" hangingPunct="0">
              <a:spcBef>
                <a:spcPct val="0"/>
              </a:spcBef>
              <a:spcAft>
                <a:spcPct val="0"/>
              </a:spcAft>
              <a:defRPr/>
            </a:pPr>
            <a:endParaRPr lang="en-US" sz="2160">
              <a:solidFill>
                <a:prstClr val="white"/>
              </a:solidFill>
            </a:endParaRPr>
          </a:p>
        </p:txBody>
      </p:sp>
      <p:sp>
        <p:nvSpPr>
          <p:cNvPr id="4" name="Rectangle 9"/>
          <p:cNvSpPr/>
          <p:nvPr/>
        </p:nvSpPr>
        <p:spPr>
          <a:xfrm>
            <a:off x="11656485" y="4832986"/>
            <a:ext cx="556683" cy="2025014"/>
          </a:xfrm>
          <a:prstGeom prst="rect">
            <a:avLst/>
          </a:prstGeom>
          <a:solidFill>
            <a:srgbClr val="00A7E2"/>
          </a:solidFill>
          <a:ln>
            <a:noFill/>
          </a:ln>
        </p:spPr>
        <p:style>
          <a:lnRef idx="2">
            <a:schemeClr val="accent1">
              <a:shade val="50000"/>
            </a:schemeClr>
          </a:lnRef>
          <a:fillRef idx="1">
            <a:schemeClr val="accent1"/>
          </a:fillRef>
          <a:effectRef idx="0">
            <a:schemeClr val="accent1"/>
          </a:effectRef>
          <a:fontRef idx="minor">
            <a:schemeClr val="lt1"/>
          </a:fontRef>
        </p:style>
        <p:txBody>
          <a:bodyPr lIns="109723" tIns="54862" rIns="109723" bIns="54862" anchor="ctr"/>
          <a:lstStyle/>
          <a:p>
            <a:pPr algn="ctr" eaLnBrk="0" fontAlgn="base" hangingPunct="0">
              <a:spcBef>
                <a:spcPct val="0"/>
              </a:spcBef>
              <a:spcAft>
                <a:spcPct val="0"/>
              </a:spcAft>
              <a:defRPr/>
            </a:pPr>
            <a:endParaRPr lang="en-US" sz="2160">
              <a:solidFill>
                <a:prstClr val="white"/>
              </a:solidFill>
            </a:endParaRPr>
          </a:p>
        </p:txBody>
      </p:sp>
      <p:sp>
        <p:nvSpPr>
          <p:cNvPr id="22" name="Titolo 1"/>
          <p:cNvSpPr>
            <a:spLocks noGrp="1"/>
          </p:cNvSpPr>
          <p:nvPr>
            <p:ph type="title"/>
          </p:nvPr>
        </p:nvSpPr>
        <p:spPr>
          <a:xfrm>
            <a:off x="609606" y="614816"/>
            <a:ext cx="10462684" cy="1143000"/>
          </a:xfrm>
        </p:spPr>
        <p:txBody>
          <a:bodyPr>
            <a:normAutofit/>
          </a:bodyPr>
          <a:lstStyle>
            <a:lvl1pPr>
              <a:defRPr sz="4320"/>
            </a:lvl1pPr>
          </a:lstStyle>
          <a:p>
            <a:r>
              <a:rPr lang="it-IT" dirty="0" smtClean="0"/>
              <a:t>Fare clic per modificare lo stile del titolo</a:t>
            </a:r>
            <a:endParaRPr lang="it-IT" dirty="0"/>
          </a:p>
        </p:txBody>
      </p:sp>
    </p:spTree>
    <p:extLst>
      <p:ext uri="{BB962C8B-B14F-4D97-AF65-F5344CB8AC3E}">
        <p14:creationId xmlns:p14="http://schemas.microsoft.com/office/powerpoint/2010/main" val="3855446810"/>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10_Diapositiva titolo">
    <p:spTree>
      <p:nvGrpSpPr>
        <p:cNvPr id="1" name=""/>
        <p:cNvGrpSpPr/>
        <p:nvPr/>
      </p:nvGrpSpPr>
      <p:grpSpPr>
        <a:xfrm>
          <a:off x="0" y="0"/>
          <a:ext cx="0" cy="0"/>
          <a:chOff x="0" y="0"/>
          <a:chExt cx="0" cy="0"/>
        </a:xfrm>
      </p:grpSpPr>
      <p:sp>
        <p:nvSpPr>
          <p:cNvPr id="3" name="Rectangle 9"/>
          <p:cNvSpPr/>
          <p:nvPr/>
        </p:nvSpPr>
        <p:spPr>
          <a:xfrm>
            <a:off x="11656485" y="-13335"/>
            <a:ext cx="556683" cy="4846321"/>
          </a:xfrm>
          <a:prstGeom prst="rect">
            <a:avLst/>
          </a:prstGeom>
          <a:solidFill>
            <a:srgbClr val="003A57"/>
          </a:solidFill>
          <a:ln>
            <a:noFill/>
          </a:ln>
        </p:spPr>
        <p:style>
          <a:lnRef idx="2">
            <a:schemeClr val="accent1">
              <a:shade val="50000"/>
            </a:schemeClr>
          </a:lnRef>
          <a:fillRef idx="1">
            <a:schemeClr val="accent1"/>
          </a:fillRef>
          <a:effectRef idx="0">
            <a:schemeClr val="accent1"/>
          </a:effectRef>
          <a:fontRef idx="minor">
            <a:schemeClr val="lt1"/>
          </a:fontRef>
        </p:style>
        <p:txBody>
          <a:bodyPr lIns="109723" tIns="54862" rIns="109723" bIns="54862" anchor="ctr"/>
          <a:lstStyle/>
          <a:p>
            <a:pPr algn="ctr" eaLnBrk="0" fontAlgn="base" hangingPunct="0">
              <a:spcBef>
                <a:spcPct val="0"/>
              </a:spcBef>
              <a:spcAft>
                <a:spcPct val="0"/>
              </a:spcAft>
              <a:defRPr/>
            </a:pPr>
            <a:endParaRPr lang="en-US" sz="2160">
              <a:solidFill>
                <a:prstClr val="white"/>
              </a:solidFill>
            </a:endParaRPr>
          </a:p>
        </p:txBody>
      </p:sp>
      <p:sp>
        <p:nvSpPr>
          <p:cNvPr id="4" name="Rectangle 9"/>
          <p:cNvSpPr/>
          <p:nvPr/>
        </p:nvSpPr>
        <p:spPr>
          <a:xfrm>
            <a:off x="11656485" y="4832986"/>
            <a:ext cx="556683" cy="2025014"/>
          </a:xfrm>
          <a:prstGeom prst="rect">
            <a:avLst/>
          </a:prstGeom>
          <a:solidFill>
            <a:srgbClr val="B41818"/>
          </a:solidFill>
          <a:ln>
            <a:noFill/>
          </a:ln>
        </p:spPr>
        <p:style>
          <a:lnRef idx="2">
            <a:schemeClr val="accent1">
              <a:shade val="50000"/>
            </a:schemeClr>
          </a:lnRef>
          <a:fillRef idx="1">
            <a:schemeClr val="accent1"/>
          </a:fillRef>
          <a:effectRef idx="0">
            <a:schemeClr val="accent1"/>
          </a:effectRef>
          <a:fontRef idx="minor">
            <a:schemeClr val="lt1"/>
          </a:fontRef>
        </p:style>
        <p:txBody>
          <a:bodyPr lIns="109723" tIns="54862" rIns="109723" bIns="54862" anchor="ctr"/>
          <a:lstStyle/>
          <a:p>
            <a:pPr algn="ctr" eaLnBrk="0" fontAlgn="base" hangingPunct="0">
              <a:spcBef>
                <a:spcPct val="0"/>
              </a:spcBef>
              <a:spcAft>
                <a:spcPct val="0"/>
              </a:spcAft>
              <a:defRPr/>
            </a:pPr>
            <a:endParaRPr lang="en-US" sz="2160">
              <a:solidFill>
                <a:prstClr val="white"/>
              </a:solidFill>
            </a:endParaRPr>
          </a:p>
        </p:txBody>
      </p:sp>
      <p:sp>
        <p:nvSpPr>
          <p:cNvPr id="22" name="Titolo 1"/>
          <p:cNvSpPr>
            <a:spLocks noGrp="1"/>
          </p:cNvSpPr>
          <p:nvPr>
            <p:ph type="title"/>
          </p:nvPr>
        </p:nvSpPr>
        <p:spPr>
          <a:xfrm>
            <a:off x="609606" y="614816"/>
            <a:ext cx="10462684" cy="1143000"/>
          </a:xfrm>
        </p:spPr>
        <p:txBody>
          <a:bodyPr>
            <a:normAutofit/>
          </a:bodyPr>
          <a:lstStyle>
            <a:lvl1pPr>
              <a:defRPr sz="4320"/>
            </a:lvl1pPr>
          </a:lstStyle>
          <a:p>
            <a:r>
              <a:rPr lang="it-IT" dirty="0" smtClean="0"/>
              <a:t>Fare clic per modificare lo stile del titolo</a:t>
            </a:r>
            <a:endParaRPr lang="it-IT" dirty="0"/>
          </a:p>
        </p:txBody>
      </p:sp>
      <p:pic>
        <p:nvPicPr>
          <p:cNvPr id="5" name="Immagine 1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60919" y="5615940"/>
            <a:ext cx="1439333" cy="741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5056492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Diapositiva titolo + img">
    <p:spTree>
      <p:nvGrpSpPr>
        <p:cNvPr id="1" name=""/>
        <p:cNvGrpSpPr/>
        <p:nvPr/>
      </p:nvGrpSpPr>
      <p:grpSpPr>
        <a:xfrm>
          <a:off x="0" y="0"/>
          <a:ext cx="0" cy="0"/>
          <a:chOff x="0" y="0"/>
          <a:chExt cx="0" cy="0"/>
        </a:xfrm>
      </p:grpSpPr>
      <p:sp>
        <p:nvSpPr>
          <p:cNvPr id="3" name="Rectangle 9"/>
          <p:cNvSpPr/>
          <p:nvPr/>
        </p:nvSpPr>
        <p:spPr>
          <a:xfrm>
            <a:off x="11656485" y="-13335"/>
            <a:ext cx="556683" cy="4846321"/>
          </a:xfrm>
          <a:prstGeom prst="rect">
            <a:avLst/>
          </a:prstGeom>
          <a:solidFill>
            <a:srgbClr val="003A57"/>
          </a:solidFill>
          <a:ln>
            <a:noFill/>
          </a:ln>
        </p:spPr>
        <p:style>
          <a:lnRef idx="2">
            <a:schemeClr val="accent1">
              <a:shade val="50000"/>
            </a:schemeClr>
          </a:lnRef>
          <a:fillRef idx="1">
            <a:schemeClr val="accent1"/>
          </a:fillRef>
          <a:effectRef idx="0">
            <a:schemeClr val="accent1"/>
          </a:effectRef>
          <a:fontRef idx="minor">
            <a:schemeClr val="lt1"/>
          </a:fontRef>
        </p:style>
        <p:txBody>
          <a:bodyPr lIns="109723" tIns="54862" rIns="109723" bIns="54862" anchor="ctr"/>
          <a:lstStyle/>
          <a:p>
            <a:pPr algn="ctr" eaLnBrk="0" fontAlgn="base" hangingPunct="0">
              <a:spcBef>
                <a:spcPct val="0"/>
              </a:spcBef>
              <a:spcAft>
                <a:spcPct val="0"/>
              </a:spcAft>
              <a:defRPr/>
            </a:pPr>
            <a:endParaRPr lang="en-US" sz="2160">
              <a:solidFill>
                <a:prstClr val="white"/>
              </a:solidFill>
            </a:endParaRPr>
          </a:p>
        </p:txBody>
      </p:sp>
      <p:sp>
        <p:nvSpPr>
          <p:cNvPr id="4" name="Rectangle 9"/>
          <p:cNvSpPr/>
          <p:nvPr/>
        </p:nvSpPr>
        <p:spPr>
          <a:xfrm>
            <a:off x="11656485" y="4832986"/>
            <a:ext cx="556683" cy="2025014"/>
          </a:xfrm>
          <a:prstGeom prst="rect">
            <a:avLst/>
          </a:prstGeom>
          <a:solidFill>
            <a:srgbClr val="00A7E2"/>
          </a:solidFill>
          <a:ln>
            <a:noFill/>
          </a:ln>
        </p:spPr>
        <p:style>
          <a:lnRef idx="2">
            <a:schemeClr val="accent1">
              <a:shade val="50000"/>
            </a:schemeClr>
          </a:lnRef>
          <a:fillRef idx="1">
            <a:schemeClr val="accent1"/>
          </a:fillRef>
          <a:effectRef idx="0">
            <a:schemeClr val="accent1"/>
          </a:effectRef>
          <a:fontRef idx="minor">
            <a:schemeClr val="lt1"/>
          </a:fontRef>
        </p:style>
        <p:txBody>
          <a:bodyPr lIns="109723" tIns="54862" rIns="109723" bIns="54862" anchor="ctr"/>
          <a:lstStyle/>
          <a:p>
            <a:pPr algn="ctr" eaLnBrk="0" fontAlgn="base" hangingPunct="0">
              <a:spcBef>
                <a:spcPct val="0"/>
              </a:spcBef>
              <a:spcAft>
                <a:spcPct val="0"/>
              </a:spcAft>
              <a:defRPr/>
            </a:pPr>
            <a:endParaRPr lang="en-US" sz="2160">
              <a:solidFill>
                <a:prstClr val="white"/>
              </a:solidFill>
            </a:endParaRPr>
          </a:p>
        </p:txBody>
      </p:sp>
      <p:sp>
        <p:nvSpPr>
          <p:cNvPr id="20" name="Segnaposto immagine 2"/>
          <p:cNvSpPr>
            <a:spLocks noGrp="1"/>
          </p:cNvSpPr>
          <p:nvPr>
            <p:ph type="pic" idx="1"/>
          </p:nvPr>
        </p:nvSpPr>
        <p:spPr>
          <a:xfrm>
            <a:off x="2" y="0"/>
            <a:ext cx="11643183" cy="3992880"/>
          </a:xfrm>
        </p:spPr>
        <p:txBody>
          <a:bodyPr rtlCol="0">
            <a:normAutofit/>
          </a:bodyPr>
          <a:lstStyle>
            <a:lvl1pPr marL="0" indent="0">
              <a:buNone/>
              <a:defRPr sz="3840"/>
            </a:lvl1pPr>
            <a:lvl2pPr marL="548617" indent="0">
              <a:buNone/>
              <a:defRPr sz="3360"/>
            </a:lvl2pPr>
            <a:lvl3pPr marL="1097237" indent="0">
              <a:buNone/>
              <a:defRPr sz="2880"/>
            </a:lvl3pPr>
            <a:lvl4pPr marL="1645854" indent="0">
              <a:buNone/>
              <a:defRPr sz="2400"/>
            </a:lvl4pPr>
            <a:lvl5pPr marL="2194472" indent="0">
              <a:buNone/>
              <a:defRPr sz="2400"/>
            </a:lvl5pPr>
            <a:lvl6pPr marL="2743091" indent="0">
              <a:buNone/>
              <a:defRPr sz="2400"/>
            </a:lvl6pPr>
            <a:lvl7pPr marL="3291708" indent="0">
              <a:buNone/>
              <a:defRPr sz="2400"/>
            </a:lvl7pPr>
            <a:lvl8pPr marL="3840326" indent="0">
              <a:buNone/>
              <a:defRPr sz="2400"/>
            </a:lvl8pPr>
            <a:lvl9pPr marL="4388945" indent="0">
              <a:buNone/>
              <a:defRPr sz="2400"/>
            </a:lvl9pPr>
          </a:lstStyle>
          <a:p>
            <a:pPr lvl="0"/>
            <a:r>
              <a:rPr lang="it-IT" noProof="0" dirty="0" smtClean="0"/>
              <a:t>Fare clic sull'icona per inserire un'immagine</a:t>
            </a:r>
            <a:endParaRPr lang="it-IT" noProof="0" dirty="0"/>
          </a:p>
        </p:txBody>
      </p:sp>
      <p:sp>
        <p:nvSpPr>
          <p:cNvPr id="6" name="Slide Number Placeholder 5"/>
          <p:cNvSpPr>
            <a:spLocks noGrp="1"/>
          </p:cNvSpPr>
          <p:nvPr>
            <p:ph type="sldNum" sz="quarter" idx="10"/>
          </p:nvPr>
        </p:nvSpPr>
        <p:spPr>
          <a:xfrm rot="16200000">
            <a:off x="10911099" y="6289781"/>
            <a:ext cx="870586" cy="239184"/>
          </a:xfrm>
          <a:prstGeom prst="rect">
            <a:avLst/>
          </a:prstGeom>
        </p:spPr>
        <p:txBody>
          <a:bodyPr vert="horz" lIns="91436" tIns="45718" rIns="91436" bIns="45718" rtlCol="0" anchor="ctr"/>
          <a:lstStyle>
            <a:lvl1pPr algn="l">
              <a:defRPr sz="1200" b="1">
                <a:solidFill>
                  <a:srgbClr val="595959"/>
                </a:solidFill>
              </a:defRPr>
            </a:lvl1pPr>
          </a:lstStyle>
          <a:p>
            <a:pPr eaLnBrk="0" fontAlgn="base" hangingPunct="0">
              <a:spcBef>
                <a:spcPct val="0"/>
              </a:spcBef>
              <a:spcAft>
                <a:spcPct val="0"/>
              </a:spcAft>
              <a:defRPr/>
            </a:pPr>
            <a:fld id="{3EF4DD52-1472-4702-A9AB-72C1150560D8}" type="slidenum">
              <a:rPr lang="en-GB">
                <a:latin typeface="Calibri" panose="020F0502020204030204" pitchFamily="34" charset="0"/>
              </a:rPr>
              <a:pPr eaLnBrk="0" fontAlgn="base" hangingPunct="0">
                <a:spcBef>
                  <a:spcPct val="0"/>
                </a:spcBef>
                <a:spcAft>
                  <a:spcPct val="0"/>
                </a:spcAft>
                <a:defRPr/>
              </a:pPr>
              <a:t>‹#›</a:t>
            </a:fld>
            <a:endParaRPr lang="en-GB">
              <a:latin typeface="Calibri" panose="020F0502020204030204" pitchFamily="34" charset="0"/>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87755" y="4497706"/>
            <a:ext cx="4381499" cy="2190750"/>
          </a:xfrm>
          <a:prstGeom prst="rect">
            <a:avLst/>
          </a:prstGeom>
        </p:spPr>
      </p:pic>
    </p:spTree>
    <p:extLst>
      <p:ext uri="{BB962C8B-B14F-4D97-AF65-F5344CB8AC3E}">
        <p14:creationId xmlns:p14="http://schemas.microsoft.com/office/powerpoint/2010/main" val="2857783690"/>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Diapositiva titolo">
    <p:spTree>
      <p:nvGrpSpPr>
        <p:cNvPr id="1" name=""/>
        <p:cNvGrpSpPr/>
        <p:nvPr/>
      </p:nvGrpSpPr>
      <p:grpSpPr>
        <a:xfrm>
          <a:off x="0" y="0"/>
          <a:ext cx="0" cy="0"/>
          <a:chOff x="0" y="0"/>
          <a:chExt cx="0" cy="0"/>
        </a:xfrm>
      </p:grpSpPr>
      <p:sp>
        <p:nvSpPr>
          <p:cNvPr id="5" name="Rettangolo 4"/>
          <p:cNvSpPr/>
          <p:nvPr/>
        </p:nvSpPr>
        <p:spPr>
          <a:xfrm>
            <a:off x="2" y="3924300"/>
            <a:ext cx="11656484" cy="1301116"/>
          </a:xfrm>
          <a:prstGeom prst="rect">
            <a:avLst/>
          </a:prstGeom>
          <a:solidFill>
            <a:srgbClr val="E3E3E3"/>
          </a:solidFill>
          <a:ln>
            <a:noFill/>
          </a:ln>
        </p:spPr>
        <p:txBody>
          <a:bodyPr lIns="109723" tIns="54862" rIns="109723" bIns="54862" anchor="ctr"/>
          <a:lstStyle/>
          <a:p>
            <a:pPr defTabSz="1097237" eaLnBrk="0" fontAlgn="base" hangingPunct="0">
              <a:spcBef>
                <a:spcPct val="0"/>
              </a:spcBef>
              <a:spcAft>
                <a:spcPct val="0"/>
              </a:spcAft>
              <a:defRPr/>
            </a:pPr>
            <a:endParaRPr lang="it-IT" sz="5760" spc="-96">
              <a:solidFill>
                <a:srgbClr val="7F7F7F"/>
              </a:solidFill>
            </a:endParaRPr>
          </a:p>
        </p:txBody>
      </p:sp>
      <p:sp>
        <p:nvSpPr>
          <p:cNvPr id="3" name="Sottotitolo 2"/>
          <p:cNvSpPr>
            <a:spLocks noGrp="1"/>
          </p:cNvSpPr>
          <p:nvPr>
            <p:ph type="subTitle" idx="1"/>
          </p:nvPr>
        </p:nvSpPr>
        <p:spPr>
          <a:xfrm>
            <a:off x="588435" y="4126939"/>
            <a:ext cx="10477500" cy="897815"/>
          </a:xfrm>
        </p:spPr>
        <p:txBody>
          <a:bodyPr anchor="ctr">
            <a:normAutofit/>
          </a:bodyPr>
          <a:lstStyle>
            <a:lvl1pPr marL="0" indent="0" algn="ctr">
              <a:buNone/>
              <a:defRPr sz="2280">
                <a:solidFill>
                  <a:schemeClr val="tx1">
                    <a:tint val="75000"/>
                  </a:schemeClr>
                </a:solidFill>
              </a:defRPr>
            </a:lvl1pPr>
            <a:lvl2pPr marL="548617" indent="0" algn="ctr">
              <a:buNone/>
              <a:defRPr>
                <a:solidFill>
                  <a:schemeClr val="tx1">
                    <a:tint val="75000"/>
                  </a:schemeClr>
                </a:solidFill>
              </a:defRPr>
            </a:lvl2pPr>
            <a:lvl3pPr marL="1097237" indent="0" algn="ctr">
              <a:buNone/>
              <a:defRPr>
                <a:solidFill>
                  <a:schemeClr val="tx1">
                    <a:tint val="75000"/>
                  </a:schemeClr>
                </a:solidFill>
              </a:defRPr>
            </a:lvl3pPr>
            <a:lvl4pPr marL="1645854" indent="0" algn="ctr">
              <a:buNone/>
              <a:defRPr>
                <a:solidFill>
                  <a:schemeClr val="tx1">
                    <a:tint val="75000"/>
                  </a:schemeClr>
                </a:solidFill>
              </a:defRPr>
            </a:lvl4pPr>
            <a:lvl5pPr marL="2194472" indent="0" algn="ctr">
              <a:buNone/>
              <a:defRPr>
                <a:solidFill>
                  <a:schemeClr val="tx1">
                    <a:tint val="75000"/>
                  </a:schemeClr>
                </a:solidFill>
              </a:defRPr>
            </a:lvl5pPr>
            <a:lvl6pPr marL="2743091" indent="0" algn="ctr">
              <a:buNone/>
              <a:defRPr>
                <a:solidFill>
                  <a:schemeClr val="tx1">
                    <a:tint val="75000"/>
                  </a:schemeClr>
                </a:solidFill>
              </a:defRPr>
            </a:lvl6pPr>
            <a:lvl7pPr marL="3291708" indent="0" algn="ctr">
              <a:buNone/>
              <a:defRPr>
                <a:solidFill>
                  <a:schemeClr val="tx1">
                    <a:tint val="75000"/>
                  </a:schemeClr>
                </a:solidFill>
              </a:defRPr>
            </a:lvl7pPr>
            <a:lvl8pPr marL="3840326" indent="0" algn="ctr">
              <a:buNone/>
              <a:defRPr>
                <a:solidFill>
                  <a:schemeClr val="tx1">
                    <a:tint val="75000"/>
                  </a:schemeClr>
                </a:solidFill>
              </a:defRPr>
            </a:lvl8pPr>
            <a:lvl9pPr marL="4388945" indent="0" algn="ctr">
              <a:buNone/>
              <a:defRPr>
                <a:solidFill>
                  <a:schemeClr val="tx1">
                    <a:tint val="75000"/>
                  </a:schemeClr>
                </a:solidFill>
              </a:defRPr>
            </a:lvl9pPr>
          </a:lstStyle>
          <a:p>
            <a:r>
              <a:rPr lang="it-IT" smtClean="0"/>
              <a:t>Fare clic per modificare lo stile del sottotitolo dello schema</a:t>
            </a:r>
            <a:endParaRPr lang="it-IT" dirty="0"/>
          </a:p>
        </p:txBody>
      </p:sp>
      <p:sp>
        <p:nvSpPr>
          <p:cNvPr id="10" name="Segnaposto immagine 2"/>
          <p:cNvSpPr>
            <a:spLocks noGrp="1"/>
          </p:cNvSpPr>
          <p:nvPr>
            <p:ph type="pic" idx="13"/>
          </p:nvPr>
        </p:nvSpPr>
        <p:spPr>
          <a:xfrm>
            <a:off x="5844070" y="612776"/>
            <a:ext cx="5221865" cy="3311862"/>
          </a:xfrm>
        </p:spPr>
        <p:txBody>
          <a:bodyPr rtlCol="0">
            <a:normAutofit/>
          </a:bodyPr>
          <a:lstStyle>
            <a:lvl1pPr marL="0" indent="0">
              <a:buNone/>
              <a:defRPr sz="3840"/>
            </a:lvl1pPr>
            <a:lvl2pPr marL="548617" indent="0">
              <a:buNone/>
              <a:defRPr sz="3360"/>
            </a:lvl2pPr>
            <a:lvl3pPr marL="1097237" indent="0">
              <a:buNone/>
              <a:defRPr sz="2880"/>
            </a:lvl3pPr>
            <a:lvl4pPr marL="1645854" indent="0">
              <a:buNone/>
              <a:defRPr sz="2400"/>
            </a:lvl4pPr>
            <a:lvl5pPr marL="2194472" indent="0">
              <a:buNone/>
              <a:defRPr sz="2400"/>
            </a:lvl5pPr>
            <a:lvl6pPr marL="2743091" indent="0">
              <a:buNone/>
              <a:defRPr sz="2400"/>
            </a:lvl6pPr>
            <a:lvl7pPr marL="3291708" indent="0">
              <a:buNone/>
              <a:defRPr sz="2400"/>
            </a:lvl7pPr>
            <a:lvl8pPr marL="3840326" indent="0">
              <a:buNone/>
              <a:defRPr sz="2400"/>
            </a:lvl8pPr>
            <a:lvl9pPr marL="4388945" indent="0">
              <a:buNone/>
              <a:defRPr sz="2400"/>
            </a:lvl9pPr>
          </a:lstStyle>
          <a:p>
            <a:pPr lvl="0"/>
            <a:r>
              <a:rPr lang="it-IT" noProof="0" smtClean="0"/>
              <a:t>Fare clic sull'icona per inserire un'immagine</a:t>
            </a:r>
            <a:endParaRPr lang="it-IT" noProof="0" dirty="0"/>
          </a:p>
        </p:txBody>
      </p:sp>
      <p:sp>
        <p:nvSpPr>
          <p:cNvPr id="11" name="Segnaposto immagine 2"/>
          <p:cNvSpPr>
            <a:spLocks noGrp="1"/>
          </p:cNvSpPr>
          <p:nvPr>
            <p:ph type="pic" idx="14"/>
          </p:nvPr>
        </p:nvSpPr>
        <p:spPr>
          <a:xfrm>
            <a:off x="588436" y="612776"/>
            <a:ext cx="5221865" cy="3311862"/>
          </a:xfrm>
        </p:spPr>
        <p:txBody>
          <a:bodyPr rtlCol="0">
            <a:normAutofit/>
          </a:bodyPr>
          <a:lstStyle>
            <a:lvl1pPr marL="0" indent="0">
              <a:buNone/>
              <a:defRPr sz="3840"/>
            </a:lvl1pPr>
            <a:lvl2pPr marL="548617" indent="0">
              <a:buNone/>
              <a:defRPr sz="3360"/>
            </a:lvl2pPr>
            <a:lvl3pPr marL="1097237" indent="0">
              <a:buNone/>
              <a:defRPr sz="2880"/>
            </a:lvl3pPr>
            <a:lvl4pPr marL="1645854" indent="0">
              <a:buNone/>
              <a:defRPr sz="2400"/>
            </a:lvl4pPr>
            <a:lvl5pPr marL="2194472" indent="0">
              <a:buNone/>
              <a:defRPr sz="2400"/>
            </a:lvl5pPr>
            <a:lvl6pPr marL="2743091" indent="0">
              <a:buNone/>
              <a:defRPr sz="2400"/>
            </a:lvl6pPr>
            <a:lvl7pPr marL="3291708" indent="0">
              <a:buNone/>
              <a:defRPr sz="2400"/>
            </a:lvl7pPr>
            <a:lvl8pPr marL="3840326" indent="0">
              <a:buNone/>
              <a:defRPr sz="2400"/>
            </a:lvl8pPr>
            <a:lvl9pPr marL="4388945" indent="0">
              <a:buNone/>
              <a:defRPr sz="2400"/>
            </a:lvl9pPr>
          </a:lstStyle>
          <a:p>
            <a:pPr lvl="0"/>
            <a:r>
              <a:rPr lang="it-IT" noProof="0" smtClean="0"/>
              <a:t>Fare clic sull'icona per inserire un'immagine</a:t>
            </a:r>
            <a:endParaRPr lang="it-IT" noProof="0" dirty="0"/>
          </a:p>
        </p:txBody>
      </p:sp>
    </p:spTree>
    <p:extLst>
      <p:ext uri="{BB962C8B-B14F-4D97-AF65-F5344CB8AC3E}">
        <p14:creationId xmlns:p14="http://schemas.microsoft.com/office/powerpoint/2010/main" val="2910819463"/>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Diapositiva titolo">
    <p:spTree>
      <p:nvGrpSpPr>
        <p:cNvPr id="1" name=""/>
        <p:cNvGrpSpPr/>
        <p:nvPr/>
      </p:nvGrpSpPr>
      <p:grpSpPr>
        <a:xfrm>
          <a:off x="0" y="0"/>
          <a:ext cx="0" cy="0"/>
          <a:chOff x="0" y="0"/>
          <a:chExt cx="0" cy="0"/>
        </a:xfrm>
      </p:grpSpPr>
      <p:sp>
        <p:nvSpPr>
          <p:cNvPr id="6" name="Segnaposto immagine 2"/>
          <p:cNvSpPr>
            <a:spLocks noGrp="1"/>
          </p:cNvSpPr>
          <p:nvPr>
            <p:ph type="pic" idx="10"/>
          </p:nvPr>
        </p:nvSpPr>
        <p:spPr>
          <a:xfrm>
            <a:off x="579632" y="612777"/>
            <a:ext cx="10462683" cy="4622165"/>
          </a:xfrm>
        </p:spPr>
        <p:txBody>
          <a:bodyPr rtlCol="0">
            <a:normAutofit/>
          </a:bodyPr>
          <a:lstStyle>
            <a:lvl1pPr marL="0" indent="0">
              <a:buNone/>
              <a:defRPr sz="3840"/>
            </a:lvl1pPr>
            <a:lvl2pPr marL="548617" indent="0">
              <a:buNone/>
              <a:defRPr sz="3360"/>
            </a:lvl2pPr>
            <a:lvl3pPr marL="1097237" indent="0">
              <a:buNone/>
              <a:defRPr sz="2880"/>
            </a:lvl3pPr>
            <a:lvl4pPr marL="1645854" indent="0">
              <a:buNone/>
              <a:defRPr sz="2400"/>
            </a:lvl4pPr>
            <a:lvl5pPr marL="2194472" indent="0">
              <a:buNone/>
              <a:defRPr sz="2400"/>
            </a:lvl5pPr>
            <a:lvl6pPr marL="2743091" indent="0">
              <a:buNone/>
              <a:defRPr sz="2400"/>
            </a:lvl6pPr>
            <a:lvl7pPr marL="3291708" indent="0">
              <a:buNone/>
              <a:defRPr sz="2400"/>
            </a:lvl7pPr>
            <a:lvl8pPr marL="3840326" indent="0">
              <a:buNone/>
              <a:defRPr sz="2400"/>
            </a:lvl8pPr>
            <a:lvl9pPr marL="4388945" indent="0">
              <a:buNone/>
              <a:defRPr sz="2400"/>
            </a:lvl9pPr>
          </a:lstStyle>
          <a:p>
            <a:pPr lvl="0"/>
            <a:r>
              <a:rPr lang="it-IT" noProof="0" smtClean="0"/>
              <a:t>Fare clic sull'icona per inserire un'immagine</a:t>
            </a:r>
            <a:endParaRPr lang="it-IT" noProof="0" dirty="0"/>
          </a:p>
        </p:txBody>
      </p:sp>
    </p:spTree>
    <p:extLst>
      <p:ext uri="{BB962C8B-B14F-4D97-AF65-F5344CB8AC3E}">
        <p14:creationId xmlns:p14="http://schemas.microsoft.com/office/powerpoint/2010/main" val="3830487376"/>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9_Diapositiva titolo">
    <p:spTree>
      <p:nvGrpSpPr>
        <p:cNvPr id="1" name=""/>
        <p:cNvGrpSpPr/>
        <p:nvPr/>
      </p:nvGrpSpPr>
      <p:grpSpPr>
        <a:xfrm>
          <a:off x="0" y="0"/>
          <a:ext cx="0" cy="0"/>
          <a:chOff x="0" y="0"/>
          <a:chExt cx="0" cy="0"/>
        </a:xfrm>
      </p:grpSpPr>
      <p:sp>
        <p:nvSpPr>
          <p:cNvPr id="2" name="Rectangle 9"/>
          <p:cNvSpPr/>
          <p:nvPr/>
        </p:nvSpPr>
        <p:spPr>
          <a:xfrm>
            <a:off x="11656485" y="-13335"/>
            <a:ext cx="556683" cy="4846321"/>
          </a:xfrm>
          <a:prstGeom prst="rect">
            <a:avLst/>
          </a:prstGeom>
          <a:solidFill>
            <a:srgbClr val="003A57"/>
          </a:solidFill>
          <a:ln>
            <a:noFill/>
          </a:ln>
        </p:spPr>
        <p:style>
          <a:lnRef idx="2">
            <a:schemeClr val="accent1">
              <a:shade val="50000"/>
            </a:schemeClr>
          </a:lnRef>
          <a:fillRef idx="1">
            <a:schemeClr val="accent1"/>
          </a:fillRef>
          <a:effectRef idx="0">
            <a:schemeClr val="accent1"/>
          </a:effectRef>
          <a:fontRef idx="minor">
            <a:schemeClr val="lt1"/>
          </a:fontRef>
        </p:style>
        <p:txBody>
          <a:bodyPr lIns="109723" tIns="54862" rIns="109723" bIns="54862" anchor="ctr"/>
          <a:lstStyle/>
          <a:p>
            <a:pPr algn="ctr" eaLnBrk="0" fontAlgn="base" hangingPunct="0">
              <a:spcBef>
                <a:spcPct val="0"/>
              </a:spcBef>
              <a:spcAft>
                <a:spcPct val="0"/>
              </a:spcAft>
              <a:defRPr/>
            </a:pPr>
            <a:endParaRPr lang="en-US" sz="2160">
              <a:solidFill>
                <a:prstClr val="white"/>
              </a:solidFill>
            </a:endParaRPr>
          </a:p>
        </p:txBody>
      </p:sp>
      <p:sp>
        <p:nvSpPr>
          <p:cNvPr id="3" name="Rectangle 9"/>
          <p:cNvSpPr/>
          <p:nvPr/>
        </p:nvSpPr>
        <p:spPr>
          <a:xfrm>
            <a:off x="11656485" y="4832986"/>
            <a:ext cx="556683" cy="2025014"/>
          </a:xfrm>
          <a:prstGeom prst="rect">
            <a:avLst/>
          </a:prstGeom>
          <a:solidFill>
            <a:srgbClr val="00A7E2"/>
          </a:solidFill>
          <a:ln>
            <a:noFill/>
          </a:ln>
        </p:spPr>
        <p:style>
          <a:lnRef idx="2">
            <a:schemeClr val="accent1">
              <a:shade val="50000"/>
            </a:schemeClr>
          </a:lnRef>
          <a:fillRef idx="1">
            <a:schemeClr val="accent1"/>
          </a:fillRef>
          <a:effectRef idx="0">
            <a:schemeClr val="accent1"/>
          </a:effectRef>
          <a:fontRef idx="minor">
            <a:schemeClr val="lt1"/>
          </a:fontRef>
        </p:style>
        <p:txBody>
          <a:bodyPr lIns="109723" tIns="54862" rIns="109723" bIns="54862" anchor="ctr"/>
          <a:lstStyle/>
          <a:p>
            <a:pPr algn="ctr" eaLnBrk="0" fontAlgn="base" hangingPunct="0">
              <a:spcBef>
                <a:spcPct val="0"/>
              </a:spcBef>
              <a:spcAft>
                <a:spcPct val="0"/>
              </a:spcAft>
              <a:defRPr/>
            </a:pPr>
            <a:endParaRPr lang="en-US" sz="2160">
              <a:solidFill>
                <a:prstClr val="white"/>
              </a:solidFill>
            </a:endParaRPr>
          </a:p>
        </p:txBody>
      </p:sp>
    </p:spTree>
    <p:extLst>
      <p:ext uri="{BB962C8B-B14F-4D97-AF65-F5344CB8AC3E}">
        <p14:creationId xmlns:p14="http://schemas.microsoft.com/office/powerpoint/2010/main" val="4220959336"/>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366887" y="1479304"/>
            <a:ext cx="11379200" cy="443865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28642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apositiva titolo Progetto spazio loghi sotto">
    <p:spTree>
      <p:nvGrpSpPr>
        <p:cNvPr id="1" name=""/>
        <p:cNvGrpSpPr/>
        <p:nvPr/>
      </p:nvGrpSpPr>
      <p:grpSpPr>
        <a:xfrm>
          <a:off x="0" y="0"/>
          <a:ext cx="0" cy="0"/>
          <a:chOff x="0" y="0"/>
          <a:chExt cx="0" cy="0"/>
        </a:xfrm>
      </p:grpSpPr>
      <p:sp>
        <p:nvSpPr>
          <p:cNvPr id="4" name="Rettangolo 3"/>
          <p:cNvSpPr/>
          <p:nvPr/>
        </p:nvSpPr>
        <p:spPr>
          <a:xfrm>
            <a:off x="2" y="3924300"/>
            <a:ext cx="11656484" cy="1301116"/>
          </a:xfrm>
          <a:prstGeom prst="rect">
            <a:avLst/>
          </a:prstGeom>
          <a:solidFill>
            <a:srgbClr val="E3E3E3"/>
          </a:solidFill>
          <a:ln>
            <a:noFill/>
          </a:ln>
        </p:spPr>
        <p:txBody>
          <a:bodyPr lIns="109723" tIns="54862" rIns="109723" bIns="54862" anchor="ctr"/>
          <a:lstStyle/>
          <a:p>
            <a:pPr defTabSz="1097237" eaLnBrk="0" fontAlgn="base" hangingPunct="0">
              <a:spcBef>
                <a:spcPct val="0"/>
              </a:spcBef>
              <a:spcAft>
                <a:spcPct val="0"/>
              </a:spcAft>
              <a:defRPr/>
            </a:pPr>
            <a:endParaRPr lang="it-IT" sz="5760" spc="-96">
              <a:solidFill>
                <a:srgbClr val="7F7F7F"/>
              </a:solidFill>
            </a:endParaRPr>
          </a:p>
        </p:txBody>
      </p:sp>
      <p:sp>
        <p:nvSpPr>
          <p:cNvPr id="3" name="Sottotitolo 2"/>
          <p:cNvSpPr>
            <a:spLocks noGrp="1"/>
          </p:cNvSpPr>
          <p:nvPr>
            <p:ph type="subTitle" idx="1"/>
          </p:nvPr>
        </p:nvSpPr>
        <p:spPr>
          <a:xfrm>
            <a:off x="588435" y="4126939"/>
            <a:ext cx="10477500" cy="897815"/>
          </a:xfrm>
        </p:spPr>
        <p:txBody>
          <a:bodyPr anchor="ctr">
            <a:normAutofit/>
          </a:bodyPr>
          <a:lstStyle>
            <a:lvl1pPr marL="0" indent="0" algn="ctr">
              <a:buNone/>
              <a:defRPr sz="2280">
                <a:solidFill>
                  <a:schemeClr val="tx1">
                    <a:tint val="75000"/>
                  </a:schemeClr>
                </a:solidFill>
              </a:defRPr>
            </a:lvl1pPr>
            <a:lvl2pPr marL="548617" indent="0" algn="ctr">
              <a:buNone/>
              <a:defRPr>
                <a:solidFill>
                  <a:schemeClr val="tx1">
                    <a:tint val="75000"/>
                  </a:schemeClr>
                </a:solidFill>
              </a:defRPr>
            </a:lvl2pPr>
            <a:lvl3pPr marL="1097237" indent="0" algn="ctr">
              <a:buNone/>
              <a:defRPr>
                <a:solidFill>
                  <a:schemeClr val="tx1">
                    <a:tint val="75000"/>
                  </a:schemeClr>
                </a:solidFill>
              </a:defRPr>
            </a:lvl3pPr>
            <a:lvl4pPr marL="1645854" indent="0" algn="ctr">
              <a:buNone/>
              <a:defRPr>
                <a:solidFill>
                  <a:schemeClr val="tx1">
                    <a:tint val="75000"/>
                  </a:schemeClr>
                </a:solidFill>
              </a:defRPr>
            </a:lvl4pPr>
            <a:lvl5pPr marL="2194472" indent="0" algn="ctr">
              <a:buNone/>
              <a:defRPr>
                <a:solidFill>
                  <a:schemeClr val="tx1">
                    <a:tint val="75000"/>
                  </a:schemeClr>
                </a:solidFill>
              </a:defRPr>
            </a:lvl5pPr>
            <a:lvl6pPr marL="2743091" indent="0" algn="ctr">
              <a:buNone/>
              <a:defRPr>
                <a:solidFill>
                  <a:schemeClr val="tx1">
                    <a:tint val="75000"/>
                  </a:schemeClr>
                </a:solidFill>
              </a:defRPr>
            </a:lvl6pPr>
            <a:lvl7pPr marL="3291708" indent="0" algn="ctr">
              <a:buNone/>
              <a:defRPr>
                <a:solidFill>
                  <a:schemeClr val="tx1">
                    <a:tint val="75000"/>
                  </a:schemeClr>
                </a:solidFill>
              </a:defRPr>
            </a:lvl7pPr>
            <a:lvl8pPr marL="3840326" indent="0" algn="ctr">
              <a:buNone/>
              <a:defRPr>
                <a:solidFill>
                  <a:schemeClr val="tx1">
                    <a:tint val="75000"/>
                  </a:schemeClr>
                </a:solidFill>
              </a:defRPr>
            </a:lvl8pPr>
            <a:lvl9pPr marL="4388945" indent="0" algn="ctr">
              <a:buNone/>
              <a:defRPr>
                <a:solidFill>
                  <a:schemeClr val="tx1">
                    <a:tint val="75000"/>
                  </a:schemeClr>
                </a:solidFill>
              </a:defRPr>
            </a:lvl9pPr>
          </a:lstStyle>
          <a:p>
            <a:r>
              <a:rPr lang="it-IT" smtClean="0"/>
              <a:t>Fare clic per modificare lo stile del sottotitolo dello schema</a:t>
            </a:r>
            <a:endParaRPr lang="it-IT" dirty="0"/>
          </a:p>
        </p:txBody>
      </p:sp>
      <p:sp>
        <p:nvSpPr>
          <p:cNvPr id="6" name="Segnaposto immagine 2"/>
          <p:cNvSpPr>
            <a:spLocks noGrp="1"/>
          </p:cNvSpPr>
          <p:nvPr>
            <p:ph type="pic" idx="10"/>
          </p:nvPr>
        </p:nvSpPr>
        <p:spPr>
          <a:xfrm>
            <a:off x="579632" y="612776"/>
            <a:ext cx="10462683" cy="3311862"/>
          </a:xfrm>
        </p:spPr>
        <p:txBody>
          <a:bodyPr rtlCol="0">
            <a:normAutofit/>
          </a:bodyPr>
          <a:lstStyle>
            <a:lvl1pPr marL="0" indent="0">
              <a:buNone/>
              <a:defRPr sz="3840"/>
            </a:lvl1pPr>
            <a:lvl2pPr marL="548617" indent="0">
              <a:buNone/>
              <a:defRPr sz="3360"/>
            </a:lvl2pPr>
            <a:lvl3pPr marL="1097237" indent="0">
              <a:buNone/>
              <a:defRPr sz="2880"/>
            </a:lvl3pPr>
            <a:lvl4pPr marL="1645854" indent="0">
              <a:buNone/>
              <a:defRPr sz="2400"/>
            </a:lvl4pPr>
            <a:lvl5pPr marL="2194472" indent="0">
              <a:buNone/>
              <a:defRPr sz="2400"/>
            </a:lvl5pPr>
            <a:lvl6pPr marL="2743091" indent="0">
              <a:buNone/>
              <a:defRPr sz="2400"/>
            </a:lvl6pPr>
            <a:lvl7pPr marL="3291708" indent="0">
              <a:buNone/>
              <a:defRPr sz="2400"/>
            </a:lvl7pPr>
            <a:lvl8pPr marL="3840326" indent="0">
              <a:buNone/>
              <a:defRPr sz="2400"/>
            </a:lvl8pPr>
            <a:lvl9pPr marL="4388945" indent="0">
              <a:buNone/>
              <a:defRPr sz="2400"/>
            </a:lvl9pPr>
          </a:lstStyle>
          <a:p>
            <a:pPr lvl="0"/>
            <a:r>
              <a:rPr lang="it-IT" noProof="0" smtClean="0"/>
              <a:t>Fare clic sull'icona per inserire un'immagine</a:t>
            </a:r>
            <a:endParaRPr lang="it-IT" noProof="0" dirty="0"/>
          </a:p>
        </p:txBody>
      </p:sp>
    </p:spTree>
    <p:extLst>
      <p:ext uri="{BB962C8B-B14F-4D97-AF65-F5344CB8AC3E}">
        <p14:creationId xmlns:p14="http://schemas.microsoft.com/office/powerpoint/2010/main" val="340793295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Diapositiva titolo alternativa">
    <p:spTree>
      <p:nvGrpSpPr>
        <p:cNvPr id="1" name=""/>
        <p:cNvGrpSpPr/>
        <p:nvPr/>
      </p:nvGrpSpPr>
      <p:grpSpPr>
        <a:xfrm>
          <a:off x="0" y="0"/>
          <a:ext cx="0" cy="0"/>
          <a:chOff x="0" y="0"/>
          <a:chExt cx="0" cy="0"/>
        </a:xfrm>
      </p:grpSpPr>
      <p:sp>
        <p:nvSpPr>
          <p:cNvPr id="4" name="Rettangolo 3"/>
          <p:cNvSpPr/>
          <p:nvPr/>
        </p:nvSpPr>
        <p:spPr>
          <a:xfrm>
            <a:off x="2" y="-13336"/>
            <a:ext cx="11656484" cy="5238751"/>
          </a:xfrm>
          <a:prstGeom prst="rect">
            <a:avLst/>
          </a:prstGeom>
          <a:solidFill>
            <a:srgbClr val="E3E3E3"/>
          </a:solidFill>
          <a:ln>
            <a:noFill/>
          </a:ln>
        </p:spPr>
        <p:txBody>
          <a:bodyPr lIns="109723" tIns="54862" rIns="109723" bIns="54862" anchor="ctr"/>
          <a:lstStyle/>
          <a:p>
            <a:pPr defTabSz="1097237" eaLnBrk="0" fontAlgn="base" hangingPunct="0">
              <a:spcBef>
                <a:spcPct val="0"/>
              </a:spcBef>
              <a:spcAft>
                <a:spcPct val="0"/>
              </a:spcAft>
              <a:defRPr/>
            </a:pPr>
            <a:endParaRPr lang="it-IT" sz="5760" spc="-96">
              <a:solidFill>
                <a:srgbClr val="7F7F7F"/>
              </a:solidFill>
            </a:endParaRPr>
          </a:p>
        </p:txBody>
      </p:sp>
      <p:sp>
        <p:nvSpPr>
          <p:cNvPr id="2" name="Titolo 1"/>
          <p:cNvSpPr>
            <a:spLocks noGrp="1"/>
          </p:cNvSpPr>
          <p:nvPr>
            <p:ph type="ctrTitle"/>
          </p:nvPr>
        </p:nvSpPr>
        <p:spPr>
          <a:xfrm>
            <a:off x="588435" y="612113"/>
            <a:ext cx="10477500" cy="3251834"/>
          </a:xfrm>
        </p:spPr>
        <p:txBody>
          <a:bodyPr/>
          <a:lstStyle>
            <a:lvl1pPr algn="ctr">
              <a:defRPr/>
            </a:lvl1pPr>
          </a:lstStyle>
          <a:p>
            <a:r>
              <a:rPr lang="it-IT" dirty="0" smtClean="0"/>
              <a:t>Fare clic per modificare lo stile del titolo</a:t>
            </a:r>
            <a:endParaRPr lang="it-IT" dirty="0"/>
          </a:p>
        </p:txBody>
      </p:sp>
      <p:sp>
        <p:nvSpPr>
          <p:cNvPr id="3" name="Sottotitolo 2"/>
          <p:cNvSpPr>
            <a:spLocks noGrp="1"/>
          </p:cNvSpPr>
          <p:nvPr>
            <p:ph type="subTitle" idx="1"/>
          </p:nvPr>
        </p:nvSpPr>
        <p:spPr>
          <a:xfrm>
            <a:off x="588435" y="4032531"/>
            <a:ext cx="10477500" cy="992222"/>
          </a:xfrm>
        </p:spPr>
        <p:txBody>
          <a:bodyPr anchor="ctr">
            <a:normAutofit/>
          </a:bodyPr>
          <a:lstStyle>
            <a:lvl1pPr marL="0" indent="0" algn="ctr">
              <a:buNone/>
              <a:defRPr sz="2280">
                <a:solidFill>
                  <a:schemeClr val="tx1">
                    <a:tint val="75000"/>
                  </a:schemeClr>
                </a:solidFill>
              </a:defRPr>
            </a:lvl1pPr>
            <a:lvl2pPr marL="548617" indent="0" algn="ctr">
              <a:buNone/>
              <a:defRPr>
                <a:solidFill>
                  <a:schemeClr val="tx1">
                    <a:tint val="75000"/>
                  </a:schemeClr>
                </a:solidFill>
              </a:defRPr>
            </a:lvl2pPr>
            <a:lvl3pPr marL="1097237" indent="0" algn="ctr">
              <a:buNone/>
              <a:defRPr>
                <a:solidFill>
                  <a:schemeClr val="tx1">
                    <a:tint val="75000"/>
                  </a:schemeClr>
                </a:solidFill>
              </a:defRPr>
            </a:lvl3pPr>
            <a:lvl4pPr marL="1645854" indent="0" algn="ctr">
              <a:buNone/>
              <a:defRPr>
                <a:solidFill>
                  <a:schemeClr val="tx1">
                    <a:tint val="75000"/>
                  </a:schemeClr>
                </a:solidFill>
              </a:defRPr>
            </a:lvl4pPr>
            <a:lvl5pPr marL="2194472" indent="0" algn="ctr">
              <a:buNone/>
              <a:defRPr>
                <a:solidFill>
                  <a:schemeClr val="tx1">
                    <a:tint val="75000"/>
                  </a:schemeClr>
                </a:solidFill>
              </a:defRPr>
            </a:lvl5pPr>
            <a:lvl6pPr marL="2743091" indent="0" algn="ctr">
              <a:buNone/>
              <a:defRPr>
                <a:solidFill>
                  <a:schemeClr val="tx1">
                    <a:tint val="75000"/>
                  </a:schemeClr>
                </a:solidFill>
              </a:defRPr>
            </a:lvl6pPr>
            <a:lvl7pPr marL="3291708" indent="0" algn="ctr">
              <a:buNone/>
              <a:defRPr>
                <a:solidFill>
                  <a:schemeClr val="tx1">
                    <a:tint val="75000"/>
                  </a:schemeClr>
                </a:solidFill>
              </a:defRPr>
            </a:lvl7pPr>
            <a:lvl8pPr marL="3840326" indent="0" algn="ctr">
              <a:buNone/>
              <a:defRPr>
                <a:solidFill>
                  <a:schemeClr val="tx1">
                    <a:tint val="75000"/>
                  </a:schemeClr>
                </a:solidFill>
              </a:defRPr>
            </a:lvl8pPr>
            <a:lvl9pPr marL="4388945" indent="0" algn="ctr">
              <a:buNone/>
              <a:defRPr>
                <a:solidFill>
                  <a:schemeClr val="tx1">
                    <a:tint val="75000"/>
                  </a:schemeClr>
                </a:solidFill>
              </a:defRPr>
            </a:lvl9pPr>
          </a:lstStyle>
          <a:p>
            <a:r>
              <a:rPr lang="it-IT" smtClean="0"/>
              <a:t>Fare clic per modificare lo stile del sottotitolo dello schema</a:t>
            </a:r>
            <a:endParaRPr lang="it-IT" dirty="0"/>
          </a:p>
        </p:txBody>
      </p:sp>
    </p:spTree>
    <p:extLst>
      <p:ext uri="{BB962C8B-B14F-4D97-AF65-F5344CB8AC3E}">
        <p14:creationId xmlns:p14="http://schemas.microsoft.com/office/powerpoint/2010/main" val="411140281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4" name="Rettangolo 3"/>
          <p:cNvSpPr/>
          <p:nvPr userDrawn="1"/>
        </p:nvSpPr>
        <p:spPr>
          <a:xfrm>
            <a:off x="2" y="-13335"/>
            <a:ext cx="11656484" cy="1811656"/>
          </a:xfrm>
          <a:prstGeom prst="rect">
            <a:avLst/>
          </a:prstGeom>
          <a:solidFill>
            <a:srgbClr val="E3E3E3"/>
          </a:solidFill>
          <a:ln>
            <a:noFill/>
          </a:ln>
        </p:spPr>
        <p:txBody>
          <a:bodyPr lIns="109723" tIns="54862" rIns="109723" bIns="54862" anchor="ctr"/>
          <a:lstStyle/>
          <a:p>
            <a:pPr defTabSz="1097237" eaLnBrk="0" fontAlgn="base" hangingPunct="0">
              <a:spcBef>
                <a:spcPct val="0"/>
              </a:spcBef>
              <a:spcAft>
                <a:spcPct val="0"/>
              </a:spcAft>
              <a:defRPr/>
            </a:pPr>
            <a:endParaRPr lang="it-IT" sz="5760" spc="-96">
              <a:solidFill>
                <a:srgbClr val="7F7F7F"/>
              </a:solidFill>
            </a:endParaRPr>
          </a:p>
        </p:txBody>
      </p:sp>
      <p:sp>
        <p:nvSpPr>
          <p:cNvPr id="2" name="Titolo 1"/>
          <p:cNvSpPr>
            <a:spLocks noGrp="1"/>
          </p:cNvSpPr>
          <p:nvPr>
            <p:ph type="title"/>
          </p:nvPr>
        </p:nvSpPr>
        <p:spPr/>
        <p:txBody>
          <a:bodyPr>
            <a:normAutofit/>
          </a:bodyPr>
          <a:lstStyle>
            <a:lvl1pPr>
              <a:defRPr lang="it-IT" sz="3840" kern="1200" dirty="0">
                <a:solidFill>
                  <a:srgbClr val="7F7F7F"/>
                </a:solidFill>
                <a:latin typeface="Arial"/>
                <a:ea typeface="+mj-ea"/>
                <a:cs typeface="Arial"/>
              </a:defRPr>
            </a:lvl1pPr>
          </a:lstStyle>
          <a:p>
            <a:r>
              <a:rPr lang="it-IT" dirty="0" smtClean="0"/>
              <a:t>Fare clic per modificare lo stile del titolo</a:t>
            </a:r>
            <a:endParaRPr lang="it-IT" dirty="0"/>
          </a:p>
        </p:txBody>
      </p:sp>
      <p:sp>
        <p:nvSpPr>
          <p:cNvPr id="3" name="Segnaposto contenuto 2"/>
          <p:cNvSpPr>
            <a:spLocks noGrp="1"/>
          </p:cNvSpPr>
          <p:nvPr>
            <p:ph idx="1"/>
          </p:nvPr>
        </p:nvSpPr>
        <p:spPr/>
        <p:txBody>
          <a:bodyPr/>
          <a:lstStyle>
            <a:lvl4pPr>
              <a:defRPr sz="2160">
                <a:solidFill>
                  <a:srgbClr val="003A57"/>
                </a:solidFill>
              </a:defRPr>
            </a:lvl4pPr>
            <a:lvl5pPr>
              <a:defRPr sz="2160">
                <a:solidFill>
                  <a:srgbClr val="003A57"/>
                </a:solidFill>
              </a:defRPr>
            </a:lvl5pPr>
          </a:lstStyle>
          <a:p>
            <a:pPr lvl="0"/>
            <a:r>
              <a:rPr lang="it-IT" dirty="0" smtClean="0"/>
              <a:t>Fare clic per modificare stili del testo dello schema</a:t>
            </a:r>
          </a:p>
          <a:p>
            <a:pPr lvl="1"/>
            <a:r>
              <a:rPr lang="it-IT" dirty="0" smtClean="0"/>
              <a:t>Secondo livello</a:t>
            </a:r>
          </a:p>
          <a:p>
            <a:pPr lvl="2"/>
            <a:r>
              <a:rPr lang="it-IT" dirty="0" smtClean="0"/>
              <a:t>Terzo livello</a:t>
            </a:r>
          </a:p>
          <a:p>
            <a:pPr lvl="3"/>
            <a:r>
              <a:rPr lang="it-IT" dirty="0" smtClean="0"/>
              <a:t>Quarto livello</a:t>
            </a:r>
          </a:p>
          <a:p>
            <a:pPr lvl="4"/>
            <a:r>
              <a:rPr lang="it-IT" dirty="0" smtClean="0"/>
              <a:t>Quinto livello</a:t>
            </a:r>
            <a:endParaRPr lang="it-IT" dirty="0"/>
          </a:p>
        </p:txBody>
      </p:sp>
    </p:spTree>
    <p:extLst>
      <p:ext uri="{BB962C8B-B14F-4D97-AF65-F5344CB8AC3E}">
        <p14:creationId xmlns:p14="http://schemas.microsoft.com/office/powerpoint/2010/main" val="75249324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uto 2">
    <p:spTree>
      <p:nvGrpSpPr>
        <p:cNvPr id="1" name=""/>
        <p:cNvGrpSpPr/>
        <p:nvPr/>
      </p:nvGrpSpPr>
      <p:grpSpPr>
        <a:xfrm>
          <a:off x="0" y="0"/>
          <a:ext cx="0" cy="0"/>
          <a:chOff x="0" y="0"/>
          <a:chExt cx="0" cy="0"/>
        </a:xfrm>
      </p:grpSpPr>
      <p:sp>
        <p:nvSpPr>
          <p:cNvPr id="5" name="Rettangolo 4"/>
          <p:cNvSpPr/>
          <p:nvPr/>
        </p:nvSpPr>
        <p:spPr>
          <a:xfrm>
            <a:off x="2" y="-13335"/>
            <a:ext cx="11656484" cy="1811656"/>
          </a:xfrm>
          <a:prstGeom prst="rect">
            <a:avLst/>
          </a:prstGeom>
          <a:solidFill>
            <a:srgbClr val="E3E3E3"/>
          </a:solidFill>
          <a:ln>
            <a:noFill/>
          </a:ln>
        </p:spPr>
        <p:txBody>
          <a:bodyPr lIns="109723" tIns="54862" rIns="109723" bIns="54862" anchor="ctr"/>
          <a:lstStyle/>
          <a:p>
            <a:pPr defTabSz="1097237" eaLnBrk="0" fontAlgn="base" hangingPunct="0">
              <a:spcBef>
                <a:spcPct val="0"/>
              </a:spcBef>
              <a:spcAft>
                <a:spcPct val="0"/>
              </a:spcAft>
              <a:defRPr/>
            </a:pPr>
            <a:endParaRPr lang="it-IT" sz="5760" spc="-96">
              <a:solidFill>
                <a:srgbClr val="7F7F7F"/>
              </a:solidFill>
            </a:endParaRPr>
          </a:p>
        </p:txBody>
      </p:sp>
      <p:sp>
        <p:nvSpPr>
          <p:cNvPr id="2" name="Titolo 1"/>
          <p:cNvSpPr>
            <a:spLocks noGrp="1"/>
          </p:cNvSpPr>
          <p:nvPr>
            <p:ph type="title"/>
          </p:nvPr>
        </p:nvSpPr>
        <p:spPr>
          <a:xfrm>
            <a:off x="579631" y="614456"/>
            <a:ext cx="10462684" cy="1143000"/>
          </a:xfrm>
        </p:spPr>
        <p:txBody>
          <a:bodyPr>
            <a:normAutofit/>
          </a:bodyPr>
          <a:lstStyle>
            <a:lvl1pPr>
              <a:defRPr sz="3840"/>
            </a:lvl1pPr>
          </a:lstStyle>
          <a:p>
            <a:r>
              <a:rPr lang="it-IT" dirty="0" smtClean="0"/>
              <a:t>Fare clic per modificare lo stile del titolo</a:t>
            </a:r>
            <a:endParaRPr lang="it-IT" dirty="0"/>
          </a:p>
        </p:txBody>
      </p:sp>
      <p:sp>
        <p:nvSpPr>
          <p:cNvPr id="8" name="Segnaposto contenuto 3"/>
          <p:cNvSpPr>
            <a:spLocks noGrp="1"/>
          </p:cNvSpPr>
          <p:nvPr>
            <p:ph sz="half" idx="10"/>
          </p:nvPr>
        </p:nvSpPr>
        <p:spPr>
          <a:xfrm>
            <a:off x="594617" y="2103120"/>
            <a:ext cx="5012267" cy="3122296"/>
          </a:xfrm>
        </p:spPr>
        <p:txBody>
          <a:bodyPr/>
          <a:lstStyle>
            <a:lvl1pPr>
              <a:defRPr sz="2400"/>
            </a:lvl1pPr>
            <a:lvl2pPr>
              <a:defRPr sz="2160"/>
            </a:lvl2pPr>
            <a:lvl3pPr>
              <a:defRPr sz="1920"/>
            </a:lvl3pPr>
            <a:lvl4pPr>
              <a:defRPr sz="1920">
                <a:solidFill>
                  <a:srgbClr val="003A57"/>
                </a:solidFill>
              </a:defRPr>
            </a:lvl4pPr>
            <a:lvl5pPr>
              <a:defRPr sz="2160"/>
            </a:lvl5pPr>
            <a:lvl6pPr>
              <a:defRPr sz="2160"/>
            </a:lvl6pPr>
            <a:lvl7pPr>
              <a:defRPr sz="2160"/>
            </a:lvl7pPr>
            <a:lvl8pPr>
              <a:defRPr sz="2160"/>
            </a:lvl8pPr>
            <a:lvl9pPr>
              <a:defRPr sz="2160"/>
            </a:lvl9pPr>
          </a:lstStyle>
          <a:p>
            <a:pPr lvl="0"/>
            <a:r>
              <a:rPr lang="it-IT" dirty="0" smtClean="0"/>
              <a:t>Fare clic per modificare stili del testo dello schema</a:t>
            </a:r>
          </a:p>
          <a:p>
            <a:pPr lvl="1"/>
            <a:r>
              <a:rPr lang="it-IT" dirty="0" smtClean="0"/>
              <a:t>Secondo livello</a:t>
            </a:r>
          </a:p>
          <a:p>
            <a:pPr lvl="2"/>
            <a:r>
              <a:rPr lang="it-IT" dirty="0" smtClean="0"/>
              <a:t>Terzo livello</a:t>
            </a:r>
          </a:p>
          <a:p>
            <a:pPr lvl="3"/>
            <a:r>
              <a:rPr lang="it-IT" dirty="0" smtClean="0"/>
              <a:t>Quarto livello</a:t>
            </a:r>
          </a:p>
        </p:txBody>
      </p:sp>
      <p:sp>
        <p:nvSpPr>
          <p:cNvPr id="12" name="Segnaposto contenuto 3"/>
          <p:cNvSpPr>
            <a:spLocks noGrp="1"/>
          </p:cNvSpPr>
          <p:nvPr>
            <p:ph sz="half" idx="11"/>
          </p:nvPr>
        </p:nvSpPr>
        <p:spPr>
          <a:xfrm>
            <a:off x="6060017" y="2103120"/>
            <a:ext cx="5012267" cy="3122296"/>
          </a:xfrm>
        </p:spPr>
        <p:txBody>
          <a:bodyPr/>
          <a:lstStyle>
            <a:lvl1pPr>
              <a:defRPr sz="2400"/>
            </a:lvl1pPr>
            <a:lvl2pPr>
              <a:defRPr sz="2160"/>
            </a:lvl2pPr>
            <a:lvl3pPr>
              <a:defRPr sz="1920"/>
            </a:lvl3pPr>
            <a:lvl4pPr>
              <a:defRPr sz="1920">
                <a:solidFill>
                  <a:srgbClr val="003A57"/>
                </a:solidFill>
              </a:defRPr>
            </a:lvl4pPr>
            <a:lvl5pPr>
              <a:defRPr sz="2160"/>
            </a:lvl5pPr>
            <a:lvl6pPr>
              <a:defRPr sz="2160"/>
            </a:lvl6pPr>
            <a:lvl7pPr>
              <a:defRPr sz="2160"/>
            </a:lvl7pPr>
            <a:lvl8pPr>
              <a:defRPr sz="2160"/>
            </a:lvl8pPr>
            <a:lvl9pPr>
              <a:defRPr sz="2160"/>
            </a:lvl9pPr>
          </a:lstStyle>
          <a:p>
            <a:pPr lvl="0"/>
            <a:r>
              <a:rPr lang="it-IT" dirty="0" smtClean="0"/>
              <a:t>Fare clic per modificare stili del testo dello schema</a:t>
            </a:r>
          </a:p>
          <a:p>
            <a:pPr lvl="1"/>
            <a:r>
              <a:rPr lang="it-IT" dirty="0" smtClean="0"/>
              <a:t>Secondo livello</a:t>
            </a:r>
          </a:p>
          <a:p>
            <a:pPr lvl="2"/>
            <a:r>
              <a:rPr lang="it-IT" dirty="0" smtClean="0"/>
              <a:t>Terzo livello</a:t>
            </a:r>
          </a:p>
          <a:p>
            <a:pPr lvl="3"/>
            <a:r>
              <a:rPr lang="it-IT" dirty="0" smtClean="0"/>
              <a:t>Quarto livello</a:t>
            </a:r>
          </a:p>
        </p:txBody>
      </p:sp>
    </p:spTree>
    <p:extLst>
      <p:ext uri="{BB962C8B-B14F-4D97-AF65-F5344CB8AC3E}">
        <p14:creationId xmlns:p14="http://schemas.microsoft.com/office/powerpoint/2010/main" val="13200742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1_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lvl1pPr>
              <a:defRPr sz="3840"/>
            </a:lvl1pPr>
          </a:lstStyle>
          <a:p>
            <a:r>
              <a:rPr lang="it-IT" dirty="0" smtClean="0"/>
              <a:t>Fare clic per modificare lo stile del titolo</a:t>
            </a:r>
            <a:endParaRPr lang="it-IT" dirty="0"/>
          </a:p>
        </p:txBody>
      </p:sp>
      <p:sp>
        <p:nvSpPr>
          <p:cNvPr id="3" name="Segnaposto contenuto 2"/>
          <p:cNvSpPr>
            <a:spLocks noGrp="1"/>
          </p:cNvSpPr>
          <p:nvPr>
            <p:ph idx="1"/>
          </p:nvPr>
        </p:nvSpPr>
        <p:spPr/>
        <p:txBody>
          <a:bodyPr/>
          <a:lstStyle>
            <a:lvl4pPr>
              <a:defRPr>
                <a:solidFill>
                  <a:srgbClr val="003A57"/>
                </a:solidFill>
              </a:defRPr>
            </a:lvl4pPr>
            <a:lvl5pPr>
              <a:defRPr>
                <a:solidFill>
                  <a:srgbClr val="003A57"/>
                </a:solidFill>
              </a:defRPr>
            </a:lvl5pPr>
          </a:lstStyle>
          <a:p>
            <a:pPr lvl="0"/>
            <a:r>
              <a:rPr lang="it-IT" dirty="0" smtClean="0"/>
              <a:t>Fare clic per modificare stili del testo dello schema</a:t>
            </a:r>
          </a:p>
          <a:p>
            <a:pPr lvl="1"/>
            <a:r>
              <a:rPr lang="it-IT" dirty="0" smtClean="0"/>
              <a:t>Secondo livello</a:t>
            </a:r>
          </a:p>
          <a:p>
            <a:pPr lvl="2"/>
            <a:r>
              <a:rPr lang="it-IT" dirty="0" smtClean="0"/>
              <a:t>Terzo livello</a:t>
            </a:r>
          </a:p>
          <a:p>
            <a:pPr lvl="3"/>
            <a:r>
              <a:rPr lang="it-IT" dirty="0" smtClean="0"/>
              <a:t>Quarto livello</a:t>
            </a:r>
          </a:p>
          <a:p>
            <a:pPr lvl="4"/>
            <a:r>
              <a:rPr lang="it-IT" dirty="0" smtClean="0"/>
              <a:t>Quinto livello</a:t>
            </a:r>
            <a:endParaRPr lang="it-IT" dirty="0"/>
          </a:p>
        </p:txBody>
      </p:sp>
    </p:spTree>
    <p:extLst>
      <p:ext uri="{BB962C8B-B14F-4D97-AF65-F5344CB8AC3E}">
        <p14:creationId xmlns:p14="http://schemas.microsoft.com/office/powerpoint/2010/main" val="271825346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Confronto">
    <p:spTree>
      <p:nvGrpSpPr>
        <p:cNvPr id="1" name=""/>
        <p:cNvGrpSpPr/>
        <p:nvPr/>
      </p:nvGrpSpPr>
      <p:grpSpPr>
        <a:xfrm>
          <a:off x="0" y="0"/>
          <a:ext cx="0" cy="0"/>
          <a:chOff x="0" y="0"/>
          <a:chExt cx="0" cy="0"/>
        </a:xfrm>
      </p:grpSpPr>
      <p:sp>
        <p:nvSpPr>
          <p:cNvPr id="10" name="Segnaposto testo 4"/>
          <p:cNvSpPr>
            <a:spLocks noGrp="1"/>
          </p:cNvSpPr>
          <p:nvPr>
            <p:ph type="body" sz="quarter" idx="10"/>
          </p:nvPr>
        </p:nvSpPr>
        <p:spPr>
          <a:xfrm>
            <a:off x="588433" y="612115"/>
            <a:ext cx="5012267" cy="1463039"/>
          </a:xfrm>
        </p:spPr>
        <p:txBody>
          <a:bodyPr anchor="ctr"/>
          <a:lstStyle>
            <a:lvl1pPr marL="0" indent="0">
              <a:buNone/>
              <a:defRPr sz="2880" b="0"/>
            </a:lvl1pPr>
            <a:lvl2pPr marL="548617" indent="0">
              <a:buNone/>
              <a:defRPr sz="2400" b="1"/>
            </a:lvl2pPr>
            <a:lvl3pPr marL="1097237" indent="0">
              <a:buNone/>
              <a:defRPr sz="2160" b="1"/>
            </a:lvl3pPr>
            <a:lvl4pPr marL="1645854" indent="0">
              <a:buNone/>
              <a:defRPr sz="1920" b="1"/>
            </a:lvl4pPr>
            <a:lvl5pPr marL="2194472" indent="0">
              <a:buNone/>
              <a:defRPr sz="1920" b="1"/>
            </a:lvl5pPr>
            <a:lvl6pPr marL="2743091" indent="0">
              <a:buNone/>
              <a:defRPr sz="1920" b="1"/>
            </a:lvl6pPr>
            <a:lvl7pPr marL="3291708" indent="0">
              <a:buNone/>
              <a:defRPr sz="1920" b="1"/>
            </a:lvl7pPr>
            <a:lvl8pPr marL="3840326" indent="0">
              <a:buNone/>
              <a:defRPr sz="1920" b="1"/>
            </a:lvl8pPr>
            <a:lvl9pPr marL="4388945" indent="0">
              <a:buNone/>
              <a:defRPr sz="1920" b="1"/>
            </a:lvl9pPr>
          </a:lstStyle>
          <a:p>
            <a:pPr lvl="0"/>
            <a:r>
              <a:rPr lang="it-IT" dirty="0" smtClean="0"/>
              <a:t>Fare clic per modificare stili del testo dello schema</a:t>
            </a:r>
          </a:p>
        </p:txBody>
      </p:sp>
      <p:sp>
        <p:nvSpPr>
          <p:cNvPr id="12" name="Segnaposto contenuto 3"/>
          <p:cNvSpPr>
            <a:spLocks noGrp="1"/>
          </p:cNvSpPr>
          <p:nvPr>
            <p:ph sz="half" idx="11"/>
          </p:nvPr>
        </p:nvSpPr>
        <p:spPr>
          <a:xfrm>
            <a:off x="609601" y="2286000"/>
            <a:ext cx="5012267" cy="2939416"/>
          </a:xfrm>
        </p:spPr>
        <p:txBody>
          <a:bodyPr/>
          <a:lstStyle>
            <a:lvl1pPr>
              <a:defRPr sz="2400"/>
            </a:lvl1pPr>
            <a:lvl2pPr>
              <a:defRPr sz="2160"/>
            </a:lvl2pPr>
            <a:lvl3pPr>
              <a:defRPr sz="1920"/>
            </a:lvl3pPr>
            <a:lvl4pPr>
              <a:defRPr sz="1920">
                <a:solidFill>
                  <a:srgbClr val="003A57"/>
                </a:solidFill>
              </a:defRPr>
            </a:lvl4pPr>
            <a:lvl5pPr>
              <a:defRPr sz="2160"/>
            </a:lvl5pPr>
            <a:lvl6pPr>
              <a:defRPr sz="2160"/>
            </a:lvl6pPr>
            <a:lvl7pPr>
              <a:defRPr sz="2160"/>
            </a:lvl7pPr>
            <a:lvl8pPr>
              <a:defRPr sz="2160"/>
            </a:lvl8pPr>
            <a:lvl9pPr>
              <a:defRPr sz="2160"/>
            </a:lvl9pPr>
          </a:lstStyle>
          <a:p>
            <a:pPr lvl="0"/>
            <a:r>
              <a:rPr lang="it-IT" dirty="0" smtClean="0"/>
              <a:t>Fare clic per modificare stili del testo dello schema</a:t>
            </a:r>
          </a:p>
          <a:p>
            <a:pPr lvl="1"/>
            <a:r>
              <a:rPr lang="it-IT" dirty="0" smtClean="0"/>
              <a:t>Secondo livello</a:t>
            </a:r>
          </a:p>
          <a:p>
            <a:pPr lvl="2"/>
            <a:r>
              <a:rPr lang="it-IT" dirty="0" smtClean="0"/>
              <a:t>Terzo livello</a:t>
            </a:r>
          </a:p>
          <a:p>
            <a:pPr lvl="3"/>
            <a:r>
              <a:rPr lang="it-IT" dirty="0" smtClean="0"/>
              <a:t>Quarto livello</a:t>
            </a:r>
          </a:p>
        </p:txBody>
      </p:sp>
      <p:sp>
        <p:nvSpPr>
          <p:cNvPr id="13" name="Segnaposto testo 4"/>
          <p:cNvSpPr>
            <a:spLocks noGrp="1"/>
          </p:cNvSpPr>
          <p:nvPr>
            <p:ph type="body" sz="quarter" idx="12"/>
          </p:nvPr>
        </p:nvSpPr>
        <p:spPr>
          <a:xfrm>
            <a:off x="6053668" y="612115"/>
            <a:ext cx="5012267" cy="1463039"/>
          </a:xfrm>
        </p:spPr>
        <p:txBody>
          <a:bodyPr anchor="ctr"/>
          <a:lstStyle>
            <a:lvl1pPr marL="0" indent="0">
              <a:buNone/>
              <a:defRPr sz="2880" b="0"/>
            </a:lvl1pPr>
            <a:lvl2pPr marL="548617" indent="0">
              <a:buNone/>
              <a:defRPr sz="2400" b="1"/>
            </a:lvl2pPr>
            <a:lvl3pPr marL="1097237" indent="0">
              <a:buNone/>
              <a:defRPr sz="2160" b="1"/>
            </a:lvl3pPr>
            <a:lvl4pPr marL="1645854" indent="0">
              <a:buNone/>
              <a:defRPr sz="1920" b="1"/>
            </a:lvl4pPr>
            <a:lvl5pPr marL="2194472" indent="0">
              <a:buNone/>
              <a:defRPr sz="1920" b="1"/>
            </a:lvl5pPr>
            <a:lvl6pPr marL="2743091" indent="0">
              <a:buNone/>
              <a:defRPr sz="1920" b="1"/>
            </a:lvl6pPr>
            <a:lvl7pPr marL="3291708" indent="0">
              <a:buNone/>
              <a:defRPr sz="1920" b="1"/>
            </a:lvl7pPr>
            <a:lvl8pPr marL="3840326" indent="0">
              <a:buNone/>
              <a:defRPr sz="1920" b="1"/>
            </a:lvl8pPr>
            <a:lvl9pPr marL="4388945" indent="0">
              <a:buNone/>
              <a:defRPr sz="1920" b="1"/>
            </a:lvl9pPr>
          </a:lstStyle>
          <a:p>
            <a:pPr lvl="0"/>
            <a:r>
              <a:rPr lang="it-IT" dirty="0" smtClean="0"/>
              <a:t>Fare clic per modificare stili del testo dello schema</a:t>
            </a:r>
          </a:p>
        </p:txBody>
      </p:sp>
      <p:sp>
        <p:nvSpPr>
          <p:cNvPr id="14" name="Segnaposto contenuto 3"/>
          <p:cNvSpPr>
            <a:spLocks noGrp="1"/>
          </p:cNvSpPr>
          <p:nvPr>
            <p:ph sz="half" idx="13"/>
          </p:nvPr>
        </p:nvSpPr>
        <p:spPr>
          <a:xfrm>
            <a:off x="6060017" y="2286000"/>
            <a:ext cx="5012267" cy="2939416"/>
          </a:xfrm>
        </p:spPr>
        <p:txBody>
          <a:bodyPr/>
          <a:lstStyle>
            <a:lvl1pPr>
              <a:defRPr sz="2400"/>
            </a:lvl1pPr>
            <a:lvl2pPr>
              <a:defRPr sz="2160"/>
            </a:lvl2pPr>
            <a:lvl3pPr>
              <a:defRPr sz="1920"/>
            </a:lvl3pPr>
            <a:lvl4pPr>
              <a:defRPr sz="1920">
                <a:solidFill>
                  <a:srgbClr val="003A57"/>
                </a:solidFill>
              </a:defRPr>
            </a:lvl4pPr>
            <a:lvl5pPr>
              <a:defRPr sz="2160"/>
            </a:lvl5pPr>
            <a:lvl6pPr>
              <a:defRPr sz="2160"/>
            </a:lvl6pPr>
            <a:lvl7pPr>
              <a:defRPr sz="2160"/>
            </a:lvl7pPr>
            <a:lvl8pPr>
              <a:defRPr sz="2160"/>
            </a:lvl8pPr>
            <a:lvl9pPr>
              <a:defRPr sz="2160"/>
            </a:lvl9pPr>
          </a:lstStyle>
          <a:p>
            <a:pPr lvl="0"/>
            <a:r>
              <a:rPr lang="it-IT" dirty="0" smtClean="0"/>
              <a:t>Fare clic per modificare stili del testo dello schema</a:t>
            </a:r>
          </a:p>
          <a:p>
            <a:pPr lvl="1"/>
            <a:r>
              <a:rPr lang="it-IT" dirty="0" smtClean="0"/>
              <a:t>Secondo livello</a:t>
            </a:r>
          </a:p>
          <a:p>
            <a:pPr lvl="2"/>
            <a:r>
              <a:rPr lang="it-IT" dirty="0" smtClean="0"/>
              <a:t>Terzo livello</a:t>
            </a:r>
          </a:p>
          <a:p>
            <a:pPr lvl="3"/>
            <a:r>
              <a:rPr lang="it-IT" dirty="0" smtClean="0"/>
              <a:t>Quarto livello</a:t>
            </a:r>
          </a:p>
        </p:txBody>
      </p:sp>
    </p:spTree>
    <p:extLst>
      <p:ext uri="{BB962C8B-B14F-4D97-AF65-F5344CB8AC3E}">
        <p14:creationId xmlns:p14="http://schemas.microsoft.com/office/powerpoint/2010/main" val="305216182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4" name="Rettangolo 3"/>
          <p:cNvSpPr/>
          <p:nvPr/>
        </p:nvSpPr>
        <p:spPr>
          <a:xfrm>
            <a:off x="2" y="-13336"/>
            <a:ext cx="11656484" cy="5238751"/>
          </a:xfrm>
          <a:prstGeom prst="rect">
            <a:avLst/>
          </a:prstGeom>
          <a:solidFill>
            <a:srgbClr val="E3E3E3"/>
          </a:solidFill>
          <a:ln>
            <a:noFill/>
          </a:ln>
        </p:spPr>
        <p:txBody>
          <a:bodyPr lIns="109723" tIns="54862" rIns="109723" bIns="54862" anchor="ctr"/>
          <a:lstStyle/>
          <a:p>
            <a:pPr defTabSz="1097237" eaLnBrk="0" fontAlgn="base" hangingPunct="0">
              <a:spcBef>
                <a:spcPct val="0"/>
              </a:spcBef>
              <a:spcAft>
                <a:spcPct val="0"/>
              </a:spcAft>
              <a:defRPr/>
            </a:pPr>
            <a:endParaRPr lang="it-IT" sz="5760" spc="-96">
              <a:solidFill>
                <a:srgbClr val="7F7F7F"/>
              </a:solidFill>
            </a:endParaRPr>
          </a:p>
        </p:txBody>
      </p:sp>
      <p:sp>
        <p:nvSpPr>
          <p:cNvPr id="2" name="Titolo 1"/>
          <p:cNvSpPr>
            <a:spLocks noGrp="1"/>
          </p:cNvSpPr>
          <p:nvPr>
            <p:ph type="title"/>
          </p:nvPr>
        </p:nvSpPr>
        <p:spPr>
          <a:xfrm>
            <a:off x="573619" y="2298647"/>
            <a:ext cx="10462684" cy="2171227"/>
          </a:xfrm>
        </p:spPr>
        <p:txBody>
          <a:bodyPr/>
          <a:lstStyle>
            <a:lvl1pPr algn="ctr">
              <a:defRPr sz="4800" b="0" cap="none"/>
            </a:lvl1pPr>
          </a:lstStyle>
          <a:p>
            <a:r>
              <a:rPr lang="it-IT" smtClean="0"/>
              <a:t>Fare clic per modificare lo stile del titolo</a:t>
            </a:r>
            <a:endParaRPr lang="it-IT" dirty="0"/>
          </a:p>
        </p:txBody>
      </p:sp>
      <p:sp>
        <p:nvSpPr>
          <p:cNvPr id="3" name="Segnaposto testo 2"/>
          <p:cNvSpPr>
            <a:spLocks noGrp="1"/>
          </p:cNvSpPr>
          <p:nvPr>
            <p:ph type="body" idx="1"/>
          </p:nvPr>
        </p:nvSpPr>
        <p:spPr>
          <a:xfrm>
            <a:off x="573619" y="600078"/>
            <a:ext cx="10462684" cy="1500187"/>
          </a:xfrm>
        </p:spPr>
        <p:txBody>
          <a:bodyPr anchor="ctr"/>
          <a:lstStyle>
            <a:lvl1pPr marL="0" indent="0" algn="ctr">
              <a:buNone/>
              <a:defRPr sz="2400">
                <a:solidFill>
                  <a:schemeClr val="tx1">
                    <a:tint val="75000"/>
                  </a:schemeClr>
                </a:solidFill>
              </a:defRPr>
            </a:lvl1pPr>
            <a:lvl2pPr marL="548617" indent="0">
              <a:buNone/>
              <a:defRPr sz="2160">
                <a:solidFill>
                  <a:schemeClr val="tx1">
                    <a:tint val="75000"/>
                  </a:schemeClr>
                </a:solidFill>
              </a:defRPr>
            </a:lvl2pPr>
            <a:lvl3pPr marL="1097237" indent="0">
              <a:buNone/>
              <a:defRPr sz="1920">
                <a:solidFill>
                  <a:schemeClr val="tx1">
                    <a:tint val="75000"/>
                  </a:schemeClr>
                </a:solidFill>
              </a:defRPr>
            </a:lvl3pPr>
            <a:lvl4pPr marL="1645854" indent="0">
              <a:buNone/>
              <a:defRPr sz="1680">
                <a:solidFill>
                  <a:schemeClr val="tx1">
                    <a:tint val="75000"/>
                  </a:schemeClr>
                </a:solidFill>
              </a:defRPr>
            </a:lvl4pPr>
            <a:lvl5pPr marL="2194472" indent="0">
              <a:buNone/>
              <a:defRPr sz="1680">
                <a:solidFill>
                  <a:schemeClr val="tx1">
                    <a:tint val="75000"/>
                  </a:schemeClr>
                </a:solidFill>
              </a:defRPr>
            </a:lvl5pPr>
            <a:lvl6pPr marL="2743091" indent="0">
              <a:buNone/>
              <a:defRPr sz="1680">
                <a:solidFill>
                  <a:schemeClr val="tx1">
                    <a:tint val="75000"/>
                  </a:schemeClr>
                </a:solidFill>
              </a:defRPr>
            </a:lvl6pPr>
            <a:lvl7pPr marL="3291708" indent="0">
              <a:buNone/>
              <a:defRPr sz="1680">
                <a:solidFill>
                  <a:schemeClr val="tx1">
                    <a:tint val="75000"/>
                  </a:schemeClr>
                </a:solidFill>
              </a:defRPr>
            </a:lvl7pPr>
            <a:lvl8pPr marL="3840326" indent="0">
              <a:buNone/>
              <a:defRPr sz="1680">
                <a:solidFill>
                  <a:schemeClr val="tx1">
                    <a:tint val="75000"/>
                  </a:schemeClr>
                </a:solidFill>
              </a:defRPr>
            </a:lvl8pPr>
            <a:lvl9pPr marL="4388945" indent="0">
              <a:buNone/>
              <a:defRPr sz="1680">
                <a:solidFill>
                  <a:schemeClr val="tx1">
                    <a:tint val="75000"/>
                  </a:schemeClr>
                </a:solidFill>
              </a:defRPr>
            </a:lvl9pPr>
          </a:lstStyle>
          <a:p>
            <a:pPr lvl="0"/>
            <a:r>
              <a:rPr lang="it-IT" smtClean="0"/>
              <a:t>Fare clic per modificare stili del testo dello schema</a:t>
            </a:r>
          </a:p>
        </p:txBody>
      </p:sp>
    </p:spTree>
    <p:extLst>
      <p:ext uri="{BB962C8B-B14F-4D97-AF65-F5344CB8AC3E}">
        <p14:creationId xmlns:p14="http://schemas.microsoft.com/office/powerpoint/2010/main" val="362985918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egnaposto testo 2"/>
          <p:cNvSpPr>
            <a:spLocks noGrp="1"/>
          </p:cNvSpPr>
          <p:nvPr>
            <p:ph type="body" idx="1"/>
          </p:nvPr>
        </p:nvSpPr>
        <p:spPr bwMode="auto">
          <a:xfrm>
            <a:off x="609602" y="1905001"/>
            <a:ext cx="10462684" cy="333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6" tIns="45718" rIns="91436" bIns="45718" numCol="1" anchor="t" anchorCtr="0" compatLnSpc="1">
            <a:prstTxWarp prst="textNoShape">
              <a:avLst/>
            </a:prstTxWarp>
          </a:bodyPr>
          <a:lstStyle/>
          <a:p>
            <a:pPr lvl="0"/>
            <a:r>
              <a:rPr lang="it-IT" altLang="it-IT" smtClean="0"/>
              <a:t>Fare clic per modificare gli stili del testo dello schema</a:t>
            </a:r>
          </a:p>
          <a:p>
            <a:pPr lvl="1"/>
            <a:r>
              <a:rPr lang="it-IT" altLang="it-IT" smtClean="0"/>
              <a:t>Secondo livello</a:t>
            </a:r>
          </a:p>
          <a:p>
            <a:pPr lvl="2"/>
            <a:r>
              <a:rPr lang="it-IT" altLang="it-IT" smtClean="0"/>
              <a:t>Terzo livello</a:t>
            </a:r>
          </a:p>
        </p:txBody>
      </p:sp>
      <p:sp>
        <p:nvSpPr>
          <p:cNvPr id="8" name="Slide Number Placeholder 5"/>
          <p:cNvSpPr txBox="1">
            <a:spLocks/>
          </p:cNvSpPr>
          <p:nvPr/>
        </p:nvSpPr>
        <p:spPr>
          <a:xfrm rot="16200000">
            <a:off x="10911099" y="6289781"/>
            <a:ext cx="870586" cy="239184"/>
          </a:xfrm>
          <a:prstGeom prst="rect">
            <a:avLst/>
          </a:prstGeom>
        </p:spPr>
        <p:txBody>
          <a:bodyPr lIns="109723" tIns="54862" rIns="109723" bIns="54862" anchor="ctr"/>
          <a:lstStyle>
            <a:defPPr>
              <a:defRPr lang="it-IT"/>
            </a:defPPr>
            <a:lvl1pPr marL="0" algn="l" defTabSz="457200" rtl="0" eaLnBrk="1" latinLnBrk="0" hangingPunct="1">
              <a:defRPr sz="1000" b="1" kern="1200">
                <a:solidFill>
                  <a:srgbClr val="595959"/>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base">
              <a:spcBef>
                <a:spcPct val="0"/>
              </a:spcBef>
              <a:spcAft>
                <a:spcPct val="0"/>
              </a:spcAft>
              <a:defRPr/>
            </a:pPr>
            <a:fld id="{A724F51E-9E59-460E-B15E-F6063CE08083}" type="slidenum">
              <a:rPr lang="it-IT" sz="1200" smtClean="0"/>
              <a:pPr fontAlgn="base">
                <a:spcBef>
                  <a:spcPct val="0"/>
                </a:spcBef>
                <a:spcAft>
                  <a:spcPct val="0"/>
                </a:spcAft>
                <a:defRPr/>
              </a:pPr>
              <a:t>‹#›</a:t>
            </a:fld>
            <a:endParaRPr lang="it-IT" sz="1200" dirty="0" smtClean="0"/>
          </a:p>
        </p:txBody>
      </p:sp>
      <p:sp>
        <p:nvSpPr>
          <p:cNvPr id="9" name="Rectangle 9"/>
          <p:cNvSpPr/>
          <p:nvPr/>
        </p:nvSpPr>
        <p:spPr>
          <a:xfrm>
            <a:off x="11656485" y="-13335"/>
            <a:ext cx="556683" cy="4846321"/>
          </a:xfrm>
          <a:prstGeom prst="rect">
            <a:avLst/>
          </a:prstGeom>
          <a:solidFill>
            <a:srgbClr val="003A57"/>
          </a:solidFill>
          <a:ln>
            <a:noFill/>
          </a:ln>
        </p:spPr>
        <p:style>
          <a:lnRef idx="2">
            <a:schemeClr val="accent1">
              <a:shade val="50000"/>
            </a:schemeClr>
          </a:lnRef>
          <a:fillRef idx="1">
            <a:schemeClr val="accent1"/>
          </a:fillRef>
          <a:effectRef idx="0">
            <a:schemeClr val="accent1"/>
          </a:effectRef>
          <a:fontRef idx="minor">
            <a:schemeClr val="lt1"/>
          </a:fontRef>
        </p:style>
        <p:txBody>
          <a:bodyPr lIns="109723" tIns="54862" rIns="109723" bIns="54862" anchor="ctr"/>
          <a:lstStyle/>
          <a:p>
            <a:pPr algn="ctr" eaLnBrk="0" fontAlgn="base" hangingPunct="0">
              <a:spcBef>
                <a:spcPct val="0"/>
              </a:spcBef>
              <a:spcAft>
                <a:spcPct val="0"/>
              </a:spcAft>
              <a:defRPr/>
            </a:pPr>
            <a:endParaRPr lang="en-US" sz="2160">
              <a:solidFill>
                <a:prstClr val="white"/>
              </a:solidFill>
            </a:endParaRPr>
          </a:p>
        </p:txBody>
      </p:sp>
      <p:sp>
        <p:nvSpPr>
          <p:cNvPr id="10" name="Rectangle 9"/>
          <p:cNvSpPr/>
          <p:nvPr/>
        </p:nvSpPr>
        <p:spPr>
          <a:xfrm>
            <a:off x="11656485" y="4832986"/>
            <a:ext cx="556683" cy="2025014"/>
          </a:xfrm>
          <a:prstGeom prst="rect">
            <a:avLst/>
          </a:prstGeom>
          <a:solidFill>
            <a:srgbClr val="00A7E2"/>
          </a:solidFill>
          <a:ln>
            <a:noFill/>
          </a:ln>
        </p:spPr>
        <p:style>
          <a:lnRef idx="2">
            <a:schemeClr val="accent1">
              <a:shade val="50000"/>
            </a:schemeClr>
          </a:lnRef>
          <a:fillRef idx="1">
            <a:schemeClr val="accent1"/>
          </a:fillRef>
          <a:effectRef idx="0">
            <a:schemeClr val="accent1"/>
          </a:effectRef>
          <a:fontRef idx="minor">
            <a:schemeClr val="lt1"/>
          </a:fontRef>
        </p:style>
        <p:txBody>
          <a:bodyPr lIns="109723" tIns="54862" rIns="109723" bIns="54862" anchor="ctr"/>
          <a:lstStyle/>
          <a:p>
            <a:pPr algn="ctr" eaLnBrk="0" fontAlgn="base" hangingPunct="0">
              <a:spcBef>
                <a:spcPct val="0"/>
              </a:spcBef>
              <a:spcAft>
                <a:spcPct val="0"/>
              </a:spcAft>
              <a:defRPr/>
            </a:pPr>
            <a:endParaRPr lang="en-US" sz="2160">
              <a:solidFill>
                <a:prstClr val="white"/>
              </a:solidFill>
            </a:endParaRPr>
          </a:p>
        </p:txBody>
      </p:sp>
      <p:sp>
        <p:nvSpPr>
          <p:cNvPr id="1030" name="Segnaposto titolo 1"/>
          <p:cNvSpPr>
            <a:spLocks noGrp="1"/>
          </p:cNvSpPr>
          <p:nvPr>
            <p:ph type="title"/>
          </p:nvPr>
        </p:nvSpPr>
        <p:spPr bwMode="auto">
          <a:xfrm>
            <a:off x="609602" y="600076"/>
            <a:ext cx="104626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6" tIns="45718" rIns="91436" bIns="45718" numCol="1" anchor="ctr" anchorCtr="0" compatLnSpc="1">
            <a:prstTxWarp prst="textNoShape">
              <a:avLst/>
            </a:prstTxWarp>
          </a:bodyPr>
          <a:lstStyle/>
          <a:p>
            <a:pPr lvl="0"/>
            <a:r>
              <a:rPr lang="it-IT" altLang="it-IT" dirty="0" smtClean="0"/>
              <a:t>Fare clic per modificare stile</a:t>
            </a:r>
            <a:endParaRPr lang="en-US" altLang="it-IT" dirty="0" smtClean="0"/>
          </a:p>
        </p:txBody>
      </p:sp>
      <p:pic>
        <p:nvPicPr>
          <p:cNvPr id="12" name="Picture 11"/>
          <p:cNvPicPr>
            <a:picLocks noChangeAspect="1"/>
          </p:cNvPicPr>
          <p:nvPr userDrawn="1"/>
        </p:nvPicPr>
        <p:blipFill>
          <a:blip r:embed="rId25" cstate="print">
            <a:extLst>
              <a:ext uri="{28A0092B-C50C-407E-A947-70E740481C1C}">
                <a14:useLocalDpi xmlns:a14="http://schemas.microsoft.com/office/drawing/2010/main" val="0"/>
              </a:ext>
            </a:extLst>
          </a:blip>
          <a:stretch>
            <a:fillRect/>
          </a:stretch>
        </p:blipFill>
        <p:spPr>
          <a:xfrm>
            <a:off x="553362" y="5888498"/>
            <a:ext cx="1524820" cy="762410"/>
          </a:xfrm>
          <a:prstGeom prst="rect">
            <a:avLst/>
          </a:prstGeom>
        </p:spPr>
      </p:pic>
    </p:spTree>
    <p:extLst>
      <p:ext uri="{BB962C8B-B14F-4D97-AF65-F5344CB8AC3E}">
        <p14:creationId xmlns:p14="http://schemas.microsoft.com/office/powerpoint/2010/main" val="1317919841"/>
      </p:ext>
    </p:extLst>
  </p:cSld>
  <p:clrMap bg1="lt1" tx1="dk1" bg2="lt2" tx2="dk2" accent1="accent1" accent2="accent2" accent3="accent3" accent4="accent4" accent5="accent5" accent6="accent6" hlink="hlink" folHlink="folHlink"/>
  <p:sldLayoutIdLst>
    <p:sldLayoutId id="2147483984" r:id="rId1"/>
    <p:sldLayoutId id="2147483985" r:id="rId2"/>
    <p:sldLayoutId id="2147483986" r:id="rId3"/>
    <p:sldLayoutId id="2147483987" r:id="rId4"/>
    <p:sldLayoutId id="2147483988" r:id="rId5"/>
    <p:sldLayoutId id="2147483989" r:id="rId6"/>
    <p:sldLayoutId id="2147483990" r:id="rId7"/>
    <p:sldLayoutId id="2147483991" r:id="rId8"/>
    <p:sldLayoutId id="2147483992" r:id="rId9"/>
    <p:sldLayoutId id="2147483993" r:id="rId10"/>
    <p:sldLayoutId id="2147483994" r:id="rId11"/>
    <p:sldLayoutId id="2147483995" r:id="rId12"/>
    <p:sldLayoutId id="2147483996" r:id="rId13"/>
    <p:sldLayoutId id="2147483997" r:id="rId14"/>
    <p:sldLayoutId id="2147483998" r:id="rId15"/>
    <p:sldLayoutId id="2147483999" r:id="rId16"/>
    <p:sldLayoutId id="2147484068" r:id="rId17"/>
    <p:sldLayoutId id="2147484000" r:id="rId18"/>
    <p:sldLayoutId id="2147484021" r:id="rId19"/>
    <p:sldLayoutId id="2147484001" r:id="rId20"/>
    <p:sldLayoutId id="2147484002" r:id="rId21"/>
    <p:sldLayoutId id="2147484003" r:id="rId22"/>
    <p:sldLayoutId id="2147484022" r:id="rId23"/>
  </p:sldLayoutIdLst>
  <p:timing>
    <p:tnLst>
      <p:par>
        <p:cTn id="1" dur="indefinite" restart="never" nodeType="tmRoot"/>
      </p:par>
    </p:tnLst>
  </p:timing>
  <p:txStyles>
    <p:titleStyle>
      <a:lvl1pPr algn="l" defTabSz="546736" rtl="0" eaLnBrk="0" fontAlgn="base" hangingPunct="0">
        <a:spcBef>
          <a:spcPct val="0"/>
        </a:spcBef>
        <a:spcAft>
          <a:spcPct val="0"/>
        </a:spcAft>
        <a:defRPr sz="5280" kern="1200">
          <a:solidFill>
            <a:srgbClr val="7F7F7F"/>
          </a:solidFill>
          <a:latin typeface="Arial"/>
          <a:ea typeface="+mj-ea"/>
          <a:cs typeface="Arial"/>
        </a:defRPr>
      </a:lvl1pPr>
      <a:lvl2pPr algn="l" defTabSz="546736" rtl="0" eaLnBrk="0" fontAlgn="base" hangingPunct="0">
        <a:spcBef>
          <a:spcPct val="0"/>
        </a:spcBef>
        <a:spcAft>
          <a:spcPct val="0"/>
        </a:spcAft>
        <a:defRPr sz="5280">
          <a:solidFill>
            <a:srgbClr val="7F7F7F"/>
          </a:solidFill>
          <a:latin typeface="Arial" panose="020B0604020202020204" pitchFamily="34" charset="0"/>
          <a:cs typeface="Arial" panose="020B0604020202020204" pitchFamily="34" charset="0"/>
        </a:defRPr>
      </a:lvl2pPr>
      <a:lvl3pPr algn="l" defTabSz="546736" rtl="0" eaLnBrk="0" fontAlgn="base" hangingPunct="0">
        <a:spcBef>
          <a:spcPct val="0"/>
        </a:spcBef>
        <a:spcAft>
          <a:spcPct val="0"/>
        </a:spcAft>
        <a:defRPr sz="5280">
          <a:solidFill>
            <a:srgbClr val="7F7F7F"/>
          </a:solidFill>
          <a:latin typeface="Arial" panose="020B0604020202020204" pitchFamily="34" charset="0"/>
          <a:cs typeface="Arial" panose="020B0604020202020204" pitchFamily="34" charset="0"/>
        </a:defRPr>
      </a:lvl3pPr>
      <a:lvl4pPr algn="l" defTabSz="546736" rtl="0" eaLnBrk="0" fontAlgn="base" hangingPunct="0">
        <a:spcBef>
          <a:spcPct val="0"/>
        </a:spcBef>
        <a:spcAft>
          <a:spcPct val="0"/>
        </a:spcAft>
        <a:defRPr sz="5280">
          <a:solidFill>
            <a:srgbClr val="7F7F7F"/>
          </a:solidFill>
          <a:latin typeface="Arial" panose="020B0604020202020204" pitchFamily="34" charset="0"/>
          <a:cs typeface="Arial" panose="020B0604020202020204" pitchFamily="34" charset="0"/>
        </a:defRPr>
      </a:lvl4pPr>
      <a:lvl5pPr algn="l" defTabSz="546736" rtl="0" eaLnBrk="0" fontAlgn="base" hangingPunct="0">
        <a:spcBef>
          <a:spcPct val="0"/>
        </a:spcBef>
        <a:spcAft>
          <a:spcPct val="0"/>
        </a:spcAft>
        <a:defRPr sz="5280">
          <a:solidFill>
            <a:srgbClr val="7F7F7F"/>
          </a:solidFill>
          <a:latin typeface="Arial" panose="020B0604020202020204" pitchFamily="34" charset="0"/>
          <a:cs typeface="Arial" panose="020B0604020202020204" pitchFamily="34" charset="0"/>
        </a:defRPr>
      </a:lvl5pPr>
      <a:lvl6pPr marL="548640" algn="l" defTabSz="546736" rtl="0" fontAlgn="base">
        <a:spcBef>
          <a:spcPct val="0"/>
        </a:spcBef>
        <a:spcAft>
          <a:spcPct val="0"/>
        </a:spcAft>
        <a:defRPr sz="5280">
          <a:solidFill>
            <a:srgbClr val="7F7F7F"/>
          </a:solidFill>
          <a:latin typeface="Arial" panose="020B0604020202020204" pitchFamily="34" charset="0"/>
          <a:cs typeface="Arial" panose="020B0604020202020204" pitchFamily="34" charset="0"/>
        </a:defRPr>
      </a:lvl6pPr>
      <a:lvl7pPr marL="1097280" algn="l" defTabSz="546736" rtl="0" fontAlgn="base">
        <a:spcBef>
          <a:spcPct val="0"/>
        </a:spcBef>
        <a:spcAft>
          <a:spcPct val="0"/>
        </a:spcAft>
        <a:defRPr sz="5280">
          <a:solidFill>
            <a:srgbClr val="7F7F7F"/>
          </a:solidFill>
          <a:latin typeface="Arial" panose="020B0604020202020204" pitchFamily="34" charset="0"/>
          <a:cs typeface="Arial" panose="020B0604020202020204" pitchFamily="34" charset="0"/>
        </a:defRPr>
      </a:lvl7pPr>
      <a:lvl8pPr marL="1645920" algn="l" defTabSz="546736" rtl="0" fontAlgn="base">
        <a:spcBef>
          <a:spcPct val="0"/>
        </a:spcBef>
        <a:spcAft>
          <a:spcPct val="0"/>
        </a:spcAft>
        <a:defRPr sz="5280">
          <a:solidFill>
            <a:srgbClr val="7F7F7F"/>
          </a:solidFill>
          <a:latin typeface="Arial" panose="020B0604020202020204" pitchFamily="34" charset="0"/>
          <a:cs typeface="Arial" panose="020B0604020202020204" pitchFamily="34" charset="0"/>
        </a:defRPr>
      </a:lvl8pPr>
      <a:lvl9pPr marL="2194560" algn="l" defTabSz="546736" rtl="0" fontAlgn="base">
        <a:spcBef>
          <a:spcPct val="0"/>
        </a:spcBef>
        <a:spcAft>
          <a:spcPct val="0"/>
        </a:spcAft>
        <a:defRPr sz="5280">
          <a:solidFill>
            <a:srgbClr val="7F7F7F"/>
          </a:solidFill>
          <a:latin typeface="Arial" panose="020B0604020202020204" pitchFamily="34" charset="0"/>
          <a:cs typeface="Arial" panose="020B0604020202020204" pitchFamily="34" charset="0"/>
        </a:defRPr>
      </a:lvl9pPr>
    </p:titleStyle>
    <p:bodyStyle>
      <a:lvl1pPr marL="409576" indent="-409576" algn="l" defTabSz="546736" rtl="0" eaLnBrk="0" fontAlgn="base" hangingPunct="0">
        <a:spcBef>
          <a:spcPct val="20000"/>
        </a:spcBef>
        <a:spcAft>
          <a:spcPct val="0"/>
        </a:spcAft>
        <a:buClr>
          <a:srgbClr val="B41818"/>
        </a:buClr>
        <a:buFont typeface="Wingdings" panose="05000000000000000000" pitchFamily="2" charset="2"/>
        <a:buChar char="§"/>
        <a:defRPr sz="2880" kern="1200">
          <a:solidFill>
            <a:srgbClr val="003A57"/>
          </a:solidFill>
          <a:latin typeface="Arial"/>
          <a:ea typeface="+mn-ea"/>
          <a:cs typeface="Arial"/>
        </a:defRPr>
      </a:lvl1pPr>
      <a:lvl2pPr marL="889636" indent="-340996" algn="l" defTabSz="546736" rtl="0" eaLnBrk="0" fontAlgn="base" hangingPunct="0">
        <a:spcBef>
          <a:spcPct val="20000"/>
        </a:spcBef>
        <a:spcAft>
          <a:spcPct val="0"/>
        </a:spcAft>
        <a:buClr>
          <a:srgbClr val="B41818"/>
        </a:buClr>
        <a:buFont typeface="Wingdings" panose="05000000000000000000" pitchFamily="2" charset="2"/>
        <a:buChar char="§"/>
        <a:defRPr sz="2400" kern="1200">
          <a:solidFill>
            <a:srgbClr val="003A57"/>
          </a:solidFill>
          <a:latin typeface="Arial"/>
          <a:ea typeface="+mn-ea"/>
          <a:cs typeface="Arial"/>
        </a:defRPr>
      </a:lvl2pPr>
      <a:lvl3pPr marL="1369696" indent="-272416" algn="l" defTabSz="546736" rtl="0" eaLnBrk="0" fontAlgn="base" hangingPunct="0">
        <a:spcBef>
          <a:spcPct val="20000"/>
        </a:spcBef>
        <a:spcAft>
          <a:spcPct val="0"/>
        </a:spcAft>
        <a:buClr>
          <a:srgbClr val="B41818"/>
        </a:buClr>
        <a:buFont typeface="Wingdings" panose="05000000000000000000" pitchFamily="2" charset="2"/>
        <a:buChar char="§"/>
        <a:defRPr kern="1200">
          <a:solidFill>
            <a:srgbClr val="003A57"/>
          </a:solidFill>
          <a:latin typeface="Arial"/>
          <a:ea typeface="+mn-ea"/>
          <a:cs typeface="Arial"/>
        </a:defRPr>
      </a:lvl3pPr>
      <a:lvl4pPr marL="1918336" indent="-272416" algn="l" defTabSz="546736" rtl="0" eaLnBrk="0" fontAlgn="base" hangingPunct="0">
        <a:spcBef>
          <a:spcPct val="20000"/>
        </a:spcBef>
        <a:spcAft>
          <a:spcPct val="0"/>
        </a:spcAft>
        <a:buClr>
          <a:srgbClr val="B41818"/>
        </a:buClr>
        <a:buFont typeface="Wingdings" panose="05000000000000000000" pitchFamily="2" charset="2"/>
        <a:buChar char="§"/>
        <a:defRPr sz="2400" kern="1200">
          <a:solidFill>
            <a:srgbClr val="7F7F7F"/>
          </a:solidFill>
          <a:latin typeface="Arial"/>
          <a:ea typeface="+mn-ea"/>
          <a:cs typeface="Arial"/>
        </a:defRPr>
      </a:lvl4pPr>
      <a:lvl5pPr marL="2466976" indent="-272416" algn="l" defTabSz="546736" rtl="0" eaLnBrk="0" fontAlgn="base" hangingPunct="0">
        <a:spcBef>
          <a:spcPct val="20000"/>
        </a:spcBef>
        <a:spcAft>
          <a:spcPct val="0"/>
        </a:spcAft>
        <a:buClr>
          <a:srgbClr val="B41818"/>
        </a:buClr>
        <a:buFont typeface="Wingdings" panose="05000000000000000000" pitchFamily="2" charset="2"/>
        <a:buChar char="§"/>
        <a:defRPr sz="2400" kern="1200">
          <a:solidFill>
            <a:srgbClr val="7F7F7F"/>
          </a:solidFill>
          <a:latin typeface="Arial"/>
          <a:ea typeface="+mn-ea"/>
          <a:cs typeface="Arial"/>
        </a:defRPr>
      </a:lvl5pPr>
      <a:lvl6pPr marL="3017399" indent="-274309" algn="l" defTabSz="548617" rtl="0" eaLnBrk="1" latinLnBrk="0" hangingPunct="1">
        <a:spcBef>
          <a:spcPct val="20000"/>
        </a:spcBef>
        <a:buFont typeface="Arial"/>
        <a:buChar char="•"/>
        <a:defRPr sz="2400" kern="1200">
          <a:solidFill>
            <a:schemeClr val="tx1"/>
          </a:solidFill>
          <a:latin typeface="+mn-lt"/>
          <a:ea typeface="+mn-ea"/>
          <a:cs typeface="+mn-cs"/>
        </a:defRPr>
      </a:lvl6pPr>
      <a:lvl7pPr marL="3566017" indent="-274309" algn="l" defTabSz="548617" rtl="0" eaLnBrk="1" latinLnBrk="0" hangingPunct="1">
        <a:spcBef>
          <a:spcPct val="20000"/>
        </a:spcBef>
        <a:buFont typeface="Arial"/>
        <a:buChar char="•"/>
        <a:defRPr sz="2400" kern="1200">
          <a:solidFill>
            <a:schemeClr val="tx1"/>
          </a:solidFill>
          <a:latin typeface="+mn-lt"/>
          <a:ea typeface="+mn-ea"/>
          <a:cs typeface="+mn-cs"/>
        </a:defRPr>
      </a:lvl7pPr>
      <a:lvl8pPr marL="4114636" indent="-274309" algn="l" defTabSz="548617" rtl="0" eaLnBrk="1" latinLnBrk="0" hangingPunct="1">
        <a:spcBef>
          <a:spcPct val="20000"/>
        </a:spcBef>
        <a:buFont typeface="Arial"/>
        <a:buChar char="•"/>
        <a:defRPr sz="2400" kern="1200">
          <a:solidFill>
            <a:schemeClr val="tx1"/>
          </a:solidFill>
          <a:latin typeface="+mn-lt"/>
          <a:ea typeface="+mn-ea"/>
          <a:cs typeface="+mn-cs"/>
        </a:defRPr>
      </a:lvl8pPr>
      <a:lvl9pPr marL="4663253" indent="-274309" algn="l" defTabSz="548617" rtl="0" eaLnBrk="1" latinLnBrk="0" hangingPunct="1">
        <a:spcBef>
          <a:spcPct val="20000"/>
        </a:spcBef>
        <a:buFont typeface="Arial"/>
        <a:buChar char="•"/>
        <a:defRPr sz="2400" kern="1200">
          <a:solidFill>
            <a:schemeClr val="tx1"/>
          </a:solidFill>
          <a:latin typeface="+mn-lt"/>
          <a:ea typeface="+mn-ea"/>
          <a:cs typeface="+mn-cs"/>
        </a:defRPr>
      </a:lvl9pPr>
    </p:bodyStyle>
    <p:otherStyle>
      <a:defPPr>
        <a:defRPr lang="it-IT"/>
      </a:defPPr>
      <a:lvl1pPr marL="0" algn="l" defTabSz="548617" rtl="0" eaLnBrk="1" latinLnBrk="0" hangingPunct="1">
        <a:defRPr sz="2160" kern="1200">
          <a:solidFill>
            <a:schemeClr val="tx1"/>
          </a:solidFill>
          <a:latin typeface="+mn-lt"/>
          <a:ea typeface="+mn-ea"/>
          <a:cs typeface="+mn-cs"/>
        </a:defRPr>
      </a:lvl1pPr>
      <a:lvl2pPr marL="548617" algn="l" defTabSz="548617" rtl="0" eaLnBrk="1" latinLnBrk="0" hangingPunct="1">
        <a:defRPr sz="2160" kern="1200">
          <a:solidFill>
            <a:schemeClr val="tx1"/>
          </a:solidFill>
          <a:latin typeface="+mn-lt"/>
          <a:ea typeface="+mn-ea"/>
          <a:cs typeface="+mn-cs"/>
        </a:defRPr>
      </a:lvl2pPr>
      <a:lvl3pPr marL="1097237" algn="l" defTabSz="548617" rtl="0" eaLnBrk="1" latinLnBrk="0" hangingPunct="1">
        <a:defRPr sz="2160" kern="1200">
          <a:solidFill>
            <a:schemeClr val="tx1"/>
          </a:solidFill>
          <a:latin typeface="+mn-lt"/>
          <a:ea typeface="+mn-ea"/>
          <a:cs typeface="+mn-cs"/>
        </a:defRPr>
      </a:lvl3pPr>
      <a:lvl4pPr marL="1645854" algn="l" defTabSz="548617" rtl="0" eaLnBrk="1" latinLnBrk="0" hangingPunct="1">
        <a:defRPr sz="2160" kern="1200">
          <a:solidFill>
            <a:schemeClr val="tx1"/>
          </a:solidFill>
          <a:latin typeface="+mn-lt"/>
          <a:ea typeface="+mn-ea"/>
          <a:cs typeface="+mn-cs"/>
        </a:defRPr>
      </a:lvl4pPr>
      <a:lvl5pPr marL="2194472" algn="l" defTabSz="548617" rtl="0" eaLnBrk="1" latinLnBrk="0" hangingPunct="1">
        <a:defRPr sz="2160" kern="1200">
          <a:solidFill>
            <a:schemeClr val="tx1"/>
          </a:solidFill>
          <a:latin typeface="+mn-lt"/>
          <a:ea typeface="+mn-ea"/>
          <a:cs typeface="+mn-cs"/>
        </a:defRPr>
      </a:lvl5pPr>
      <a:lvl6pPr marL="2743091" algn="l" defTabSz="548617" rtl="0" eaLnBrk="1" latinLnBrk="0" hangingPunct="1">
        <a:defRPr sz="2160" kern="1200">
          <a:solidFill>
            <a:schemeClr val="tx1"/>
          </a:solidFill>
          <a:latin typeface="+mn-lt"/>
          <a:ea typeface="+mn-ea"/>
          <a:cs typeface="+mn-cs"/>
        </a:defRPr>
      </a:lvl6pPr>
      <a:lvl7pPr marL="3291708" algn="l" defTabSz="548617" rtl="0" eaLnBrk="1" latinLnBrk="0" hangingPunct="1">
        <a:defRPr sz="2160" kern="1200">
          <a:solidFill>
            <a:schemeClr val="tx1"/>
          </a:solidFill>
          <a:latin typeface="+mn-lt"/>
          <a:ea typeface="+mn-ea"/>
          <a:cs typeface="+mn-cs"/>
        </a:defRPr>
      </a:lvl7pPr>
      <a:lvl8pPr marL="3840326" algn="l" defTabSz="548617" rtl="0" eaLnBrk="1" latinLnBrk="0" hangingPunct="1">
        <a:defRPr sz="2160" kern="1200">
          <a:solidFill>
            <a:schemeClr val="tx1"/>
          </a:solidFill>
          <a:latin typeface="+mn-lt"/>
          <a:ea typeface="+mn-ea"/>
          <a:cs typeface="+mn-cs"/>
        </a:defRPr>
      </a:lvl8pPr>
      <a:lvl9pPr marL="4388945" algn="l" defTabSz="548617" rtl="0" eaLnBrk="1" latinLnBrk="0" hangingPunct="1">
        <a:defRPr sz="21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18.xml"/><Relationship Id="rId1" Type="http://schemas.openxmlformats.org/officeDocument/2006/relationships/slideLayout" Target="../slideLayouts/slideLayout23.xml"/><Relationship Id="rId4" Type="http://schemas.openxmlformats.org/officeDocument/2006/relationships/image" Target="../media/image32.emf"/></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3" Type="http://schemas.openxmlformats.org/officeDocument/2006/relationships/image" Target="../media/image8.png"/><Relationship Id="rId7" Type="http://schemas.openxmlformats.org/officeDocument/2006/relationships/image" Target="../media/image12.jpeg"/><Relationship Id="rId12" Type="http://schemas.openxmlformats.org/officeDocument/2006/relationships/image" Target="../media/image17.png"/><Relationship Id="rId2" Type="http://schemas.openxmlformats.org/officeDocument/2006/relationships/image" Target="../media/image7.png"/><Relationship Id="rId1" Type="http://schemas.openxmlformats.org/officeDocument/2006/relationships/slideLayout" Target="../slideLayouts/slideLayout13.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23.xml"/><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bwMode="auto">
          <a:xfrm>
            <a:off x="703943" y="1632470"/>
            <a:ext cx="10455124"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6" tIns="45718" rIns="91436" bIns="45718" numCol="1" anchor="ctr" anchorCtr="0" compatLnSpc="1">
            <a:prstTxWarp prst="textNoShape">
              <a:avLst/>
            </a:prstTxWarp>
          </a:bodyPr>
          <a:lstStyle>
            <a:lvl1pPr algn="ctr" defTabSz="546736" rtl="0" eaLnBrk="0" fontAlgn="base" hangingPunct="0">
              <a:spcBef>
                <a:spcPct val="0"/>
              </a:spcBef>
              <a:spcAft>
                <a:spcPct val="0"/>
              </a:spcAft>
              <a:defRPr sz="5280" kern="1200">
                <a:solidFill>
                  <a:srgbClr val="7F7F7F"/>
                </a:solidFill>
                <a:latin typeface="Arial"/>
                <a:ea typeface="+mj-ea"/>
                <a:cs typeface="Arial"/>
              </a:defRPr>
            </a:lvl1pPr>
            <a:lvl2pPr algn="l" defTabSz="546736" rtl="0" eaLnBrk="0" fontAlgn="base" hangingPunct="0">
              <a:spcBef>
                <a:spcPct val="0"/>
              </a:spcBef>
              <a:spcAft>
                <a:spcPct val="0"/>
              </a:spcAft>
              <a:defRPr sz="5280">
                <a:solidFill>
                  <a:srgbClr val="7F7F7F"/>
                </a:solidFill>
                <a:latin typeface="Arial" panose="020B0604020202020204" pitchFamily="34" charset="0"/>
                <a:cs typeface="Arial" panose="020B0604020202020204" pitchFamily="34" charset="0"/>
              </a:defRPr>
            </a:lvl2pPr>
            <a:lvl3pPr algn="l" defTabSz="546736" rtl="0" eaLnBrk="0" fontAlgn="base" hangingPunct="0">
              <a:spcBef>
                <a:spcPct val="0"/>
              </a:spcBef>
              <a:spcAft>
                <a:spcPct val="0"/>
              </a:spcAft>
              <a:defRPr sz="5280">
                <a:solidFill>
                  <a:srgbClr val="7F7F7F"/>
                </a:solidFill>
                <a:latin typeface="Arial" panose="020B0604020202020204" pitchFamily="34" charset="0"/>
                <a:cs typeface="Arial" panose="020B0604020202020204" pitchFamily="34" charset="0"/>
              </a:defRPr>
            </a:lvl3pPr>
            <a:lvl4pPr algn="l" defTabSz="546736" rtl="0" eaLnBrk="0" fontAlgn="base" hangingPunct="0">
              <a:spcBef>
                <a:spcPct val="0"/>
              </a:spcBef>
              <a:spcAft>
                <a:spcPct val="0"/>
              </a:spcAft>
              <a:defRPr sz="5280">
                <a:solidFill>
                  <a:srgbClr val="7F7F7F"/>
                </a:solidFill>
                <a:latin typeface="Arial" panose="020B0604020202020204" pitchFamily="34" charset="0"/>
                <a:cs typeface="Arial" panose="020B0604020202020204" pitchFamily="34" charset="0"/>
              </a:defRPr>
            </a:lvl4pPr>
            <a:lvl5pPr algn="l" defTabSz="546736" rtl="0" eaLnBrk="0" fontAlgn="base" hangingPunct="0">
              <a:spcBef>
                <a:spcPct val="0"/>
              </a:spcBef>
              <a:spcAft>
                <a:spcPct val="0"/>
              </a:spcAft>
              <a:defRPr sz="5280">
                <a:solidFill>
                  <a:srgbClr val="7F7F7F"/>
                </a:solidFill>
                <a:latin typeface="Arial" panose="020B0604020202020204" pitchFamily="34" charset="0"/>
                <a:cs typeface="Arial" panose="020B0604020202020204" pitchFamily="34" charset="0"/>
              </a:defRPr>
            </a:lvl5pPr>
            <a:lvl6pPr marL="548640" algn="l" defTabSz="546736" rtl="0" fontAlgn="base">
              <a:spcBef>
                <a:spcPct val="0"/>
              </a:spcBef>
              <a:spcAft>
                <a:spcPct val="0"/>
              </a:spcAft>
              <a:defRPr sz="5280">
                <a:solidFill>
                  <a:srgbClr val="7F7F7F"/>
                </a:solidFill>
                <a:latin typeface="Arial" panose="020B0604020202020204" pitchFamily="34" charset="0"/>
                <a:cs typeface="Arial" panose="020B0604020202020204" pitchFamily="34" charset="0"/>
              </a:defRPr>
            </a:lvl6pPr>
            <a:lvl7pPr marL="1097280" algn="l" defTabSz="546736" rtl="0" fontAlgn="base">
              <a:spcBef>
                <a:spcPct val="0"/>
              </a:spcBef>
              <a:spcAft>
                <a:spcPct val="0"/>
              </a:spcAft>
              <a:defRPr sz="5280">
                <a:solidFill>
                  <a:srgbClr val="7F7F7F"/>
                </a:solidFill>
                <a:latin typeface="Arial" panose="020B0604020202020204" pitchFamily="34" charset="0"/>
                <a:cs typeface="Arial" panose="020B0604020202020204" pitchFamily="34" charset="0"/>
              </a:defRPr>
            </a:lvl7pPr>
            <a:lvl8pPr marL="1645920" algn="l" defTabSz="546736" rtl="0" fontAlgn="base">
              <a:spcBef>
                <a:spcPct val="0"/>
              </a:spcBef>
              <a:spcAft>
                <a:spcPct val="0"/>
              </a:spcAft>
              <a:defRPr sz="5280">
                <a:solidFill>
                  <a:srgbClr val="7F7F7F"/>
                </a:solidFill>
                <a:latin typeface="Arial" panose="020B0604020202020204" pitchFamily="34" charset="0"/>
                <a:cs typeface="Arial" panose="020B0604020202020204" pitchFamily="34" charset="0"/>
              </a:defRPr>
            </a:lvl8pPr>
            <a:lvl9pPr marL="2194560" algn="l" defTabSz="546736" rtl="0" fontAlgn="base">
              <a:spcBef>
                <a:spcPct val="0"/>
              </a:spcBef>
              <a:spcAft>
                <a:spcPct val="0"/>
              </a:spcAft>
              <a:defRPr sz="5280">
                <a:solidFill>
                  <a:srgbClr val="7F7F7F"/>
                </a:solidFill>
                <a:latin typeface="Arial" panose="020B0604020202020204" pitchFamily="34" charset="0"/>
                <a:cs typeface="Arial" panose="020B0604020202020204" pitchFamily="34" charset="0"/>
              </a:defRPr>
            </a:lvl9pPr>
          </a:lstStyle>
          <a:p>
            <a:r>
              <a:rPr lang="en-US" sz="2800" b="1" dirty="0" smtClean="0">
                <a:solidFill>
                  <a:schemeClr val="tx2"/>
                </a:solidFill>
              </a:rPr>
              <a:t>COASTAL EUTROPHICATION ESTIMATION FOR SDG 14: INNOVATIVE ALGORITHM AND NOVEL PROVISION APPROACH BASED ON EXPLOITATION OF LARGE EO TIME SERIES AND A CLOUD-BASED APPLICATION PLATFORM</a:t>
            </a:r>
            <a:endParaRPr lang="en-US" sz="2800" b="1" dirty="0">
              <a:solidFill>
                <a:schemeClr val="tx2"/>
              </a:solidFill>
            </a:endParaRPr>
          </a:p>
        </p:txBody>
      </p:sp>
      <p:sp>
        <p:nvSpPr>
          <p:cNvPr id="4" name="Text Placeholder 2"/>
          <p:cNvSpPr txBox="1">
            <a:spLocks/>
          </p:cNvSpPr>
          <p:nvPr/>
        </p:nvSpPr>
        <p:spPr bwMode="auto">
          <a:xfrm>
            <a:off x="1556728" y="3896766"/>
            <a:ext cx="8749553" cy="697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6" tIns="45718" rIns="91436" bIns="45718" numCol="1" anchor="ctr" anchorCtr="0" compatLnSpc="1">
            <a:prstTxWarp prst="textNoShape">
              <a:avLst/>
            </a:prstTxWarp>
            <a:noAutofit/>
          </a:bodyPr>
          <a:lstStyle>
            <a:lvl1pPr marL="0" indent="0" algn="ctr" defTabSz="546736" rtl="0" eaLnBrk="0" fontAlgn="base" hangingPunct="0">
              <a:spcBef>
                <a:spcPct val="20000"/>
              </a:spcBef>
              <a:spcAft>
                <a:spcPct val="0"/>
              </a:spcAft>
              <a:buClr>
                <a:srgbClr val="B41818"/>
              </a:buClr>
              <a:buFont typeface="Wingdings" panose="05000000000000000000" pitchFamily="2" charset="2"/>
              <a:buNone/>
              <a:defRPr sz="2280" kern="1200">
                <a:solidFill>
                  <a:schemeClr val="tx1">
                    <a:tint val="75000"/>
                  </a:schemeClr>
                </a:solidFill>
                <a:latin typeface="Arial"/>
                <a:ea typeface="+mn-ea"/>
                <a:cs typeface="Arial"/>
              </a:defRPr>
            </a:lvl1pPr>
            <a:lvl2pPr marL="548617" indent="0" algn="ctr" defTabSz="546736" rtl="0" eaLnBrk="0" fontAlgn="base" hangingPunct="0">
              <a:spcBef>
                <a:spcPct val="20000"/>
              </a:spcBef>
              <a:spcAft>
                <a:spcPct val="0"/>
              </a:spcAft>
              <a:buClr>
                <a:srgbClr val="B41818"/>
              </a:buClr>
              <a:buFont typeface="Wingdings" panose="05000000000000000000" pitchFamily="2" charset="2"/>
              <a:buNone/>
              <a:defRPr sz="2400" kern="1200">
                <a:solidFill>
                  <a:schemeClr val="tx1">
                    <a:tint val="75000"/>
                  </a:schemeClr>
                </a:solidFill>
                <a:latin typeface="Arial"/>
                <a:ea typeface="+mn-ea"/>
                <a:cs typeface="Arial"/>
              </a:defRPr>
            </a:lvl2pPr>
            <a:lvl3pPr marL="1097237" indent="0" algn="ctr" defTabSz="546736" rtl="0" eaLnBrk="0" fontAlgn="base" hangingPunct="0">
              <a:spcBef>
                <a:spcPct val="20000"/>
              </a:spcBef>
              <a:spcAft>
                <a:spcPct val="0"/>
              </a:spcAft>
              <a:buClr>
                <a:srgbClr val="B41818"/>
              </a:buClr>
              <a:buFont typeface="Wingdings" panose="05000000000000000000" pitchFamily="2" charset="2"/>
              <a:buNone/>
              <a:defRPr kern="1200">
                <a:solidFill>
                  <a:schemeClr val="tx1">
                    <a:tint val="75000"/>
                  </a:schemeClr>
                </a:solidFill>
                <a:latin typeface="Arial"/>
                <a:ea typeface="+mn-ea"/>
                <a:cs typeface="Arial"/>
              </a:defRPr>
            </a:lvl3pPr>
            <a:lvl4pPr marL="1645854" indent="0" algn="ctr" defTabSz="546736" rtl="0" eaLnBrk="0" fontAlgn="base" hangingPunct="0">
              <a:spcBef>
                <a:spcPct val="20000"/>
              </a:spcBef>
              <a:spcAft>
                <a:spcPct val="0"/>
              </a:spcAft>
              <a:buClr>
                <a:srgbClr val="B41818"/>
              </a:buClr>
              <a:buFont typeface="Wingdings" panose="05000000000000000000" pitchFamily="2" charset="2"/>
              <a:buNone/>
              <a:defRPr sz="2400" kern="1200">
                <a:solidFill>
                  <a:schemeClr val="tx1">
                    <a:tint val="75000"/>
                  </a:schemeClr>
                </a:solidFill>
                <a:latin typeface="Arial"/>
                <a:ea typeface="+mn-ea"/>
                <a:cs typeface="Arial"/>
              </a:defRPr>
            </a:lvl4pPr>
            <a:lvl5pPr marL="2194472" indent="0" algn="ctr" defTabSz="546736" rtl="0" eaLnBrk="0" fontAlgn="base" hangingPunct="0">
              <a:spcBef>
                <a:spcPct val="20000"/>
              </a:spcBef>
              <a:spcAft>
                <a:spcPct val="0"/>
              </a:spcAft>
              <a:buClr>
                <a:srgbClr val="B41818"/>
              </a:buClr>
              <a:buFont typeface="Wingdings" panose="05000000000000000000" pitchFamily="2" charset="2"/>
              <a:buNone/>
              <a:defRPr sz="2400" kern="1200">
                <a:solidFill>
                  <a:schemeClr val="tx1">
                    <a:tint val="75000"/>
                  </a:schemeClr>
                </a:solidFill>
                <a:latin typeface="Arial"/>
                <a:ea typeface="+mn-ea"/>
                <a:cs typeface="Arial"/>
              </a:defRPr>
            </a:lvl5pPr>
            <a:lvl6pPr marL="2743091" indent="0" algn="ctr" defTabSz="548617" rtl="0" eaLnBrk="1" latinLnBrk="0" hangingPunct="1">
              <a:spcBef>
                <a:spcPct val="20000"/>
              </a:spcBef>
              <a:buFont typeface="Arial"/>
              <a:buNone/>
              <a:defRPr sz="2400" kern="1200">
                <a:solidFill>
                  <a:schemeClr val="tx1">
                    <a:tint val="75000"/>
                  </a:schemeClr>
                </a:solidFill>
                <a:latin typeface="+mn-lt"/>
                <a:ea typeface="+mn-ea"/>
                <a:cs typeface="+mn-cs"/>
              </a:defRPr>
            </a:lvl6pPr>
            <a:lvl7pPr marL="3291708" indent="0" algn="ctr" defTabSz="548617" rtl="0" eaLnBrk="1" latinLnBrk="0" hangingPunct="1">
              <a:spcBef>
                <a:spcPct val="20000"/>
              </a:spcBef>
              <a:buFont typeface="Arial"/>
              <a:buNone/>
              <a:defRPr sz="2400" kern="1200">
                <a:solidFill>
                  <a:schemeClr val="tx1">
                    <a:tint val="75000"/>
                  </a:schemeClr>
                </a:solidFill>
                <a:latin typeface="+mn-lt"/>
                <a:ea typeface="+mn-ea"/>
                <a:cs typeface="+mn-cs"/>
              </a:defRPr>
            </a:lvl7pPr>
            <a:lvl8pPr marL="3840326" indent="0" algn="ctr" defTabSz="548617" rtl="0" eaLnBrk="1" latinLnBrk="0" hangingPunct="1">
              <a:spcBef>
                <a:spcPct val="20000"/>
              </a:spcBef>
              <a:buFont typeface="Arial"/>
              <a:buNone/>
              <a:defRPr sz="2400" kern="1200">
                <a:solidFill>
                  <a:schemeClr val="tx1">
                    <a:tint val="75000"/>
                  </a:schemeClr>
                </a:solidFill>
                <a:latin typeface="+mn-lt"/>
                <a:ea typeface="+mn-ea"/>
                <a:cs typeface="+mn-cs"/>
              </a:defRPr>
            </a:lvl8pPr>
            <a:lvl9pPr marL="4388945" indent="0" algn="ctr" defTabSz="548617" rtl="0" eaLnBrk="1" latinLnBrk="0" hangingPunct="1">
              <a:spcBef>
                <a:spcPct val="20000"/>
              </a:spcBef>
              <a:buFont typeface="Arial"/>
              <a:buNone/>
              <a:defRPr sz="2400" kern="1200">
                <a:solidFill>
                  <a:schemeClr val="tx1">
                    <a:tint val="75000"/>
                  </a:schemeClr>
                </a:solidFill>
                <a:latin typeface="+mn-lt"/>
                <a:ea typeface="+mn-ea"/>
                <a:cs typeface="+mn-cs"/>
              </a:defRPr>
            </a:lvl9pPr>
          </a:lstStyle>
          <a:p>
            <a:pPr>
              <a:lnSpc>
                <a:spcPct val="107000"/>
              </a:lnSpc>
              <a:spcBef>
                <a:spcPts val="0"/>
              </a:spcBef>
              <a:spcAft>
                <a:spcPts val="800"/>
              </a:spcAft>
            </a:pPr>
            <a:r>
              <a:rPr lang="it-IT" sz="1800" i="1" dirty="0" smtClean="0">
                <a:solidFill>
                  <a:schemeClr val="tx2">
                    <a:lumMod val="50000"/>
                  </a:schemeClr>
                </a:solidFill>
                <a:latin typeface="Calibri" panose="020F0502020204030204" pitchFamily="34" charset="0"/>
                <a:ea typeface="Calibri" panose="020F0502020204030204" pitchFamily="34" charset="0"/>
                <a:cs typeface="Times New Roman" panose="02020603050405020304" pitchFamily="18" charset="0"/>
              </a:rPr>
              <a:t>Anastasia Sarelli</a:t>
            </a:r>
            <a:r>
              <a:rPr lang="it-IT" sz="1800" i="1" baseline="30000" dirty="0" smtClean="0">
                <a:solidFill>
                  <a:schemeClr val="tx2">
                    <a:lumMod val="50000"/>
                  </a:schemeClr>
                </a:solidFill>
                <a:latin typeface="Calibri" panose="020F0502020204030204" pitchFamily="34" charset="0"/>
                <a:ea typeface="Calibri" panose="020F0502020204030204" pitchFamily="34" charset="0"/>
                <a:cs typeface="Times New Roman" panose="02020603050405020304" pitchFamily="18" charset="0"/>
              </a:rPr>
              <a:t>(1)</a:t>
            </a:r>
            <a:r>
              <a:rPr lang="it-IT" sz="1800" i="1" dirty="0" smtClean="0">
                <a:solidFill>
                  <a:schemeClr val="tx2">
                    <a:lumMod val="50000"/>
                  </a:schemeClr>
                </a:solidFill>
                <a:latin typeface="Calibri" panose="020F0502020204030204" pitchFamily="34" charset="0"/>
                <a:ea typeface="Calibri" panose="020F0502020204030204" pitchFamily="34" charset="0"/>
                <a:cs typeface="Times New Roman" panose="02020603050405020304" pitchFamily="18" charset="0"/>
              </a:rPr>
              <a:t>, Giulio Ceriola</a:t>
            </a:r>
            <a:r>
              <a:rPr lang="it-IT" sz="1800" i="1" baseline="30000" dirty="0" smtClean="0">
                <a:solidFill>
                  <a:schemeClr val="tx2">
                    <a:lumMod val="50000"/>
                  </a:schemeClr>
                </a:solidFill>
                <a:latin typeface="Calibri" panose="020F0502020204030204" pitchFamily="34" charset="0"/>
                <a:ea typeface="Calibri" panose="020F0502020204030204" pitchFamily="34" charset="0"/>
                <a:cs typeface="Times New Roman" panose="02020603050405020304" pitchFamily="18" charset="0"/>
              </a:rPr>
              <a:t>(2)</a:t>
            </a:r>
            <a:r>
              <a:rPr lang="it-IT" sz="1800" i="1" dirty="0" smtClean="0">
                <a:solidFill>
                  <a:schemeClr val="tx2">
                    <a:lumMod val="50000"/>
                  </a:schemeClr>
                </a:solidFill>
                <a:latin typeface="Calibri" panose="020F0502020204030204" pitchFamily="34" charset="0"/>
                <a:ea typeface="Calibri" panose="020F0502020204030204" pitchFamily="34" charset="0"/>
                <a:cs typeface="Times New Roman" panose="02020603050405020304" pitchFamily="18" charset="0"/>
              </a:rPr>
              <a:t>, Daniela Iasillo</a:t>
            </a:r>
            <a:r>
              <a:rPr lang="it-IT" sz="1800" i="1" baseline="30000" dirty="0" smtClean="0">
                <a:solidFill>
                  <a:schemeClr val="tx2">
                    <a:lumMod val="50000"/>
                  </a:schemeClr>
                </a:solidFill>
                <a:latin typeface="Calibri" panose="020F0502020204030204" pitchFamily="34" charset="0"/>
                <a:ea typeface="Calibri" panose="020F0502020204030204" pitchFamily="34" charset="0"/>
                <a:cs typeface="Times New Roman" panose="02020603050405020304" pitchFamily="18" charset="0"/>
              </a:rPr>
              <a:t>(1)</a:t>
            </a:r>
            <a:r>
              <a:rPr lang="it-IT" sz="1800" i="1" dirty="0" smtClean="0">
                <a:solidFill>
                  <a:schemeClr val="tx2">
                    <a:lumMod val="50000"/>
                  </a:schemeClr>
                </a:solidFill>
                <a:latin typeface="Calibri" panose="020F0502020204030204" pitchFamily="34" charset="0"/>
                <a:ea typeface="Calibri" panose="020F0502020204030204" pitchFamily="34" charset="0"/>
                <a:cs typeface="Times New Roman" panose="02020603050405020304" pitchFamily="18" charset="0"/>
              </a:rPr>
              <a:t>, Antonello Aiello</a:t>
            </a:r>
            <a:r>
              <a:rPr lang="it-IT" sz="1800" i="1" baseline="30000" dirty="0" smtClean="0">
                <a:solidFill>
                  <a:schemeClr val="tx2">
                    <a:lumMod val="50000"/>
                  </a:schemeClr>
                </a:solidFill>
                <a:latin typeface="Calibri" panose="020F0502020204030204" pitchFamily="34" charset="0"/>
                <a:ea typeface="Calibri" panose="020F0502020204030204" pitchFamily="34" charset="0"/>
                <a:cs typeface="Times New Roman" panose="02020603050405020304" pitchFamily="18" charset="0"/>
              </a:rPr>
              <a:t>(2)</a:t>
            </a:r>
            <a:r>
              <a:rPr lang="it-IT" sz="1800" i="1" dirty="0" smtClean="0">
                <a:solidFill>
                  <a:schemeClr val="tx2">
                    <a:lumMod val="50000"/>
                  </a:schemeClr>
                </a:solidFill>
                <a:latin typeface="Calibri" panose="020F0502020204030204" pitchFamily="34" charset="0"/>
                <a:ea typeface="Calibri" panose="020F0502020204030204" pitchFamily="34" charset="0"/>
                <a:cs typeface="Times New Roman" panose="02020603050405020304" pitchFamily="18" charset="0"/>
              </a:rPr>
              <a:t>, Daniela Drimaco</a:t>
            </a:r>
            <a:r>
              <a:rPr lang="it-IT" sz="1800" i="1" baseline="30000" dirty="0" smtClean="0">
                <a:solidFill>
                  <a:schemeClr val="tx2">
                    <a:lumMod val="50000"/>
                  </a:schemeClr>
                </a:solidFill>
                <a:latin typeface="Calibri" panose="020F0502020204030204" pitchFamily="34" charset="0"/>
                <a:ea typeface="Calibri" panose="020F0502020204030204" pitchFamily="34" charset="0"/>
                <a:cs typeface="Times New Roman" panose="02020603050405020304" pitchFamily="18" charset="0"/>
              </a:rPr>
              <a:t>(2)</a:t>
            </a:r>
          </a:p>
          <a:p>
            <a:pPr>
              <a:lnSpc>
                <a:spcPct val="107000"/>
              </a:lnSpc>
              <a:spcBef>
                <a:spcPts val="0"/>
              </a:spcBef>
              <a:spcAft>
                <a:spcPts val="800"/>
              </a:spcAft>
            </a:pPr>
            <a:r>
              <a:rPr lang="en-US" sz="1600" dirty="0" smtClean="0">
                <a:solidFill>
                  <a:schemeClr val="tx2">
                    <a:lumMod val="50000"/>
                  </a:schemeClr>
                </a:solidFill>
                <a:latin typeface="Calibri" panose="020F0502020204030204" pitchFamily="34" charset="0"/>
                <a:ea typeface="Calibri" panose="020F0502020204030204" pitchFamily="34" charset="0"/>
                <a:cs typeface="Times New Roman" panose="02020603050405020304" pitchFamily="18" charset="0"/>
              </a:rPr>
              <a:t>(1) Planetek Hellas EPE, Athens, Greece, (2) Planetek Italia </a:t>
            </a:r>
            <a:r>
              <a:rPr lang="en-US" sz="1600" dirty="0" err="1" smtClean="0">
                <a:solidFill>
                  <a:schemeClr val="tx2">
                    <a:lumMod val="50000"/>
                  </a:schemeClr>
                </a:solidFill>
                <a:latin typeface="Calibri" panose="020F0502020204030204" pitchFamily="34" charset="0"/>
                <a:ea typeface="Calibri" panose="020F0502020204030204" pitchFamily="34" charset="0"/>
                <a:cs typeface="Times New Roman" panose="02020603050405020304" pitchFamily="18" charset="0"/>
              </a:rPr>
              <a:t>S.r.l</a:t>
            </a:r>
            <a:r>
              <a:rPr lang="en-US" sz="1600" dirty="0" smtClean="0">
                <a:solidFill>
                  <a:schemeClr val="tx2">
                    <a:lumMod val="50000"/>
                  </a:schemeClr>
                </a:solidFill>
                <a:latin typeface="Calibri" panose="020F0502020204030204" pitchFamily="34" charset="0"/>
                <a:ea typeface="Calibri" panose="020F0502020204030204" pitchFamily="34" charset="0"/>
                <a:cs typeface="Times New Roman" panose="02020603050405020304" pitchFamily="18" charset="0"/>
              </a:rPr>
              <a:t>., Bari, Italy</a:t>
            </a:r>
            <a:endParaRPr lang="en-US" sz="1600" dirty="0">
              <a:solidFill>
                <a:schemeClr val="tx2">
                  <a:lumMod val="50000"/>
                </a:schemeClr>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80737784"/>
      </p:ext>
    </p:extLst>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2" y="600076"/>
            <a:ext cx="11429998" cy="1143000"/>
          </a:xfrm>
        </p:spPr>
        <p:txBody>
          <a:bodyPr/>
          <a:lstStyle/>
          <a:p>
            <a:pPr>
              <a:defRPr/>
            </a:pPr>
            <a:r>
              <a:rPr lang="en-US" sz="3200" b="1" dirty="0">
                <a:solidFill>
                  <a:schemeClr val="tx2"/>
                </a:solidFill>
              </a:rPr>
              <a:t>Map results (1/2)</a:t>
            </a:r>
          </a:p>
        </p:txBody>
      </p:sp>
      <p:sp>
        <p:nvSpPr>
          <p:cNvPr id="9" name="Content Placeholder 4"/>
          <p:cNvSpPr txBox="1">
            <a:spLocks/>
          </p:cNvSpPr>
          <p:nvPr/>
        </p:nvSpPr>
        <p:spPr bwMode="auto">
          <a:xfrm>
            <a:off x="401259" y="1743076"/>
            <a:ext cx="3386710" cy="41554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342900" algn="l" rtl="0" eaLnBrk="1" fontAlgn="base" hangingPunct="1">
              <a:lnSpc>
                <a:spcPct val="119000"/>
              </a:lnSpc>
              <a:spcBef>
                <a:spcPct val="20000"/>
              </a:spcBef>
              <a:spcAft>
                <a:spcPct val="0"/>
              </a:spcAft>
              <a:buClr>
                <a:schemeClr val="accent1"/>
              </a:buClr>
              <a:buFontTx/>
              <a:buNone/>
              <a:defRPr lang="en-GB" sz="1600" dirty="0" smtClean="0">
                <a:solidFill>
                  <a:schemeClr val="bg2"/>
                </a:solidFill>
                <a:latin typeface="Verdana"/>
                <a:ea typeface="+mn-ea"/>
                <a:cs typeface="Verdana"/>
              </a:defRPr>
            </a:lvl1pPr>
            <a:lvl2pPr marL="8100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2pPr>
            <a:lvl3pPr marL="14076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3pPr>
            <a:lvl4pPr marL="20052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4pPr>
            <a:lvl5pPr marL="26028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5pPr>
            <a:lvl6pPr marL="34798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6pPr>
            <a:lvl7pPr marL="39370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7pPr>
            <a:lvl8pPr marL="43942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8pPr>
            <a:lvl9pPr marL="48514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9pPr>
          </a:lstStyle>
          <a:p>
            <a:pPr marL="285750" indent="-285750">
              <a:buFont typeface="Arial" panose="020B0604020202020204" pitchFamily="34" charset="0"/>
              <a:buChar char="•"/>
            </a:pPr>
            <a:r>
              <a:rPr lang="it-IT" sz="2000" dirty="0" smtClean="0">
                <a:solidFill>
                  <a:schemeClr val="bg1">
                    <a:lumMod val="50000"/>
                  </a:schemeClr>
                </a:solidFill>
                <a:latin typeface="+mn-lt"/>
              </a:rPr>
              <a:t>Spatial distribution of eutrophication probability</a:t>
            </a:r>
          </a:p>
          <a:p>
            <a:pPr marL="285750" indent="-285750">
              <a:buFont typeface="Arial" panose="020B0604020202020204" pitchFamily="34" charset="0"/>
              <a:buChar char="•"/>
            </a:pPr>
            <a:r>
              <a:rPr lang="it-IT" sz="2000" dirty="0" smtClean="0">
                <a:solidFill>
                  <a:schemeClr val="bg1">
                    <a:lumMod val="50000"/>
                  </a:schemeClr>
                </a:solidFill>
                <a:latin typeface="+mn-lt"/>
              </a:rPr>
              <a:t>Detection of problem areas</a:t>
            </a:r>
          </a:p>
          <a:p>
            <a:pPr marL="285750" indent="-285750">
              <a:buFont typeface="Arial" panose="020B0604020202020204" pitchFamily="34" charset="0"/>
              <a:buChar char="•"/>
            </a:pPr>
            <a:r>
              <a:rPr lang="it-IT" sz="2000" dirty="0" smtClean="0">
                <a:solidFill>
                  <a:schemeClr val="bg1">
                    <a:lumMod val="50000"/>
                  </a:schemeClr>
                </a:solidFill>
                <a:latin typeface="+mn-lt"/>
              </a:rPr>
              <a:t>Awareness of the ICEP distribution per country</a:t>
            </a:r>
          </a:p>
          <a:p>
            <a:pPr marL="285750" indent="-285750">
              <a:buFont typeface="Arial" panose="020B0604020202020204" pitchFamily="34" charset="0"/>
              <a:buChar char="•"/>
            </a:pPr>
            <a:r>
              <a:rPr lang="it-IT" sz="2000" dirty="0" smtClean="0">
                <a:solidFill>
                  <a:schemeClr val="bg1">
                    <a:lumMod val="50000"/>
                  </a:schemeClr>
                </a:solidFill>
                <a:latin typeface="+mn-lt"/>
              </a:rPr>
              <a:t>Comparison and evaluation of progress</a:t>
            </a:r>
          </a:p>
        </p:txBody>
      </p:sp>
      <p:pic>
        <p:nvPicPr>
          <p:cNvPr id="11" name="Picture 10" descr="C:\Users\a.sarelli\AppData\Local\Microsoft\Windows\INetCache\Content.Word\monthly_means.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87969" y="1609271"/>
            <a:ext cx="7661282" cy="3927285"/>
          </a:xfrm>
          <a:prstGeom prst="rect">
            <a:avLst/>
          </a:prstGeom>
          <a:noFill/>
          <a:ln>
            <a:noFill/>
          </a:ln>
        </p:spPr>
      </p:pic>
      <p:sp>
        <p:nvSpPr>
          <p:cNvPr id="12" name="Rectangle 11"/>
          <p:cNvSpPr/>
          <p:nvPr/>
        </p:nvSpPr>
        <p:spPr>
          <a:xfrm>
            <a:off x="4115384" y="5636954"/>
            <a:ext cx="7580895" cy="261610"/>
          </a:xfrm>
          <a:prstGeom prst="rect">
            <a:avLst/>
          </a:prstGeom>
        </p:spPr>
        <p:txBody>
          <a:bodyPr wrap="square">
            <a:spAutoFit/>
          </a:bodyPr>
          <a:lstStyle/>
          <a:p>
            <a:r>
              <a:rPr lang="en-US" sz="1100" i="1" dirty="0" smtClean="0">
                <a:latin typeface="Times New Roman" panose="02020603050405020304" pitchFamily="18" charset="0"/>
                <a:ea typeface="PMingLiU"/>
                <a:cs typeface="????"/>
              </a:rPr>
              <a:t>(blue: no problem areas, light green</a:t>
            </a:r>
            <a:r>
              <a:rPr lang="en-US" sz="1100" i="1" dirty="0">
                <a:latin typeface="Times New Roman" panose="02020603050405020304" pitchFamily="18" charset="0"/>
                <a:ea typeface="PMingLiU"/>
                <a:cs typeface="????"/>
              </a:rPr>
              <a:t>: </a:t>
            </a:r>
            <a:r>
              <a:rPr lang="en-US" sz="1100" i="1" dirty="0" smtClean="0">
                <a:latin typeface="Times New Roman" panose="02020603050405020304" pitchFamily="18" charset="0"/>
                <a:ea typeface="PMingLiU"/>
                <a:cs typeface="????"/>
              </a:rPr>
              <a:t>potential problem areas (low), </a:t>
            </a:r>
            <a:r>
              <a:rPr lang="en-US" sz="1100" i="1" dirty="0">
                <a:latin typeface="Times New Roman" panose="02020603050405020304" pitchFamily="18" charset="0"/>
                <a:ea typeface="PMingLiU"/>
                <a:cs typeface="????"/>
              </a:rPr>
              <a:t>orange: potential problem areas </a:t>
            </a:r>
            <a:r>
              <a:rPr lang="en-US" sz="1100" i="1" dirty="0" smtClean="0">
                <a:latin typeface="Times New Roman" panose="02020603050405020304" pitchFamily="18" charset="0"/>
                <a:ea typeface="PMingLiU"/>
                <a:cs typeface="????"/>
              </a:rPr>
              <a:t>(high), </a:t>
            </a:r>
            <a:r>
              <a:rPr lang="en-US" sz="1100" i="1" dirty="0">
                <a:latin typeface="Times New Roman" panose="02020603050405020304" pitchFamily="18" charset="0"/>
                <a:ea typeface="PMingLiU"/>
                <a:cs typeface="????"/>
              </a:rPr>
              <a:t>red: problem areas)</a:t>
            </a:r>
            <a:endParaRPr lang="it-IT" sz="1100" dirty="0"/>
          </a:p>
        </p:txBody>
      </p:sp>
    </p:spTree>
    <p:extLst>
      <p:ext uri="{BB962C8B-B14F-4D97-AF65-F5344CB8AC3E}">
        <p14:creationId xmlns:p14="http://schemas.microsoft.com/office/powerpoint/2010/main" val="380887187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2" y="600076"/>
            <a:ext cx="11429998" cy="1143000"/>
          </a:xfrm>
        </p:spPr>
        <p:txBody>
          <a:bodyPr/>
          <a:lstStyle/>
          <a:p>
            <a:pPr>
              <a:defRPr/>
            </a:pPr>
            <a:r>
              <a:rPr lang="en-US" sz="3200" b="1" dirty="0">
                <a:solidFill>
                  <a:schemeClr val="tx2"/>
                </a:solidFill>
              </a:rPr>
              <a:t>Map results </a:t>
            </a:r>
            <a:r>
              <a:rPr lang="en-US" sz="3200" b="1" dirty="0" smtClean="0">
                <a:solidFill>
                  <a:schemeClr val="tx2"/>
                </a:solidFill>
              </a:rPr>
              <a:t>(2/2)</a:t>
            </a:r>
            <a:endParaRPr lang="en-US" sz="3200" b="1" dirty="0">
              <a:solidFill>
                <a:schemeClr val="tx2"/>
              </a:solidFill>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37597" y="1850021"/>
            <a:ext cx="6400540" cy="4096619"/>
          </a:xfrm>
          <a:prstGeom prst="rect">
            <a:avLst/>
          </a:prstGeom>
        </p:spPr>
      </p:pic>
      <p:sp>
        <p:nvSpPr>
          <p:cNvPr id="7" name="Content Placeholder 4"/>
          <p:cNvSpPr txBox="1">
            <a:spLocks/>
          </p:cNvSpPr>
          <p:nvPr/>
        </p:nvSpPr>
        <p:spPr bwMode="auto">
          <a:xfrm>
            <a:off x="767818" y="2106070"/>
            <a:ext cx="3843196" cy="27886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342900" algn="l" rtl="0" eaLnBrk="1" fontAlgn="base" hangingPunct="1">
              <a:lnSpc>
                <a:spcPct val="119000"/>
              </a:lnSpc>
              <a:spcBef>
                <a:spcPct val="20000"/>
              </a:spcBef>
              <a:spcAft>
                <a:spcPct val="0"/>
              </a:spcAft>
              <a:buClr>
                <a:schemeClr val="accent1"/>
              </a:buClr>
              <a:buFontTx/>
              <a:buNone/>
              <a:defRPr lang="en-GB" sz="1600" dirty="0" smtClean="0">
                <a:solidFill>
                  <a:schemeClr val="bg2"/>
                </a:solidFill>
                <a:latin typeface="Verdana"/>
                <a:ea typeface="+mn-ea"/>
                <a:cs typeface="Verdana"/>
              </a:defRPr>
            </a:lvl1pPr>
            <a:lvl2pPr marL="8100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2pPr>
            <a:lvl3pPr marL="14076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3pPr>
            <a:lvl4pPr marL="20052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4pPr>
            <a:lvl5pPr marL="26028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5pPr>
            <a:lvl6pPr marL="34798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6pPr>
            <a:lvl7pPr marL="39370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7pPr>
            <a:lvl8pPr marL="43942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8pPr>
            <a:lvl9pPr marL="48514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9pPr>
          </a:lstStyle>
          <a:p>
            <a:pPr indent="0"/>
            <a:r>
              <a:rPr lang="it-IT" dirty="0" smtClean="0">
                <a:solidFill>
                  <a:schemeClr val="bg1">
                    <a:lumMod val="50000"/>
                  </a:schemeClr>
                </a:solidFill>
                <a:latin typeface="+mn-lt"/>
              </a:rPr>
              <a:t>(example, August 2017)</a:t>
            </a:r>
          </a:p>
          <a:p>
            <a:pPr indent="0"/>
            <a:r>
              <a:rPr lang="it-IT" sz="2000" u="sng" dirty="0" smtClean="0">
                <a:solidFill>
                  <a:schemeClr val="bg1">
                    <a:lumMod val="50000"/>
                  </a:schemeClr>
                </a:solidFill>
                <a:latin typeface="+mn-lt"/>
              </a:rPr>
              <a:t>UK Contiguous Zone:</a:t>
            </a:r>
          </a:p>
          <a:p>
            <a:pPr marL="342900">
              <a:buFont typeface="+mj-lt"/>
              <a:buAutoNum type="alphaLcParenR"/>
            </a:pPr>
            <a:r>
              <a:rPr lang="it-IT" sz="2000" dirty="0" smtClean="0">
                <a:solidFill>
                  <a:schemeClr val="bg1">
                    <a:lumMod val="50000"/>
                  </a:schemeClr>
                </a:solidFill>
                <a:latin typeface="+mn-lt"/>
              </a:rPr>
              <a:t>River Thames estuary</a:t>
            </a:r>
          </a:p>
          <a:p>
            <a:pPr marL="342900">
              <a:buFont typeface="+mj-lt"/>
              <a:buAutoNum type="alphaLcParenR"/>
            </a:pPr>
            <a:r>
              <a:rPr lang="it-IT" sz="2000" dirty="0" smtClean="0">
                <a:solidFill>
                  <a:schemeClr val="bg1">
                    <a:lumMod val="50000"/>
                  </a:schemeClr>
                </a:solidFill>
                <a:latin typeface="+mn-lt"/>
              </a:rPr>
              <a:t>River Severn estuary</a:t>
            </a:r>
          </a:p>
          <a:p>
            <a:pPr marL="342900">
              <a:buFont typeface="+mj-lt"/>
              <a:buAutoNum type="alphaLcParenR"/>
            </a:pPr>
            <a:r>
              <a:rPr lang="it-IT" sz="2000" dirty="0" smtClean="0">
                <a:solidFill>
                  <a:schemeClr val="bg1">
                    <a:lumMod val="50000"/>
                  </a:schemeClr>
                </a:solidFill>
                <a:latin typeface="+mn-lt"/>
              </a:rPr>
              <a:t>River Ouse estuary</a:t>
            </a:r>
          </a:p>
          <a:p>
            <a:pPr marL="342900">
              <a:buFont typeface="+mj-lt"/>
              <a:buAutoNum type="alphaLcParenR"/>
            </a:pPr>
            <a:endParaRPr lang="it-IT" sz="2000" dirty="0" smtClean="0">
              <a:solidFill>
                <a:schemeClr val="bg1">
                  <a:lumMod val="50000"/>
                </a:schemeClr>
              </a:solidFill>
              <a:latin typeface="+mn-lt"/>
            </a:endParaRPr>
          </a:p>
          <a:p>
            <a:pPr indent="0"/>
            <a:r>
              <a:rPr lang="it-IT" sz="2000" u="sng" dirty="0" smtClean="0">
                <a:solidFill>
                  <a:schemeClr val="bg1">
                    <a:lumMod val="50000"/>
                  </a:schemeClr>
                </a:solidFill>
                <a:latin typeface="+mn-lt"/>
              </a:rPr>
              <a:t>Netherlands Contiguous Zone:</a:t>
            </a:r>
          </a:p>
          <a:p>
            <a:pPr marL="342900">
              <a:buFont typeface="+mj-lt"/>
              <a:buAutoNum type="alphaLcParenR" startAt="4"/>
            </a:pPr>
            <a:r>
              <a:rPr lang="it-IT" sz="2000" dirty="0" smtClean="0">
                <a:solidFill>
                  <a:schemeClr val="bg1">
                    <a:lumMod val="50000"/>
                  </a:schemeClr>
                </a:solidFill>
                <a:latin typeface="+mn-lt"/>
              </a:rPr>
              <a:t>Coastal area of Rotterdam</a:t>
            </a:r>
          </a:p>
        </p:txBody>
      </p:sp>
      <p:sp>
        <p:nvSpPr>
          <p:cNvPr id="10" name="Oval 9"/>
          <p:cNvSpPr/>
          <p:nvPr/>
        </p:nvSpPr>
        <p:spPr>
          <a:xfrm>
            <a:off x="7075497" y="3720842"/>
            <a:ext cx="356804" cy="290515"/>
          </a:xfrm>
          <a:prstGeom prst="ellipse">
            <a:avLst/>
          </a:prstGeom>
          <a:noFill/>
          <a:ln w="19050">
            <a:solidFill>
              <a:srgbClr val="81BFCD"/>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3" name="Oval 12"/>
          <p:cNvSpPr/>
          <p:nvPr/>
        </p:nvSpPr>
        <p:spPr>
          <a:xfrm>
            <a:off x="9123305" y="3775955"/>
            <a:ext cx="356804" cy="290515"/>
          </a:xfrm>
          <a:prstGeom prst="ellipse">
            <a:avLst/>
          </a:prstGeom>
          <a:noFill/>
          <a:ln w="19050">
            <a:solidFill>
              <a:srgbClr val="81BFCD"/>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4" name="Oval 13"/>
          <p:cNvSpPr/>
          <p:nvPr/>
        </p:nvSpPr>
        <p:spPr>
          <a:xfrm>
            <a:off x="10818734" y="3355161"/>
            <a:ext cx="356804" cy="290515"/>
          </a:xfrm>
          <a:prstGeom prst="ellipse">
            <a:avLst/>
          </a:prstGeom>
          <a:noFill/>
          <a:ln w="19050">
            <a:solidFill>
              <a:srgbClr val="81BFCD"/>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5" name="Oval 14"/>
          <p:cNvSpPr/>
          <p:nvPr/>
        </p:nvSpPr>
        <p:spPr>
          <a:xfrm>
            <a:off x="8416269" y="1816779"/>
            <a:ext cx="356804" cy="290515"/>
          </a:xfrm>
          <a:prstGeom prst="ellipse">
            <a:avLst/>
          </a:prstGeom>
          <a:noFill/>
          <a:ln w="19050">
            <a:solidFill>
              <a:srgbClr val="81BFCD"/>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6" name="TextBox 15"/>
          <p:cNvSpPr txBox="1"/>
          <p:nvPr/>
        </p:nvSpPr>
        <p:spPr>
          <a:xfrm>
            <a:off x="8925744" y="3921213"/>
            <a:ext cx="662146" cy="369332"/>
          </a:xfrm>
          <a:prstGeom prst="rect">
            <a:avLst/>
          </a:prstGeom>
          <a:noFill/>
        </p:spPr>
        <p:txBody>
          <a:bodyPr wrap="square" rtlCol="0">
            <a:spAutoFit/>
          </a:bodyPr>
          <a:lstStyle/>
          <a:p>
            <a:r>
              <a:rPr lang="en-US" dirty="0" smtClean="0">
                <a:solidFill>
                  <a:srgbClr val="81BFCD"/>
                </a:solidFill>
              </a:rPr>
              <a:t>a</a:t>
            </a:r>
            <a:endParaRPr lang="it-IT" dirty="0">
              <a:solidFill>
                <a:srgbClr val="81BFCD"/>
              </a:solidFill>
            </a:endParaRPr>
          </a:p>
        </p:txBody>
      </p:sp>
      <p:sp>
        <p:nvSpPr>
          <p:cNvPr id="17" name="TextBox 16"/>
          <p:cNvSpPr txBox="1"/>
          <p:nvPr/>
        </p:nvSpPr>
        <p:spPr>
          <a:xfrm>
            <a:off x="8263598" y="2019526"/>
            <a:ext cx="662146" cy="369332"/>
          </a:xfrm>
          <a:prstGeom prst="rect">
            <a:avLst/>
          </a:prstGeom>
          <a:noFill/>
        </p:spPr>
        <p:txBody>
          <a:bodyPr wrap="square" rtlCol="0">
            <a:spAutoFit/>
          </a:bodyPr>
          <a:lstStyle/>
          <a:p>
            <a:r>
              <a:rPr lang="en-US" dirty="0" smtClean="0">
                <a:solidFill>
                  <a:srgbClr val="81BFCD"/>
                </a:solidFill>
              </a:rPr>
              <a:t>b</a:t>
            </a:r>
            <a:endParaRPr lang="it-IT" dirty="0">
              <a:solidFill>
                <a:srgbClr val="81BFCD"/>
              </a:solidFill>
            </a:endParaRPr>
          </a:p>
        </p:txBody>
      </p:sp>
      <p:sp>
        <p:nvSpPr>
          <p:cNvPr id="18" name="TextBox 17"/>
          <p:cNvSpPr txBox="1"/>
          <p:nvPr/>
        </p:nvSpPr>
        <p:spPr>
          <a:xfrm>
            <a:off x="7177827" y="3938452"/>
            <a:ext cx="662146" cy="369332"/>
          </a:xfrm>
          <a:prstGeom prst="rect">
            <a:avLst/>
          </a:prstGeom>
          <a:noFill/>
        </p:spPr>
        <p:txBody>
          <a:bodyPr wrap="square" rtlCol="0">
            <a:spAutoFit/>
          </a:bodyPr>
          <a:lstStyle/>
          <a:p>
            <a:r>
              <a:rPr lang="en-US" dirty="0" smtClean="0">
                <a:solidFill>
                  <a:srgbClr val="81BFCD"/>
                </a:solidFill>
              </a:rPr>
              <a:t>c</a:t>
            </a:r>
            <a:endParaRPr lang="it-IT" dirty="0">
              <a:solidFill>
                <a:srgbClr val="81BFCD"/>
              </a:solidFill>
            </a:endParaRPr>
          </a:p>
        </p:txBody>
      </p:sp>
      <p:sp>
        <p:nvSpPr>
          <p:cNvPr id="19" name="TextBox 18"/>
          <p:cNvSpPr txBox="1"/>
          <p:nvPr/>
        </p:nvSpPr>
        <p:spPr>
          <a:xfrm>
            <a:off x="11089459" y="3117493"/>
            <a:ext cx="662146" cy="369332"/>
          </a:xfrm>
          <a:prstGeom prst="rect">
            <a:avLst/>
          </a:prstGeom>
          <a:noFill/>
        </p:spPr>
        <p:txBody>
          <a:bodyPr wrap="square" rtlCol="0">
            <a:spAutoFit/>
          </a:bodyPr>
          <a:lstStyle/>
          <a:p>
            <a:r>
              <a:rPr lang="en-US" dirty="0" smtClean="0">
                <a:solidFill>
                  <a:srgbClr val="81BFCD"/>
                </a:solidFill>
              </a:rPr>
              <a:t>d</a:t>
            </a:r>
            <a:endParaRPr lang="it-IT" dirty="0">
              <a:solidFill>
                <a:srgbClr val="81BFCD"/>
              </a:solidFill>
            </a:endParaRPr>
          </a:p>
        </p:txBody>
      </p:sp>
      <p:sp>
        <p:nvSpPr>
          <p:cNvPr id="21" name="Rectangle 20"/>
          <p:cNvSpPr/>
          <p:nvPr/>
        </p:nvSpPr>
        <p:spPr>
          <a:xfrm>
            <a:off x="4961417" y="5968864"/>
            <a:ext cx="6909703" cy="430887"/>
          </a:xfrm>
          <a:prstGeom prst="rect">
            <a:avLst/>
          </a:prstGeom>
        </p:spPr>
        <p:txBody>
          <a:bodyPr wrap="square">
            <a:spAutoFit/>
          </a:bodyPr>
          <a:lstStyle/>
          <a:p>
            <a:r>
              <a:rPr lang="en-US" sz="1100" i="1" dirty="0" smtClean="0">
                <a:latin typeface="Times New Roman" panose="02020603050405020304" pitchFamily="18" charset="0"/>
                <a:ea typeface="PMingLiU"/>
                <a:cs typeface="????"/>
              </a:rPr>
              <a:t>(blue: no problem areas, light green</a:t>
            </a:r>
            <a:r>
              <a:rPr lang="en-US" sz="1100" i="1" dirty="0">
                <a:latin typeface="Times New Roman" panose="02020603050405020304" pitchFamily="18" charset="0"/>
                <a:ea typeface="PMingLiU"/>
                <a:cs typeface="????"/>
              </a:rPr>
              <a:t>: </a:t>
            </a:r>
            <a:r>
              <a:rPr lang="en-US" sz="1100" i="1" dirty="0" smtClean="0">
                <a:latin typeface="Times New Roman" panose="02020603050405020304" pitchFamily="18" charset="0"/>
                <a:ea typeface="PMingLiU"/>
                <a:cs typeface="????"/>
              </a:rPr>
              <a:t>potential problem areas (low), </a:t>
            </a:r>
            <a:r>
              <a:rPr lang="en-US" sz="1100" i="1" dirty="0">
                <a:latin typeface="Times New Roman" panose="02020603050405020304" pitchFamily="18" charset="0"/>
                <a:ea typeface="PMingLiU"/>
                <a:cs typeface="????"/>
              </a:rPr>
              <a:t>orange: potential problem areas </a:t>
            </a:r>
            <a:r>
              <a:rPr lang="en-US" sz="1100" i="1" dirty="0" smtClean="0">
                <a:latin typeface="Times New Roman" panose="02020603050405020304" pitchFamily="18" charset="0"/>
                <a:ea typeface="PMingLiU"/>
                <a:cs typeface="????"/>
              </a:rPr>
              <a:t>(high), </a:t>
            </a:r>
            <a:r>
              <a:rPr lang="en-US" sz="1100" i="1" dirty="0">
                <a:latin typeface="Times New Roman" panose="02020603050405020304" pitchFamily="18" charset="0"/>
                <a:ea typeface="PMingLiU"/>
                <a:cs typeface="????"/>
              </a:rPr>
              <a:t>red: problem areas)</a:t>
            </a:r>
            <a:endParaRPr lang="it-IT" sz="1100" dirty="0"/>
          </a:p>
        </p:txBody>
      </p:sp>
      <p:sp>
        <p:nvSpPr>
          <p:cNvPr id="3" name="TextBox 2"/>
          <p:cNvSpPr txBox="1"/>
          <p:nvPr/>
        </p:nvSpPr>
        <p:spPr>
          <a:xfrm>
            <a:off x="609602" y="1355114"/>
            <a:ext cx="5393802" cy="461665"/>
          </a:xfrm>
          <a:prstGeom prst="rect">
            <a:avLst/>
          </a:prstGeom>
          <a:noFill/>
        </p:spPr>
        <p:txBody>
          <a:bodyPr wrap="square" rtlCol="0">
            <a:spAutoFit/>
          </a:bodyPr>
          <a:lstStyle/>
          <a:p>
            <a:r>
              <a:rPr lang="en-US" sz="2400" dirty="0"/>
              <a:t>Identification of Problem Areas</a:t>
            </a:r>
          </a:p>
        </p:txBody>
      </p:sp>
    </p:spTree>
    <p:extLst>
      <p:ext uri="{BB962C8B-B14F-4D97-AF65-F5344CB8AC3E}">
        <p14:creationId xmlns:p14="http://schemas.microsoft.com/office/powerpoint/2010/main" val="295589639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P spid="14" grpId="0" animBg="1"/>
      <p:bldP spid="15" grpId="0" animBg="1"/>
      <p:bldP spid="16" grpId="0"/>
      <p:bldP spid="17" grpId="0"/>
      <p:bldP spid="18"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2" y="600076"/>
            <a:ext cx="11429998" cy="1143000"/>
          </a:xfrm>
        </p:spPr>
        <p:txBody>
          <a:bodyPr/>
          <a:lstStyle/>
          <a:p>
            <a:pPr>
              <a:defRPr/>
            </a:pPr>
            <a:r>
              <a:rPr lang="en-US" sz="3200" b="1" dirty="0">
                <a:solidFill>
                  <a:schemeClr val="tx2"/>
                </a:solidFill>
              </a:rPr>
              <a:t>Graph results – Statistics</a:t>
            </a:r>
          </a:p>
        </p:txBody>
      </p:sp>
      <p:sp>
        <p:nvSpPr>
          <p:cNvPr id="20" name="Content Placeholder 4"/>
          <p:cNvSpPr txBox="1">
            <a:spLocks/>
          </p:cNvSpPr>
          <p:nvPr/>
        </p:nvSpPr>
        <p:spPr bwMode="auto">
          <a:xfrm>
            <a:off x="1469582" y="2895480"/>
            <a:ext cx="8785839" cy="27886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342900" algn="l" rtl="0" eaLnBrk="1" fontAlgn="base" hangingPunct="1">
              <a:lnSpc>
                <a:spcPct val="119000"/>
              </a:lnSpc>
              <a:spcBef>
                <a:spcPct val="20000"/>
              </a:spcBef>
              <a:spcAft>
                <a:spcPct val="0"/>
              </a:spcAft>
              <a:buClr>
                <a:schemeClr val="accent1"/>
              </a:buClr>
              <a:buFontTx/>
              <a:buNone/>
              <a:defRPr lang="en-GB" sz="1600" dirty="0" smtClean="0">
                <a:solidFill>
                  <a:schemeClr val="bg2"/>
                </a:solidFill>
                <a:latin typeface="Verdana"/>
                <a:ea typeface="+mn-ea"/>
                <a:cs typeface="Verdana"/>
              </a:defRPr>
            </a:lvl1pPr>
            <a:lvl2pPr marL="8100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2pPr>
            <a:lvl3pPr marL="14076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3pPr>
            <a:lvl4pPr marL="20052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4pPr>
            <a:lvl5pPr marL="26028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5pPr>
            <a:lvl6pPr marL="34798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6pPr>
            <a:lvl7pPr marL="39370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7pPr>
            <a:lvl8pPr marL="43942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8pPr>
            <a:lvl9pPr marL="48514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9pPr>
          </a:lstStyle>
          <a:p>
            <a:pPr>
              <a:buFont typeface="Arial" panose="020B0604020202020204" pitchFamily="34" charset="0"/>
              <a:buChar char="•"/>
            </a:pPr>
            <a:endParaRPr lang="it-IT" dirty="0"/>
          </a:p>
        </p:txBody>
      </p:sp>
      <p:pic>
        <p:nvPicPr>
          <p:cNvPr id="23" name="Picture 22"/>
          <p:cNvPicPr/>
          <p:nvPr/>
        </p:nvPicPr>
        <p:blipFill>
          <a:blip r:embed="rId3"/>
          <a:stretch>
            <a:fillRect/>
          </a:stretch>
        </p:blipFill>
        <p:spPr>
          <a:xfrm>
            <a:off x="800100" y="1839730"/>
            <a:ext cx="10345662" cy="2457950"/>
          </a:xfrm>
          <a:prstGeom prst="rect">
            <a:avLst/>
          </a:prstGeom>
        </p:spPr>
      </p:pic>
      <p:sp>
        <p:nvSpPr>
          <p:cNvPr id="24" name="Rectangle 23"/>
          <p:cNvSpPr/>
          <p:nvPr/>
        </p:nvSpPr>
        <p:spPr>
          <a:xfrm>
            <a:off x="840253" y="2209560"/>
            <a:ext cx="319075" cy="153948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800100" y="2213085"/>
            <a:ext cx="1009650" cy="261610"/>
          </a:xfrm>
          <a:prstGeom prst="rect">
            <a:avLst/>
          </a:prstGeom>
          <a:noFill/>
        </p:spPr>
        <p:txBody>
          <a:bodyPr wrap="square" rtlCol="0">
            <a:spAutoFit/>
          </a:bodyPr>
          <a:lstStyle/>
          <a:p>
            <a:r>
              <a:rPr lang="en-US" sz="1100" dirty="0" smtClean="0">
                <a:solidFill>
                  <a:schemeClr val="bg1">
                    <a:lumMod val="50000"/>
                  </a:schemeClr>
                </a:solidFill>
              </a:rPr>
              <a:t>100</a:t>
            </a:r>
            <a:endParaRPr lang="en-US" sz="1100" dirty="0">
              <a:solidFill>
                <a:schemeClr val="bg1">
                  <a:lumMod val="50000"/>
                </a:schemeClr>
              </a:solidFill>
            </a:endParaRPr>
          </a:p>
        </p:txBody>
      </p:sp>
      <p:sp>
        <p:nvSpPr>
          <p:cNvPr id="26" name="TextBox 25"/>
          <p:cNvSpPr txBox="1"/>
          <p:nvPr/>
        </p:nvSpPr>
        <p:spPr>
          <a:xfrm>
            <a:off x="836454" y="2472405"/>
            <a:ext cx="508624" cy="261610"/>
          </a:xfrm>
          <a:prstGeom prst="rect">
            <a:avLst/>
          </a:prstGeom>
          <a:noFill/>
        </p:spPr>
        <p:txBody>
          <a:bodyPr wrap="square" rtlCol="0">
            <a:spAutoFit/>
          </a:bodyPr>
          <a:lstStyle/>
          <a:p>
            <a:r>
              <a:rPr lang="en-US" sz="1100" dirty="0" smtClean="0">
                <a:solidFill>
                  <a:schemeClr val="bg1">
                    <a:lumMod val="50000"/>
                  </a:schemeClr>
                </a:solidFill>
              </a:rPr>
              <a:t> </a:t>
            </a:r>
            <a:r>
              <a:rPr lang="en-US" sz="1100" dirty="0" smtClean="0">
                <a:solidFill>
                  <a:schemeClr val="bg1">
                    <a:lumMod val="50000"/>
                  </a:schemeClr>
                </a:solidFill>
              </a:rPr>
              <a:t>80</a:t>
            </a:r>
            <a:endParaRPr lang="en-US" sz="1100" dirty="0">
              <a:solidFill>
                <a:schemeClr val="bg1">
                  <a:lumMod val="50000"/>
                </a:schemeClr>
              </a:solidFill>
            </a:endParaRPr>
          </a:p>
        </p:txBody>
      </p:sp>
      <p:sp>
        <p:nvSpPr>
          <p:cNvPr id="27" name="TextBox 26"/>
          <p:cNvSpPr txBox="1"/>
          <p:nvPr/>
        </p:nvSpPr>
        <p:spPr>
          <a:xfrm>
            <a:off x="880736" y="2555841"/>
            <a:ext cx="371466" cy="430887"/>
          </a:xfrm>
          <a:prstGeom prst="rect">
            <a:avLst/>
          </a:prstGeom>
          <a:noFill/>
        </p:spPr>
        <p:txBody>
          <a:bodyPr wrap="square" rtlCol="0">
            <a:spAutoFit/>
          </a:bodyPr>
          <a:lstStyle/>
          <a:p>
            <a:r>
              <a:rPr lang="en-US" sz="1100" dirty="0" smtClean="0">
                <a:solidFill>
                  <a:schemeClr val="bg1">
                    <a:lumMod val="50000"/>
                  </a:schemeClr>
                </a:solidFill>
              </a:rPr>
              <a:t> 60</a:t>
            </a:r>
            <a:endParaRPr lang="en-US" sz="1100" dirty="0">
              <a:solidFill>
                <a:schemeClr val="bg1">
                  <a:lumMod val="50000"/>
                </a:schemeClr>
              </a:solidFill>
            </a:endParaRPr>
          </a:p>
        </p:txBody>
      </p:sp>
      <p:sp>
        <p:nvSpPr>
          <p:cNvPr id="28" name="TextBox 27"/>
          <p:cNvSpPr txBox="1"/>
          <p:nvPr/>
        </p:nvSpPr>
        <p:spPr>
          <a:xfrm>
            <a:off x="880737" y="2791482"/>
            <a:ext cx="371466" cy="430887"/>
          </a:xfrm>
          <a:prstGeom prst="rect">
            <a:avLst/>
          </a:prstGeom>
          <a:noFill/>
        </p:spPr>
        <p:txBody>
          <a:bodyPr wrap="square" rtlCol="0">
            <a:spAutoFit/>
          </a:bodyPr>
          <a:lstStyle/>
          <a:p>
            <a:r>
              <a:rPr lang="en-US" sz="1100" dirty="0" smtClean="0">
                <a:solidFill>
                  <a:schemeClr val="bg1">
                    <a:lumMod val="50000"/>
                  </a:schemeClr>
                </a:solidFill>
              </a:rPr>
              <a:t> 40</a:t>
            </a:r>
            <a:endParaRPr lang="en-US" sz="1100" dirty="0">
              <a:solidFill>
                <a:schemeClr val="bg1">
                  <a:lumMod val="50000"/>
                </a:schemeClr>
              </a:solidFill>
            </a:endParaRPr>
          </a:p>
        </p:txBody>
      </p:sp>
      <p:sp>
        <p:nvSpPr>
          <p:cNvPr id="29" name="TextBox 28"/>
          <p:cNvSpPr txBox="1"/>
          <p:nvPr/>
        </p:nvSpPr>
        <p:spPr>
          <a:xfrm>
            <a:off x="880736" y="3027123"/>
            <a:ext cx="371467" cy="430887"/>
          </a:xfrm>
          <a:prstGeom prst="rect">
            <a:avLst/>
          </a:prstGeom>
          <a:noFill/>
        </p:spPr>
        <p:txBody>
          <a:bodyPr wrap="square" rtlCol="0">
            <a:spAutoFit/>
          </a:bodyPr>
          <a:lstStyle/>
          <a:p>
            <a:r>
              <a:rPr lang="en-US" sz="1100" dirty="0" smtClean="0">
                <a:solidFill>
                  <a:schemeClr val="bg1">
                    <a:lumMod val="50000"/>
                  </a:schemeClr>
                </a:solidFill>
              </a:rPr>
              <a:t> 20</a:t>
            </a:r>
            <a:endParaRPr lang="en-US" sz="1100" dirty="0">
              <a:solidFill>
                <a:schemeClr val="bg1">
                  <a:lumMod val="50000"/>
                </a:schemeClr>
              </a:solidFill>
            </a:endParaRPr>
          </a:p>
        </p:txBody>
      </p:sp>
      <p:sp>
        <p:nvSpPr>
          <p:cNvPr id="30" name="TextBox 29"/>
          <p:cNvSpPr txBox="1"/>
          <p:nvPr/>
        </p:nvSpPr>
        <p:spPr>
          <a:xfrm>
            <a:off x="951988" y="3301442"/>
            <a:ext cx="371467" cy="430887"/>
          </a:xfrm>
          <a:prstGeom prst="rect">
            <a:avLst/>
          </a:prstGeom>
          <a:noFill/>
        </p:spPr>
        <p:txBody>
          <a:bodyPr wrap="square" rtlCol="0">
            <a:spAutoFit/>
          </a:bodyPr>
          <a:lstStyle/>
          <a:p>
            <a:r>
              <a:rPr lang="en-US" sz="1100" dirty="0" smtClean="0">
                <a:solidFill>
                  <a:schemeClr val="bg1">
                    <a:lumMod val="50000"/>
                  </a:schemeClr>
                </a:solidFill>
              </a:rPr>
              <a:t>   0</a:t>
            </a:r>
            <a:endParaRPr lang="en-US" sz="1100" dirty="0">
              <a:solidFill>
                <a:schemeClr val="bg1">
                  <a:lumMod val="50000"/>
                </a:schemeClr>
              </a:solidFill>
            </a:endParaRPr>
          </a:p>
        </p:txBody>
      </p:sp>
      <p:sp>
        <p:nvSpPr>
          <p:cNvPr id="31" name="TextBox 30"/>
          <p:cNvSpPr txBox="1"/>
          <p:nvPr/>
        </p:nvSpPr>
        <p:spPr>
          <a:xfrm>
            <a:off x="880736" y="1977444"/>
            <a:ext cx="1009650" cy="261610"/>
          </a:xfrm>
          <a:prstGeom prst="rect">
            <a:avLst/>
          </a:prstGeom>
          <a:noFill/>
        </p:spPr>
        <p:txBody>
          <a:bodyPr wrap="square" rtlCol="0">
            <a:spAutoFit/>
          </a:bodyPr>
          <a:lstStyle/>
          <a:p>
            <a:r>
              <a:rPr lang="en-US" sz="1100" dirty="0" smtClean="0">
                <a:solidFill>
                  <a:schemeClr val="bg1">
                    <a:lumMod val="50000"/>
                  </a:schemeClr>
                </a:solidFill>
              </a:rPr>
              <a:t>%</a:t>
            </a:r>
            <a:endParaRPr lang="en-US" sz="1100" dirty="0">
              <a:solidFill>
                <a:schemeClr val="bg1">
                  <a:lumMod val="50000"/>
                </a:schemeClr>
              </a:solidFill>
            </a:endParaRPr>
          </a:p>
        </p:txBody>
      </p:sp>
      <p:sp>
        <p:nvSpPr>
          <p:cNvPr id="32" name="Content Placeholder 4"/>
          <p:cNvSpPr txBox="1">
            <a:spLocks/>
          </p:cNvSpPr>
          <p:nvPr/>
        </p:nvSpPr>
        <p:spPr bwMode="auto">
          <a:xfrm>
            <a:off x="1809750" y="4718465"/>
            <a:ext cx="9733865" cy="10358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342900" algn="l" rtl="0" eaLnBrk="1" fontAlgn="base" hangingPunct="1">
              <a:lnSpc>
                <a:spcPct val="119000"/>
              </a:lnSpc>
              <a:spcBef>
                <a:spcPct val="20000"/>
              </a:spcBef>
              <a:spcAft>
                <a:spcPct val="0"/>
              </a:spcAft>
              <a:buClr>
                <a:schemeClr val="accent1"/>
              </a:buClr>
              <a:buFontTx/>
              <a:buNone/>
              <a:defRPr lang="en-GB" sz="1600" dirty="0" smtClean="0">
                <a:solidFill>
                  <a:schemeClr val="bg2"/>
                </a:solidFill>
                <a:latin typeface="Verdana"/>
                <a:ea typeface="+mn-ea"/>
                <a:cs typeface="Verdana"/>
              </a:defRPr>
            </a:lvl1pPr>
            <a:lvl2pPr marL="8100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2pPr>
            <a:lvl3pPr marL="14076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3pPr>
            <a:lvl4pPr marL="20052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4pPr>
            <a:lvl5pPr marL="26028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5pPr>
            <a:lvl6pPr marL="34798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6pPr>
            <a:lvl7pPr marL="39370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7pPr>
            <a:lvl8pPr marL="43942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8pPr>
            <a:lvl9pPr marL="48514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9pPr>
          </a:lstStyle>
          <a:p>
            <a:pPr>
              <a:buFont typeface="Arial" panose="020B0604020202020204" pitchFamily="34" charset="0"/>
              <a:buChar char="•"/>
            </a:pPr>
            <a:r>
              <a:rPr lang="en-US" sz="2000" dirty="0" smtClean="0">
                <a:solidFill>
                  <a:schemeClr val="bg1">
                    <a:lumMod val="50000"/>
                  </a:schemeClr>
                </a:solidFill>
                <a:latin typeface="+mn-lt"/>
              </a:rPr>
              <a:t>0% 	    no </a:t>
            </a:r>
            <a:r>
              <a:rPr lang="en-US" sz="2000" dirty="0">
                <a:solidFill>
                  <a:schemeClr val="bg1">
                    <a:lumMod val="50000"/>
                  </a:schemeClr>
                </a:solidFill>
                <a:latin typeface="+mn-lt"/>
              </a:rPr>
              <a:t>evidence of </a:t>
            </a:r>
            <a:r>
              <a:rPr lang="en-US" sz="2000" dirty="0" smtClean="0">
                <a:solidFill>
                  <a:schemeClr val="bg1">
                    <a:lumMod val="50000"/>
                  </a:schemeClr>
                </a:solidFill>
                <a:latin typeface="+mn-lt"/>
              </a:rPr>
              <a:t>eutrophication</a:t>
            </a:r>
            <a:endParaRPr lang="en-US" sz="2000" dirty="0">
              <a:solidFill>
                <a:schemeClr val="bg1">
                  <a:lumMod val="50000"/>
                </a:schemeClr>
              </a:solidFill>
              <a:latin typeface="+mn-lt"/>
            </a:endParaRPr>
          </a:p>
          <a:p>
            <a:pPr>
              <a:buFont typeface="Arial" panose="020B0604020202020204" pitchFamily="34" charset="0"/>
              <a:buChar char="•"/>
            </a:pPr>
            <a:r>
              <a:rPr lang="en-US" sz="2000" dirty="0" smtClean="0">
                <a:solidFill>
                  <a:schemeClr val="bg1">
                    <a:lumMod val="50000"/>
                  </a:schemeClr>
                </a:solidFill>
                <a:latin typeface="+mn-lt"/>
              </a:rPr>
              <a:t>100%     the entire </a:t>
            </a:r>
            <a:r>
              <a:rPr lang="en-US" sz="2000" dirty="0">
                <a:solidFill>
                  <a:schemeClr val="bg1">
                    <a:lumMod val="50000"/>
                  </a:schemeClr>
                </a:solidFill>
                <a:latin typeface="+mn-lt"/>
              </a:rPr>
              <a:t>coastal area </a:t>
            </a:r>
            <a:r>
              <a:rPr lang="en-US" sz="2000" dirty="0" smtClean="0">
                <a:solidFill>
                  <a:schemeClr val="bg1">
                    <a:lumMod val="50000"/>
                  </a:schemeClr>
                </a:solidFill>
                <a:latin typeface="+mn-lt"/>
              </a:rPr>
              <a:t>shows </a:t>
            </a:r>
            <a:r>
              <a:rPr lang="en-US" sz="2000" dirty="0">
                <a:solidFill>
                  <a:schemeClr val="bg1">
                    <a:lumMod val="50000"/>
                  </a:schemeClr>
                </a:solidFill>
                <a:latin typeface="+mn-lt"/>
              </a:rPr>
              <a:t>a tendency to eutrophication </a:t>
            </a:r>
            <a:r>
              <a:rPr lang="en-US" sz="2000" dirty="0" smtClean="0">
                <a:solidFill>
                  <a:schemeClr val="bg1">
                    <a:lumMod val="50000"/>
                  </a:schemeClr>
                </a:solidFill>
                <a:latin typeface="+mn-lt"/>
              </a:rPr>
              <a:t>events</a:t>
            </a:r>
            <a:endParaRPr lang="en-US" sz="2000" dirty="0">
              <a:solidFill>
                <a:schemeClr val="bg1">
                  <a:lumMod val="50000"/>
                </a:schemeClr>
              </a:solidFill>
              <a:latin typeface="+mn-lt"/>
            </a:endParaRPr>
          </a:p>
        </p:txBody>
      </p:sp>
    </p:spTree>
    <p:extLst>
      <p:ext uri="{BB962C8B-B14F-4D97-AF65-F5344CB8AC3E}">
        <p14:creationId xmlns:p14="http://schemas.microsoft.com/office/powerpoint/2010/main" val="19268165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2" y="600076"/>
            <a:ext cx="11429998" cy="1143000"/>
          </a:xfrm>
        </p:spPr>
        <p:txBody>
          <a:bodyPr/>
          <a:lstStyle/>
          <a:p>
            <a:pPr>
              <a:defRPr/>
            </a:pPr>
            <a:r>
              <a:rPr lang="en-US" sz="3200" b="1" dirty="0">
                <a:solidFill>
                  <a:schemeClr val="tx2"/>
                </a:solidFill>
              </a:rPr>
              <a:t>Visualization of ICEP (1/3)</a:t>
            </a:r>
          </a:p>
        </p:txBody>
      </p:sp>
      <p:sp>
        <p:nvSpPr>
          <p:cNvPr id="14" name="Content Placeholder 4"/>
          <p:cNvSpPr txBox="1">
            <a:spLocks/>
          </p:cNvSpPr>
          <p:nvPr/>
        </p:nvSpPr>
        <p:spPr bwMode="auto">
          <a:xfrm>
            <a:off x="852613" y="2258377"/>
            <a:ext cx="9713787" cy="36138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342900" algn="l" rtl="0" eaLnBrk="1" fontAlgn="base" hangingPunct="1">
              <a:lnSpc>
                <a:spcPct val="119000"/>
              </a:lnSpc>
              <a:spcBef>
                <a:spcPct val="20000"/>
              </a:spcBef>
              <a:spcAft>
                <a:spcPct val="0"/>
              </a:spcAft>
              <a:buClr>
                <a:schemeClr val="accent1"/>
              </a:buClr>
              <a:buFontTx/>
              <a:buNone/>
              <a:defRPr lang="en-GB" sz="1600" dirty="0" smtClean="0">
                <a:solidFill>
                  <a:schemeClr val="bg2"/>
                </a:solidFill>
                <a:latin typeface="Verdana"/>
                <a:ea typeface="+mn-ea"/>
                <a:cs typeface="Verdana"/>
              </a:defRPr>
            </a:lvl1pPr>
            <a:lvl2pPr marL="8100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2pPr>
            <a:lvl3pPr marL="14076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3pPr>
            <a:lvl4pPr marL="20052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4pPr>
            <a:lvl5pPr marL="26028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5pPr>
            <a:lvl6pPr marL="34798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6pPr>
            <a:lvl7pPr marL="39370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7pPr>
            <a:lvl8pPr marL="43942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8pPr>
            <a:lvl9pPr marL="48514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9pPr>
          </a:lstStyle>
          <a:p>
            <a:pPr indent="0"/>
            <a:r>
              <a:rPr lang="en-GB" sz="2000" dirty="0" smtClean="0">
                <a:solidFill>
                  <a:schemeClr val="bg1">
                    <a:lumMod val="50000"/>
                  </a:schemeClr>
                </a:solidFill>
                <a:latin typeface="+mn-lt"/>
              </a:rPr>
              <a:t>With              </a:t>
            </a:r>
            <a:r>
              <a:rPr lang="en-GB" sz="2000" dirty="0" smtClean="0">
                <a:solidFill>
                  <a:schemeClr val="bg1">
                    <a:lumMod val="50000"/>
                  </a:schemeClr>
                </a:solidFill>
                <a:latin typeface="+mn-lt"/>
              </a:rPr>
              <a:t>  Smart </a:t>
            </a:r>
            <a:r>
              <a:rPr lang="en-GB" sz="2000" dirty="0" err="1" smtClean="0">
                <a:solidFill>
                  <a:schemeClr val="bg1">
                    <a:lumMod val="50000"/>
                  </a:schemeClr>
                </a:solidFill>
                <a:latin typeface="+mn-lt"/>
              </a:rPr>
              <a:t>M.App</a:t>
            </a:r>
            <a:r>
              <a:rPr lang="en-GB" sz="2000" dirty="0" smtClean="0">
                <a:solidFill>
                  <a:schemeClr val="bg1">
                    <a:lumMod val="50000"/>
                  </a:schemeClr>
                </a:solidFill>
                <a:latin typeface="+mn-lt"/>
              </a:rPr>
              <a:t>:</a:t>
            </a:r>
          </a:p>
          <a:p>
            <a:pPr marL="1095750" lvl="1" indent="-285750">
              <a:buFont typeface="Arial" panose="020B0604020202020204" pitchFamily="34" charset="0"/>
              <a:buChar char="•"/>
            </a:pPr>
            <a:r>
              <a:rPr lang="en-GB" sz="2000" dirty="0" smtClean="0">
                <a:solidFill>
                  <a:schemeClr val="bg1">
                    <a:lumMod val="50000"/>
                  </a:schemeClr>
                </a:solidFill>
                <a:latin typeface="+mn-lt"/>
              </a:rPr>
              <a:t>access to database with maps </a:t>
            </a:r>
            <a:r>
              <a:rPr lang="en-GB" sz="2000" dirty="0">
                <a:solidFill>
                  <a:schemeClr val="bg1">
                    <a:lumMod val="50000"/>
                  </a:schemeClr>
                </a:solidFill>
                <a:latin typeface="+mn-lt"/>
              </a:rPr>
              <a:t>and ICEP values at a country </a:t>
            </a:r>
            <a:r>
              <a:rPr lang="en-GB" sz="2000" dirty="0" smtClean="0">
                <a:solidFill>
                  <a:schemeClr val="bg1">
                    <a:lumMod val="50000"/>
                  </a:schemeClr>
                </a:solidFill>
                <a:latin typeface="+mn-lt"/>
              </a:rPr>
              <a:t>level</a:t>
            </a:r>
          </a:p>
          <a:p>
            <a:pPr marL="1095750" lvl="1" indent="-285750">
              <a:buFont typeface="Arial" panose="020B0604020202020204" pitchFamily="34" charset="0"/>
              <a:buChar char="•"/>
            </a:pPr>
            <a:r>
              <a:rPr lang="en-GB" sz="2000" dirty="0" smtClean="0">
                <a:solidFill>
                  <a:schemeClr val="bg1">
                    <a:lumMod val="50000"/>
                  </a:schemeClr>
                </a:solidFill>
                <a:latin typeface="+mn-lt"/>
              </a:rPr>
              <a:t>hosting of ICEP products </a:t>
            </a:r>
            <a:r>
              <a:rPr lang="en-GB" sz="2000" dirty="0">
                <a:solidFill>
                  <a:schemeClr val="bg1">
                    <a:lumMod val="50000"/>
                  </a:schemeClr>
                </a:solidFill>
                <a:latin typeface="+mn-lt"/>
              </a:rPr>
              <a:t>into a smart geo-analytics web </a:t>
            </a:r>
            <a:r>
              <a:rPr lang="en-GB" sz="2000" dirty="0" smtClean="0">
                <a:solidFill>
                  <a:schemeClr val="bg1">
                    <a:lumMod val="50000"/>
                  </a:schemeClr>
                </a:solidFill>
                <a:latin typeface="+mn-lt"/>
              </a:rPr>
              <a:t>application</a:t>
            </a:r>
          </a:p>
          <a:p>
            <a:pPr marL="1693350" lvl="2" indent="-285750">
              <a:buFont typeface="Arial" panose="020B0604020202020204" pitchFamily="34" charset="0"/>
              <a:buChar char="•"/>
            </a:pPr>
            <a:r>
              <a:rPr lang="en-GB" sz="2000" dirty="0" smtClean="0">
                <a:solidFill>
                  <a:schemeClr val="bg1">
                    <a:lumMod val="50000"/>
                  </a:schemeClr>
                </a:solidFill>
                <a:latin typeface="+mn-lt"/>
              </a:rPr>
              <a:t>interactive map</a:t>
            </a:r>
          </a:p>
          <a:p>
            <a:pPr marL="1693350" lvl="2" indent="-285750">
              <a:buFont typeface="Arial" panose="020B0604020202020204" pitchFamily="34" charset="0"/>
              <a:buChar char="•"/>
            </a:pPr>
            <a:r>
              <a:rPr lang="en-GB" sz="2000" dirty="0">
                <a:solidFill>
                  <a:schemeClr val="bg1">
                    <a:lumMod val="50000"/>
                  </a:schemeClr>
                </a:solidFill>
                <a:latin typeface="+mn-lt"/>
              </a:rPr>
              <a:t>tailored </a:t>
            </a:r>
            <a:r>
              <a:rPr lang="en-GB" sz="2000" dirty="0" smtClean="0">
                <a:solidFill>
                  <a:schemeClr val="bg1">
                    <a:lumMod val="50000"/>
                  </a:schemeClr>
                </a:solidFill>
                <a:latin typeface="+mn-lt"/>
              </a:rPr>
              <a:t>geo-analytics display</a:t>
            </a:r>
          </a:p>
          <a:p>
            <a:pPr marL="1095750" lvl="1" indent="-285750">
              <a:buFont typeface="Arial" panose="020B0604020202020204" pitchFamily="34" charset="0"/>
              <a:buChar char="•"/>
            </a:pPr>
            <a:r>
              <a:rPr lang="en-GB" sz="2000" dirty="0">
                <a:solidFill>
                  <a:schemeClr val="bg1">
                    <a:lumMod val="50000"/>
                  </a:schemeClr>
                </a:solidFill>
                <a:latin typeface="+mn-lt"/>
              </a:rPr>
              <a:t>long time series visualization with no need of local </a:t>
            </a:r>
            <a:r>
              <a:rPr lang="en-GB" sz="2000" dirty="0" smtClean="0">
                <a:solidFill>
                  <a:schemeClr val="bg1">
                    <a:lumMod val="50000"/>
                  </a:schemeClr>
                </a:solidFill>
                <a:latin typeface="+mn-lt"/>
              </a:rPr>
              <a:t>downloading</a:t>
            </a:r>
          </a:p>
          <a:p>
            <a:pPr marL="1095750" lvl="1" indent="-285750">
              <a:buFont typeface="Arial" panose="020B0604020202020204" pitchFamily="34" charset="0"/>
              <a:buChar char="•"/>
            </a:pPr>
            <a:r>
              <a:rPr lang="en-GB" sz="2000" dirty="0" smtClean="0">
                <a:solidFill>
                  <a:schemeClr val="bg1">
                    <a:lumMod val="50000"/>
                  </a:schemeClr>
                </a:solidFill>
                <a:latin typeface="+mn-lt"/>
              </a:rPr>
              <a:t>scalable, easily accessible from every device (smart phone, PC, tablet)</a:t>
            </a:r>
            <a:endParaRPr lang="it-IT" sz="2000" b="1" dirty="0">
              <a:solidFill>
                <a:schemeClr val="bg1">
                  <a:lumMod val="50000"/>
                </a:schemeClr>
              </a:solidFill>
              <a:latin typeface="+mn-lt"/>
            </a:endParaRPr>
          </a:p>
        </p:txBody>
      </p:sp>
      <p:sp>
        <p:nvSpPr>
          <p:cNvPr id="16" name="AutoShape 6" descr="data:image/png;base64,%20iVBORw0KGgoAAAANSUhEUgAAACUAAAAWCAMAAABwrqUyAAAAAXNSR0IArs4c6QAAAARnQU1BAACxjwv8YQUAAAKFUExURQAAAAAAAAAAAAAAAAAAAP//QAAzADMzM8zMZisrKyS2/wCfvyAgIBwcHBoaGhcXLicnJ1u2pK/PgB4eHhwcHBwcK/HjYygbGyYaJhietiAgIB0dHbrYgBsbGyEhIR8fHyMcHHjG1SIcHCIcIiIbIichISAgIHq/0SIiIiEcHCEbISEhIcPedyUgIL3betHgdR4eHiMeHiIdHa3UfSUgIBsbICAgIB8fHyQfHyMfHyIiIgCUuSQgICAgICQgIMXgdCIeHh4eISQhHbrbfCQgICAgICIiIh4eIh4eIR0dHSEaIR0dICQgICAgICMgICmmwhwcHx8cHz+txhwfH9HgciQeISAdIB0dICMgICAdICUfHyQfHyEeISMeISAdIB0dICAdIB8fH3jB0wCVvyQfHx8fHx4eIR4eISEcIX3G1x4eHiAeICAdIHHC1XvC2CQfHyMfIXbE1x4eIHzD1h0dHx8dIh8fHx8fIh8dHyEfHx8fHx8fIR4cIIrIsB0dHx8dH3fB1LnYeR4eIB4eICAeIB4eIB8dHyWkqx8dIR4eICAeICAeIB4eIB8fHx4eICAeILrZeR8fIXXDyB8dHx4eICAeILvZex8eHx8eIR8eHx8eIR8dIB4eIB4eHx8eH3jC2ACVuACXuB8fIACZvBehwh8fIR8dH2m9yB8dIB0dIB8dIEOwvB4eHwCXusXeeHjD2HbB177ZdnTAu0GvpB4dIB4dIcHbeGO70bzaeb7aeZXPir/aeAOavUWxpWS90kSwpnPClwCawgCbwgKWwASewQyguxafshynwB2hxCKoyTOxzkWzpky4p1e4n1y5zl291WO/1nfE2X3I2n/J2p3RhqrVgsXfd1Dm3qsAAADBdFJOUwABAgMEBAUFBQYHCAgJCgsNDhAREhISExQVGBoaHB8hJCQlJSYnKCwtLi8vLzAyMjMzNDU3ODg5OTo8Pj9AQEJDRUZGR0hLTE1OTk9PUFBQUVFRUlNWV1hYWVpbXl5gYWFiYmNjZGVmZmZnZ2hoaGpsbG9vcnJycnNzdXV2eHp8fHx+f4CBg4OEhoaHiIyQkZOUlJWYmJmampubnp+io6Ompqaoqqutr7a3t7u8vcDExcvP0NLS1+zy8/T09/v9/v7nsKIBAAAACXBIWXMAAA7DAAAOwwHHb6hkAAABQElEQVQ4T2MYBkBSEMrAA7iTNxtDmbiB9dqju/ShbJzAf8+hs7v1GBgUgyB8Th52BiZmIIOFj4GBnwnIYATi3JPHru7U4SrevoSBp4w5O216VbxXjnJCKXPbFEf32RVhVQaRQFWZ5w9c21G74dKpBQy8S4uWdczwEF7VxzZrbnCrbfhM2e6JW5tLgKoK10+7sn/f5XNHFjLwLgqY19VjKrqi13zNyp66nHnTpTv7q7fUA1Ul5U06fvjCxRMHFzPwFDGlJ04tj3GNa/L0zmqZnO07pybQLCMVqEq9Yf7qvcs3nTndzsCooqalpGuoraqgpiUlJyHCwCDAxMgIdj0QiK2z37gthJVB3C4lws0oPza0MtrJr8BFHCILB84TGoWAFLtFlI2JpZWPvK6mmo2GgzbUEBjgkIEyQABox3ACDAwAMrNewmL8k+cAAAAASUVORK5CYII="/>
          <p:cNvSpPr>
            <a:spLocks noChangeAspect="1" noChangeArrowheads="1"/>
          </p:cNvSpPr>
          <p:nvPr/>
        </p:nvSpPr>
        <p:spPr bwMode="auto">
          <a:xfrm>
            <a:off x="1133475" y="111537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7" name="Picture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11896" y="2152443"/>
            <a:ext cx="953453" cy="562537"/>
          </a:xfrm>
          <a:prstGeom prst="rect">
            <a:avLst/>
          </a:prstGeom>
        </p:spPr>
      </p:pic>
    </p:spTree>
    <p:extLst>
      <p:ext uri="{BB962C8B-B14F-4D97-AF65-F5344CB8AC3E}">
        <p14:creationId xmlns:p14="http://schemas.microsoft.com/office/powerpoint/2010/main" val="345546641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2" y="600076"/>
            <a:ext cx="11429998" cy="1143000"/>
          </a:xfrm>
        </p:spPr>
        <p:txBody>
          <a:bodyPr/>
          <a:lstStyle/>
          <a:p>
            <a:pPr>
              <a:defRPr/>
            </a:pPr>
            <a:r>
              <a:rPr lang="en-US" sz="3200" b="1" dirty="0">
                <a:solidFill>
                  <a:schemeClr val="tx2"/>
                </a:solidFill>
              </a:rPr>
              <a:t>Visualization of ICEP </a:t>
            </a:r>
            <a:r>
              <a:rPr lang="en-US" sz="3200" b="1" dirty="0" smtClean="0">
                <a:solidFill>
                  <a:schemeClr val="tx2"/>
                </a:solidFill>
              </a:rPr>
              <a:t>(2/3</a:t>
            </a:r>
            <a:r>
              <a:rPr lang="en-US" sz="3200" b="1" dirty="0">
                <a:solidFill>
                  <a:schemeClr val="tx2"/>
                </a:solidFill>
              </a:rPr>
              <a:t>)</a:t>
            </a:r>
          </a:p>
        </p:txBody>
      </p:sp>
      <p:sp>
        <p:nvSpPr>
          <p:cNvPr id="16" name="AutoShape 6" descr="data:image/png;base64,%20iVBORw0KGgoAAAANSUhEUgAAACUAAAAWCAMAAABwrqUyAAAAAXNSR0IArs4c6QAAAARnQU1BAACxjwv8YQUAAAKFUExURQAAAAAAAAAAAAAAAAAAAP//QAAzADMzM8zMZisrKyS2/wCfvyAgIBwcHBoaGhcXLicnJ1u2pK/PgB4eHhwcHBwcK/HjYygbGyYaJhietiAgIB0dHbrYgBsbGyEhIR8fHyMcHHjG1SIcHCIcIiIbIichISAgIHq/0SIiIiEcHCEbISEhIcPedyUgIL3betHgdR4eHiMeHiIdHa3UfSUgIBsbICAgIB8fHyQfHyMfHyIiIgCUuSQgICAgICQgIMXgdCIeHh4eISQhHbrbfCQgICAgICIiIh4eIh4eIR0dHSEaIR0dICQgICAgICMgICmmwhwcHx8cHz+txhwfH9HgciQeISAdIB0dICMgICAdICUfHyQfHyEeISMeISAdIB0dICAdIB8fH3jB0wCVvyQfHx8fHx4eIR4eISEcIX3G1x4eHiAeICAdIHHC1XvC2CQfHyMfIXbE1x4eIHzD1h0dHx8dIh8fHx8fIh8dHyEfHx8fHx8fIR4cIIrIsB0dHx8dH3fB1LnYeR4eIB4eICAeIB4eIB8dHyWkqx8dIR4eICAeICAeIB4eIB8fHx4eICAeILrZeR8fIXXDyB8dHx4eICAeILvZex8eHx8eIR8eHx8eIR8dIB4eIB4eHx8eH3jC2ACVuACXuB8fIACZvBehwh8fIR8dH2m9yB8dIB0dIB8dIEOwvB4eHwCXusXeeHjD2HbB177ZdnTAu0GvpB4dIB4dIcHbeGO70bzaeb7aeZXPir/aeAOavUWxpWS90kSwpnPClwCawgCbwgKWwASewQyguxafshynwB2hxCKoyTOxzkWzpky4p1e4n1y5zl291WO/1nfE2X3I2n/J2p3RhqrVgsXfd1Dm3qsAAADBdFJOUwABAgMEBAUFBQYHCAgJCgsNDhAREhISExQVGBoaHB8hJCQlJSYnKCwtLi8vLzAyMjMzNDU3ODg5OTo8Pj9AQEJDRUZGR0hLTE1OTk9PUFBQUVFRUlNWV1hYWVpbXl5gYWFiYmNjZGVmZmZnZ2hoaGpsbG9vcnJycnNzdXV2eHp8fHx+f4CBg4OEhoaHiIyQkZOUlJWYmJmampubnp+io6Ompqaoqqutr7a3t7u8vcDExcvP0NLS1+zy8/T09/v9/v7nsKIBAAAACXBIWXMAAA7DAAAOwwHHb6hkAAABQElEQVQ4T2MYBkBSEMrAA7iTNxtDmbiB9dqju/ShbJzAf8+hs7v1GBgUgyB8Th52BiZmIIOFj4GBnwnIYATi3JPHru7U4SrevoSBp4w5O216VbxXjnJCKXPbFEf32RVhVQaRQFWZ5w9c21G74dKpBQy8S4uWdczwEF7VxzZrbnCrbfhM2e6JW5tLgKoK10+7sn/f5XNHFjLwLgqY19VjKrqi13zNyp66nHnTpTv7q7fUA1Ul5U06fvjCxRMHFzPwFDGlJ04tj3GNa/L0zmqZnO07pybQLCMVqEq9Yf7qvcs3nTndzsCooqalpGuoraqgpiUlJyHCwCDAxMgIdj0QiK2z37gthJVB3C4lws0oPza0MtrJr8BFHCILB84TGoWAFLtFlI2JpZWPvK6mmo2GgzbUEBjgkIEyQABox3ACDAwAMrNewmL8k+cAAAAASUVORK5CYII="/>
          <p:cNvSpPr>
            <a:spLocks noChangeAspect="1" noChangeArrowheads="1"/>
          </p:cNvSpPr>
          <p:nvPr/>
        </p:nvSpPr>
        <p:spPr bwMode="auto">
          <a:xfrm>
            <a:off x="1133475" y="111537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 name="Picture 5"/>
          <p:cNvPicPr>
            <a:picLocks noChangeAspect="1"/>
          </p:cNvPicPr>
          <p:nvPr/>
        </p:nvPicPr>
        <p:blipFill>
          <a:blip r:embed="rId3"/>
          <a:stretch>
            <a:fillRect/>
          </a:stretch>
        </p:blipFill>
        <p:spPr>
          <a:xfrm>
            <a:off x="1133475" y="1743076"/>
            <a:ext cx="9571597" cy="4108102"/>
          </a:xfrm>
          <a:prstGeom prst="rect">
            <a:avLst/>
          </a:prstGeom>
        </p:spPr>
      </p:pic>
    </p:spTree>
    <p:extLst>
      <p:ext uri="{BB962C8B-B14F-4D97-AF65-F5344CB8AC3E}">
        <p14:creationId xmlns:p14="http://schemas.microsoft.com/office/powerpoint/2010/main" val="155273185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srcRect t="682"/>
          <a:stretch/>
        </p:blipFill>
        <p:spPr>
          <a:xfrm>
            <a:off x="1133475" y="1743076"/>
            <a:ext cx="9571597" cy="4108102"/>
          </a:xfrm>
          <a:prstGeom prst="rect">
            <a:avLst/>
          </a:prstGeom>
        </p:spPr>
      </p:pic>
      <p:sp>
        <p:nvSpPr>
          <p:cNvPr id="2" name="Title 1"/>
          <p:cNvSpPr>
            <a:spLocks noGrp="1"/>
          </p:cNvSpPr>
          <p:nvPr>
            <p:ph type="title"/>
          </p:nvPr>
        </p:nvSpPr>
        <p:spPr>
          <a:xfrm>
            <a:off x="609602" y="600076"/>
            <a:ext cx="11429998" cy="1143000"/>
          </a:xfrm>
        </p:spPr>
        <p:txBody>
          <a:bodyPr/>
          <a:lstStyle/>
          <a:p>
            <a:pPr>
              <a:defRPr/>
            </a:pPr>
            <a:r>
              <a:rPr lang="en-US" sz="3200" b="1" dirty="0">
                <a:solidFill>
                  <a:schemeClr val="tx2"/>
                </a:solidFill>
              </a:rPr>
              <a:t>Visualization of ICEP </a:t>
            </a:r>
            <a:r>
              <a:rPr lang="en-US" sz="3200" b="1" dirty="0" smtClean="0">
                <a:solidFill>
                  <a:schemeClr val="tx2"/>
                </a:solidFill>
              </a:rPr>
              <a:t>(2/3</a:t>
            </a:r>
            <a:r>
              <a:rPr lang="en-US" sz="3200" b="1" dirty="0">
                <a:solidFill>
                  <a:schemeClr val="tx2"/>
                </a:solidFill>
              </a:rPr>
              <a:t>)</a:t>
            </a:r>
          </a:p>
        </p:txBody>
      </p:sp>
      <p:sp>
        <p:nvSpPr>
          <p:cNvPr id="16" name="AutoShape 6" descr="data:image/png;base64,%20iVBORw0KGgoAAAANSUhEUgAAACUAAAAWCAMAAABwrqUyAAAAAXNSR0IArs4c6QAAAARnQU1BAACxjwv8YQUAAAKFUExURQAAAAAAAAAAAAAAAAAAAP//QAAzADMzM8zMZisrKyS2/wCfvyAgIBwcHBoaGhcXLicnJ1u2pK/PgB4eHhwcHBwcK/HjYygbGyYaJhietiAgIB0dHbrYgBsbGyEhIR8fHyMcHHjG1SIcHCIcIiIbIichISAgIHq/0SIiIiEcHCEbISEhIcPedyUgIL3betHgdR4eHiMeHiIdHa3UfSUgIBsbICAgIB8fHyQfHyMfHyIiIgCUuSQgICAgICQgIMXgdCIeHh4eISQhHbrbfCQgICAgICIiIh4eIh4eIR0dHSEaIR0dICQgICAgICMgICmmwhwcHx8cHz+txhwfH9HgciQeISAdIB0dICMgICAdICUfHyQfHyEeISMeISAdIB0dICAdIB8fH3jB0wCVvyQfHx8fHx4eIR4eISEcIX3G1x4eHiAeICAdIHHC1XvC2CQfHyMfIXbE1x4eIHzD1h0dHx8dIh8fHx8fIh8dHyEfHx8fHx8fIR4cIIrIsB0dHx8dH3fB1LnYeR4eIB4eICAeIB4eIB8dHyWkqx8dIR4eICAeICAeIB4eIB8fHx4eICAeILrZeR8fIXXDyB8dHx4eICAeILvZex8eHx8eIR8eHx8eIR8dIB4eIB4eHx8eH3jC2ACVuACXuB8fIACZvBehwh8fIR8dH2m9yB8dIB0dIB8dIEOwvB4eHwCXusXeeHjD2HbB177ZdnTAu0GvpB4dIB4dIcHbeGO70bzaeb7aeZXPir/aeAOavUWxpWS90kSwpnPClwCawgCbwgKWwASewQyguxafshynwB2hxCKoyTOxzkWzpky4p1e4n1y5zl291WO/1nfE2X3I2n/J2p3RhqrVgsXfd1Dm3qsAAADBdFJOUwABAgMEBAUFBQYHCAgJCgsNDhAREhISExQVGBoaHB8hJCQlJSYnKCwtLi8vLzAyMjMzNDU3ODg5OTo8Pj9AQEJDRUZGR0hLTE1OTk9PUFBQUVFRUlNWV1hYWVpbXl5gYWFiYmNjZGVmZmZnZ2hoaGpsbG9vcnJycnNzdXV2eHp8fHx+f4CBg4OEhoaHiIyQkZOUlJWYmJmampubnp+io6Ompqaoqqutr7a3t7u8vcDExcvP0NLS1+zy8/T09/v9/v7nsKIBAAAACXBIWXMAAA7DAAAOwwHHb6hkAAABQElEQVQ4T2MYBkBSEMrAA7iTNxtDmbiB9dqju/ShbJzAf8+hs7v1GBgUgyB8Th52BiZmIIOFj4GBnwnIYATi3JPHru7U4SrevoSBp4w5O216VbxXjnJCKXPbFEf32RVhVQaRQFWZ5w9c21G74dKpBQy8S4uWdczwEF7VxzZrbnCrbfhM2e6JW5tLgKoK10+7sn/f5XNHFjLwLgqY19VjKrqi13zNyp66nHnTpTv7q7fUA1Ul5U06fvjCxRMHFzPwFDGlJ04tj3GNa/L0zmqZnO07pybQLCMVqEq9Yf7qvcs3nTndzsCooqalpGuoraqgpiUlJyHCwCDAxMgIdj0QiK2z37gthJVB3C4lws0oPza0MtrJr8BFHCILB84TGoWAFLtFlI2JpZWPvK6mmo2GgzbUEBjgkIEyQABox3ACDAwAMrNewmL8k+cAAAAASUVORK5CYII="/>
          <p:cNvSpPr>
            <a:spLocks noChangeAspect="1" noChangeArrowheads="1"/>
          </p:cNvSpPr>
          <p:nvPr/>
        </p:nvSpPr>
        <p:spPr bwMode="auto">
          <a:xfrm>
            <a:off x="1133475" y="111537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20897629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2" y="600076"/>
            <a:ext cx="11429998" cy="1143000"/>
          </a:xfrm>
        </p:spPr>
        <p:txBody>
          <a:bodyPr/>
          <a:lstStyle/>
          <a:p>
            <a:pPr>
              <a:defRPr/>
            </a:pPr>
            <a:r>
              <a:rPr lang="en-US" sz="3200" b="1" dirty="0">
                <a:solidFill>
                  <a:schemeClr val="tx2"/>
                </a:solidFill>
              </a:rPr>
              <a:t>Visualization of ICEP </a:t>
            </a:r>
            <a:r>
              <a:rPr lang="en-US" sz="3200" b="1" dirty="0" smtClean="0">
                <a:solidFill>
                  <a:schemeClr val="tx2"/>
                </a:solidFill>
              </a:rPr>
              <a:t>(3/3</a:t>
            </a:r>
            <a:r>
              <a:rPr lang="en-US" sz="3200" b="1" dirty="0">
                <a:solidFill>
                  <a:schemeClr val="tx2"/>
                </a:solidFill>
              </a:rPr>
              <a:t>)</a:t>
            </a:r>
          </a:p>
        </p:txBody>
      </p:sp>
      <p:sp>
        <p:nvSpPr>
          <p:cNvPr id="16" name="AutoShape 6" descr="data:image/png;base64,%20iVBORw0KGgoAAAANSUhEUgAAACUAAAAWCAMAAABwrqUyAAAAAXNSR0IArs4c6QAAAARnQU1BAACxjwv8YQUAAAKFUExURQAAAAAAAAAAAAAAAAAAAP//QAAzADMzM8zMZisrKyS2/wCfvyAgIBwcHBoaGhcXLicnJ1u2pK/PgB4eHhwcHBwcK/HjYygbGyYaJhietiAgIB0dHbrYgBsbGyEhIR8fHyMcHHjG1SIcHCIcIiIbIichISAgIHq/0SIiIiEcHCEbISEhIcPedyUgIL3betHgdR4eHiMeHiIdHa3UfSUgIBsbICAgIB8fHyQfHyMfHyIiIgCUuSQgICAgICQgIMXgdCIeHh4eISQhHbrbfCQgICAgICIiIh4eIh4eIR0dHSEaIR0dICQgICAgICMgICmmwhwcHx8cHz+txhwfH9HgciQeISAdIB0dICMgICAdICUfHyQfHyEeISMeISAdIB0dICAdIB8fH3jB0wCVvyQfHx8fHx4eIR4eISEcIX3G1x4eHiAeICAdIHHC1XvC2CQfHyMfIXbE1x4eIHzD1h0dHx8dIh8fHx8fIh8dHyEfHx8fHx8fIR4cIIrIsB0dHx8dH3fB1LnYeR4eIB4eICAeIB4eIB8dHyWkqx8dIR4eICAeICAeIB4eIB8fHx4eICAeILrZeR8fIXXDyB8dHx4eICAeILvZex8eHx8eIR8eHx8eIR8dIB4eIB4eHx8eH3jC2ACVuACXuB8fIACZvBehwh8fIR8dH2m9yB8dIB0dIB8dIEOwvB4eHwCXusXeeHjD2HbB177ZdnTAu0GvpB4dIB4dIcHbeGO70bzaeb7aeZXPir/aeAOavUWxpWS90kSwpnPClwCawgCbwgKWwASewQyguxafshynwB2hxCKoyTOxzkWzpky4p1e4n1y5zl291WO/1nfE2X3I2n/J2p3RhqrVgsXfd1Dm3qsAAADBdFJOUwABAgMEBAUFBQYHCAgJCgsNDhAREhISExQVGBoaHB8hJCQlJSYnKCwtLi8vLzAyMjMzNDU3ODg5OTo8Pj9AQEJDRUZGR0hLTE1OTk9PUFBQUVFRUlNWV1hYWVpbXl5gYWFiYmNjZGVmZmZnZ2hoaGpsbG9vcnJycnNzdXV2eHp8fHx+f4CBg4OEhoaHiIyQkZOUlJWYmJmampubnp+io6Ompqaoqqutr7a3t7u8vcDExcvP0NLS1+zy8/T09/v9/v7nsKIBAAAACXBIWXMAAA7DAAAOwwHHb6hkAAABQElEQVQ4T2MYBkBSEMrAA7iTNxtDmbiB9dqju/ShbJzAf8+hs7v1GBgUgyB8Th52BiZmIIOFj4GBnwnIYATi3JPHru7U4SrevoSBp4w5O216VbxXjnJCKXPbFEf32RVhVQaRQFWZ5w9c21G74dKpBQy8S4uWdczwEF7VxzZrbnCrbfhM2e6JW5tLgKoK10+7sn/f5XNHFjLwLgqY19VjKrqi13zNyp66nHnTpTv7q7fUA1Ul5U06fvjCxRMHFzPwFDGlJ04tj3GNa/L0zmqZnO07pybQLCMVqEq9Yf7qvcs3nTndzsCooqalpGuoraqgpiUlJyHCwCDAxMgIdj0QiK2z37gthJVB3C4lws0oPza0MtrJr8BFHCILB84TGoWAFLtFlI2JpZWPvK6mmo2GgzbUEBjgkIEyQABox3ACDAwAMrNewmL8k+cAAAAASUVORK5CYII="/>
          <p:cNvSpPr>
            <a:spLocks noChangeAspect="1" noChangeArrowheads="1"/>
          </p:cNvSpPr>
          <p:nvPr/>
        </p:nvSpPr>
        <p:spPr bwMode="auto">
          <a:xfrm>
            <a:off x="1133475" y="111537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Content Placeholder 4"/>
          <p:cNvSpPr txBox="1">
            <a:spLocks/>
          </p:cNvSpPr>
          <p:nvPr/>
        </p:nvSpPr>
        <p:spPr bwMode="auto">
          <a:xfrm>
            <a:off x="609602" y="2088516"/>
            <a:ext cx="10586718" cy="22635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342900" algn="l" rtl="0" eaLnBrk="1" fontAlgn="base" hangingPunct="1">
              <a:lnSpc>
                <a:spcPct val="119000"/>
              </a:lnSpc>
              <a:spcBef>
                <a:spcPct val="20000"/>
              </a:spcBef>
              <a:spcAft>
                <a:spcPct val="0"/>
              </a:spcAft>
              <a:buClr>
                <a:schemeClr val="accent1"/>
              </a:buClr>
              <a:buFontTx/>
              <a:buNone/>
              <a:defRPr lang="en-GB" sz="1600" dirty="0" smtClean="0">
                <a:solidFill>
                  <a:schemeClr val="bg2"/>
                </a:solidFill>
                <a:latin typeface="Verdana"/>
                <a:ea typeface="+mn-ea"/>
                <a:cs typeface="Verdana"/>
              </a:defRPr>
            </a:lvl1pPr>
            <a:lvl2pPr marL="8100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2pPr>
            <a:lvl3pPr marL="14076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3pPr>
            <a:lvl4pPr marL="20052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4pPr>
            <a:lvl5pPr marL="26028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5pPr>
            <a:lvl6pPr marL="34798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6pPr>
            <a:lvl7pPr marL="39370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7pPr>
            <a:lvl8pPr marL="43942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8pPr>
            <a:lvl9pPr marL="48514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9pPr>
          </a:lstStyle>
          <a:p>
            <a:pPr indent="0"/>
            <a:r>
              <a:rPr lang="en-US" sz="2000" dirty="0" smtClean="0">
                <a:solidFill>
                  <a:schemeClr val="bg1">
                    <a:lumMod val="50000"/>
                  </a:schemeClr>
                </a:solidFill>
                <a:latin typeface="+mn-lt"/>
              </a:rPr>
              <a:t>The user can be informed on:</a:t>
            </a:r>
          </a:p>
          <a:p>
            <a:pPr marL="285750" indent="-285750">
              <a:buFont typeface="Arial" panose="020B0604020202020204" pitchFamily="34" charset="0"/>
              <a:buChar char="•"/>
            </a:pPr>
            <a:r>
              <a:rPr lang="en-US" sz="2000" dirty="0" smtClean="0">
                <a:solidFill>
                  <a:schemeClr val="bg1">
                    <a:lumMod val="50000"/>
                  </a:schemeClr>
                </a:solidFill>
                <a:latin typeface="+mn-lt"/>
              </a:rPr>
              <a:t>The current </a:t>
            </a:r>
            <a:r>
              <a:rPr lang="en-US" sz="2000" dirty="0">
                <a:solidFill>
                  <a:schemeClr val="bg1">
                    <a:lumMod val="50000"/>
                  </a:schemeClr>
                </a:solidFill>
                <a:latin typeface="+mn-lt"/>
              </a:rPr>
              <a:t>ICEP state of a selected </a:t>
            </a:r>
            <a:r>
              <a:rPr lang="en-US" sz="2000" dirty="0" smtClean="0">
                <a:solidFill>
                  <a:schemeClr val="bg1">
                    <a:lumMod val="50000"/>
                  </a:schemeClr>
                </a:solidFill>
                <a:latin typeface="+mn-lt"/>
              </a:rPr>
              <a:t>country</a:t>
            </a:r>
          </a:p>
          <a:p>
            <a:pPr marL="285750" indent="-285750">
              <a:buFont typeface="Arial" panose="020B0604020202020204" pitchFamily="34" charset="0"/>
              <a:buChar char="•"/>
            </a:pPr>
            <a:r>
              <a:rPr lang="en-US" sz="2000" dirty="0" smtClean="0">
                <a:solidFill>
                  <a:schemeClr val="bg1">
                    <a:lumMod val="50000"/>
                  </a:schemeClr>
                </a:solidFill>
                <a:latin typeface="+mn-lt"/>
              </a:rPr>
              <a:t>ICEP’s </a:t>
            </a:r>
            <a:r>
              <a:rPr lang="en-US" sz="2000" dirty="0">
                <a:solidFill>
                  <a:schemeClr val="bg1">
                    <a:lumMod val="50000"/>
                  </a:schemeClr>
                </a:solidFill>
                <a:latin typeface="+mn-lt"/>
              </a:rPr>
              <a:t>variation </a:t>
            </a:r>
            <a:r>
              <a:rPr lang="en-US" sz="2000" dirty="0" smtClean="0">
                <a:solidFill>
                  <a:schemeClr val="bg1">
                    <a:lumMod val="50000"/>
                  </a:schemeClr>
                </a:solidFill>
                <a:latin typeface="+mn-lt"/>
              </a:rPr>
              <a:t>throughout time</a:t>
            </a:r>
          </a:p>
          <a:p>
            <a:pPr marL="285750" indent="-285750">
              <a:buFont typeface="Arial" panose="020B0604020202020204" pitchFamily="34" charset="0"/>
              <a:buChar char="•"/>
            </a:pPr>
            <a:r>
              <a:rPr lang="en-US" sz="2000" dirty="0" smtClean="0">
                <a:solidFill>
                  <a:schemeClr val="bg1">
                    <a:lumMod val="50000"/>
                  </a:schemeClr>
                </a:solidFill>
                <a:latin typeface="+mn-lt"/>
              </a:rPr>
              <a:t>Trends </a:t>
            </a:r>
            <a:r>
              <a:rPr lang="en-US" sz="2000" dirty="0">
                <a:solidFill>
                  <a:schemeClr val="bg1">
                    <a:lumMod val="50000"/>
                  </a:schemeClr>
                </a:solidFill>
                <a:latin typeface="+mn-lt"/>
              </a:rPr>
              <a:t>and statistics for each specific ICEP </a:t>
            </a:r>
            <a:r>
              <a:rPr lang="en-US" sz="2000" dirty="0" smtClean="0">
                <a:solidFill>
                  <a:schemeClr val="bg1">
                    <a:lumMod val="50000"/>
                  </a:schemeClr>
                </a:solidFill>
                <a:latin typeface="+mn-lt"/>
              </a:rPr>
              <a:t>category per country</a:t>
            </a:r>
          </a:p>
          <a:p>
            <a:pPr marL="285750" indent="-285750">
              <a:buFont typeface="Arial" panose="020B0604020202020204" pitchFamily="34" charset="0"/>
              <a:buChar char="•"/>
            </a:pPr>
            <a:r>
              <a:rPr lang="en-US" sz="2000" dirty="0" smtClean="0">
                <a:solidFill>
                  <a:schemeClr val="bg1">
                    <a:lumMod val="50000"/>
                  </a:schemeClr>
                </a:solidFill>
                <a:latin typeface="+mn-lt"/>
              </a:rPr>
              <a:t>Local </a:t>
            </a:r>
            <a:r>
              <a:rPr lang="en-US" sz="2000" dirty="0">
                <a:solidFill>
                  <a:schemeClr val="bg1">
                    <a:lumMod val="50000"/>
                  </a:schemeClr>
                </a:solidFill>
                <a:latin typeface="+mn-lt"/>
              </a:rPr>
              <a:t>distribution of the ICEP </a:t>
            </a:r>
            <a:r>
              <a:rPr lang="en-US" sz="2000" dirty="0" smtClean="0">
                <a:solidFill>
                  <a:schemeClr val="bg1">
                    <a:lumMod val="50000"/>
                  </a:schemeClr>
                </a:solidFill>
                <a:latin typeface="+mn-lt"/>
              </a:rPr>
              <a:t>of a </a:t>
            </a:r>
            <a:r>
              <a:rPr lang="en-US" sz="2000" dirty="0">
                <a:solidFill>
                  <a:schemeClr val="bg1">
                    <a:lumMod val="50000"/>
                  </a:schemeClr>
                </a:solidFill>
                <a:latin typeface="+mn-lt"/>
              </a:rPr>
              <a:t>selected </a:t>
            </a:r>
            <a:r>
              <a:rPr lang="en-US" sz="2000" dirty="0" smtClean="0">
                <a:solidFill>
                  <a:schemeClr val="bg1">
                    <a:lumMod val="50000"/>
                  </a:schemeClr>
                </a:solidFill>
                <a:latin typeface="+mn-lt"/>
              </a:rPr>
              <a:t>country</a:t>
            </a:r>
            <a:endParaRPr lang="en-US" sz="2000" dirty="0" smtClean="0">
              <a:solidFill>
                <a:schemeClr val="bg1">
                  <a:lumMod val="50000"/>
                </a:schemeClr>
              </a:solidFill>
              <a:latin typeface="+mn-lt"/>
            </a:endParaRPr>
          </a:p>
          <a:p>
            <a:pPr marL="285750" indent="-285750">
              <a:buFont typeface="Arial" panose="020B0604020202020204" pitchFamily="34" charset="0"/>
              <a:buChar char="•"/>
            </a:pPr>
            <a:endParaRPr lang="en-US" sz="2000" dirty="0" smtClean="0">
              <a:solidFill>
                <a:schemeClr val="bg1">
                  <a:lumMod val="50000"/>
                </a:schemeClr>
              </a:solidFill>
              <a:latin typeface="+mn-lt"/>
            </a:endParaRPr>
          </a:p>
          <a:p>
            <a:pPr indent="0"/>
            <a:endParaRPr lang="it-IT" sz="2000" b="1" dirty="0">
              <a:solidFill>
                <a:schemeClr val="bg1">
                  <a:lumMod val="50000"/>
                </a:schemeClr>
              </a:solidFill>
              <a:latin typeface="+mn-lt"/>
            </a:endParaRPr>
          </a:p>
        </p:txBody>
      </p:sp>
      <p:sp>
        <p:nvSpPr>
          <p:cNvPr id="7" name="Down Arrow 6"/>
          <p:cNvSpPr/>
          <p:nvPr/>
        </p:nvSpPr>
        <p:spPr>
          <a:xfrm>
            <a:off x="5375032" y="4449351"/>
            <a:ext cx="460587" cy="460587"/>
          </a:xfrm>
          <a:prstGeom prst="downArrow">
            <a:avLst/>
          </a:prstGeom>
          <a:solidFill>
            <a:srgbClr val="00A7E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419446" y="5034987"/>
            <a:ext cx="10371760" cy="923330"/>
          </a:xfrm>
          <a:prstGeom prst="rect">
            <a:avLst/>
          </a:prstGeom>
          <a:noFill/>
        </p:spPr>
        <p:txBody>
          <a:bodyPr wrap="square" rtlCol="0">
            <a:spAutoFit/>
          </a:bodyPr>
          <a:lstStyle/>
          <a:p>
            <a:pPr algn="ctr"/>
            <a:r>
              <a:rPr lang="en-US" dirty="0">
                <a:solidFill>
                  <a:schemeClr val="bg1">
                    <a:lumMod val="50000"/>
                  </a:schemeClr>
                </a:solidFill>
              </a:rPr>
              <a:t>Monthly/yearly view of a country’s alignment towards the SDG 14.1.1 indicator related to coastal eutrophication</a:t>
            </a:r>
          </a:p>
          <a:p>
            <a:pPr algn="ctr"/>
            <a:endParaRPr lang="en-US" dirty="0"/>
          </a:p>
        </p:txBody>
      </p:sp>
    </p:spTree>
    <p:extLst>
      <p:ext uri="{BB962C8B-B14F-4D97-AF65-F5344CB8AC3E}">
        <p14:creationId xmlns:p14="http://schemas.microsoft.com/office/powerpoint/2010/main" val="428468190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2" y="600076"/>
            <a:ext cx="11429998" cy="1143000"/>
          </a:xfrm>
        </p:spPr>
        <p:txBody>
          <a:bodyPr/>
          <a:lstStyle/>
          <a:p>
            <a:pPr>
              <a:defRPr/>
            </a:pPr>
            <a:r>
              <a:rPr lang="en-US" sz="3200" b="1" dirty="0" smtClean="0">
                <a:solidFill>
                  <a:schemeClr val="tx2"/>
                </a:solidFill>
              </a:rPr>
              <a:t>Conclusions – Discussion (1/3</a:t>
            </a:r>
            <a:r>
              <a:rPr lang="en-US" sz="3200" b="1" dirty="0">
                <a:solidFill>
                  <a:schemeClr val="tx2"/>
                </a:solidFill>
              </a:rPr>
              <a:t>)</a:t>
            </a:r>
          </a:p>
        </p:txBody>
      </p:sp>
      <p:sp>
        <p:nvSpPr>
          <p:cNvPr id="16" name="AutoShape 6" descr="data:image/png;base64,%20iVBORw0KGgoAAAANSUhEUgAAACUAAAAWCAMAAABwrqUyAAAAAXNSR0IArs4c6QAAAARnQU1BAACxjwv8YQUAAAKFUExURQAAAAAAAAAAAAAAAAAAAP//QAAzADMzM8zMZisrKyS2/wCfvyAgIBwcHBoaGhcXLicnJ1u2pK/PgB4eHhwcHBwcK/HjYygbGyYaJhietiAgIB0dHbrYgBsbGyEhIR8fHyMcHHjG1SIcHCIcIiIbIichISAgIHq/0SIiIiEcHCEbISEhIcPedyUgIL3betHgdR4eHiMeHiIdHa3UfSUgIBsbICAgIB8fHyQfHyMfHyIiIgCUuSQgICAgICQgIMXgdCIeHh4eISQhHbrbfCQgICAgICIiIh4eIh4eIR0dHSEaIR0dICQgICAgICMgICmmwhwcHx8cHz+txhwfH9HgciQeISAdIB0dICMgICAdICUfHyQfHyEeISMeISAdIB0dICAdIB8fH3jB0wCVvyQfHx8fHx4eIR4eISEcIX3G1x4eHiAeICAdIHHC1XvC2CQfHyMfIXbE1x4eIHzD1h0dHx8dIh8fHx8fIh8dHyEfHx8fHx8fIR4cIIrIsB0dHx8dH3fB1LnYeR4eIB4eICAeIB4eIB8dHyWkqx8dIR4eICAeICAeIB4eIB8fHx4eICAeILrZeR8fIXXDyB8dHx4eICAeILvZex8eHx8eIR8eHx8eIR8dIB4eIB4eHx8eH3jC2ACVuACXuB8fIACZvBehwh8fIR8dH2m9yB8dIB0dIB8dIEOwvB4eHwCXusXeeHjD2HbB177ZdnTAu0GvpB4dIB4dIcHbeGO70bzaeb7aeZXPir/aeAOavUWxpWS90kSwpnPClwCawgCbwgKWwASewQyguxafshynwB2hxCKoyTOxzkWzpky4p1e4n1y5zl291WO/1nfE2X3I2n/J2p3RhqrVgsXfd1Dm3qsAAADBdFJOUwABAgMEBAUFBQYHCAgJCgsNDhAREhISExQVGBoaHB8hJCQlJSYnKCwtLi8vLzAyMjMzNDU3ODg5OTo8Pj9AQEJDRUZGR0hLTE1OTk9PUFBQUVFRUlNWV1hYWVpbXl5gYWFiYmNjZGVmZmZnZ2hoaGpsbG9vcnJycnNzdXV2eHp8fHx+f4CBg4OEhoaHiIyQkZOUlJWYmJmampubnp+io6Ompqaoqqutr7a3t7u8vcDExcvP0NLS1+zy8/T09/v9/v7nsKIBAAAACXBIWXMAAA7DAAAOwwHHb6hkAAABQElEQVQ4T2MYBkBSEMrAA7iTNxtDmbiB9dqju/ShbJzAf8+hs7v1GBgUgyB8Th52BiZmIIOFj4GBnwnIYATi3JPHru7U4SrevoSBp4w5O216VbxXjnJCKXPbFEf32RVhVQaRQFWZ5w9c21G74dKpBQy8S4uWdczwEF7VxzZrbnCrbfhM2e6JW5tLgKoK10+7sn/f5XNHFjLwLgqY19VjKrqi13zNyp66nHnTpTv7q7fUA1Ul5U06fvjCxRMHFzPwFDGlJ04tj3GNa/L0zmqZnO07pybQLCMVqEq9Yf7qvcs3nTndzsCooqalpGuoraqgpiUlJyHCwCDAxMgIdj0QiK2z37gthJVB3C4lws0oPza0MtrJr8BFHCILB84TGoWAFLtFlI2JpZWPvK6mmo2GgzbUEBjgkIEyQABox3ACDAwAMrNewmL8k+cAAAAASUVORK5CYII="/>
          <p:cNvSpPr>
            <a:spLocks noChangeAspect="1" noChangeArrowheads="1"/>
          </p:cNvSpPr>
          <p:nvPr/>
        </p:nvSpPr>
        <p:spPr bwMode="auto">
          <a:xfrm>
            <a:off x="1133475" y="111537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Content Placeholder 4"/>
          <p:cNvSpPr txBox="1">
            <a:spLocks/>
          </p:cNvSpPr>
          <p:nvPr/>
        </p:nvSpPr>
        <p:spPr bwMode="auto">
          <a:xfrm>
            <a:off x="690053" y="2167197"/>
            <a:ext cx="10537390" cy="27886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342900" algn="l" rtl="0" eaLnBrk="1" fontAlgn="base" hangingPunct="1">
              <a:lnSpc>
                <a:spcPct val="119000"/>
              </a:lnSpc>
              <a:spcBef>
                <a:spcPct val="20000"/>
              </a:spcBef>
              <a:spcAft>
                <a:spcPct val="0"/>
              </a:spcAft>
              <a:buClr>
                <a:schemeClr val="accent1"/>
              </a:buClr>
              <a:buFontTx/>
              <a:buNone/>
              <a:defRPr lang="en-GB" sz="1600" dirty="0" smtClean="0">
                <a:solidFill>
                  <a:schemeClr val="bg2"/>
                </a:solidFill>
                <a:latin typeface="Verdana"/>
                <a:ea typeface="+mn-ea"/>
                <a:cs typeface="Verdana"/>
              </a:defRPr>
            </a:lvl1pPr>
            <a:lvl2pPr marL="8100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2pPr>
            <a:lvl3pPr marL="14076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3pPr>
            <a:lvl4pPr marL="20052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4pPr>
            <a:lvl5pPr marL="26028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5pPr>
            <a:lvl6pPr marL="34798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6pPr>
            <a:lvl7pPr marL="39370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7pPr>
            <a:lvl8pPr marL="43942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8pPr>
            <a:lvl9pPr marL="48514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9pPr>
          </a:lstStyle>
          <a:p>
            <a:pPr>
              <a:buFont typeface="Arial" panose="020B0604020202020204" pitchFamily="34" charset="0"/>
              <a:buChar char="•"/>
            </a:pPr>
            <a:r>
              <a:rPr lang="en-US" sz="2000" dirty="0" smtClean="0">
                <a:solidFill>
                  <a:schemeClr val="bg1">
                    <a:lumMod val="50000"/>
                  </a:schemeClr>
                </a:solidFill>
                <a:latin typeface="+mn-lt"/>
              </a:rPr>
              <a:t>Water </a:t>
            </a:r>
            <a:r>
              <a:rPr lang="en-US" sz="2000" dirty="0">
                <a:solidFill>
                  <a:schemeClr val="bg1">
                    <a:lumMod val="50000"/>
                  </a:schemeClr>
                </a:solidFill>
                <a:latin typeface="+mn-lt"/>
              </a:rPr>
              <a:t>trophic state and eutrophication events </a:t>
            </a:r>
            <a:r>
              <a:rPr lang="en-US" sz="2000" dirty="0" smtClean="0">
                <a:solidFill>
                  <a:schemeClr val="bg1">
                    <a:lumMod val="50000"/>
                  </a:schemeClr>
                </a:solidFill>
                <a:latin typeface="+mn-lt"/>
              </a:rPr>
              <a:t>monitoring </a:t>
            </a:r>
            <a:r>
              <a:rPr lang="en-US" sz="2000" dirty="0">
                <a:solidFill>
                  <a:schemeClr val="bg1">
                    <a:lumMod val="50000"/>
                  </a:schemeClr>
                </a:solidFill>
                <a:latin typeface="+mn-lt"/>
              </a:rPr>
              <a:t>on </a:t>
            </a:r>
            <a:r>
              <a:rPr lang="en-US" sz="2000" dirty="0" smtClean="0">
                <a:solidFill>
                  <a:schemeClr val="bg1">
                    <a:lumMod val="50000"/>
                  </a:schemeClr>
                </a:solidFill>
                <a:latin typeface="+mn-lt"/>
              </a:rPr>
              <a:t>monthly basis:</a:t>
            </a:r>
          </a:p>
          <a:p>
            <a:pPr marL="1095750" lvl="1" indent="-285750">
              <a:buFont typeface="Wingdings" panose="05000000000000000000" pitchFamily="2" charset="2"/>
              <a:buChar char="ü"/>
            </a:pPr>
            <a:r>
              <a:rPr lang="en-US" sz="2000" dirty="0" smtClean="0">
                <a:solidFill>
                  <a:schemeClr val="bg1">
                    <a:lumMod val="50000"/>
                  </a:schemeClr>
                </a:solidFill>
                <a:latin typeface="+mn-lt"/>
              </a:rPr>
              <a:t>Severity </a:t>
            </a:r>
            <a:r>
              <a:rPr lang="en-US" sz="2000" dirty="0">
                <a:solidFill>
                  <a:schemeClr val="bg1">
                    <a:lumMod val="50000"/>
                  </a:schemeClr>
                </a:solidFill>
                <a:latin typeface="+mn-lt"/>
              </a:rPr>
              <a:t>level of </a:t>
            </a:r>
            <a:r>
              <a:rPr lang="en-US" sz="2000" dirty="0" smtClean="0">
                <a:solidFill>
                  <a:schemeClr val="bg1">
                    <a:lumMod val="50000"/>
                  </a:schemeClr>
                </a:solidFill>
                <a:latin typeface="+mn-lt"/>
              </a:rPr>
              <a:t>water </a:t>
            </a:r>
            <a:r>
              <a:rPr lang="en-US" sz="2000" dirty="0">
                <a:solidFill>
                  <a:schemeClr val="bg1">
                    <a:lumMod val="50000"/>
                  </a:schemeClr>
                </a:solidFill>
                <a:latin typeface="+mn-lt"/>
              </a:rPr>
              <a:t>conditions through </a:t>
            </a:r>
            <a:r>
              <a:rPr lang="en-US" sz="2000" dirty="0" smtClean="0">
                <a:solidFill>
                  <a:schemeClr val="bg1">
                    <a:lumMod val="50000"/>
                  </a:schemeClr>
                </a:solidFill>
                <a:latin typeface="+mn-lt"/>
              </a:rPr>
              <a:t>proposed </a:t>
            </a:r>
            <a:r>
              <a:rPr lang="en-US" sz="2000" dirty="0">
                <a:solidFill>
                  <a:schemeClr val="bg1">
                    <a:lumMod val="50000"/>
                  </a:schemeClr>
                </a:solidFill>
                <a:latin typeface="+mn-lt"/>
              </a:rPr>
              <a:t>ICEP </a:t>
            </a:r>
            <a:r>
              <a:rPr lang="en-US" sz="2000" dirty="0" smtClean="0">
                <a:solidFill>
                  <a:schemeClr val="bg1">
                    <a:lumMod val="50000"/>
                  </a:schemeClr>
                </a:solidFill>
                <a:latin typeface="+mn-lt"/>
              </a:rPr>
              <a:t>values</a:t>
            </a:r>
          </a:p>
          <a:p>
            <a:pPr marL="1095750" lvl="1" indent="-285750">
              <a:buFont typeface="Wingdings" panose="05000000000000000000" pitchFamily="2" charset="2"/>
              <a:buChar char="ü"/>
            </a:pPr>
            <a:r>
              <a:rPr lang="en-US" sz="2000" dirty="0" smtClean="0">
                <a:solidFill>
                  <a:schemeClr val="bg1">
                    <a:lumMod val="50000"/>
                  </a:schemeClr>
                </a:solidFill>
                <a:latin typeface="+mn-lt"/>
              </a:rPr>
              <a:t>Spatial </a:t>
            </a:r>
            <a:r>
              <a:rPr lang="en-US" sz="2000" dirty="0">
                <a:solidFill>
                  <a:schemeClr val="bg1">
                    <a:lumMod val="50000"/>
                  </a:schemeClr>
                </a:solidFill>
                <a:latin typeface="+mn-lt"/>
              </a:rPr>
              <a:t>distribution of the </a:t>
            </a:r>
            <a:r>
              <a:rPr lang="en-US" sz="2000" dirty="0" smtClean="0">
                <a:solidFill>
                  <a:schemeClr val="bg1">
                    <a:lumMod val="50000"/>
                  </a:schemeClr>
                </a:solidFill>
                <a:latin typeface="+mn-lt"/>
              </a:rPr>
              <a:t>phenomena</a:t>
            </a:r>
          </a:p>
          <a:p>
            <a:pPr marL="1095750" lvl="1" indent="-285750">
              <a:buFont typeface="Wingdings" panose="05000000000000000000" pitchFamily="2" charset="2"/>
              <a:buChar char="ü"/>
            </a:pPr>
            <a:r>
              <a:rPr lang="en-US" sz="2000" dirty="0">
                <a:solidFill>
                  <a:schemeClr val="bg1">
                    <a:lumMod val="50000"/>
                  </a:schemeClr>
                </a:solidFill>
                <a:latin typeface="+mn-lt"/>
              </a:rPr>
              <a:t>Identification of problem areas</a:t>
            </a:r>
          </a:p>
          <a:p>
            <a:pPr marL="1095750" lvl="1" indent="-285750">
              <a:buFont typeface="Wingdings" panose="05000000000000000000" pitchFamily="2" charset="2"/>
              <a:buChar char="ü"/>
            </a:pPr>
            <a:endParaRPr lang="en-US" sz="2000" dirty="0">
              <a:solidFill>
                <a:schemeClr val="bg1">
                  <a:lumMod val="50000"/>
                </a:schemeClr>
              </a:solidFill>
              <a:latin typeface="+mn-lt"/>
            </a:endParaRPr>
          </a:p>
          <a:p>
            <a:pPr marL="285750" indent="-285750">
              <a:buFont typeface="Arial" panose="020B0604020202020204" pitchFamily="34" charset="0"/>
              <a:buChar char="•"/>
            </a:pPr>
            <a:r>
              <a:rPr lang="en-US" sz="2000" dirty="0" smtClean="0">
                <a:solidFill>
                  <a:schemeClr val="bg1">
                    <a:lumMod val="50000"/>
                  </a:schemeClr>
                </a:solidFill>
                <a:latin typeface="+mn-lt"/>
              </a:rPr>
              <a:t>Water </a:t>
            </a:r>
            <a:r>
              <a:rPr lang="en-US" sz="2000" dirty="0">
                <a:solidFill>
                  <a:schemeClr val="bg1">
                    <a:lumMod val="50000"/>
                  </a:schemeClr>
                </a:solidFill>
                <a:latin typeface="+mn-lt"/>
              </a:rPr>
              <a:t>trophic </a:t>
            </a:r>
            <a:r>
              <a:rPr lang="en-US" sz="2000" dirty="0" smtClean="0">
                <a:solidFill>
                  <a:schemeClr val="bg1">
                    <a:lumMod val="50000"/>
                  </a:schemeClr>
                </a:solidFill>
                <a:latin typeface="+mn-lt"/>
              </a:rPr>
              <a:t>state statistics (country level):</a:t>
            </a:r>
          </a:p>
          <a:p>
            <a:pPr marL="1095750" lvl="1" indent="-285750">
              <a:buFont typeface="Wingdings" panose="05000000000000000000" pitchFamily="2" charset="2"/>
              <a:buChar char="ü"/>
            </a:pPr>
            <a:r>
              <a:rPr lang="en-US" sz="2000" dirty="0" smtClean="0">
                <a:solidFill>
                  <a:schemeClr val="bg1">
                    <a:lumMod val="50000"/>
                  </a:schemeClr>
                </a:solidFill>
                <a:latin typeface="+mn-lt"/>
              </a:rPr>
              <a:t>Trends, time series</a:t>
            </a:r>
          </a:p>
          <a:p>
            <a:pPr marL="1095750" lvl="1" indent="-285750">
              <a:buFont typeface="Wingdings" panose="05000000000000000000" pitchFamily="2" charset="2"/>
              <a:buChar char="ü"/>
            </a:pPr>
            <a:r>
              <a:rPr lang="en-US" sz="2000" dirty="0" smtClean="0">
                <a:solidFill>
                  <a:schemeClr val="bg1">
                    <a:lumMod val="50000"/>
                  </a:schemeClr>
                </a:solidFill>
                <a:latin typeface="+mn-lt"/>
              </a:rPr>
              <a:t>Comparison with other countries’ ICEP values (monthly/yearly)</a:t>
            </a:r>
          </a:p>
          <a:p>
            <a:pPr marL="285750" indent="-285750">
              <a:buFont typeface="Arial" panose="020B0604020202020204" pitchFamily="34" charset="0"/>
              <a:buChar char="•"/>
            </a:pPr>
            <a:endParaRPr lang="it-IT" sz="2000" b="1" dirty="0">
              <a:solidFill>
                <a:schemeClr val="bg1">
                  <a:lumMod val="50000"/>
                </a:schemeClr>
              </a:solidFill>
              <a:latin typeface="+mn-lt"/>
            </a:endParaRPr>
          </a:p>
        </p:txBody>
      </p:sp>
    </p:spTree>
    <p:extLst>
      <p:ext uri="{BB962C8B-B14F-4D97-AF65-F5344CB8AC3E}">
        <p14:creationId xmlns:p14="http://schemas.microsoft.com/office/powerpoint/2010/main" val="248312284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2" y="600076"/>
            <a:ext cx="11429998" cy="1143000"/>
          </a:xfrm>
        </p:spPr>
        <p:txBody>
          <a:bodyPr/>
          <a:lstStyle/>
          <a:p>
            <a:pPr>
              <a:defRPr/>
            </a:pPr>
            <a:r>
              <a:rPr lang="en-US" sz="3200" b="1" dirty="0" smtClean="0">
                <a:solidFill>
                  <a:schemeClr val="tx2"/>
                </a:solidFill>
              </a:rPr>
              <a:t>Conclusions – Discussion (2/3</a:t>
            </a:r>
            <a:r>
              <a:rPr lang="en-US" sz="3200" b="1" dirty="0">
                <a:solidFill>
                  <a:schemeClr val="tx2"/>
                </a:solidFill>
              </a:rPr>
              <a:t>)</a:t>
            </a:r>
          </a:p>
        </p:txBody>
      </p:sp>
      <p:sp>
        <p:nvSpPr>
          <p:cNvPr id="16" name="AutoShape 6" descr="data:image/png;base64,%20iVBORw0KGgoAAAANSUhEUgAAACUAAAAWCAMAAABwrqUyAAAAAXNSR0IArs4c6QAAAARnQU1BAACxjwv8YQUAAAKFUExURQAAAAAAAAAAAAAAAAAAAP//QAAzADMzM8zMZisrKyS2/wCfvyAgIBwcHBoaGhcXLicnJ1u2pK/PgB4eHhwcHBwcK/HjYygbGyYaJhietiAgIB0dHbrYgBsbGyEhIR8fHyMcHHjG1SIcHCIcIiIbIichISAgIHq/0SIiIiEcHCEbISEhIcPedyUgIL3betHgdR4eHiMeHiIdHa3UfSUgIBsbICAgIB8fHyQfHyMfHyIiIgCUuSQgICAgICQgIMXgdCIeHh4eISQhHbrbfCQgICAgICIiIh4eIh4eIR0dHSEaIR0dICQgICAgICMgICmmwhwcHx8cHz+txhwfH9HgciQeISAdIB0dICMgICAdICUfHyQfHyEeISMeISAdIB0dICAdIB8fH3jB0wCVvyQfHx8fHx4eIR4eISEcIX3G1x4eHiAeICAdIHHC1XvC2CQfHyMfIXbE1x4eIHzD1h0dHx8dIh8fHx8fIh8dHyEfHx8fHx8fIR4cIIrIsB0dHx8dH3fB1LnYeR4eIB4eICAeIB4eIB8dHyWkqx8dIR4eICAeICAeIB4eIB8fHx4eICAeILrZeR8fIXXDyB8dHx4eICAeILvZex8eHx8eIR8eHx8eIR8dIB4eIB4eHx8eH3jC2ACVuACXuB8fIACZvBehwh8fIR8dH2m9yB8dIB0dIB8dIEOwvB4eHwCXusXeeHjD2HbB177ZdnTAu0GvpB4dIB4dIcHbeGO70bzaeb7aeZXPir/aeAOavUWxpWS90kSwpnPClwCawgCbwgKWwASewQyguxafshynwB2hxCKoyTOxzkWzpky4p1e4n1y5zl291WO/1nfE2X3I2n/J2p3RhqrVgsXfd1Dm3qsAAADBdFJOUwABAgMEBAUFBQYHCAgJCgsNDhAREhISExQVGBoaHB8hJCQlJSYnKCwtLi8vLzAyMjMzNDU3ODg5OTo8Pj9AQEJDRUZGR0hLTE1OTk9PUFBQUVFRUlNWV1hYWVpbXl5gYWFiYmNjZGVmZmZnZ2hoaGpsbG9vcnJycnNzdXV2eHp8fHx+f4CBg4OEhoaHiIyQkZOUlJWYmJmampubnp+io6Ompqaoqqutr7a3t7u8vcDExcvP0NLS1+zy8/T09/v9/v7nsKIBAAAACXBIWXMAAA7DAAAOwwHHb6hkAAABQElEQVQ4T2MYBkBSEMrAA7iTNxtDmbiB9dqju/ShbJzAf8+hs7v1GBgUgyB8Th52BiZmIIOFj4GBnwnIYATi3JPHru7U4SrevoSBp4w5O216VbxXjnJCKXPbFEf32RVhVQaRQFWZ5w9c21G74dKpBQy8S4uWdczwEF7VxzZrbnCrbfhM2e6JW5tLgKoK10+7sn/f5XNHFjLwLgqY19VjKrqi13zNyp66nHnTpTv7q7fUA1Ul5U06fvjCxRMHFzPwFDGlJ04tj3GNa/L0zmqZnO07pybQLCMVqEq9Yf7qvcs3nTndzsCooqalpGuoraqgpiUlJyHCwCDAxMgIdj0QiK2z37gthJVB3C4lws0oPza0MtrJr8BFHCILB84TGoWAFLtFlI2JpZWPvK6mmo2GgzbUEBjgkIEyQABox3ACDAwAMrNewmL8k+cAAAAASUVORK5CYII="/>
          <p:cNvSpPr>
            <a:spLocks noChangeAspect="1" noChangeArrowheads="1"/>
          </p:cNvSpPr>
          <p:nvPr/>
        </p:nvSpPr>
        <p:spPr bwMode="auto">
          <a:xfrm>
            <a:off x="1133475" y="111537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aphicFrame>
        <p:nvGraphicFramePr>
          <p:cNvPr id="6" name="Table 5"/>
          <p:cNvGraphicFramePr>
            <a:graphicFrameLocks noGrp="1"/>
          </p:cNvGraphicFramePr>
          <p:nvPr>
            <p:extLst>
              <p:ext uri="{D42A27DB-BD31-4B8C-83A1-F6EECF244321}">
                <p14:modId xmlns:p14="http://schemas.microsoft.com/office/powerpoint/2010/main" val="442498799"/>
              </p:ext>
            </p:extLst>
          </p:nvPr>
        </p:nvGraphicFramePr>
        <p:xfrm>
          <a:off x="609602" y="1743076"/>
          <a:ext cx="10109198" cy="4088765"/>
        </p:xfrm>
        <a:graphic>
          <a:graphicData uri="http://schemas.openxmlformats.org/drawingml/2006/table">
            <a:tbl>
              <a:tblPr firstRow="1" bandRow="1">
                <a:tableStyleId>{6E25E649-3F16-4E02-A733-19D2CDBF48F0}</a:tableStyleId>
              </a:tblPr>
              <a:tblGrid>
                <a:gridCol w="2021371"/>
                <a:gridCol w="1383130"/>
                <a:gridCol w="2197614"/>
                <a:gridCol w="4507083"/>
              </a:tblGrid>
              <a:tr h="478891">
                <a:tc>
                  <a:txBody>
                    <a:bodyPr/>
                    <a:lstStyle/>
                    <a:p>
                      <a:pPr algn="ctr"/>
                      <a:r>
                        <a:rPr lang="en-US" sz="1600" dirty="0" smtClean="0"/>
                        <a:t>Quality</a:t>
                      </a:r>
                      <a:r>
                        <a:rPr lang="en-US" sz="1600" baseline="0" dirty="0" smtClean="0"/>
                        <a:t> concept</a:t>
                      </a:r>
                      <a:endParaRPr lang="en-US" sz="1600" b="1" dirty="0"/>
                    </a:p>
                  </a:txBody>
                  <a:tcPr/>
                </a:tc>
                <a:tc>
                  <a:txBody>
                    <a:bodyPr/>
                    <a:lstStyle/>
                    <a:p>
                      <a:pPr algn="ctr"/>
                      <a:r>
                        <a:rPr lang="en-US" sz="1600" dirty="0" smtClean="0"/>
                        <a:t>High Quality</a:t>
                      </a:r>
                      <a:endParaRPr lang="en-US" sz="16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smtClean="0"/>
                        <a:t>Low Quality</a:t>
                      </a:r>
                    </a:p>
                  </a:txBody>
                  <a:tcPr/>
                </a:tc>
                <a:tc>
                  <a:txBody>
                    <a:bodyPr/>
                    <a:lstStyle/>
                    <a:p>
                      <a:pPr algn="ctr"/>
                      <a:r>
                        <a:rPr lang="en-US" sz="1600" dirty="0" smtClean="0"/>
                        <a:t>ICEP algorithm</a:t>
                      </a:r>
                      <a:endParaRPr lang="en-US" sz="1600" dirty="0"/>
                    </a:p>
                  </a:txBody>
                  <a:tcPr/>
                </a:tc>
              </a:tr>
              <a:tr h="47889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smtClean="0"/>
                        <a:t>Frequency of dissemination</a:t>
                      </a:r>
                      <a:endParaRPr lang="en-US" sz="1200" b="1" dirty="0" smtClean="0">
                        <a:solidFill>
                          <a:schemeClr val="tx1"/>
                        </a:solidFill>
                      </a:endParaRPr>
                    </a:p>
                  </a:txBody>
                  <a:tcPr anchor="ctr"/>
                </a:tc>
                <a:tc>
                  <a:txBody>
                    <a:bodyPr/>
                    <a:lstStyle/>
                    <a:p>
                      <a:pPr algn="ctr"/>
                      <a:r>
                        <a:rPr lang="en-US" sz="1200" dirty="0" smtClean="0"/>
                        <a:t>Every year </a:t>
                      </a:r>
                      <a:endParaRPr lang="en-US" sz="1200" i="1" dirty="0">
                        <a:solidFill>
                          <a:schemeClr val="tx1"/>
                        </a:solidFill>
                      </a:endParaRPr>
                    </a:p>
                  </a:txBody>
                  <a:tcPr anchor="ctr"/>
                </a:tc>
                <a:tc>
                  <a:txBody>
                    <a:bodyPr/>
                    <a:lstStyle/>
                    <a:p>
                      <a:pPr algn="ctr"/>
                      <a:r>
                        <a:rPr lang="en-US" sz="1200" dirty="0" smtClean="0"/>
                        <a:t>Every 4 years </a:t>
                      </a:r>
                      <a:endParaRPr lang="en-US" sz="1200" i="1" dirty="0">
                        <a:solidFill>
                          <a:schemeClr val="tx1"/>
                        </a:solidFill>
                      </a:endParaRPr>
                    </a:p>
                  </a:txBody>
                  <a:tcPr anchor="ctr"/>
                </a:tc>
                <a:tc>
                  <a:txBody>
                    <a:bodyPr/>
                    <a:lstStyle/>
                    <a:p>
                      <a:pPr algn="ctr"/>
                      <a:endParaRPr lang="en-US" sz="1200" dirty="0">
                        <a:solidFill>
                          <a:srgbClr val="00B050"/>
                        </a:solidFill>
                      </a:endParaRPr>
                    </a:p>
                  </a:txBody>
                  <a:tcPr/>
                </a:tc>
              </a:tr>
              <a:tr h="674951">
                <a:tc>
                  <a:txBody>
                    <a:bodyPr/>
                    <a:lstStyle/>
                    <a:p>
                      <a:pPr algn="ctr"/>
                      <a:r>
                        <a:rPr lang="en-US" sz="1200" dirty="0" smtClean="0"/>
                        <a:t>Timeliness</a:t>
                      </a:r>
                      <a:endParaRPr lang="en-US" sz="1200" b="1" dirty="0">
                        <a:solidFill>
                          <a:schemeClr val="tx1"/>
                        </a:solidFill>
                      </a:endParaRPr>
                    </a:p>
                  </a:txBody>
                  <a:tcPr anchor="ctr"/>
                </a:tc>
                <a:tc>
                  <a:txBody>
                    <a:bodyPr/>
                    <a:lstStyle/>
                    <a:p>
                      <a:pPr algn="ctr"/>
                      <a:r>
                        <a:rPr lang="en-US" sz="1200" dirty="0" smtClean="0"/>
                        <a:t>T+1 year</a:t>
                      </a:r>
                      <a:endParaRPr lang="en-US" sz="1200" i="1" dirty="0">
                        <a:solidFill>
                          <a:schemeClr val="tx1"/>
                        </a:solidFill>
                      </a:endParaRPr>
                    </a:p>
                  </a:txBody>
                  <a:tcPr anchor="ctr"/>
                </a:tc>
                <a:tc>
                  <a:txBody>
                    <a:bodyPr/>
                    <a:lstStyle/>
                    <a:p>
                      <a:pPr algn="ctr"/>
                      <a:r>
                        <a:rPr lang="en-US" sz="1200" dirty="0" smtClean="0"/>
                        <a:t>T+3 years</a:t>
                      </a:r>
                      <a:endParaRPr lang="en-US" sz="1200" i="1" dirty="0">
                        <a:solidFill>
                          <a:schemeClr val="tx1"/>
                        </a:solidFill>
                      </a:endParaRPr>
                    </a:p>
                  </a:txBody>
                  <a:tcPr anchor="ctr"/>
                </a:tc>
                <a:tc>
                  <a:txBody>
                    <a:bodyPr/>
                    <a:lstStyle/>
                    <a:p>
                      <a:pPr algn="ctr"/>
                      <a:endParaRPr lang="en-US" sz="1200" dirty="0">
                        <a:solidFill>
                          <a:srgbClr val="00B050"/>
                        </a:solidFill>
                      </a:endParaRPr>
                    </a:p>
                  </a:txBody>
                  <a:tcPr/>
                </a:tc>
              </a:tr>
              <a:tr h="478891">
                <a:tc>
                  <a:txBody>
                    <a:bodyPr/>
                    <a:lstStyle/>
                    <a:p>
                      <a:pPr algn="ctr"/>
                      <a:r>
                        <a:rPr lang="en-US" sz="1200" dirty="0" smtClean="0"/>
                        <a:t>Reference area</a:t>
                      </a:r>
                      <a:endParaRPr lang="en-US" sz="1200" b="1" dirty="0">
                        <a:solidFill>
                          <a:schemeClr val="tx1"/>
                        </a:solidFill>
                      </a:endParaRPr>
                    </a:p>
                  </a:txBody>
                  <a:tcPr anchor="ctr"/>
                </a:tc>
                <a:tc>
                  <a:txBody>
                    <a:bodyPr/>
                    <a:lstStyle/>
                    <a:p>
                      <a:pPr algn="ctr"/>
                      <a:r>
                        <a:rPr lang="en-US" sz="1200" dirty="0" smtClean="0"/>
                        <a:t>All EU MS</a:t>
                      </a:r>
                      <a:endParaRPr lang="en-US" sz="1200" i="1" dirty="0" smtClean="0">
                        <a:solidFill>
                          <a:schemeClr val="tx1"/>
                        </a:solidFill>
                      </a:endParaRPr>
                    </a:p>
                  </a:txBody>
                  <a:tcPr anchor="ctr"/>
                </a:tc>
                <a:tc>
                  <a:txBody>
                    <a:bodyPr/>
                    <a:lstStyle/>
                    <a:p>
                      <a:pPr algn="ctr"/>
                      <a:r>
                        <a:rPr lang="en-US" sz="1200" dirty="0" smtClean="0"/>
                        <a:t>50-75% EU MS or no EU aggregate</a:t>
                      </a:r>
                      <a:endParaRPr lang="en-US" sz="1200" i="1" dirty="0" smtClean="0">
                        <a:solidFill>
                          <a:schemeClr val="tx1"/>
                        </a:solidFill>
                      </a:endParaRPr>
                    </a:p>
                  </a:txBody>
                  <a:tcPr anchor="ctr"/>
                </a:tc>
                <a:tc>
                  <a:txBody>
                    <a:bodyPr/>
                    <a:lstStyle/>
                    <a:p>
                      <a:pPr algn="ctr"/>
                      <a:endParaRPr lang="en-US" sz="1200" dirty="0" smtClean="0">
                        <a:solidFill>
                          <a:srgbClr val="00B050"/>
                        </a:solidFill>
                      </a:endParaRPr>
                    </a:p>
                  </a:txBody>
                  <a:tcPr/>
                </a:tc>
              </a:tr>
              <a:tr h="47889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smtClean="0"/>
                        <a:t>Comparability between countries</a:t>
                      </a:r>
                      <a:endParaRPr lang="en-US" sz="1200" b="1" dirty="0" smtClean="0">
                        <a:solidFill>
                          <a:schemeClr val="tx1"/>
                        </a:solidFill>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smtClean="0"/>
                        <a:t>All EU MS</a:t>
                      </a:r>
                      <a:endParaRPr lang="en-US" sz="1200" i="1" dirty="0" smtClean="0">
                        <a:solidFill>
                          <a:schemeClr val="tx1"/>
                        </a:solidFill>
                      </a:endParaRPr>
                    </a:p>
                  </a:txBody>
                  <a:tcPr anchor="ctr"/>
                </a:tc>
                <a:tc>
                  <a:txBody>
                    <a:bodyPr/>
                    <a:lstStyle/>
                    <a:p>
                      <a:pPr algn="ctr"/>
                      <a:r>
                        <a:rPr lang="en-US" sz="1200" dirty="0" smtClean="0"/>
                        <a:t>50-75% EU MS</a:t>
                      </a:r>
                      <a:endParaRPr lang="en-US" sz="1200" i="1" dirty="0" smtClean="0">
                        <a:solidFill>
                          <a:schemeClr val="tx1"/>
                        </a:solidFill>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200" dirty="0" smtClean="0">
                        <a:solidFill>
                          <a:srgbClr val="00B050"/>
                        </a:solidFill>
                      </a:endParaRPr>
                    </a:p>
                  </a:txBody>
                  <a:tcPr/>
                </a:tc>
              </a:tr>
              <a:tr h="1019359">
                <a:tc>
                  <a:txBody>
                    <a:bodyPr/>
                    <a:lstStyle/>
                    <a:p>
                      <a:pPr algn="ctr"/>
                      <a:r>
                        <a:rPr lang="en-US" sz="1200" dirty="0" smtClean="0"/>
                        <a:t>Time coverage</a:t>
                      </a:r>
                      <a:endParaRPr lang="en-US" sz="1200" b="1" dirty="0">
                        <a:solidFill>
                          <a:schemeClr val="tx1"/>
                        </a:solidFill>
                      </a:endParaRPr>
                    </a:p>
                  </a:txBody>
                  <a:tcPr anchor="ctr"/>
                </a:tc>
                <a:tc>
                  <a:txBody>
                    <a:bodyPr/>
                    <a:lstStyle/>
                    <a:p>
                      <a:pPr algn="ctr"/>
                      <a:r>
                        <a:rPr lang="en-US" sz="1200" dirty="0" smtClean="0"/>
                        <a:t>&gt; 10 years </a:t>
                      </a:r>
                      <a:endParaRPr lang="en-US" sz="1200" i="1" dirty="0">
                        <a:solidFill>
                          <a:schemeClr val="tx1"/>
                        </a:solidFill>
                      </a:endParaRPr>
                    </a:p>
                  </a:txBody>
                  <a:tcPr anchor="ctr"/>
                </a:tc>
                <a:tc>
                  <a:txBody>
                    <a:bodyPr/>
                    <a:lstStyle/>
                    <a:p>
                      <a:pPr algn="ctr"/>
                      <a:r>
                        <a:rPr lang="en-US" sz="1200" dirty="0" smtClean="0"/>
                        <a:t>&lt; 5 years </a:t>
                      </a:r>
                      <a:endParaRPr lang="en-US" sz="1200" i="1" dirty="0">
                        <a:solidFill>
                          <a:schemeClr val="tx1"/>
                        </a:solidFill>
                      </a:endParaRPr>
                    </a:p>
                  </a:txBody>
                  <a:tcPr anchor="ctr"/>
                </a:tc>
                <a:tc>
                  <a:txBody>
                    <a:bodyPr/>
                    <a:lstStyle/>
                    <a:p>
                      <a:pPr algn="ctr"/>
                      <a:endParaRPr lang="en-US" sz="1200" dirty="0">
                        <a:solidFill>
                          <a:schemeClr val="accent1">
                            <a:lumMod val="75000"/>
                          </a:schemeClr>
                        </a:solidFill>
                      </a:endParaRPr>
                    </a:p>
                  </a:txBody>
                  <a:tcPr/>
                </a:tc>
              </a:tr>
              <a:tr h="47889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smtClean="0"/>
                        <a:t>Comparability over time </a:t>
                      </a:r>
                      <a:endParaRPr lang="it-IT" sz="1200" b="1" dirty="0" smtClean="0">
                        <a:solidFill>
                          <a:schemeClr val="tx1"/>
                        </a:solidFill>
                      </a:endParaRPr>
                    </a:p>
                  </a:txBody>
                  <a:tcPr anchor="ctr"/>
                </a:tc>
                <a:tc>
                  <a:txBody>
                    <a:bodyPr/>
                    <a:lstStyle/>
                    <a:p>
                      <a:pPr algn="ctr"/>
                      <a:r>
                        <a:rPr lang="en-US" sz="1200" dirty="0" smtClean="0"/>
                        <a:t>&gt; 4 data points </a:t>
                      </a:r>
                      <a:endParaRPr lang="en-US" sz="1200" i="1" dirty="0">
                        <a:solidFill>
                          <a:schemeClr val="tx1"/>
                        </a:solidFill>
                      </a:endParaRPr>
                    </a:p>
                  </a:txBody>
                  <a:tcPr anchor="ctr"/>
                </a:tc>
                <a:tc>
                  <a:txBody>
                    <a:bodyPr/>
                    <a:lstStyle/>
                    <a:p>
                      <a:pPr algn="ctr"/>
                      <a:r>
                        <a:rPr lang="en-US" sz="1200" dirty="0" smtClean="0"/>
                        <a:t>&lt; 3 data points </a:t>
                      </a:r>
                      <a:endParaRPr lang="en-US" sz="1200" i="1" dirty="0">
                        <a:solidFill>
                          <a:schemeClr val="tx1"/>
                        </a:solidFill>
                      </a:endParaRPr>
                    </a:p>
                  </a:txBody>
                  <a:tcPr anchor="ctr"/>
                </a:tc>
                <a:tc>
                  <a:txBody>
                    <a:bodyPr/>
                    <a:lstStyle/>
                    <a:p>
                      <a:pPr algn="ctr"/>
                      <a:endParaRPr lang="en-US" sz="1400" dirty="0">
                        <a:solidFill>
                          <a:srgbClr val="0070C0"/>
                        </a:solidFill>
                      </a:endParaRPr>
                    </a:p>
                  </a:txBody>
                  <a:tcPr/>
                </a:tc>
              </a:tr>
            </a:tbl>
          </a:graphicData>
        </a:graphic>
      </p:graphicFrame>
      <p:sp>
        <p:nvSpPr>
          <p:cNvPr id="7" name="TextBox 6"/>
          <p:cNvSpPr txBox="1"/>
          <p:nvPr/>
        </p:nvSpPr>
        <p:spPr>
          <a:xfrm>
            <a:off x="3409017" y="2028162"/>
            <a:ext cx="2194560" cy="253916"/>
          </a:xfrm>
          <a:prstGeom prst="rect">
            <a:avLst/>
          </a:prstGeom>
          <a:noFill/>
        </p:spPr>
        <p:txBody>
          <a:bodyPr wrap="square" rtlCol="0">
            <a:spAutoFit/>
          </a:bodyPr>
          <a:lstStyle/>
          <a:p>
            <a:r>
              <a:rPr lang="en-US" sz="1050" i="1" dirty="0" smtClean="0">
                <a:solidFill>
                  <a:schemeClr val="bg2"/>
                </a:solidFill>
              </a:rPr>
              <a:t>Source: Eurostat</a:t>
            </a:r>
            <a:r>
              <a:rPr lang="en-US" sz="1050" i="1" dirty="0">
                <a:solidFill>
                  <a:schemeClr val="bg2"/>
                </a:solidFill>
              </a:rPr>
              <a:t>, 2019</a:t>
            </a:r>
          </a:p>
        </p:txBody>
      </p:sp>
      <p:sp>
        <p:nvSpPr>
          <p:cNvPr id="8" name="TextBox 7"/>
          <p:cNvSpPr txBox="1"/>
          <p:nvPr/>
        </p:nvSpPr>
        <p:spPr>
          <a:xfrm>
            <a:off x="7409363" y="2293183"/>
            <a:ext cx="2102379" cy="307777"/>
          </a:xfrm>
          <a:prstGeom prst="rect">
            <a:avLst/>
          </a:prstGeom>
          <a:noFill/>
        </p:spPr>
        <p:txBody>
          <a:bodyPr wrap="square" rtlCol="0">
            <a:spAutoFit/>
          </a:bodyPr>
          <a:lstStyle/>
          <a:p>
            <a:pPr algn="ctr"/>
            <a:r>
              <a:rPr lang="en-US" sz="1400" dirty="0" smtClean="0">
                <a:solidFill>
                  <a:srgbClr val="008E40"/>
                </a:solidFill>
              </a:rPr>
              <a:t>Every </a:t>
            </a:r>
            <a:r>
              <a:rPr lang="en-US" sz="1400" dirty="0" smtClean="0">
                <a:solidFill>
                  <a:srgbClr val="008E40"/>
                </a:solidFill>
              </a:rPr>
              <a:t>month/year</a:t>
            </a:r>
            <a:endParaRPr lang="en-US" sz="1400" dirty="0">
              <a:solidFill>
                <a:srgbClr val="008E40"/>
              </a:solidFill>
            </a:endParaRPr>
          </a:p>
        </p:txBody>
      </p:sp>
      <p:sp>
        <p:nvSpPr>
          <p:cNvPr id="9" name="TextBox 8"/>
          <p:cNvSpPr txBox="1"/>
          <p:nvPr/>
        </p:nvSpPr>
        <p:spPr>
          <a:xfrm>
            <a:off x="5923663" y="2668353"/>
            <a:ext cx="5073777" cy="738664"/>
          </a:xfrm>
          <a:prstGeom prst="rect">
            <a:avLst/>
          </a:prstGeom>
          <a:noFill/>
        </p:spPr>
        <p:txBody>
          <a:bodyPr wrap="square" rtlCol="0">
            <a:spAutoFit/>
          </a:bodyPr>
          <a:lstStyle/>
          <a:p>
            <a:pPr algn="ctr"/>
            <a:r>
              <a:rPr lang="en-US" sz="1400" dirty="0" smtClean="0">
                <a:solidFill>
                  <a:srgbClr val="008E40"/>
                </a:solidFill>
              </a:rPr>
              <a:t>Availability of new data on a daily/weekly/monthly basis (product dependent), automated generation of ICEP for indicator </a:t>
            </a:r>
            <a:r>
              <a:rPr lang="en-US" sz="1400" dirty="0" smtClean="0">
                <a:solidFill>
                  <a:srgbClr val="008E40"/>
                </a:solidFill>
              </a:rPr>
              <a:t>14.1.1 </a:t>
            </a:r>
            <a:endParaRPr lang="en-US" sz="1400" dirty="0">
              <a:solidFill>
                <a:srgbClr val="008E40"/>
              </a:solidFill>
            </a:endParaRPr>
          </a:p>
        </p:txBody>
      </p:sp>
      <p:sp>
        <p:nvSpPr>
          <p:cNvPr id="10" name="TextBox 9"/>
          <p:cNvSpPr txBox="1"/>
          <p:nvPr/>
        </p:nvSpPr>
        <p:spPr>
          <a:xfrm>
            <a:off x="7445680" y="3455978"/>
            <a:ext cx="2102379" cy="307777"/>
          </a:xfrm>
          <a:prstGeom prst="rect">
            <a:avLst/>
          </a:prstGeom>
          <a:noFill/>
        </p:spPr>
        <p:txBody>
          <a:bodyPr wrap="square" rtlCol="0">
            <a:spAutoFit/>
          </a:bodyPr>
          <a:lstStyle/>
          <a:p>
            <a:pPr algn="ctr"/>
            <a:r>
              <a:rPr lang="en-US" sz="1400" dirty="0" smtClean="0">
                <a:solidFill>
                  <a:srgbClr val="008E40"/>
                </a:solidFill>
              </a:rPr>
              <a:t>All coastal EU MS </a:t>
            </a:r>
            <a:endParaRPr lang="en-US" sz="1400" dirty="0">
              <a:solidFill>
                <a:srgbClr val="008E40"/>
              </a:solidFill>
            </a:endParaRPr>
          </a:p>
        </p:txBody>
      </p:sp>
      <p:sp>
        <p:nvSpPr>
          <p:cNvPr id="11" name="TextBox 10"/>
          <p:cNvSpPr txBox="1"/>
          <p:nvPr/>
        </p:nvSpPr>
        <p:spPr>
          <a:xfrm>
            <a:off x="7409363" y="3895569"/>
            <a:ext cx="2102379" cy="307777"/>
          </a:xfrm>
          <a:prstGeom prst="rect">
            <a:avLst/>
          </a:prstGeom>
          <a:noFill/>
        </p:spPr>
        <p:txBody>
          <a:bodyPr wrap="square" rtlCol="0">
            <a:spAutoFit/>
          </a:bodyPr>
          <a:lstStyle/>
          <a:p>
            <a:pPr algn="ctr"/>
            <a:r>
              <a:rPr lang="en-US" sz="1400" dirty="0">
                <a:solidFill>
                  <a:srgbClr val="008E40"/>
                </a:solidFill>
              </a:rPr>
              <a:t>All coastal EU MS </a:t>
            </a:r>
          </a:p>
        </p:txBody>
      </p:sp>
      <p:sp>
        <p:nvSpPr>
          <p:cNvPr id="12" name="TextBox 11"/>
          <p:cNvSpPr txBox="1"/>
          <p:nvPr/>
        </p:nvSpPr>
        <p:spPr>
          <a:xfrm>
            <a:off x="5887348" y="4344836"/>
            <a:ext cx="5146411" cy="954107"/>
          </a:xfrm>
          <a:prstGeom prst="rect">
            <a:avLst/>
          </a:prstGeom>
          <a:noFill/>
        </p:spPr>
        <p:txBody>
          <a:bodyPr wrap="square" rtlCol="0">
            <a:spAutoFit/>
          </a:bodyPr>
          <a:lstStyle/>
          <a:p>
            <a:pPr algn="ctr"/>
            <a:r>
              <a:rPr lang="en-US" sz="1400" dirty="0" smtClean="0">
                <a:solidFill>
                  <a:schemeClr val="tx2"/>
                </a:solidFill>
              </a:rPr>
              <a:t>Iberia-Biscay-Ireland regional seas: since </a:t>
            </a:r>
            <a:r>
              <a:rPr lang="en-US" sz="1400" dirty="0">
                <a:solidFill>
                  <a:schemeClr val="tx2"/>
                </a:solidFill>
              </a:rPr>
              <a:t>2013 (6 years</a:t>
            </a:r>
            <a:r>
              <a:rPr lang="en-US" sz="1400" dirty="0" smtClean="0">
                <a:solidFill>
                  <a:schemeClr val="tx2"/>
                </a:solidFill>
              </a:rPr>
              <a:t>)</a:t>
            </a:r>
          </a:p>
          <a:p>
            <a:pPr algn="ctr"/>
            <a:r>
              <a:rPr lang="en-US" sz="1400" dirty="0" smtClean="0">
                <a:solidFill>
                  <a:schemeClr val="tx2"/>
                </a:solidFill>
              </a:rPr>
              <a:t>North-West Shelf Seas: since 2014 (5 </a:t>
            </a:r>
            <a:r>
              <a:rPr lang="en-US" sz="1400" dirty="0">
                <a:solidFill>
                  <a:schemeClr val="tx2"/>
                </a:solidFill>
              </a:rPr>
              <a:t>years</a:t>
            </a:r>
            <a:r>
              <a:rPr lang="en-US" sz="1400" dirty="0" smtClean="0">
                <a:solidFill>
                  <a:schemeClr val="tx2"/>
                </a:solidFill>
              </a:rPr>
              <a:t>)</a:t>
            </a:r>
          </a:p>
          <a:p>
            <a:pPr algn="ctr"/>
            <a:r>
              <a:rPr lang="en-US" sz="1400" dirty="0">
                <a:solidFill>
                  <a:schemeClr val="tx2"/>
                </a:solidFill>
              </a:rPr>
              <a:t>Mediterranean Sea: since 2017 (2 years</a:t>
            </a:r>
            <a:r>
              <a:rPr lang="en-US" sz="1400" dirty="0" smtClean="0">
                <a:solidFill>
                  <a:schemeClr val="tx2"/>
                </a:solidFill>
              </a:rPr>
              <a:t>)</a:t>
            </a:r>
          </a:p>
          <a:p>
            <a:pPr algn="ctr"/>
            <a:r>
              <a:rPr lang="en-US" sz="1400" dirty="0" smtClean="0">
                <a:solidFill>
                  <a:schemeClr val="tx2"/>
                </a:solidFill>
              </a:rPr>
              <a:t>Global Ocean: since 2012 (7 years)</a:t>
            </a:r>
          </a:p>
        </p:txBody>
      </p:sp>
      <p:sp>
        <p:nvSpPr>
          <p:cNvPr id="13" name="TextBox 12"/>
          <p:cNvSpPr txBox="1"/>
          <p:nvPr/>
        </p:nvSpPr>
        <p:spPr>
          <a:xfrm>
            <a:off x="6620379" y="5297165"/>
            <a:ext cx="3752979" cy="523220"/>
          </a:xfrm>
          <a:prstGeom prst="rect">
            <a:avLst/>
          </a:prstGeom>
          <a:noFill/>
        </p:spPr>
        <p:txBody>
          <a:bodyPr wrap="square" rtlCol="0">
            <a:spAutoFit/>
          </a:bodyPr>
          <a:lstStyle/>
          <a:p>
            <a:pPr algn="ctr"/>
            <a:r>
              <a:rPr lang="en-US" sz="1400" dirty="0">
                <a:solidFill>
                  <a:schemeClr val="tx2"/>
                </a:solidFill>
              </a:rPr>
              <a:t>Product dependent length of comparable time series without methodological break</a:t>
            </a:r>
          </a:p>
        </p:txBody>
      </p:sp>
      <p:sp>
        <p:nvSpPr>
          <p:cNvPr id="3" name="TextBox 2"/>
          <p:cNvSpPr txBox="1"/>
          <p:nvPr/>
        </p:nvSpPr>
        <p:spPr>
          <a:xfrm>
            <a:off x="10818830" y="2228276"/>
            <a:ext cx="335666" cy="369332"/>
          </a:xfrm>
          <a:prstGeom prst="rect">
            <a:avLst/>
          </a:prstGeom>
          <a:noFill/>
        </p:spPr>
        <p:txBody>
          <a:bodyPr wrap="square" rtlCol="0">
            <a:spAutoFit/>
          </a:bodyPr>
          <a:lstStyle/>
          <a:p>
            <a:pPr algn="ctr"/>
            <a:r>
              <a:rPr lang="en-US" dirty="0">
                <a:solidFill>
                  <a:srgbClr val="008E40"/>
                </a:solidFill>
              </a:rPr>
              <a:t>✓</a:t>
            </a:r>
            <a:endParaRPr lang="en-US" dirty="0">
              <a:solidFill>
                <a:srgbClr val="008E40"/>
              </a:solidFill>
            </a:endParaRPr>
          </a:p>
        </p:txBody>
      </p:sp>
      <p:sp>
        <p:nvSpPr>
          <p:cNvPr id="14" name="TextBox 13"/>
          <p:cNvSpPr txBox="1"/>
          <p:nvPr/>
        </p:nvSpPr>
        <p:spPr>
          <a:xfrm>
            <a:off x="10818830" y="2805255"/>
            <a:ext cx="335666" cy="369332"/>
          </a:xfrm>
          <a:prstGeom prst="rect">
            <a:avLst/>
          </a:prstGeom>
          <a:noFill/>
        </p:spPr>
        <p:txBody>
          <a:bodyPr wrap="square" rtlCol="0">
            <a:spAutoFit/>
          </a:bodyPr>
          <a:lstStyle/>
          <a:p>
            <a:pPr algn="ctr"/>
            <a:r>
              <a:rPr lang="en-US" dirty="0">
                <a:solidFill>
                  <a:srgbClr val="008E40"/>
                </a:solidFill>
              </a:rPr>
              <a:t>✓</a:t>
            </a:r>
            <a:endParaRPr lang="en-US" dirty="0">
              <a:solidFill>
                <a:srgbClr val="008E40"/>
              </a:solidFill>
            </a:endParaRPr>
          </a:p>
        </p:txBody>
      </p:sp>
      <p:sp>
        <p:nvSpPr>
          <p:cNvPr id="15" name="TextBox 14"/>
          <p:cNvSpPr txBox="1"/>
          <p:nvPr/>
        </p:nvSpPr>
        <p:spPr>
          <a:xfrm>
            <a:off x="10816178" y="3397308"/>
            <a:ext cx="335666" cy="369332"/>
          </a:xfrm>
          <a:prstGeom prst="rect">
            <a:avLst/>
          </a:prstGeom>
          <a:noFill/>
        </p:spPr>
        <p:txBody>
          <a:bodyPr wrap="square" rtlCol="0">
            <a:spAutoFit/>
          </a:bodyPr>
          <a:lstStyle/>
          <a:p>
            <a:pPr algn="ctr"/>
            <a:r>
              <a:rPr lang="en-US" dirty="0">
                <a:solidFill>
                  <a:srgbClr val="008E40"/>
                </a:solidFill>
              </a:rPr>
              <a:t>✓</a:t>
            </a:r>
            <a:endParaRPr lang="en-US" dirty="0">
              <a:solidFill>
                <a:srgbClr val="008E40"/>
              </a:solidFill>
            </a:endParaRPr>
          </a:p>
        </p:txBody>
      </p:sp>
      <p:sp>
        <p:nvSpPr>
          <p:cNvPr id="17" name="TextBox 16"/>
          <p:cNvSpPr txBox="1"/>
          <p:nvPr/>
        </p:nvSpPr>
        <p:spPr>
          <a:xfrm>
            <a:off x="10816178" y="3897088"/>
            <a:ext cx="335666" cy="369332"/>
          </a:xfrm>
          <a:prstGeom prst="rect">
            <a:avLst/>
          </a:prstGeom>
          <a:noFill/>
        </p:spPr>
        <p:txBody>
          <a:bodyPr wrap="square" rtlCol="0">
            <a:spAutoFit/>
          </a:bodyPr>
          <a:lstStyle/>
          <a:p>
            <a:pPr algn="ctr"/>
            <a:r>
              <a:rPr lang="en-US" dirty="0">
                <a:solidFill>
                  <a:srgbClr val="008E40"/>
                </a:solidFill>
              </a:rPr>
              <a:t>✓</a:t>
            </a:r>
            <a:endParaRPr lang="en-US" dirty="0">
              <a:solidFill>
                <a:srgbClr val="008E40"/>
              </a:solidFill>
            </a:endParaRPr>
          </a:p>
        </p:txBody>
      </p:sp>
      <p:sp>
        <p:nvSpPr>
          <p:cNvPr id="22" name="TextBox 21"/>
          <p:cNvSpPr txBox="1"/>
          <p:nvPr/>
        </p:nvSpPr>
        <p:spPr>
          <a:xfrm>
            <a:off x="10816178" y="4637223"/>
            <a:ext cx="335666" cy="369332"/>
          </a:xfrm>
          <a:prstGeom prst="rect">
            <a:avLst/>
          </a:prstGeom>
          <a:noFill/>
        </p:spPr>
        <p:txBody>
          <a:bodyPr wrap="square" rtlCol="0">
            <a:spAutoFit/>
          </a:bodyPr>
          <a:lstStyle/>
          <a:p>
            <a:pPr algn="ctr"/>
            <a:r>
              <a:rPr lang="en-US" dirty="0">
                <a:solidFill>
                  <a:srgbClr val="008E40"/>
                </a:solidFill>
              </a:rPr>
              <a:t>✓</a:t>
            </a:r>
            <a:endParaRPr lang="en-US" dirty="0">
              <a:solidFill>
                <a:srgbClr val="008E40"/>
              </a:solidFill>
            </a:endParaRPr>
          </a:p>
        </p:txBody>
      </p:sp>
      <p:sp>
        <p:nvSpPr>
          <p:cNvPr id="23" name="TextBox 22"/>
          <p:cNvSpPr txBox="1"/>
          <p:nvPr/>
        </p:nvSpPr>
        <p:spPr>
          <a:xfrm>
            <a:off x="10816178" y="5372954"/>
            <a:ext cx="335666" cy="369332"/>
          </a:xfrm>
          <a:prstGeom prst="rect">
            <a:avLst/>
          </a:prstGeom>
          <a:noFill/>
        </p:spPr>
        <p:txBody>
          <a:bodyPr wrap="square" rtlCol="0">
            <a:spAutoFit/>
          </a:bodyPr>
          <a:lstStyle/>
          <a:p>
            <a:pPr algn="ctr"/>
            <a:r>
              <a:rPr lang="en-US" dirty="0">
                <a:solidFill>
                  <a:srgbClr val="008E40"/>
                </a:solidFill>
              </a:rPr>
              <a:t>✓</a:t>
            </a:r>
            <a:endParaRPr lang="en-US" dirty="0">
              <a:solidFill>
                <a:srgbClr val="008E40"/>
              </a:solidFill>
            </a:endParaRPr>
          </a:p>
        </p:txBody>
      </p:sp>
    </p:spTree>
    <p:extLst>
      <p:ext uri="{BB962C8B-B14F-4D97-AF65-F5344CB8AC3E}">
        <p14:creationId xmlns:p14="http://schemas.microsoft.com/office/powerpoint/2010/main" val="186902814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anim calcmode="lin" valueType="num">
                                      <p:cBhvr>
                                        <p:cTn id="25" dur="1000" fill="hold"/>
                                        <p:tgtEl>
                                          <p:spTgt spid="14"/>
                                        </p:tgtEl>
                                        <p:attrNameLst>
                                          <p:attrName>ppt_x</p:attrName>
                                        </p:attrNameLst>
                                      </p:cBhvr>
                                      <p:tavLst>
                                        <p:tav tm="0">
                                          <p:val>
                                            <p:strVal val="#ppt_x"/>
                                          </p:val>
                                        </p:tav>
                                        <p:tav tm="100000">
                                          <p:val>
                                            <p:strVal val="#ppt_x"/>
                                          </p:val>
                                        </p:tav>
                                      </p:tavLst>
                                    </p:anim>
                                    <p:anim calcmode="lin" valueType="num">
                                      <p:cBhvr>
                                        <p:cTn id="2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1000"/>
                                        <p:tgtEl>
                                          <p:spTgt spid="15"/>
                                        </p:tgtEl>
                                      </p:cBhvr>
                                    </p:animEffect>
                                    <p:anim calcmode="lin" valueType="num">
                                      <p:cBhvr>
                                        <p:cTn id="37" dur="1000" fill="hold"/>
                                        <p:tgtEl>
                                          <p:spTgt spid="15"/>
                                        </p:tgtEl>
                                        <p:attrNameLst>
                                          <p:attrName>ppt_x</p:attrName>
                                        </p:attrNameLst>
                                      </p:cBhvr>
                                      <p:tavLst>
                                        <p:tav tm="0">
                                          <p:val>
                                            <p:strVal val="#ppt_x"/>
                                          </p:val>
                                        </p:tav>
                                        <p:tav tm="100000">
                                          <p:val>
                                            <p:strVal val="#ppt_x"/>
                                          </p:val>
                                        </p:tav>
                                      </p:tavLst>
                                    </p:anim>
                                    <p:anim calcmode="lin" valueType="num">
                                      <p:cBhvr>
                                        <p:cTn id="3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1000"/>
                                        <p:tgtEl>
                                          <p:spTgt spid="17"/>
                                        </p:tgtEl>
                                      </p:cBhvr>
                                    </p:animEffect>
                                    <p:anim calcmode="lin" valueType="num">
                                      <p:cBhvr>
                                        <p:cTn id="49" dur="1000" fill="hold"/>
                                        <p:tgtEl>
                                          <p:spTgt spid="17"/>
                                        </p:tgtEl>
                                        <p:attrNameLst>
                                          <p:attrName>ppt_x</p:attrName>
                                        </p:attrNameLst>
                                      </p:cBhvr>
                                      <p:tavLst>
                                        <p:tav tm="0">
                                          <p:val>
                                            <p:strVal val="#ppt_x"/>
                                          </p:val>
                                        </p:tav>
                                        <p:tav tm="100000">
                                          <p:val>
                                            <p:strVal val="#ppt_x"/>
                                          </p:val>
                                        </p:tav>
                                      </p:tavLst>
                                    </p:anim>
                                    <p:anim calcmode="lin" valueType="num">
                                      <p:cBhvr>
                                        <p:cTn id="5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1000"/>
                                        <p:tgtEl>
                                          <p:spTgt spid="12"/>
                                        </p:tgtEl>
                                      </p:cBhvr>
                                    </p:animEffect>
                                    <p:anim calcmode="lin" valueType="num">
                                      <p:cBhvr>
                                        <p:cTn id="56" dur="1000" fill="hold"/>
                                        <p:tgtEl>
                                          <p:spTgt spid="12"/>
                                        </p:tgtEl>
                                        <p:attrNameLst>
                                          <p:attrName>ppt_x</p:attrName>
                                        </p:attrNameLst>
                                      </p:cBhvr>
                                      <p:tavLst>
                                        <p:tav tm="0">
                                          <p:val>
                                            <p:strVal val="#ppt_x"/>
                                          </p:val>
                                        </p:tav>
                                        <p:tav tm="100000">
                                          <p:val>
                                            <p:strVal val="#ppt_x"/>
                                          </p:val>
                                        </p:tav>
                                      </p:tavLst>
                                    </p:anim>
                                    <p:anim calcmode="lin" valueType="num">
                                      <p:cBhvr>
                                        <p:cTn id="5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1000"/>
                                        <p:tgtEl>
                                          <p:spTgt spid="13"/>
                                        </p:tgtEl>
                                      </p:cBhvr>
                                    </p:animEffect>
                                    <p:anim calcmode="lin" valueType="num">
                                      <p:cBhvr>
                                        <p:cTn id="63" dur="1000" fill="hold"/>
                                        <p:tgtEl>
                                          <p:spTgt spid="13"/>
                                        </p:tgtEl>
                                        <p:attrNameLst>
                                          <p:attrName>ppt_x</p:attrName>
                                        </p:attrNameLst>
                                      </p:cBhvr>
                                      <p:tavLst>
                                        <p:tav tm="0">
                                          <p:val>
                                            <p:strVal val="#ppt_x"/>
                                          </p:val>
                                        </p:tav>
                                        <p:tav tm="100000">
                                          <p:val>
                                            <p:strVal val="#ppt_x"/>
                                          </p:val>
                                        </p:tav>
                                      </p:tavLst>
                                    </p:anim>
                                    <p:anim calcmode="lin" valueType="num">
                                      <p:cBhvr>
                                        <p:cTn id="6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grpId="0" nodeType="click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1000"/>
                                        <p:tgtEl>
                                          <p:spTgt spid="22"/>
                                        </p:tgtEl>
                                      </p:cBhvr>
                                    </p:animEffect>
                                    <p:anim calcmode="lin" valueType="num">
                                      <p:cBhvr>
                                        <p:cTn id="70" dur="1000" fill="hold"/>
                                        <p:tgtEl>
                                          <p:spTgt spid="22"/>
                                        </p:tgtEl>
                                        <p:attrNameLst>
                                          <p:attrName>ppt_x</p:attrName>
                                        </p:attrNameLst>
                                      </p:cBhvr>
                                      <p:tavLst>
                                        <p:tav tm="0">
                                          <p:val>
                                            <p:strVal val="#ppt_x"/>
                                          </p:val>
                                        </p:tav>
                                        <p:tav tm="100000">
                                          <p:val>
                                            <p:strVal val="#ppt_x"/>
                                          </p:val>
                                        </p:tav>
                                      </p:tavLst>
                                    </p:anim>
                                    <p:anim calcmode="lin" valueType="num">
                                      <p:cBhvr>
                                        <p:cTn id="71" dur="1000" fill="hold"/>
                                        <p:tgtEl>
                                          <p:spTgt spid="22"/>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23"/>
                                        </p:tgtEl>
                                        <p:attrNameLst>
                                          <p:attrName>style.visibility</p:attrName>
                                        </p:attrNameLst>
                                      </p:cBhvr>
                                      <p:to>
                                        <p:strVal val="visible"/>
                                      </p:to>
                                    </p:set>
                                    <p:animEffect transition="in" filter="fade">
                                      <p:cBhvr>
                                        <p:cTn id="74" dur="1000"/>
                                        <p:tgtEl>
                                          <p:spTgt spid="23"/>
                                        </p:tgtEl>
                                      </p:cBhvr>
                                    </p:animEffect>
                                    <p:anim calcmode="lin" valueType="num">
                                      <p:cBhvr>
                                        <p:cTn id="75" dur="1000" fill="hold"/>
                                        <p:tgtEl>
                                          <p:spTgt spid="23"/>
                                        </p:tgtEl>
                                        <p:attrNameLst>
                                          <p:attrName>ppt_x</p:attrName>
                                        </p:attrNameLst>
                                      </p:cBhvr>
                                      <p:tavLst>
                                        <p:tav tm="0">
                                          <p:val>
                                            <p:strVal val="#ppt_x"/>
                                          </p:val>
                                        </p:tav>
                                        <p:tav tm="100000">
                                          <p:val>
                                            <p:strVal val="#ppt_x"/>
                                          </p:val>
                                        </p:tav>
                                      </p:tavLst>
                                    </p:anim>
                                    <p:anim calcmode="lin" valueType="num">
                                      <p:cBhvr>
                                        <p:cTn id="7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3" grpId="0"/>
      <p:bldP spid="14" grpId="0"/>
      <p:bldP spid="15" grpId="0"/>
      <p:bldP spid="17" grpId="0"/>
      <p:bldP spid="22"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2" y="600076"/>
            <a:ext cx="11429998" cy="1143000"/>
          </a:xfrm>
        </p:spPr>
        <p:txBody>
          <a:bodyPr/>
          <a:lstStyle/>
          <a:p>
            <a:pPr>
              <a:defRPr/>
            </a:pPr>
            <a:r>
              <a:rPr lang="en-US" sz="3200" b="1" dirty="0" smtClean="0">
                <a:solidFill>
                  <a:schemeClr val="tx2"/>
                </a:solidFill>
              </a:rPr>
              <a:t>Conclusions – Discussion (3/3</a:t>
            </a:r>
            <a:r>
              <a:rPr lang="en-US" sz="3200" b="1" dirty="0">
                <a:solidFill>
                  <a:schemeClr val="tx2"/>
                </a:solidFill>
              </a:rPr>
              <a:t>)</a:t>
            </a:r>
          </a:p>
        </p:txBody>
      </p:sp>
      <p:sp>
        <p:nvSpPr>
          <p:cNvPr id="16" name="AutoShape 6" descr="data:image/png;base64,%20iVBORw0KGgoAAAANSUhEUgAAACUAAAAWCAMAAABwrqUyAAAAAXNSR0IArs4c6QAAAARnQU1BAACxjwv8YQUAAAKFUExURQAAAAAAAAAAAAAAAAAAAP//QAAzADMzM8zMZisrKyS2/wCfvyAgIBwcHBoaGhcXLicnJ1u2pK/PgB4eHhwcHBwcK/HjYygbGyYaJhietiAgIB0dHbrYgBsbGyEhIR8fHyMcHHjG1SIcHCIcIiIbIichISAgIHq/0SIiIiEcHCEbISEhIcPedyUgIL3betHgdR4eHiMeHiIdHa3UfSUgIBsbICAgIB8fHyQfHyMfHyIiIgCUuSQgICAgICQgIMXgdCIeHh4eISQhHbrbfCQgICAgICIiIh4eIh4eIR0dHSEaIR0dICQgICAgICMgICmmwhwcHx8cHz+txhwfH9HgciQeISAdIB0dICMgICAdICUfHyQfHyEeISMeISAdIB0dICAdIB8fH3jB0wCVvyQfHx8fHx4eIR4eISEcIX3G1x4eHiAeICAdIHHC1XvC2CQfHyMfIXbE1x4eIHzD1h0dHx8dIh8fHx8fIh8dHyEfHx8fHx8fIR4cIIrIsB0dHx8dH3fB1LnYeR4eIB4eICAeIB4eIB8dHyWkqx8dIR4eICAeICAeIB4eIB8fHx4eICAeILrZeR8fIXXDyB8dHx4eICAeILvZex8eHx8eIR8eHx8eIR8dIB4eIB4eHx8eH3jC2ACVuACXuB8fIACZvBehwh8fIR8dH2m9yB8dIB0dIB8dIEOwvB4eHwCXusXeeHjD2HbB177ZdnTAu0GvpB4dIB4dIcHbeGO70bzaeb7aeZXPir/aeAOavUWxpWS90kSwpnPClwCawgCbwgKWwASewQyguxafshynwB2hxCKoyTOxzkWzpky4p1e4n1y5zl291WO/1nfE2X3I2n/J2p3RhqrVgsXfd1Dm3qsAAADBdFJOUwABAgMEBAUFBQYHCAgJCgsNDhAREhISExQVGBoaHB8hJCQlJSYnKCwtLi8vLzAyMjMzNDU3ODg5OTo8Pj9AQEJDRUZGR0hLTE1OTk9PUFBQUVFRUlNWV1hYWVpbXl5gYWFiYmNjZGVmZmZnZ2hoaGpsbG9vcnJycnNzdXV2eHp8fHx+f4CBg4OEhoaHiIyQkZOUlJWYmJmampubnp+io6Ompqaoqqutr7a3t7u8vcDExcvP0NLS1+zy8/T09/v9/v7nsKIBAAAACXBIWXMAAA7DAAAOwwHHb6hkAAABQElEQVQ4T2MYBkBSEMrAA7iTNxtDmbiB9dqju/ShbJzAf8+hs7v1GBgUgyB8Th52BiZmIIOFj4GBnwnIYATi3JPHru7U4SrevoSBp4w5O216VbxXjnJCKXPbFEf32RVhVQaRQFWZ5w9c21G74dKpBQy8S4uWdczwEF7VxzZrbnCrbfhM2e6JW5tLgKoK10+7sn/f5XNHFjLwLgqY19VjKrqi13zNyp66nHnTpTv7q7fUA1Ul5U06fvjCxRMHFzPwFDGlJ04tj3GNa/L0zmqZnO07pybQLCMVqEq9Yf7qvcs3nTndzsCooqalpGuoraqgpiUlJyHCwCDAxMgIdj0QiK2z37gthJVB3C4lws0oPza0MtrJr8BFHCILB84TGoWAFLtFlI2JpZWPvK6mmo2GgzbUEBjgkIEyQABox3ACDAwAMrNewmL8k+cAAAAASUVORK5CYII="/>
          <p:cNvSpPr>
            <a:spLocks noChangeAspect="1" noChangeArrowheads="1"/>
          </p:cNvSpPr>
          <p:nvPr/>
        </p:nvSpPr>
        <p:spPr bwMode="auto">
          <a:xfrm>
            <a:off x="1133475" y="111537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Content Placeholder 4"/>
          <p:cNvSpPr txBox="1">
            <a:spLocks/>
          </p:cNvSpPr>
          <p:nvPr/>
        </p:nvSpPr>
        <p:spPr bwMode="auto">
          <a:xfrm>
            <a:off x="1010029" y="1935479"/>
            <a:ext cx="10506781" cy="802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342900" algn="l" rtl="0" eaLnBrk="1" fontAlgn="base" hangingPunct="1">
              <a:lnSpc>
                <a:spcPct val="119000"/>
              </a:lnSpc>
              <a:spcBef>
                <a:spcPct val="20000"/>
              </a:spcBef>
              <a:spcAft>
                <a:spcPct val="0"/>
              </a:spcAft>
              <a:buClr>
                <a:schemeClr val="accent1"/>
              </a:buClr>
              <a:buFontTx/>
              <a:buNone/>
              <a:defRPr lang="en-GB" sz="1600" dirty="0" smtClean="0">
                <a:solidFill>
                  <a:schemeClr val="bg2"/>
                </a:solidFill>
                <a:latin typeface="Verdana"/>
                <a:ea typeface="+mn-ea"/>
                <a:cs typeface="Verdana"/>
              </a:defRPr>
            </a:lvl1pPr>
            <a:lvl2pPr marL="8100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2pPr>
            <a:lvl3pPr marL="14076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3pPr>
            <a:lvl4pPr marL="20052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4pPr>
            <a:lvl5pPr marL="26028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5pPr>
            <a:lvl6pPr marL="34798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6pPr>
            <a:lvl7pPr marL="39370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7pPr>
            <a:lvl8pPr marL="43942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8pPr>
            <a:lvl9pPr marL="48514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9pPr>
          </a:lstStyle>
          <a:p>
            <a:pPr>
              <a:buFont typeface="Arial" panose="020B0604020202020204" pitchFamily="34" charset="0"/>
              <a:buChar char="•"/>
            </a:pPr>
            <a:r>
              <a:rPr lang="en-US" sz="2000" dirty="0">
                <a:solidFill>
                  <a:schemeClr val="bg1">
                    <a:lumMod val="50000"/>
                  </a:schemeClr>
                </a:solidFill>
                <a:latin typeface="+mn-lt"/>
              </a:rPr>
              <a:t>CMEMS </a:t>
            </a:r>
            <a:r>
              <a:rPr lang="en-US" sz="2000" dirty="0" smtClean="0">
                <a:solidFill>
                  <a:schemeClr val="bg1">
                    <a:lumMod val="50000"/>
                  </a:schemeClr>
                </a:solidFill>
                <a:latin typeface="+mn-lt"/>
              </a:rPr>
              <a:t>EO data </a:t>
            </a:r>
            <a:r>
              <a:rPr lang="en-US" sz="2000" dirty="0">
                <a:solidFill>
                  <a:schemeClr val="bg1">
                    <a:lumMod val="50000"/>
                  </a:schemeClr>
                </a:solidFill>
                <a:latin typeface="+mn-lt"/>
              </a:rPr>
              <a:t>and models </a:t>
            </a:r>
            <a:r>
              <a:rPr lang="en-US" sz="2000" dirty="0" smtClean="0">
                <a:solidFill>
                  <a:schemeClr val="bg1">
                    <a:lumMod val="50000"/>
                  </a:schemeClr>
                </a:solidFill>
                <a:latin typeface="+mn-lt"/>
              </a:rPr>
              <a:t>suitable for coastal eutrophication monitoring</a:t>
            </a:r>
            <a:endParaRPr lang="en-US" sz="2000" dirty="0">
              <a:solidFill>
                <a:schemeClr val="bg1">
                  <a:lumMod val="50000"/>
                </a:schemeClr>
              </a:solidFill>
              <a:latin typeface="+mn-lt"/>
            </a:endParaRPr>
          </a:p>
          <a:p>
            <a:pPr>
              <a:buFont typeface="Arial" panose="020B0604020202020204" pitchFamily="34" charset="0"/>
              <a:buChar char="•"/>
            </a:pPr>
            <a:r>
              <a:rPr lang="en-US" sz="2000" dirty="0" smtClean="0">
                <a:solidFill>
                  <a:schemeClr val="bg1">
                    <a:lumMod val="50000"/>
                  </a:schemeClr>
                </a:solidFill>
                <a:latin typeface="+mn-lt"/>
              </a:rPr>
              <a:t>Coherent with statistical authorities’ needs</a:t>
            </a:r>
          </a:p>
        </p:txBody>
      </p:sp>
      <p:sp>
        <p:nvSpPr>
          <p:cNvPr id="7" name="Down Arrow 6"/>
          <p:cNvSpPr/>
          <p:nvPr/>
        </p:nvSpPr>
        <p:spPr>
          <a:xfrm>
            <a:off x="5228397" y="4050026"/>
            <a:ext cx="460587" cy="460587"/>
          </a:xfrm>
          <a:prstGeom prst="downArrow">
            <a:avLst/>
          </a:prstGeom>
          <a:solidFill>
            <a:srgbClr val="00A7E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2857184" y="4913561"/>
            <a:ext cx="7259090" cy="461665"/>
          </a:xfrm>
          <a:prstGeom prst="rect">
            <a:avLst/>
          </a:prstGeom>
          <a:noFill/>
        </p:spPr>
        <p:txBody>
          <a:bodyPr wrap="square" rtlCol="0">
            <a:spAutoFit/>
          </a:bodyPr>
          <a:lstStyle/>
          <a:p>
            <a:r>
              <a:rPr lang="en-US" sz="2400" b="1" dirty="0" smtClean="0">
                <a:solidFill>
                  <a:schemeClr val="bg1">
                    <a:lumMod val="50000"/>
                  </a:schemeClr>
                </a:solidFill>
              </a:rPr>
              <a:t>tool for SDG14.1.1 monitoring at a global scale</a:t>
            </a:r>
            <a:endParaRPr lang="en-US" sz="2400" b="1" dirty="0">
              <a:solidFill>
                <a:schemeClr val="bg1">
                  <a:lumMod val="50000"/>
                </a:schemeClr>
              </a:solidFill>
            </a:endParaRPr>
          </a:p>
        </p:txBody>
      </p:sp>
      <p:sp>
        <p:nvSpPr>
          <p:cNvPr id="9" name="Snip Single Corner Rectangle 8"/>
          <p:cNvSpPr/>
          <p:nvPr/>
        </p:nvSpPr>
        <p:spPr>
          <a:xfrm rot="20885633" flipV="1">
            <a:off x="1609610" y="4628488"/>
            <a:ext cx="1201687" cy="570145"/>
          </a:xfrm>
          <a:prstGeom prst="snip1Rect">
            <a:avLst/>
          </a:prstGeom>
          <a:solidFill>
            <a:srgbClr val="00A7E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rot="20886455">
            <a:off x="1501792" y="4728894"/>
            <a:ext cx="1417320" cy="369332"/>
          </a:xfrm>
          <a:prstGeom prst="rect">
            <a:avLst/>
          </a:prstGeom>
          <a:noFill/>
        </p:spPr>
        <p:txBody>
          <a:bodyPr wrap="square" rtlCol="0">
            <a:spAutoFit/>
          </a:bodyPr>
          <a:lstStyle/>
          <a:p>
            <a:pPr algn="ctr"/>
            <a:r>
              <a:rPr lang="en-US" b="1" dirty="0" smtClean="0">
                <a:solidFill>
                  <a:schemeClr val="accent1">
                    <a:lumMod val="50000"/>
                  </a:schemeClr>
                </a:solidFill>
              </a:rPr>
              <a:t>our GOAL</a:t>
            </a:r>
            <a:endParaRPr lang="en-US" b="1" dirty="0">
              <a:solidFill>
                <a:schemeClr val="accent1">
                  <a:lumMod val="50000"/>
                </a:schemeClr>
              </a:solidFill>
            </a:endParaRPr>
          </a:p>
        </p:txBody>
      </p:sp>
      <p:sp>
        <p:nvSpPr>
          <p:cNvPr id="11" name="Content Placeholder 4"/>
          <p:cNvSpPr txBox="1">
            <a:spLocks/>
          </p:cNvSpPr>
          <p:nvPr/>
        </p:nvSpPr>
        <p:spPr bwMode="auto">
          <a:xfrm>
            <a:off x="1010029" y="3159703"/>
            <a:ext cx="10627182" cy="6974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342900" algn="l" rtl="0" eaLnBrk="1" fontAlgn="base" hangingPunct="1">
              <a:lnSpc>
                <a:spcPct val="119000"/>
              </a:lnSpc>
              <a:spcBef>
                <a:spcPct val="20000"/>
              </a:spcBef>
              <a:spcAft>
                <a:spcPct val="0"/>
              </a:spcAft>
              <a:buClr>
                <a:schemeClr val="accent1"/>
              </a:buClr>
              <a:buFontTx/>
              <a:buNone/>
              <a:defRPr lang="en-GB" sz="1600" dirty="0" smtClean="0">
                <a:solidFill>
                  <a:schemeClr val="bg2"/>
                </a:solidFill>
                <a:latin typeface="Verdana"/>
                <a:ea typeface="+mn-ea"/>
                <a:cs typeface="Verdana"/>
              </a:defRPr>
            </a:lvl1pPr>
            <a:lvl2pPr marL="8100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2pPr>
            <a:lvl3pPr marL="14076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3pPr>
            <a:lvl4pPr marL="20052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4pPr>
            <a:lvl5pPr marL="26028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5pPr>
            <a:lvl6pPr marL="34798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6pPr>
            <a:lvl7pPr marL="39370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7pPr>
            <a:lvl8pPr marL="43942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8pPr>
            <a:lvl9pPr marL="48514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9pPr>
          </a:lstStyle>
          <a:p>
            <a:pPr>
              <a:buFont typeface="Arial" panose="020B0604020202020204" pitchFamily="34" charset="0"/>
              <a:buChar char="•"/>
            </a:pPr>
            <a:r>
              <a:rPr lang="it-IT" sz="2000" dirty="0" smtClean="0">
                <a:solidFill>
                  <a:schemeClr val="bg1">
                    <a:lumMod val="50000"/>
                  </a:schemeClr>
                </a:solidFill>
                <a:latin typeface="+mn-lt"/>
              </a:rPr>
              <a:t>Aggregation of ICEP maps with new datasets, e.g. EMODnet marine litter maps</a:t>
            </a:r>
          </a:p>
          <a:p>
            <a:pPr>
              <a:buFont typeface="Arial" panose="020B0604020202020204" pitchFamily="34" charset="0"/>
              <a:buChar char="•"/>
            </a:pPr>
            <a:r>
              <a:rPr lang="it-IT" sz="2000" dirty="0" smtClean="0">
                <a:solidFill>
                  <a:schemeClr val="bg1">
                    <a:lumMod val="50000"/>
                  </a:schemeClr>
                </a:solidFill>
                <a:latin typeface="+mn-lt"/>
              </a:rPr>
              <a:t>Application to other CMEMS areas (mediteranean, baltic sea, global) </a:t>
            </a:r>
            <a:endParaRPr lang="it-IT" sz="2000" dirty="0">
              <a:solidFill>
                <a:schemeClr val="bg1">
                  <a:lumMod val="50000"/>
                </a:schemeClr>
              </a:solidFill>
              <a:latin typeface="+mn-lt"/>
            </a:endParaRPr>
          </a:p>
        </p:txBody>
      </p:sp>
      <p:sp>
        <p:nvSpPr>
          <p:cNvPr id="12" name="Plus 11"/>
          <p:cNvSpPr/>
          <p:nvPr/>
        </p:nvSpPr>
        <p:spPr>
          <a:xfrm>
            <a:off x="5214850" y="2768098"/>
            <a:ext cx="487680" cy="456470"/>
          </a:xfrm>
          <a:prstGeom prst="mathPlus">
            <a:avLst/>
          </a:prstGeom>
          <a:solidFill>
            <a:srgbClr val="00A7E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4081873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animBg="1"/>
      <p:bldP spid="10" grpId="0"/>
      <p:bldP spid="11" grpId="0"/>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89430" y="700200"/>
            <a:ext cx="8953867" cy="5265604"/>
          </a:xfrm>
          <a:prstGeom prst="rect">
            <a:avLst/>
          </a:prstGeom>
        </p:spPr>
      </p:pic>
      <p:sp>
        <p:nvSpPr>
          <p:cNvPr id="3" name="Left Arrow 2"/>
          <p:cNvSpPr/>
          <p:nvPr/>
        </p:nvSpPr>
        <p:spPr>
          <a:xfrm>
            <a:off x="7487326" y="1633432"/>
            <a:ext cx="843988" cy="603075"/>
          </a:xfrm>
          <a:prstGeom prst="lef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2206819" y="700200"/>
            <a:ext cx="1173526" cy="5650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9427830" y="700200"/>
            <a:ext cx="1415467" cy="5650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3239" y="2588797"/>
            <a:ext cx="1283449" cy="648935"/>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5046" y="1633432"/>
            <a:ext cx="1174384" cy="580740"/>
          </a:xfrm>
          <a:prstGeom prst="rect">
            <a:avLst/>
          </a:prstGeom>
        </p:spPr>
      </p:pic>
    </p:spTree>
    <p:extLst>
      <p:ext uri="{BB962C8B-B14F-4D97-AF65-F5344CB8AC3E}">
        <p14:creationId xmlns:p14="http://schemas.microsoft.com/office/powerpoint/2010/main" val="1312053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olo 1"/>
          <p:cNvSpPr txBox="1">
            <a:spLocks/>
          </p:cNvSpPr>
          <p:nvPr/>
        </p:nvSpPr>
        <p:spPr bwMode="auto">
          <a:xfrm>
            <a:off x="4698024" y="1399023"/>
            <a:ext cx="2252197" cy="584775"/>
          </a:xfrm>
          <a:prstGeom prst="rect">
            <a:avLst/>
          </a:prstGeom>
          <a:noFill/>
          <a:ln>
            <a:noFill/>
          </a:ln>
          <a:extLst/>
        </p:spPr>
        <p:txBody>
          <a:bodyPr vert="horz" wrap="square" lIns="91440" tIns="45720" rIns="91440" bIns="45720" numCol="1" anchor="ctr" anchorCtr="0" compatLnSpc="1">
            <a:prstTxWarp prst="textNoShape">
              <a:avLst/>
            </a:prstTxWarp>
            <a:spAutoFit/>
          </a:bodyPr>
          <a:lstStyle>
            <a:lvl1pPr algn="l" rtl="0" eaLnBrk="1" fontAlgn="base" hangingPunct="1">
              <a:spcBef>
                <a:spcPct val="0"/>
              </a:spcBef>
              <a:spcAft>
                <a:spcPct val="0"/>
              </a:spcAft>
              <a:defRPr lang="en-GB" sz="2200" b="0" dirty="0" smtClean="0">
                <a:solidFill>
                  <a:srgbClr val="0070C0"/>
                </a:solidFill>
                <a:latin typeface="Verdana"/>
                <a:ea typeface="+mj-ea"/>
                <a:cs typeface="Verdana"/>
              </a:defRPr>
            </a:lvl1pPr>
            <a:lvl2pPr algn="l" rtl="0" eaLnBrk="1" fontAlgn="base" hangingPunct="1">
              <a:spcBef>
                <a:spcPct val="0"/>
              </a:spcBef>
              <a:spcAft>
                <a:spcPct val="0"/>
              </a:spcAft>
              <a:defRPr sz="2200" b="1">
                <a:solidFill>
                  <a:schemeClr val="bg1"/>
                </a:solidFill>
                <a:latin typeface="Verdana" pitchFamily="34" charset="0"/>
              </a:defRPr>
            </a:lvl2pPr>
            <a:lvl3pPr algn="l" rtl="0" eaLnBrk="1" fontAlgn="base" hangingPunct="1">
              <a:spcBef>
                <a:spcPct val="0"/>
              </a:spcBef>
              <a:spcAft>
                <a:spcPct val="0"/>
              </a:spcAft>
              <a:defRPr sz="2200" b="1">
                <a:solidFill>
                  <a:schemeClr val="bg1"/>
                </a:solidFill>
                <a:latin typeface="Verdana" pitchFamily="34" charset="0"/>
              </a:defRPr>
            </a:lvl3pPr>
            <a:lvl4pPr algn="l" rtl="0" eaLnBrk="1" fontAlgn="base" hangingPunct="1">
              <a:spcBef>
                <a:spcPct val="0"/>
              </a:spcBef>
              <a:spcAft>
                <a:spcPct val="0"/>
              </a:spcAft>
              <a:defRPr sz="2200" b="1">
                <a:solidFill>
                  <a:schemeClr val="bg1"/>
                </a:solidFill>
                <a:latin typeface="Verdana" pitchFamily="34" charset="0"/>
              </a:defRPr>
            </a:lvl4pPr>
            <a:lvl5pPr algn="l" rtl="0" eaLnBrk="1" fontAlgn="base" hangingPunct="1">
              <a:spcBef>
                <a:spcPct val="0"/>
              </a:spcBef>
              <a:spcAft>
                <a:spcPct val="0"/>
              </a:spcAft>
              <a:defRPr sz="2200" b="1">
                <a:solidFill>
                  <a:schemeClr val="bg1"/>
                </a:solidFill>
                <a:latin typeface="Verdana" pitchFamily="34" charset="0"/>
              </a:defRPr>
            </a:lvl5pPr>
            <a:lvl6pPr marL="457200" algn="l" rtl="0" eaLnBrk="1" fontAlgn="base" hangingPunct="1">
              <a:spcBef>
                <a:spcPct val="0"/>
              </a:spcBef>
              <a:spcAft>
                <a:spcPct val="0"/>
              </a:spcAft>
              <a:defRPr sz="2200" b="1">
                <a:solidFill>
                  <a:schemeClr val="bg1"/>
                </a:solidFill>
                <a:latin typeface="Verdana" pitchFamily="34" charset="0"/>
              </a:defRPr>
            </a:lvl6pPr>
            <a:lvl7pPr marL="914400" algn="l" rtl="0" eaLnBrk="1" fontAlgn="base" hangingPunct="1">
              <a:spcBef>
                <a:spcPct val="0"/>
              </a:spcBef>
              <a:spcAft>
                <a:spcPct val="0"/>
              </a:spcAft>
              <a:defRPr sz="2200" b="1">
                <a:solidFill>
                  <a:schemeClr val="bg1"/>
                </a:solidFill>
                <a:latin typeface="Verdana" pitchFamily="34" charset="0"/>
              </a:defRPr>
            </a:lvl7pPr>
            <a:lvl8pPr marL="1371600" algn="l" rtl="0" eaLnBrk="1" fontAlgn="base" hangingPunct="1">
              <a:spcBef>
                <a:spcPct val="0"/>
              </a:spcBef>
              <a:spcAft>
                <a:spcPct val="0"/>
              </a:spcAft>
              <a:defRPr sz="2200" b="1">
                <a:solidFill>
                  <a:schemeClr val="bg1"/>
                </a:solidFill>
                <a:latin typeface="Verdana" pitchFamily="34" charset="0"/>
              </a:defRPr>
            </a:lvl8pPr>
            <a:lvl9pPr marL="1828800" algn="l" rtl="0" eaLnBrk="1" fontAlgn="base" hangingPunct="1">
              <a:spcBef>
                <a:spcPct val="0"/>
              </a:spcBef>
              <a:spcAft>
                <a:spcPct val="0"/>
              </a:spcAft>
              <a:defRPr sz="2200" b="1">
                <a:solidFill>
                  <a:schemeClr val="bg1"/>
                </a:solidFill>
                <a:latin typeface="Verdana" pitchFamily="34" charset="0"/>
              </a:defRPr>
            </a:lvl9pPr>
          </a:lstStyle>
          <a:p>
            <a:r>
              <a:rPr lang="en-US" altLang="it-IT" sz="3200" kern="0" dirty="0" smtClean="0">
                <a:solidFill>
                  <a:srgbClr val="003A57"/>
                </a:solidFill>
                <a:latin typeface="Arial" panose="020B0604020202020204" pitchFamily="34" charset="0"/>
                <a:cs typeface="Arial" panose="020B0604020202020204" pitchFamily="34" charset="0"/>
              </a:rPr>
              <a:t>Thank you!</a:t>
            </a:r>
            <a:endParaRPr lang="it-IT" altLang="it-IT" sz="3200" kern="0" dirty="0">
              <a:solidFill>
                <a:srgbClr val="003A57"/>
              </a:solidFill>
              <a:latin typeface="Arial" panose="020B0604020202020204" pitchFamily="34" charset="0"/>
              <a:cs typeface="Arial" panose="020B0604020202020204" pitchFamily="34" charset="0"/>
            </a:endParaRPr>
          </a:p>
        </p:txBody>
      </p:sp>
      <p:sp>
        <p:nvSpPr>
          <p:cNvPr id="14" name="TextBox 13"/>
          <p:cNvSpPr txBox="1"/>
          <p:nvPr/>
        </p:nvSpPr>
        <p:spPr>
          <a:xfrm>
            <a:off x="2347450" y="2500197"/>
            <a:ext cx="2982483" cy="1077218"/>
          </a:xfrm>
          <a:prstGeom prst="rect">
            <a:avLst/>
          </a:prstGeom>
          <a:noFill/>
        </p:spPr>
        <p:txBody>
          <a:bodyPr wrap="none" rtlCol="0">
            <a:spAutoFit/>
          </a:bodyPr>
          <a:lstStyle/>
          <a:p>
            <a:pPr algn="ctr"/>
            <a:r>
              <a:rPr lang="en-US" b="1" dirty="0" smtClean="0">
                <a:solidFill>
                  <a:schemeClr val="tx2"/>
                </a:solidFill>
                <a:latin typeface="Calibri" panose="020F0502020204030204" pitchFamily="34" charset="0"/>
                <a:cs typeface="Calibri" panose="020F0502020204030204" pitchFamily="34" charset="0"/>
              </a:rPr>
              <a:t>Anastasia Sarelli</a:t>
            </a:r>
          </a:p>
          <a:p>
            <a:pPr algn="ctr"/>
            <a:r>
              <a:rPr lang="en-US" sz="1600" dirty="0" smtClean="0">
                <a:solidFill>
                  <a:schemeClr val="tx2"/>
                </a:solidFill>
                <a:latin typeface="Calibri" panose="020F0502020204030204" pitchFamily="34" charset="0"/>
                <a:cs typeface="Calibri" panose="020F0502020204030204" pitchFamily="34" charset="0"/>
              </a:rPr>
              <a:t>GIS &amp; Earth Observation Engineer</a:t>
            </a:r>
          </a:p>
          <a:p>
            <a:pPr algn="ctr"/>
            <a:r>
              <a:rPr lang="en-US" sz="1600" dirty="0" smtClean="0">
                <a:solidFill>
                  <a:schemeClr val="tx2"/>
                </a:solidFill>
                <a:latin typeface="Calibri" panose="020F0502020204030204" pitchFamily="34" charset="0"/>
                <a:cs typeface="Calibri" panose="020F0502020204030204" pitchFamily="34" charset="0"/>
              </a:rPr>
              <a:t>Planetek Hellas</a:t>
            </a:r>
          </a:p>
          <a:p>
            <a:pPr algn="ctr"/>
            <a:r>
              <a:rPr lang="en-US" sz="1400" i="1" dirty="0" smtClean="0">
                <a:solidFill>
                  <a:schemeClr val="tx2"/>
                </a:solidFill>
                <a:latin typeface="Calibri" panose="020F0502020204030204" pitchFamily="34" charset="0"/>
                <a:cs typeface="Calibri" panose="020F0502020204030204" pitchFamily="34" charset="0"/>
              </a:rPr>
              <a:t>sarelli@planetek.gr</a:t>
            </a:r>
            <a:endParaRPr lang="en-US" sz="1400" i="1" dirty="0">
              <a:solidFill>
                <a:schemeClr val="tx2"/>
              </a:solidFill>
              <a:latin typeface="Calibri" panose="020F0502020204030204" pitchFamily="34" charset="0"/>
              <a:cs typeface="Calibri" panose="020F0502020204030204" pitchFamily="34"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3752208725"/>
              </p:ext>
            </p:extLst>
          </p:nvPr>
        </p:nvGraphicFramePr>
        <p:xfrm>
          <a:off x="3043124" y="5152427"/>
          <a:ext cx="5561998" cy="1005840"/>
        </p:xfrm>
        <a:graphic>
          <a:graphicData uri="http://schemas.openxmlformats.org/drawingml/2006/table">
            <a:tbl>
              <a:tblPr/>
              <a:tblGrid>
                <a:gridCol w="5561998"/>
              </a:tblGrid>
              <a:tr h="326784">
                <a:tc>
                  <a:txBody>
                    <a:bodyPr/>
                    <a:lstStyle/>
                    <a:p>
                      <a:pPr algn="ctr" rtl="0" fontAlgn="base"/>
                      <a:r>
                        <a:rPr lang="it-IT" sz="1800" b="1" i="0" dirty="0">
                          <a:solidFill>
                            <a:srgbClr val="1F497D"/>
                          </a:solidFill>
                          <a:effectLst/>
                          <a:latin typeface="Arial" panose="020B0604020202020204" pitchFamily="34" charset="0"/>
                        </a:rPr>
                        <a:t>www.planetek.gr</a:t>
                      </a:r>
                      <a:r>
                        <a:rPr lang="it-IT" sz="1800" b="0" i="0" dirty="0">
                          <a:solidFill>
                            <a:srgbClr val="000000"/>
                          </a:solidFill>
                          <a:effectLst/>
                          <a:latin typeface="Arial" panose="020B0604020202020204" pitchFamily="34" charset="0"/>
                        </a:rPr>
                        <a:t>​</a:t>
                      </a:r>
                      <a:endParaRPr lang="it-IT" sz="1800" b="0" i="0" dirty="0">
                        <a:solidFill>
                          <a:srgbClr val="000000"/>
                        </a:solidFill>
                        <a:effectLst/>
                      </a:endParaRPr>
                    </a:p>
                    <a:p>
                      <a:pPr algn="ctr" rtl="0" fontAlgn="base"/>
                      <a:r>
                        <a:rPr lang="it-IT" sz="1800" b="0" i="0" dirty="0">
                          <a:solidFill>
                            <a:srgbClr val="808080"/>
                          </a:solidFill>
                          <a:effectLst/>
                          <a:latin typeface="Calibri" panose="020F0502020204030204" pitchFamily="34" charset="0"/>
                        </a:rPr>
                        <a:t>@planetekhellas</a:t>
                      </a:r>
                      <a:r>
                        <a:rPr lang="it-IT" sz="1800" b="0" i="0" dirty="0">
                          <a:solidFill>
                            <a:srgbClr val="000000"/>
                          </a:solidFill>
                          <a:effectLst/>
                          <a:latin typeface="Calibri" panose="020F0502020204030204" pitchFamily="34" charset="0"/>
                        </a:rPr>
                        <a:t>​</a:t>
                      </a:r>
                      <a:endParaRPr lang="it-IT" sz="1800" b="0" i="0" dirty="0">
                        <a:solidFill>
                          <a:srgbClr val="000000"/>
                        </a:solidFill>
                        <a:effectLst/>
                      </a:endParaRPr>
                    </a:p>
                  </a:txBody>
                  <a:tcPr>
                    <a:lnL w="7620" cap="flat" cmpd="sng" algn="ctr">
                      <a:noFill/>
                      <a:prstDash val="solid"/>
                      <a:round/>
                      <a:headEnd type="none" w="med" len="med"/>
                      <a:tailEnd type="none" w="med" len="med"/>
                    </a:lnL>
                    <a:lnR>
                      <a:noFill/>
                    </a:lnR>
                    <a:lnT w="7620" cap="flat" cmpd="sng" algn="ctr">
                      <a:noFill/>
                      <a:prstDash val="solid"/>
                      <a:round/>
                      <a:headEnd type="none" w="med" len="med"/>
                      <a:tailEnd type="none" w="med" len="med"/>
                    </a:lnT>
                    <a:lnB w="7620" cap="flat" cmpd="sng" algn="ctr">
                      <a:noFill/>
                      <a:prstDash val="solid"/>
                      <a:round/>
                      <a:headEnd type="none" w="med" len="med"/>
                      <a:tailEnd type="none" w="med" len="med"/>
                    </a:lnB>
                    <a:lnTlToBr w="12700" cmpd="sng">
                      <a:noFill/>
                      <a:prstDash val="solid"/>
                    </a:lnTlToBr>
                    <a:lnBlToTr w="12700" cmpd="sng">
                      <a:noFill/>
                      <a:prstDash val="solid"/>
                    </a:lnBlToTr>
                  </a:tcPr>
                </a:tc>
              </a:tr>
              <a:tr h="326784">
                <a:tc>
                  <a:txBody>
                    <a:bodyPr/>
                    <a:lstStyle/>
                    <a:p>
                      <a:pPr algn="ctr" rtl="0" fontAlgn="base"/>
                      <a:r>
                        <a:rPr lang="en-US" sz="1800" b="0" i="0" dirty="0">
                          <a:solidFill>
                            <a:srgbClr val="808080"/>
                          </a:solidFill>
                          <a:effectLst/>
                          <a:latin typeface="Calibri" panose="020F0502020204030204" pitchFamily="34" charset="0"/>
                        </a:rPr>
                        <a:t>www.linkedin.com/company/planetek-hellas</a:t>
                      </a:r>
                      <a:r>
                        <a:rPr lang="en-US" sz="1800" b="0" i="0" dirty="0">
                          <a:solidFill>
                            <a:srgbClr val="000000"/>
                          </a:solidFill>
                          <a:effectLst/>
                          <a:latin typeface="Calibri" panose="020F0502020204030204" pitchFamily="34" charset="0"/>
                        </a:rPr>
                        <a:t>​</a:t>
                      </a:r>
                      <a:endParaRPr lang="en-US" sz="1800" b="0" i="0" dirty="0">
                        <a:solidFill>
                          <a:srgbClr val="000000"/>
                        </a:solidFill>
                        <a:effectLst/>
                      </a:endParaRPr>
                    </a:p>
                  </a:txBody>
                  <a:tcPr>
                    <a:lnL w="7620" cap="flat" cmpd="sng" algn="ctr">
                      <a:noFill/>
                      <a:prstDash val="solid"/>
                      <a:round/>
                      <a:headEnd type="none" w="med" len="med"/>
                      <a:tailEnd type="none" w="med" len="med"/>
                    </a:lnL>
                    <a:lnR>
                      <a:noFill/>
                    </a:lnR>
                    <a:lnT w="762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pic>
        <p:nvPicPr>
          <p:cNvPr id="17" name="Immagine 5122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74552" y="5854142"/>
            <a:ext cx="256950" cy="230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Immagine 5122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725030" y="5562069"/>
            <a:ext cx="256950" cy="186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18"/>
          <p:cNvSpPr txBox="1"/>
          <p:nvPr/>
        </p:nvSpPr>
        <p:spPr>
          <a:xfrm>
            <a:off x="6866377" y="2501035"/>
            <a:ext cx="1738745" cy="1077218"/>
          </a:xfrm>
          <a:prstGeom prst="rect">
            <a:avLst/>
          </a:prstGeom>
          <a:noFill/>
        </p:spPr>
        <p:txBody>
          <a:bodyPr wrap="none" rtlCol="0">
            <a:spAutoFit/>
          </a:bodyPr>
          <a:lstStyle/>
          <a:p>
            <a:pPr algn="ctr"/>
            <a:r>
              <a:rPr lang="en-US" b="1" dirty="0" smtClean="0">
                <a:solidFill>
                  <a:schemeClr val="tx2"/>
                </a:solidFill>
                <a:latin typeface="Calibri" panose="020F0502020204030204" pitchFamily="34" charset="0"/>
                <a:cs typeface="Calibri" panose="020F0502020204030204" pitchFamily="34" charset="0"/>
              </a:rPr>
              <a:t>Daniela Iasillo</a:t>
            </a:r>
            <a:endParaRPr lang="en-US" b="1" dirty="0" smtClean="0">
              <a:solidFill>
                <a:schemeClr val="tx2"/>
              </a:solidFill>
              <a:latin typeface="Calibri" panose="020F0502020204030204" pitchFamily="34" charset="0"/>
              <a:cs typeface="Calibri" panose="020F0502020204030204" pitchFamily="34" charset="0"/>
            </a:endParaRPr>
          </a:p>
          <a:p>
            <a:pPr algn="ctr"/>
            <a:r>
              <a:rPr lang="en-US" sz="1600" dirty="0" smtClean="0">
                <a:solidFill>
                  <a:schemeClr val="tx2"/>
                </a:solidFill>
                <a:latin typeface="Calibri" panose="020F0502020204030204" pitchFamily="34" charset="0"/>
                <a:cs typeface="Calibri" panose="020F0502020204030204" pitchFamily="34" charset="0"/>
              </a:rPr>
              <a:t>Technical Manager</a:t>
            </a:r>
            <a:endParaRPr lang="en-US" sz="1600" dirty="0" smtClean="0">
              <a:solidFill>
                <a:schemeClr val="tx2"/>
              </a:solidFill>
              <a:latin typeface="Calibri" panose="020F0502020204030204" pitchFamily="34" charset="0"/>
              <a:cs typeface="Calibri" panose="020F0502020204030204" pitchFamily="34" charset="0"/>
            </a:endParaRPr>
          </a:p>
          <a:p>
            <a:pPr algn="ctr"/>
            <a:r>
              <a:rPr lang="en-US" sz="1600" dirty="0" smtClean="0">
                <a:solidFill>
                  <a:schemeClr val="tx2"/>
                </a:solidFill>
                <a:latin typeface="Calibri" panose="020F0502020204030204" pitchFamily="34" charset="0"/>
                <a:cs typeface="Calibri" panose="020F0502020204030204" pitchFamily="34" charset="0"/>
              </a:rPr>
              <a:t>Planetek Hellas</a:t>
            </a:r>
          </a:p>
          <a:p>
            <a:pPr algn="ctr"/>
            <a:r>
              <a:rPr lang="en-US" sz="1400" i="1" dirty="0" smtClean="0">
                <a:solidFill>
                  <a:schemeClr val="tx2"/>
                </a:solidFill>
                <a:latin typeface="Calibri" panose="020F0502020204030204" pitchFamily="34" charset="0"/>
                <a:cs typeface="Calibri" panose="020F0502020204030204" pitchFamily="34" charset="0"/>
              </a:rPr>
              <a:t>iasillo@planetek.it</a:t>
            </a:r>
            <a:endParaRPr lang="en-US" sz="1400" i="1" dirty="0">
              <a:solidFill>
                <a:schemeClr val="tx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5767471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596871" y="631723"/>
            <a:ext cx="4269339" cy="2236633"/>
          </a:xfrm>
          <a:prstGeom prst="rect">
            <a:avLst/>
          </a:prstGeom>
        </p:spPr>
      </p:pic>
      <p:pic>
        <p:nvPicPr>
          <p:cNvPr id="3" name="Picture 2"/>
          <p:cNvPicPr>
            <a:picLocks noChangeAspect="1"/>
          </p:cNvPicPr>
          <p:nvPr/>
        </p:nvPicPr>
        <p:blipFill>
          <a:blip r:embed="rId3"/>
          <a:stretch>
            <a:fillRect/>
          </a:stretch>
        </p:blipFill>
        <p:spPr>
          <a:xfrm>
            <a:off x="201738" y="564993"/>
            <a:ext cx="3762850" cy="2239728"/>
          </a:xfrm>
          <a:prstGeom prst="rect">
            <a:avLst/>
          </a:prstGeom>
        </p:spPr>
      </p:pic>
      <p:pic>
        <p:nvPicPr>
          <p:cNvPr id="4" name="Picture 3"/>
          <p:cNvPicPr>
            <a:picLocks noChangeAspect="1"/>
          </p:cNvPicPr>
          <p:nvPr/>
        </p:nvPicPr>
        <p:blipFill>
          <a:blip r:embed="rId4"/>
          <a:stretch>
            <a:fillRect/>
          </a:stretch>
        </p:blipFill>
        <p:spPr>
          <a:xfrm>
            <a:off x="782051" y="1349799"/>
            <a:ext cx="3477767" cy="1915519"/>
          </a:xfrm>
          <a:prstGeom prst="rect">
            <a:avLst/>
          </a:prstGeom>
        </p:spPr>
      </p:pic>
      <p:pic>
        <p:nvPicPr>
          <p:cNvPr id="5" name="Picture 4"/>
          <p:cNvPicPr>
            <a:picLocks noChangeAspect="1"/>
          </p:cNvPicPr>
          <p:nvPr/>
        </p:nvPicPr>
        <p:blipFill>
          <a:blip r:embed="rId5"/>
          <a:stretch>
            <a:fillRect/>
          </a:stretch>
        </p:blipFill>
        <p:spPr>
          <a:xfrm>
            <a:off x="1201135" y="1959785"/>
            <a:ext cx="3765458" cy="1942742"/>
          </a:xfrm>
          <a:prstGeom prst="rect">
            <a:avLst/>
          </a:prstGeom>
        </p:spPr>
      </p:pic>
      <p:pic>
        <p:nvPicPr>
          <p:cNvPr id="6" name="Picture 5"/>
          <p:cNvPicPr>
            <a:picLocks noChangeAspect="1"/>
          </p:cNvPicPr>
          <p:nvPr/>
        </p:nvPicPr>
        <p:blipFill>
          <a:blip r:embed="rId6"/>
          <a:stretch>
            <a:fillRect/>
          </a:stretch>
        </p:blipFill>
        <p:spPr>
          <a:xfrm>
            <a:off x="1627535" y="2489254"/>
            <a:ext cx="3413891" cy="1942741"/>
          </a:xfrm>
          <a:prstGeom prst="rect">
            <a:avLst/>
          </a:prstGeom>
        </p:spPr>
      </p:pic>
      <p:pic>
        <p:nvPicPr>
          <p:cNvPr id="7" name="Picture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79393" y="4431995"/>
            <a:ext cx="1146866" cy="672918"/>
          </a:xfrm>
          <a:prstGeom prst="rect">
            <a:avLst/>
          </a:prstGeom>
        </p:spPr>
      </p:pic>
      <p:pic>
        <p:nvPicPr>
          <p:cNvPr id="8" name="Picture 7"/>
          <p:cNvPicPr>
            <a:picLocks noChangeAspect="1"/>
          </p:cNvPicPr>
          <p:nvPr/>
        </p:nvPicPr>
        <p:blipFill>
          <a:blip r:embed="rId8"/>
          <a:stretch>
            <a:fillRect/>
          </a:stretch>
        </p:blipFill>
        <p:spPr>
          <a:xfrm>
            <a:off x="6221712" y="1278717"/>
            <a:ext cx="4131651" cy="2606346"/>
          </a:xfrm>
          <a:prstGeom prst="rect">
            <a:avLst/>
          </a:prstGeom>
        </p:spPr>
      </p:pic>
      <p:pic>
        <p:nvPicPr>
          <p:cNvPr id="9" name="Picture 8"/>
          <p:cNvPicPr>
            <a:picLocks noChangeAspect="1"/>
          </p:cNvPicPr>
          <p:nvPr/>
        </p:nvPicPr>
        <p:blipFill>
          <a:blip r:embed="rId9"/>
          <a:stretch>
            <a:fillRect/>
          </a:stretch>
        </p:blipFill>
        <p:spPr>
          <a:xfrm>
            <a:off x="6790754" y="2039787"/>
            <a:ext cx="4163687" cy="2451061"/>
          </a:xfrm>
          <a:prstGeom prst="rect">
            <a:avLst/>
          </a:prstGeom>
        </p:spPr>
      </p:pic>
      <p:pic>
        <p:nvPicPr>
          <p:cNvPr id="10" name="Picture 9"/>
          <p:cNvPicPr>
            <a:picLocks noChangeAspect="1"/>
          </p:cNvPicPr>
          <p:nvPr/>
        </p:nvPicPr>
        <p:blipFill>
          <a:blip r:embed="rId10"/>
          <a:stretch>
            <a:fillRect/>
          </a:stretch>
        </p:blipFill>
        <p:spPr>
          <a:xfrm>
            <a:off x="7474189" y="2868356"/>
            <a:ext cx="3915093" cy="2522033"/>
          </a:xfrm>
          <a:prstGeom prst="rect">
            <a:avLst/>
          </a:prstGeom>
        </p:spPr>
      </p:pic>
      <p:pic>
        <p:nvPicPr>
          <p:cNvPr id="11" name="Picture 10"/>
          <p:cNvPicPr>
            <a:picLocks noChangeAspect="1"/>
          </p:cNvPicPr>
          <p:nvPr/>
        </p:nvPicPr>
        <p:blipFill>
          <a:blip r:embed="rId11"/>
          <a:stretch>
            <a:fillRect/>
          </a:stretch>
        </p:blipFill>
        <p:spPr>
          <a:xfrm>
            <a:off x="2083163" y="2931992"/>
            <a:ext cx="3940639" cy="2349078"/>
          </a:xfrm>
          <a:prstGeom prst="rect">
            <a:avLst/>
          </a:prstGeom>
        </p:spPr>
      </p:pic>
      <p:pic>
        <p:nvPicPr>
          <p:cNvPr id="12" name="Picture 11"/>
          <p:cNvPicPr>
            <a:picLocks noChangeAspect="1"/>
          </p:cNvPicPr>
          <p:nvPr/>
        </p:nvPicPr>
        <p:blipFill>
          <a:blip r:embed="rId12"/>
          <a:stretch>
            <a:fillRect/>
          </a:stretch>
        </p:blipFill>
        <p:spPr>
          <a:xfrm>
            <a:off x="2752648" y="3460624"/>
            <a:ext cx="3572430" cy="2270957"/>
          </a:xfrm>
          <a:prstGeom prst="rect">
            <a:avLst/>
          </a:prstGeom>
        </p:spPr>
      </p:pic>
      <p:pic>
        <p:nvPicPr>
          <p:cNvPr id="13" name="Picture 12"/>
          <p:cNvPicPr>
            <a:picLocks noChangeAspect="1"/>
          </p:cNvPicPr>
          <p:nvPr/>
        </p:nvPicPr>
        <p:blipFill rotWithShape="1">
          <a:blip r:embed="rId13" cstate="print">
            <a:extLst>
              <a:ext uri="{28A0092B-C50C-407E-A947-70E740481C1C}">
                <a14:useLocalDpi xmlns:a14="http://schemas.microsoft.com/office/drawing/2010/main" val="0"/>
              </a:ext>
            </a:extLst>
          </a:blip>
          <a:srcRect t="7673"/>
          <a:stretch/>
        </p:blipFill>
        <p:spPr>
          <a:xfrm>
            <a:off x="10185076" y="412641"/>
            <a:ext cx="1391386" cy="642313"/>
          </a:xfrm>
          <a:prstGeom prst="rect">
            <a:avLst/>
          </a:prstGeom>
        </p:spPr>
      </p:pic>
    </p:spTree>
    <p:extLst>
      <p:ext uri="{BB962C8B-B14F-4D97-AF65-F5344CB8AC3E}">
        <p14:creationId xmlns:p14="http://schemas.microsoft.com/office/powerpoint/2010/main" val="1371264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ppt_x"/>
                                          </p:val>
                                        </p:tav>
                                        <p:tav tm="100000">
                                          <p:val>
                                            <p:strVal val="#ppt_x"/>
                                          </p:val>
                                        </p:tav>
                                      </p:tavLst>
                                    </p:anim>
                                    <p:anim calcmode="lin" valueType="num">
                                      <p:cBhvr additive="base">
                                        <p:cTn id="2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ppt_x"/>
                                          </p:val>
                                        </p:tav>
                                        <p:tav tm="100000">
                                          <p:val>
                                            <p:strVal val="#ppt_x"/>
                                          </p:val>
                                        </p:tav>
                                      </p:tavLst>
                                    </p:anim>
                                    <p:anim calcmode="lin" valueType="num">
                                      <p:cBhvr additive="base">
                                        <p:cTn id="42" dur="500" fill="hold"/>
                                        <p:tgtEl>
                                          <p:spTgt spid="8"/>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2"/>
                                        </p:tgtEl>
                                        <p:attrNameLst>
                                          <p:attrName>style.visibility</p:attrName>
                                        </p:attrNameLst>
                                      </p:cBhvr>
                                      <p:to>
                                        <p:strVal val="visible"/>
                                      </p:to>
                                    </p:set>
                                    <p:anim calcmode="lin" valueType="num">
                                      <p:cBhvr additive="base">
                                        <p:cTn id="45" dur="500" fill="hold"/>
                                        <p:tgtEl>
                                          <p:spTgt spid="2"/>
                                        </p:tgtEl>
                                        <p:attrNameLst>
                                          <p:attrName>ppt_x</p:attrName>
                                        </p:attrNameLst>
                                      </p:cBhvr>
                                      <p:tavLst>
                                        <p:tav tm="0">
                                          <p:val>
                                            <p:strVal val="#ppt_x"/>
                                          </p:val>
                                        </p:tav>
                                        <p:tav tm="100000">
                                          <p:val>
                                            <p:strVal val="#ppt_x"/>
                                          </p:val>
                                        </p:tav>
                                      </p:tavLst>
                                    </p:anim>
                                    <p:anim calcmode="lin" valueType="num">
                                      <p:cBhvr additive="base">
                                        <p:cTn id="4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2" y="600076"/>
            <a:ext cx="11429998" cy="1143000"/>
          </a:xfrm>
        </p:spPr>
        <p:txBody>
          <a:bodyPr/>
          <a:lstStyle/>
          <a:p>
            <a:pPr>
              <a:defRPr/>
            </a:pPr>
            <a:r>
              <a:rPr lang="en-US" sz="3200" b="1" dirty="0">
                <a:solidFill>
                  <a:schemeClr val="tx2"/>
                </a:solidFill>
              </a:rPr>
              <a:t>Sustainable Development Goal 14</a:t>
            </a:r>
            <a:endParaRPr lang="it-IT" altLang="el-GR" sz="3200" b="1" dirty="0">
              <a:solidFill>
                <a:schemeClr val="tx2"/>
              </a:solidFill>
            </a:endParaRPr>
          </a:p>
        </p:txBody>
      </p:sp>
      <p:sp>
        <p:nvSpPr>
          <p:cNvPr id="3" name="Text Placeholder 2"/>
          <p:cNvSpPr>
            <a:spLocks noGrp="1"/>
          </p:cNvSpPr>
          <p:nvPr>
            <p:ph type="body" sz="quarter" idx="10"/>
          </p:nvPr>
        </p:nvSpPr>
        <p:spPr>
          <a:xfrm>
            <a:off x="0" y="2202342"/>
            <a:ext cx="11110906" cy="4438650"/>
          </a:xfrm>
        </p:spPr>
        <p:txBody>
          <a:bodyPr/>
          <a:lstStyle/>
          <a:p>
            <a:pPr indent="0">
              <a:buNone/>
            </a:pPr>
            <a:r>
              <a:rPr lang="en-US" sz="2000" i="1" kern="0" dirty="0">
                <a:solidFill>
                  <a:schemeClr val="tx1">
                    <a:lumMod val="50000"/>
                    <a:lumOff val="50000"/>
                  </a:schemeClr>
                </a:solidFill>
              </a:rPr>
              <a:t>“Conserve and sustainably use the oceans, seas and marine </a:t>
            </a:r>
          </a:p>
          <a:p>
            <a:pPr indent="0">
              <a:buNone/>
            </a:pPr>
            <a:r>
              <a:rPr lang="en-US" sz="2000" i="1" kern="0" dirty="0">
                <a:solidFill>
                  <a:schemeClr val="tx1">
                    <a:lumMod val="50000"/>
                    <a:lumOff val="50000"/>
                  </a:schemeClr>
                </a:solidFill>
              </a:rPr>
              <a:t> resources for sustainable development”</a:t>
            </a:r>
          </a:p>
          <a:p>
            <a:pPr indent="0"/>
            <a:endParaRPr lang="en-US" sz="2000" i="1" kern="0" dirty="0">
              <a:solidFill>
                <a:schemeClr val="tx1">
                  <a:lumMod val="50000"/>
                  <a:lumOff val="50000"/>
                </a:schemeClr>
              </a:solidFill>
            </a:endParaRPr>
          </a:p>
          <a:p>
            <a:pPr indent="0"/>
            <a:endParaRPr lang="en-US" sz="2000" i="1" kern="0" dirty="0" smtClean="0">
              <a:solidFill>
                <a:schemeClr val="tx1">
                  <a:lumMod val="50000"/>
                  <a:lumOff val="50000"/>
                </a:schemeClr>
              </a:solidFill>
            </a:endParaRPr>
          </a:p>
          <a:p>
            <a:pPr indent="0"/>
            <a:endParaRPr lang="en-US" sz="2000" i="1" kern="0" dirty="0">
              <a:solidFill>
                <a:schemeClr val="tx1">
                  <a:lumMod val="50000"/>
                  <a:lumOff val="50000"/>
                </a:schemeClr>
              </a:solidFill>
            </a:endParaRPr>
          </a:p>
          <a:p>
            <a:pPr indent="0">
              <a:buNone/>
            </a:pPr>
            <a:r>
              <a:rPr lang="en-US" sz="2000" b="1" kern="0" dirty="0">
                <a:solidFill>
                  <a:schemeClr val="tx1">
                    <a:lumMod val="50000"/>
                    <a:lumOff val="50000"/>
                  </a:schemeClr>
                </a:solidFill>
              </a:rPr>
              <a:t>Indicator 14.1.1: </a:t>
            </a:r>
          </a:p>
          <a:p>
            <a:pPr indent="0">
              <a:buNone/>
            </a:pPr>
            <a:r>
              <a:rPr lang="en-US" sz="2000" kern="0" dirty="0">
                <a:solidFill>
                  <a:schemeClr val="tx1">
                    <a:lumMod val="50000"/>
                    <a:lumOff val="50000"/>
                  </a:schemeClr>
                </a:solidFill>
              </a:rPr>
              <a:t>“</a:t>
            </a:r>
            <a:r>
              <a:rPr lang="en-US" sz="2000" i="1" u="sng" kern="0" dirty="0">
                <a:solidFill>
                  <a:schemeClr val="tx1">
                    <a:lumMod val="50000"/>
                    <a:lumOff val="50000"/>
                  </a:schemeClr>
                </a:solidFill>
              </a:rPr>
              <a:t>Index of Coastal Eutrophication (ICEP)</a:t>
            </a:r>
            <a:r>
              <a:rPr lang="en-US" sz="2000" i="1" kern="0" dirty="0">
                <a:solidFill>
                  <a:schemeClr val="tx1">
                    <a:lumMod val="50000"/>
                    <a:lumOff val="50000"/>
                  </a:schemeClr>
                </a:solidFill>
              </a:rPr>
              <a:t> </a:t>
            </a:r>
            <a:r>
              <a:rPr lang="en-US" sz="2000" kern="0" dirty="0">
                <a:solidFill>
                  <a:schemeClr val="tx1">
                    <a:lumMod val="50000"/>
                    <a:lumOff val="50000"/>
                  </a:schemeClr>
                </a:solidFill>
              </a:rPr>
              <a:t>and Floating Plastic Debris Density”</a:t>
            </a:r>
          </a:p>
          <a:p>
            <a:endParaRPr lang="en-US" sz="2000" dirty="0">
              <a:solidFill>
                <a:schemeClr val="tx1">
                  <a:lumMod val="50000"/>
                  <a:lumOff val="50000"/>
                </a:schemeClr>
              </a:solidFill>
            </a:endParaRPr>
          </a:p>
        </p:txBody>
      </p:sp>
      <p:pic>
        <p:nvPicPr>
          <p:cNvPr id="4" name="Picture 3"/>
          <p:cNvPicPr>
            <a:picLocks noChangeAspect="1"/>
          </p:cNvPicPr>
          <p:nvPr/>
        </p:nvPicPr>
        <p:blipFill>
          <a:blip r:embed="rId3"/>
          <a:stretch>
            <a:fillRect/>
          </a:stretch>
        </p:blipFill>
        <p:spPr>
          <a:xfrm>
            <a:off x="9360301" y="2918342"/>
            <a:ext cx="1730712" cy="1365192"/>
          </a:xfrm>
          <a:prstGeom prst="rect">
            <a:avLst/>
          </a:prstGeom>
        </p:spPr>
      </p:pic>
      <p:pic>
        <p:nvPicPr>
          <p:cNvPr id="6" name="Picture 5"/>
          <p:cNvPicPr>
            <a:picLocks noChangeAspect="1"/>
          </p:cNvPicPr>
          <p:nvPr/>
        </p:nvPicPr>
        <p:blipFill>
          <a:blip r:embed="rId4"/>
          <a:stretch>
            <a:fillRect/>
          </a:stretch>
        </p:blipFill>
        <p:spPr>
          <a:xfrm>
            <a:off x="9084251" y="1518248"/>
            <a:ext cx="1023704" cy="1042094"/>
          </a:xfrm>
          <a:prstGeom prst="rect">
            <a:avLst/>
          </a:prstGeom>
        </p:spPr>
      </p:pic>
    </p:spTree>
    <p:extLst>
      <p:ext uri="{BB962C8B-B14F-4D97-AF65-F5344CB8AC3E}">
        <p14:creationId xmlns:p14="http://schemas.microsoft.com/office/powerpoint/2010/main" val="117527026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2" y="600076"/>
            <a:ext cx="11429998" cy="1143000"/>
          </a:xfrm>
        </p:spPr>
        <p:txBody>
          <a:bodyPr/>
          <a:lstStyle/>
          <a:p>
            <a:pPr>
              <a:defRPr/>
            </a:pPr>
            <a:r>
              <a:rPr lang="en-US" sz="3200" b="1" dirty="0">
                <a:solidFill>
                  <a:schemeClr val="tx2"/>
                </a:solidFill>
              </a:rPr>
              <a:t>Eutrophication (1/2)</a:t>
            </a:r>
          </a:p>
        </p:txBody>
      </p:sp>
      <p:sp>
        <p:nvSpPr>
          <p:cNvPr id="3" name="Text Placeholder 2"/>
          <p:cNvSpPr>
            <a:spLocks noGrp="1"/>
          </p:cNvSpPr>
          <p:nvPr>
            <p:ph type="body" sz="quarter" idx="10"/>
          </p:nvPr>
        </p:nvSpPr>
        <p:spPr>
          <a:xfrm>
            <a:off x="1" y="2202342"/>
            <a:ext cx="7837714" cy="4438650"/>
          </a:xfrm>
        </p:spPr>
        <p:txBody>
          <a:bodyPr/>
          <a:lstStyle/>
          <a:p>
            <a:pPr indent="0">
              <a:buNone/>
            </a:pPr>
            <a:r>
              <a:rPr lang="en-US" sz="2000" b="1" i="1" kern="0" dirty="0">
                <a:solidFill>
                  <a:schemeClr val="tx1">
                    <a:lumMod val="50000"/>
                    <a:lumOff val="50000"/>
                  </a:schemeClr>
                </a:solidFill>
              </a:rPr>
              <a:t>Oslo-Paris Convention for the Protection of the Northeast Atlantic (OSPAR):</a:t>
            </a:r>
          </a:p>
          <a:p>
            <a:pPr indent="0">
              <a:buNone/>
            </a:pPr>
            <a:endParaRPr lang="en-US" sz="2000" i="1" kern="0" dirty="0">
              <a:solidFill>
                <a:schemeClr val="tx1">
                  <a:lumMod val="50000"/>
                  <a:lumOff val="50000"/>
                </a:schemeClr>
              </a:solidFill>
            </a:endParaRPr>
          </a:p>
          <a:p>
            <a:pPr indent="0">
              <a:buNone/>
            </a:pPr>
            <a:r>
              <a:rPr lang="en-US" sz="2000" i="1" kern="0" dirty="0">
                <a:solidFill>
                  <a:schemeClr val="tx1">
                    <a:lumMod val="50000"/>
                    <a:lumOff val="50000"/>
                  </a:schemeClr>
                </a:solidFill>
              </a:rPr>
              <a:t>“eutrophication means the enrichment of water by nutrients causing an accelerated growth of algae and higher forms of plant life to produce an undesirable disturbance to the balance of organisms present in the water and to the quality of water concerned…”</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37715" y="1343074"/>
            <a:ext cx="3754271" cy="2815704"/>
          </a:xfrm>
          <a:prstGeom prst="rect">
            <a:avLst/>
          </a:prstGeom>
        </p:spPr>
      </p:pic>
      <p:sp>
        <p:nvSpPr>
          <p:cNvPr id="8" name="TextBox 7"/>
          <p:cNvSpPr txBox="1"/>
          <p:nvPr/>
        </p:nvSpPr>
        <p:spPr>
          <a:xfrm>
            <a:off x="8977544" y="4175446"/>
            <a:ext cx="2684780" cy="246221"/>
          </a:xfrm>
          <a:prstGeom prst="rect">
            <a:avLst/>
          </a:prstGeom>
          <a:noFill/>
        </p:spPr>
        <p:txBody>
          <a:bodyPr wrap="square" rtlCol="0">
            <a:spAutoFit/>
          </a:bodyPr>
          <a:lstStyle/>
          <a:p>
            <a:pPr algn="r"/>
            <a:r>
              <a:rPr lang="en-US" sz="1000" i="1" dirty="0" smtClean="0">
                <a:solidFill>
                  <a:schemeClr val="accent5">
                    <a:lumMod val="50000"/>
                  </a:schemeClr>
                </a:solidFill>
              </a:rPr>
              <a:t>Source: HELCOM, photo</a:t>
            </a:r>
            <a:r>
              <a:rPr lang="en-US" sz="1000" i="1" dirty="0">
                <a:solidFill>
                  <a:schemeClr val="accent5">
                    <a:lumMod val="50000"/>
                  </a:schemeClr>
                </a:solidFill>
              </a:rPr>
              <a:t>: </a:t>
            </a:r>
            <a:r>
              <a:rPr lang="en-US" sz="1000" i="1" dirty="0" err="1">
                <a:solidFill>
                  <a:schemeClr val="accent5">
                    <a:lumMod val="50000"/>
                  </a:schemeClr>
                </a:solidFill>
              </a:rPr>
              <a:t>Samuli</a:t>
            </a:r>
            <a:r>
              <a:rPr lang="en-US" sz="1000" i="1" dirty="0">
                <a:solidFill>
                  <a:schemeClr val="accent5">
                    <a:lumMod val="50000"/>
                  </a:schemeClr>
                </a:solidFill>
              </a:rPr>
              <a:t> </a:t>
            </a:r>
            <a:r>
              <a:rPr lang="en-US" sz="1000" i="1" dirty="0" err="1">
                <a:solidFill>
                  <a:schemeClr val="accent5">
                    <a:lumMod val="50000"/>
                  </a:schemeClr>
                </a:solidFill>
              </a:rPr>
              <a:t>Korpinen</a:t>
            </a:r>
            <a:r>
              <a:rPr lang="en-US" sz="1000" i="1" dirty="0">
                <a:solidFill>
                  <a:schemeClr val="accent5">
                    <a:lumMod val="50000"/>
                  </a:schemeClr>
                </a:solidFill>
              </a:rPr>
              <a:t> </a:t>
            </a:r>
          </a:p>
        </p:txBody>
      </p:sp>
    </p:spTree>
    <p:extLst>
      <p:ext uri="{BB962C8B-B14F-4D97-AF65-F5344CB8AC3E}">
        <p14:creationId xmlns:p14="http://schemas.microsoft.com/office/powerpoint/2010/main" val="260767010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2"/>
          <p:cNvSpPr txBox="1">
            <a:spLocks/>
          </p:cNvSpPr>
          <p:nvPr/>
        </p:nvSpPr>
        <p:spPr bwMode="auto">
          <a:xfrm>
            <a:off x="0" y="2202342"/>
            <a:ext cx="7837715"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6" tIns="45718" rIns="91436" bIns="45718" numCol="1" anchor="t" anchorCtr="0" compatLnSpc="1">
            <a:prstTxWarp prst="textNoShape">
              <a:avLst/>
            </a:prstTxWarp>
          </a:bodyPr>
          <a:lstStyle>
            <a:lvl1pPr marL="409576" indent="-409576" algn="l" defTabSz="546736" rtl="0" eaLnBrk="0" fontAlgn="base" hangingPunct="0">
              <a:spcBef>
                <a:spcPct val="20000"/>
              </a:spcBef>
              <a:spcAft>
                <a:spcPct val="0"/>
              </a:spcAft>
              <a:buClr>
                <a:srgbClr val="B41818"/>
              </a:buClr>
              <a:buFont typeface="Wingdings" panose="05000000000000000000" pitchFamily="2" charset="2"/>
              <a:buChar char="§"/>
              <a:defRPr sz="2880" kern="1200">
                <a:solidFill>
                  <a:srgbClr val="003A57"/>
                </a:solidFill>
                <a:latin typeface="Arial"/>
                <a:ea typeface="+mn-ea"/>
                <a:cs typeface="Arial"/>
              </a:defRPr>
            </a:lvl1pPr>
            <a:lvl2pPr marL="889636" indent="-340996" algn="l" defTabSz="546736" rtl="0" eaLnBrk="0" fontAlgn="base" hangingPunct="0">
              <a:spcBef>
                <a:spcPct val="20000"/>
              </a:spcBef>
              <a:spcAft>
                <a:spcPct val="0"/>
              </a:spcAft>
              <a:buClr>
                <a:srgbClr val="B41818"/>
              </a:buClr>
              <a:buFont typeface="Wingdings" panose="05000000000000000000" pitchFamily="2" charset="2"/>
              <a:buChar char="§"/>
              <a:defRPr sz="2400" kern="1200">
                <a:solidFill>
                  <a:srgbClr val="003A57"/>
                </a:solidFill>
                <a:latin typeface="Arial"/>
                <a:ea typeface="+mn-ea"/>
                <a:cs typeface="Arial"/>
              </a:defRPr>
            </a:lvl2pPr>
            <a:lvl3pPr marL="1369696" indent="-272416" algn="l" defTabSz="546736" rtl="0" eaLnBrk="0" fontAlgn="base" hangingPunct="0">
              <a:spcBef>
                <a:spcPct val="20000"/>
              </a:spcBef>
              <a:spcAft>
                <a:spcPct val="0"/>
              </a:spcAft>
              <a:buClr>
                <a:srgbClr val="B41818"/>
              </a:buClr>
              <a:buFont typeface="Wingdings" panose="05000000000000000000" pitchFamily="2" charset="2"/>
              <a:buChar char="§"/>
              <a:defRPr kern="1200">
                <a:solidFill>
                  <a:srgbClr val="003A57"/>
                </a:solidFill>
                <a:latin typeface="Arial"/>
                <a:ea typeface="+mn-ea"/>
                <a:cs typeface="Arial"/>
              </a:defRPr>
            </a:lvl3pPr>
            <a:lvl4pPr marL="1918336" indent="-272416" algn="l" defTabSz="546736" rtl="0" eaLnBrk="0" fontAlgn="base" hangingPunct="0">
              <a:spcBef>
                <a:spcPct val="20000"/>
              </a:spcBef>
              <a:spcAft>
                <a:spcPct val="0"/>
              </a:spcAft>
              <a:buClr>
                <a:srgbClr val="B41818"/>
              </a:buClr>
              <a:buFont typeface="Wingdings" panose="05000000000000000000" pitchFamily="2" charset="2"/>
              <a:buChar char="§"/>
              <a:defRPr sz="2400" kern="1200">
                <a:solidFill>
                  <a:srgbClr val="7F7F7F"/>
                </a:solidFill>
                <a:latin typeface="Arial"/>
                <a:ea typeface="+mn-ea"/>
                <a:cs typeface="Arial"/>
              </a:defRPr>
            </a:lvl4pPr>
            <a:lvl5pPr marL="2466976" indent="-272416" algn="l" defTabSz="546736" rtl="0" eaLnBrk="0" fontAlgn="base" hangingPunct="0">
              <a:spcBef>
                <a:spcPct val="20000"/>
              </a:spcBef>
              <a:spcAft>
                <a:spcPct val="0"/>
              </a:spcAft>
              <a:buClr>
                <a:srgbClr val="B41818"/>
              </a:buClr>
              <a:buFont typeface="Wingdings" panose="05000000000000000000" pitchFamily="2" charset="2"/>
              <a:buChar char="§"/>
              <a:defRPr sz="2400" kern="1200">
                <a:solidFill>
                  <a:srgbClr val="7F7F7F"/>
                </a:solidFill>
                <a:latin typeface="Arial"/>
                <a:ea typeface="+mn-ea"/>
                <a:cs typeface="Arial"/>
              </a:defRPr>
            </a:lvl5pPr>
            <a:lvl6pPr marL="3017399" indent="-274309" algn="l" defTabSz="548617" rtl="0" eaLnBrk="1" latinLnBrk="0" hangingPunct="1">
              <a:spcBef>
                <a:spcPct val="20000"/>
              </a:spcBef>
              <a:buFont typeface="Arial"/>
              <a:buChar char="•"/>
              <a:defRPr sz="2400" kern="1200">
                <a:solidFill>
                  <a:schemeClr val="tx1"/>
                </a:solidFill>
                <a:latin typeface="+mn-lt"/>
                <a:ea typeface="+mn-ea"/>
                <a:cs typeface="+mn-cs"/>
              </a:defRPr>
            </a:lvl6pPr>
            <a:lvl7pPr marL="3566017" indent="-274309" algn="l" defTabSz="548617" rtl="0" eaLnBrk="1" latinLnBrk="0" hangingPunct="1">
              <a:spcBef>
                <a:spcPct val="20000"/>
              </a:spcBef>
              <a:buFont typeface="Arial"/>
              <a:buChar char="•"/>
              <a:defRPr sz="2400" kern="1200">
                <a:solidFill>
                  <a:schemeClr val="tx1"/>
                </a:solidFill>
                <a:latin typeface="+mn-lt"/>
                <a:ea typeface="+mn-ea"/>
                <a:cs typeface="+mn-cs"/>
              </a:defRPr>
            </a:lvl7pPr>
            <a:lvl8pPr marL="4114636" indent="-274309" algn="l" defTabSz="548617" rtl="0" eaLnBrk="1" latinLnBrk="0" hangingPunct="1">
              <a:spcBef>
                <a:spcPct val="20000"/>
              </a:spcBef>
              <a:buFont typeface="Arial"/>
              <a:buChar char="•"/>
              <a:defRPr sz="2400" kern="1200">
                <a:solidFill>
                  <a:schemeClr val="tx1"/>
                </a:solidFill>
                <a:latin typeface="+mn-lt"/>
                <a:ea typeface="+mn-ea"/>
                <a:cs typeface="+mn-cs"/>
              </a:defRPr>
            </a:lvl8pPr>
            <a:lvl9pPr marL="4663253" indent="-274309" algn="l" defTabSz="548617" rtl="0" eaLnBrk="1" latinLnBrk="0" hangingPunct="1">
              <a:spcBef>
                <a:spcPct val="20000"/>
              </a:spcBef>
              <a:buFont typeface="Arial"/>
              <a:buChar char="•"/>
              <a:defRPr sz="2400" kern="1200">
                <a:solidFill>
                  <a:schemeClr val="tx1"/>
                </a:solidFill>
                <a:latin typeface="+mn-lt"/>
                <a:ea typeface="+mn-ea"/>
                <a:cs typeface="+mn-cs"/>
              </a:defRPr>
            </a:lvl9pPr>
          </a:lstStyle>
          <a:p>
            <a:pPr indent="0">
              <a:buFont typeface="Wingdings" panose="05000000000000000000" pitchFamily="2" charset="2"/>
              <a:buNone/>
            </a:pPr>
            <a:r>
              <a:rPr lang="en-US" sz="2000" kern="0" dirty="0" smtClean="0">
                <a:solidFill>
                  <a:schemeClr val="tx1">
                    <a:lumMod val="50000"/>
                    <a:lumOff val="50000"/>
                  </a:schemeClr>
                </a:solidFill>
              </a:rPr>
              <a:t>Assessment parameters</a:t>
            </a:r>
            <a:endParaRPr lang="en-US" sz="2000" kern="0" dirty="0">
              <a:solidFill>
                <a:schemeClr val="tx1">
                  <a:lumMod val="50000"/>
                  <a:lumOff val="50000"/>
                </a:schemeClr>
              </a:solidFill>
            </a:endParaRPr>
          </a:p>
        </p:txBody>
      </p:sp>
      <p:sp>
        <p:nvSpPr>
          <p:cNvPr id="2" name="Title 1"/>
          <p:cNvSpPr>
            <a:spLocks noGrp="1"/>
          </p:cNvSpPr>
          <p:nvPr>
            <p:ph type="title"/>
          </p:nvPr>
        </p:nvSpPr>
        <p:spPr>
          <a:xfrm>
            <a:off x="609602" y="600076"/>
            <a:ext cx="11429998" cy="1143000"/>
          </a:xfrm>
        </p:spPr>
        <p:txBody>
          <a:bodyPr/>
          <a:lstStyle/>
          <a:p>
            <a:pPr>
              <a:defRPr/>
            </a:pPr>
            <a:r>
              <a:rPr lang="en-US" sz="3200" b="1" dirty="0">
                <a:solidFill>
                  <a:schemeClr val="tx2"/>
                </a:solidFill>
              </a:rPr>
              <a:t>Eutrophication </a:t>
            </a:r>
            <a:r>
              <a:rPr lang="en-US" sz="3200" b="1" dirty="0" smtClean="0">
                <a:solidFill>
                  <a:schemeClr val="tx2"/>
                </a:solidFill>
              </a:rPr>
              <a:t>(2/2</a:t>
            </a:r>
            <a:r>
              <a:rPr lang="en-US" sz="3200" b="1" dirty="0">
                <a:solidFill>
                  <a:schemeClr val="tx2"/>
                </a:solidFill>
              </a:rPr>
              <a:t>)</a:t>
            </a:r>
          </a:p>
        </p:txBody>
      </p:sp>
      <p:graphicFrame>
        <p:nvGraphicFramePr>
          <p:cNvPr id="9" name="Table 8"/>
          <p:cNvGraphicFramePr>
            <a:graphicFrameLocks noGrp="1"/>
          </p:cNvGraphicFramePr>
          <p:nvPr>
            <p:extLst>
              <p:ext uri="{D42A27DB-BD31-4B8C-83A1-F6EECF244321}">
                <p14:modId xmlns:p14="http://schemas.microsoft.com/office/powerpoint/2010/main" val="1138354126"/>
              </p:ext>
            </p:extLst>
          </p:nvPr>
        </p:nvGraphicFramePr>
        <p:xfrm>
          <a:off x="478973" y="2735702"/>
          <a:ext cx="6729873" cy="2804160"/>
        </p:xfrm>
        <a:graphic>
          <a:graphicData uri="http://schemas.openxmlformats.org/drawingml/2006/table">
            <a:tbl>
              <a:tblPr firstCol="1" bandRow="1">
                <a:tableStyleId>{69CF1AB2-1976-4502-BF36-3FF5EA218861}</a:tableStyleId>
              </a:tblPr>
              <a:tblGrid>
                <a:gridCol w="1625310"/>
                <a:gridCol w="2022555"/>
                <a:gridCol w="3082008"/>
              </a:tblGrid>
              <a:tr h="370840">
                <a:tc>
                  <a:txBody>
                    <a:bodyPr/>
                    <a:lstStyle/>
                    <a:p>
                      <a:r>
                        <a:rPr lang="en-US" sz="1600" dirty="0" smtClean="0"/>
                        <a:t>Category I</a:t>
                      </a:r>
                      <a:endParaRPr lang="en-US" sz="1600" dirty="0"/>
                    </a:p>
                  </a:txBody>
                  <a:tcPr anchor="ctr"/>
                </a:tc>
                <a:tc>
                  <a:txBody>
                    <a:bodyPr/>
                    <a:lstStyle/>
                    <a:p>
                      <a:pPr algn="ctr"/>
                      <a:r>
                        <a:rPr lang="en-US" sz="1600" dirty="0" smtClean="0"/>
                        <a:t>Degree of nutrient enrichment </a:t>
                      </a:r>
                      <a:endParaRPr lang="en-US" sz="1600" dirty="0"/>
                    </a:p>
                  </a:txBody>
                  <a:tcPr anchor="ctr"/>
                </a:tc>
                <a:tc>
                  <a:txBody>
                    <a:bodyPr/>
                    <a:lstStyle/>
                    <a:p>
                      <a:pPr algn="ctr"/>
                      <a:r>
                        <a:rPr lang="en-US" sz="1600" dirty="0" smtClean="0"/>
                        <a:t>Nitrogen and Phosphorus concentrations, Silicate</a:t>
                      </a:r>
                      <a:endParaRPr lang="en-US" sz="1600" dirty="0"/>
                    </a:p>
                  </a:txBody>
                  <a:tcPr anchor="ctr"/>
                </a:tc>
              </a:tr>
              <a:tr h="370840">
                <a:tc>
                  <a:txBody>
                    <a:bodyPr/>
                    <a:lstStyle/>
                    <a:p>
                      <a:r>
                        <a:rPr lang="en-US" sz="1600" dirty="0" smtClean="0"/>
                        <a:t>Category II </a:t>
                      </a:r>
                      <a:endParaRPr lang="en-US" sz="1600" dirty="0"/>
                    </a:p>
                  </a:txBody>
                  <a:tcPr anchor="ctr"/>
                </a:tc>
                <a:tc>
                  <a:txBody>
                    <a:bodyPr/>
                    <a:lstStyle/>
                    <a:p>
                      <a:pPr algn="ctr"/>
                      <a:r>
                        <a:rPr lang="en-US" sz="1600" dirty="0" smtClean="0"/>
                        <a:t>Direct effects </a:t>
                      </a:r>
                      <a:endParaRPr lang="en-US" sz="1600" dirty="0"/>
                    </a:p>
                  </a:txBody>
                  <a:tcPr anchor="ctr"/>
                </a:tc>
                <a:tc>
                  <a:txBody>
                    <a:bodyPr/>
                    <a:lstStyle/>
                    <a:p>
                      <a:pPr algn="ctr"/>
                      <a:r>
                        <a:rPr lang="en-US" sz="1600" dirty="0" smtClean="0"/>
                        <a:t>Chlorophyll-a, Phytoplankton indicator species, </a:t>
                      </a:r>
                      <a:r>
                        <a:rPr lang="en-US" sz="1600" dirty="0" err="1" smtClean="0"/>
                        <a:t>Macrophytes</a:t>
                      </a:r>
                      <a:r>
                        <a:rPr lang="en-US" sz="1600" dirty="0" smtClean="0"/>
                        <a:t> </a:t>
                      </a:r>
                      <a:endParaRPr lang="en-US" sz="1600" dirty="0"/>
                    </a:p>
                  </a:txBody>
                  <a:tcPr anchor="ctr"/>
                </a:tc>
              </a:tr>
              <a:tr h="370840">
                <a:tc>
                  <a:txBody>
                    <a:bodyPr/>
                    <a:lstStyle/>
                    <a:p>
                      <a:r>
                        <a:rPr lang="en-US" sz="1600" dirty="0" smtClean="0"/>
                        <a:t>Category III </a:t>
                      </a:r>
                      <a:endParaRPr lang="en-US" sz="160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smtClean="0"/>
                        <a:t>Indirect effects </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smtClean="0"/>
                        <a:t>Oxygen, Kills in fish and </a:t>
                      </a:r>
                      <a:r>
                        <a:rPr lang="en-US" sz="1600" dirty="0" err="1" smtClean="0"/>
                        <a:t>zoobenthos</a:t>
                      </a:r>
                      <a:r>
                        <a:rPr lang="en-US" sz="1600" dirty="0" smtClean="0"/>
                        <a:t>, and long-term changes in </a:t>
                      </a:r>
                      <a:r>
                        <a:rPr lang="en-US" sz="1600" dirty="0" err="1" smtClean="0"/>
                        <a:t>zoobenthos</a:t>
                      </a:r>
                      <a:r>
                        <a:rPr lang="en-US" sz="1600" dirty="0" smtClean="0"/>
                        <a:t>,</a:t>
                      </a:r>
                      <a:r>
                        <a:rPr lang="en-US" sz="1600" baseline="0" dirty="0" smtClean="0"/>
                        <a:t> Organic carbon, Secchi depth</a:t>
                      </a:r>
                      <a:endParaRPr lang="en-US" sz="1600" dirty="0" smtClean="0"/>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smtClean="0"/>
                        <a:t>Category IV </a:t>
                      </a:r>
                    </a:p>
                  </a:txBody>
                  <a:tcPr anchor="ctr"/>
                </a:tc>
                <a:tc>
                  <a:txBody>
                    <a:bodyPr/>
                    <a:lstStyle/>
                    <a:p>
                      <a:pPr algn="ctr"/>
                      <a:r>
                        <a:rPr lang="en-US" sz="1600" dirty="0" smtClean="0"/>
                        <a:t>Other possible effects </a:t>
                      </a:r>
                      <a:endParaRPr lang="en-US" sz="1600" dirty="0"/>
                    </a:p>
                  </a:txBody>
                  <a:tcPr anchor="ctr"/>
                </a:tc>
                <a:tc>
                  <a:txBody>
                    <a:bodyPr/>
                    <a:lstStyle/>
                    <a:p>
                      <a:pPr algn="ctr"/>
                      <a:r>
                        <a:rPr lang="en-US" sz="1600" dirty="0" smtClean="0"/>
                        <a:t>Algal toxins,</a:t>
                      </a:r>
                      <a:r>
                        <a:rPr lang="en-US" sz="1600" baseline="0" dirty="0" smtClean="0"/>
                        <a:t> Transboundary transports </a:t>
                      </a:r>
                      <a:endParaRPr lang="en-US" sz="1600" dirty="0"/>
                    </a:p>
                  </a:txBody>
                  <a:tcPr anchor="ctr"/>
                </a:tc>
              </a:tr>
            </a:tbl>
          </a:graphicData>
        </a:graphic>
      </p:graphicFrame>
      <p:pic>
        <p:nvPicPr>
          <p:cNvPr id="11" name="Picture 10"/>
          <p:cNvPicPr>
            <a:picLocks noChangeAspect="1"/>
          </p:cNvPicPr>
          <p:nvPr/>
        </p:nvPicPr>
        <p:blipFill rotWithShape="1">
          <a:blip r:embed="rId3">
            <a:extLst>
              <a:ext uri="{28A0092B-C50C-407E-A947-70E740481C1C}">
                <a14:useLocalDpi xmlns:a14="http://schemas.microsoft.com/office/drawing/2010/main" val="0"/>
              </a:ext>
            </a:extLst>
          </a:blip>
          <a:srcRect t="2561" b="8219"/>
          <a:stretch/>
        </p:blipFill>
        <p:spPr>
          <a:xfrm>
            <a:off x="7547142" y="2300543"/>
            <a:ext cx="3980460" cy="2457956"/>
          </a:xfrm>
          <a:prstGeom prst="rect">
            <a:avLst/>
          </a:prstGeom>
        </p:spPr>
      </p:pic>
      <p:sp>
        <p:nvSpPr>
          <p:cNvPr id="12" name="TextBox 11"/>
          <p:cNvSpPr txBox="1"/>
          <p:nvPr/>
        </p:nvSpPr>
        <p:spPr>
          <a:xfrm>
            <a:off x="1674813" y="5539862"/>
            <a:ext cx="6013006" cy="246221"/>
          </a:xfrm>
          <a:prstGeom prst="rect">
            <a:avLst/>
          </a:prstGeom>
          <a:noFill/>
        </p:spPr>
        <p:txBody>
          <a:bodyPr wrap="square" rtlCol="0">
            <a:spAutoFit/>
          </a:bodyPr>
          <a:lstStyle/>
          <a:p>
            <a:r>
              <a:rPr lang="en-US" sz="1000" i="1" dirty="0" smtClean="0">
                <a:solidFill>
                  <a:schemeClr val="accent5">
                    <a:lumMod val="50000"/>
                  </a:schemeClr>
                </a:solidFill>
              </a:rPr>
              <a:t>Source: Third </a:t>
            </a:r>
            <a:r>
              <a:rPr lang="en-US" sz="1000" i="1" dirty="0">
                <a:solidFill>
                  <a:schemeClr val="accent5">
                    <a:lumMod val="50000"/>
                  </a:schemeClr>
                </a:solidFill>
              </a:rPr>
              <a:t>Integrated Report on the Eutrophication Status of the OSPAR Maritime </a:t>
            </a:r>
            <a:r>
              <a:rPr lang="en-US" sz="1000" i="1" dirty="0" smtClean="0">
                <a:solidFill>
                  <a:schemeClr val="accent5">
                    <a:lumMod val="50000"/>
                  </a:schemeClr>
                </a:solidFill>
              </a:rPr>
              <a:t>Area, 2017</a:t>
            </a:r>
            <a:endParaRPr lang="en-US" sz="1000" i="1" dirty="0">
              <a:solidFill>
                <a:schemeClr val="accent5">
                  <a:lumMod val="50000"/>
                </a:schemeClr>
              </a:solidFill>
            </a:endParaRPr>
          </a:p>
        </p:txBody>
      </p:sp>
      <p:sp>
        <p:nvSpPr>
          <p:cNvPr id="13" name="TextBox 12"/>
          <p:cNvSpPr txBox="1"/>
          <p:nvPr/>
        </p:nvSpPr>
        <p:spPr>
          <a:xfrm rot="16200000">
            <a:off x="6882896" y="4147984"/>
            <a:ext cx="1143826" cy="230832"/>
          </a:xfrm>
          <a:prstGeom prst="rect">
            <a:avLst/>
          </a:prstGeom>
          <a:noFill/>
        </p:spPr>
        <p:txBody>
          <a:bodyPr wrap="square" rtlCol="0">
            <a:spAutoFit/>
          </a:bodyPr>
          <a:lstStyle/>
          <a:p>
            <a:r>
              <a:rPr lang="en-US" sz="900" i="1" dirty="0" smtClean="0">
                <a:solidFill>
                  <a:schemeClr val="accent5">
                    <a:lumMod val="50000"/>
                  </a:schemeClr>
                </a:solidFill>
              </a:rPr>
              <a:t>Source: </a:t>
            </a:r>
            <a:r>
              <a:rPr lang="en-US" sz="900" i="1" dirty="0" err="1" smtClean="0">
                <a:solidFill>
                  <a:schemeClr val="accent5">
                    <a:lumMod val="50000"/>
                  </a:schemeClr>
                </a:solidFill>
              </a:rPr>
              <a:t>Quora</a:t>
            </a:r>
            <a:endParaRPr lang="en-US" sz="900" i="1" dirty="0">
              <a:solidFill>
                <a:schemeClr val="accent5">
                  <a:lumMod val="50000"/>
                </a:schemeClr>
              </a:solidFill>
            </a:endParaRPr>
          </a:p>
        </p:txBody>
      </p:sp>
    </p:spTree>
    <p:extLst>
      <p:ext uri="{BB962C8B-B14F-4D97-AF65-F5344CB8AC3E}">
        <p14:creationId xmlns:p14="http://schemas.microsoft.com/office/powerpoint/2010/main" val="227963753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2" y="600076"/>
            <a:ext cx="11429998" cy="1143000"/>
          </a:xfrm>
        </p:spPr>
        <p:txBody>
          <a:bodyPr/>
          <a:lstStyle/>
          <a:p>
            <a:pPr>
              <a:defRPr/>
            </a:pPr>
            <a:r>
              <a:rPr lang="en-US" sz="3200" b="1" dirty="0" smtClean="0">
                <a:solidFill>
                  <a:schemeClr val="tx2"/>
                </a:solidFill>
              </a:rPr>
              <a:t>Data collection &amp; Study area (1/2)</a:t>
            </a:r>
            <a:endParaRPr lang="en-US" sz="3200" b="1" dirty="0">
              <a:solidFill>
                <a:schemeClr val="tx2"/>
              </a:solidFill>
            </a:endParaRPr>
          </a:p>
        </p:txBody>
      </p:sp>
      <p:pic>
        <p:nvPicPr>
          <p:cNvPr id="8" name="Picture 2" descr="map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3965" y="1871979"/>
            <a:ext cx="3493200" cy="388423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4" name="Content Placeholder 4"/>
          <p:cNvSpPr txBox="1">
            <a:spLocks/>
          </p:cNvSpPr>
          <p:nvPr/>
        </p:nvSpPr>
        <p:spPr bwMode="auto">
          <a:xfrm>
            <a:off x="4702628" y="1871979"/>
            <a:ext cx="7044872" cy="4677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6" tIns="45718" rIns="91436" bIns="45718" numCol="1" anchor="t" anchorCtr="0" compatLnSpc="1">
            <a:prstTxWarp prst="textNoShape">
              <a:avLst/>
            </a:prstTxWarp>
          </a:bodyPr>
          <a:lstStyle>
            <a:lvl1pPr marL="409576" indent="-409576" algn="l" defTabSz="546736" rtl="0" eaLnBrk="0" fontAlgn="base" hangingPunct="0">
              <a:spcBef>
                <a:spcPct val="20000"/>
              </a:spcBef>
              <a:spcAft>
                <a:spcPct val="0"/>
              </a:spcAft>
              <a:buClr>
                <a:srgbClr val="B41818"/>
              </a:buClr>
              <a:buFont typeface="Wingdings" panose="05000000000000000000" pitchFamily="2" charset="2"/>
              <a:buChar char="§"/>
              <a:defRPr sz="2880" kern="1200">
                <a:solidFill>
                  <a:srgbClr val="003A57"/>
                </a:solidFill>
                <a:latin typeface="Arial"/>
                <a:ea typeface="+mn-ea"/>
                <a:cs typeface="Arial"/>
              </a:defRPr>
            </a:lvl1pPr>
            <a:lvl2pPr marL="889636" indent="-340996" algn="l" defTabSz="546736" rtl="0" eaLnBrk="0" fontAlgn="base" hangingPunct="0">
              <a:spcBef>
                <a:spcPct val="20000"/>
              </a:spcBef>
              <a:spcAft>
                <a:spcPct val="0"/>
              </a:spcAft>
              <a:buClr>
                <a:srgbClr val="B41818"/>
              </a:buClr>
              <a:buFont typeface="Wingdings" panose="05000000000000000000" pitchFamily="2" charset="2"/>
              <a:buChar char="§"/>
              <a:defRPr sz="2400" kern="1200">
                <a:solidFill>
                  <a:srgbClr val="003A57"/>
                </a:solidFill>
                <a:latin typeface="Arial"/>
                <a:ea typeface="+mn-ea"/>
                <a:cs typeface="Arial"/>
              </a:defRPr>
            </a:lvl2pPr>
            <a:lvl3pPr marL="1369696" indent="-272416" algn="l" defTabSz="546736" rtl="0" eaLnBrk="0" fontAlgn="base" hangingPunct="0">
              <a:spcBef>
                <a:spcPct val="20000"/>
              </a:spcBef>
              <a:spcAft>
                <a:spcPct val="0"/>
              </a:spcAft>
              <a:buClr>
                <a:srgbClr val="B41818"/>
              </a:buClr>
              <a:buFont typeface="Wingdings" panose="05000000000000000000" pitchFamily="2" charset="2"/>
              <a:buChar char="§"/>
              <a:defRPr kern="1200">
                <a:solidFill>
                  <a:srgbClr val="003A57"/>
                </a:solidFill>
                <a:latin typeface="Arial"/>
                <a:ea typeface="+mn-ea"/>
                <a:cs typeface="Arial"/>
              </a:defRPr>
            </a:lvl3pPr>
            <a:lvl4pPr marL="1918336" indent="-272416" algn="l" defTabSz="546736" rtl="0" eaLnBrk="0" fontAlgn="base" hangingPunct="0">
              <a:spcBef>
                <a:spcPct val="20000"/>
              </a:spcBef>
              <a:spcAft>
                <a:spcPct val="0"/>
              </a:spcAft>
              <a:buClr>
                <a:srgbClr val="B41818"/>
              </a:buClr>
              <a:buFont typeface="Wingdings" panose="05000000000000000000" pitchFamily="2" charset="2"/>
              <a:buChar char="§"/>
              <a:defRPr sz="2400" kern="1200">
                <a:solidFill>
                  <a:srgbClr val="7F7F7F"/>
                </a:solidFill>
                <a:latin typeface="Arial"/>
                <a:ea typeface="+mn-ea"/>
                <a:cs typeface="Arial"/>
              </a:defRPr>
            </a:lvl4pPr>
            <a:lvl5pPr marL="2466976" indent="-272416" algn="l" defTabSz="546736" rtl="0" eaLnBrk="0" fontAlgn="base" hangingPunct="0">
              <a:spcBef>
                <a:spcPct val="20000"/>
              </a:spcBef>
              <a:spcAft>
                <a:spcPct val="0"/>
              </a:spcAft>
              <a:buClr>
                <a:srgbClr val="B41818"/>
              </a:buClr>
              <a:buFont typeface="Wingdings" panose="05000000000000000000" pitchFamily="2" charset="2"/>
              <a:buChar char="§"/>
              <a:defRPr sz="2400" kern="1200">
                <a:solidFill>
                  <a:srgbClr val="7F7F7F"/>
                </a:solidFill>
                <a:latin typeface="Arial"/>
                <a:ea typeface="+mn-ea"/>
                <a:cs typeface="Arial"/>
              </a:defRPr>
            </a:lvl5pPr>
            <a:lvl6pPr marL="3017399" indent="-274309" algn="l" defTabSz="548617" rtl="0" eaLnBrk="1" latinLnBrk="0" hangingPunct="1">
              <a:spcBef>
                <a:spcPct val="20000"/>
              </a:spcBef>
              <a:buFont typeface="Arial"/>
              <a:buChar char="•"/>
              <a:defRPr sz="2400" kern="1200">
                <a:solidFill>
                  <a:schemeClr val="tx1"/>
                </a:solidFill>
                <a:latin typeface="+mn-lt"/>
                <a:ea typeface="+mn-ea"/>
                <a:cs typeface="+mn-cs"/>
              </a:defRPr>
            </a:lvl6pPr>
            <a:lvl7pPr marL="3566017" indent="-274309" algn="l" defTabSz="548617" rtl="0" eaLnBrk="1" latinLnBrk="0" hangingPunct="1">
              <a:spcBef>
                <a:spcPct val="20000"/>
              </a:spcBef>
              <a:buFont typeface="Arial"/>
              <a:buChar char="•"/>
              <a:defRPr sz="2400" kern="1200">
                <a:solidFill>
                  <a:schemeClr val="tx1"/>
                </a:solidFill>
                <a:latin typeface="+mn-lt"/>
                <a:ea typeface="+mn-ea"/>
                <a:cs typeface="+mn-cs"/>
              </a:defRPr>
            </a:lvl7pPr>
            <a:lvl8pPr marL="4114636" indent="-274309" algn="l" defTabSz="548617" rtl="0" eaLnBrk="1" latinLnBrk="0" hangingPunct="1">
              <a:spcBef>
                <a:spcPct val="20000"/>
              </a:spcBef>
              <a:buFont typeface="Arial"/>
              <a:buChar char="•"/>
              <a:defRPr sz="2400" kern="1200">
                <a:solidFill>
                  <a:schemeClr val="tx1"/>
                </a:solidFill>
                <a:latin typeface="+mn-lt"/>
                <a:ea typeface="+mn-ea"/>
                <a:cs typeface="+mn-cs"/>
              </a:defRPr>
            </a:lvl8pPr>
            <a:lvl9pPr marL="4663253" indent="-274309" algn="l" defTabSz="548617" rtl="0" eaLnBrk="1" latinLnBrk="0" hangingPunct="1">
              <a:spcBef>
                <a:spcPct val="20000"/>
              </a:spcBef>
              <a:buFont typeface="Arial"/>
              <a:buChar char="•"/>
              <a:defRPr sz="2400" kern="1200">
                <a:solidFill>
                  <a:schemeClr val="tx1"/>
                </a:solidFill>
                <a:latin typeface="+mn-lt"/>
                <a:ea typeface="+mn-ea"/>
                <a:cs typeface="+mn-cs"/>
              </a:defRPr>
            </a:lvl9pPr>
          </a:lstStyle>
          <a:p>
            <a:r>
              <a:rPr lang="en-US" sz="2000" b="1" dirty="0" smtClean="0">
                <a:solidFill>
                  <a:schemeClr val="tx1">
                    <a:lumMod val="50000"/>
                    <a:lumOff val="50000"/>
                  </a:schemeClr>
                </a:solidFill>
              </a:rPr>
              <a:t>CMEMS product: </a:t>
            </a:r>
            <a:r>
              <a:rPr lang="en-US" sz="2000" dirty="0" smtClean="0">
                <a:solidFill>
                  <a:schemeClr val="tx1">
                    <a:lumMod val="50000"/>
                    <a:lumOff val="50000"/>
                  </a:schemeClr>
                </a:solidFill>
              </a:rPr>
              <a:t>IBI_ANALYSIS_FORECAST_BIO_005_004</a:t>
            </a:r>
          </a:p>
          <a:p>
            <a:r>
              <a:rPr lang="en-US" sz="2000" b="1" dirty="0" smtClean="0">
                <a:solidFill>
                  <a:schemeClr val="tx1">
                    <a:lumMod val="50000"/>
                    <a:lumOff val="50000"/>
                  </a:schemeClr>
                </a:solidFill>
              </a:rPr>
              <a:t>Spatial Resolution:</a:t>
            </a:r>
            <a:r>
              <a:rPr lang="it-IT" sz="2000" b="1" dirty="0" smtClean="0">
                <a:solidFill>
                  <a:schemeClr val="tx1">
                    <a:lumMod val="50000"/>
                    <a:lumOff val="50000"/>
                  </a:schemeClr>
                </a:solidFill>
              </a:rPr>
              <a:t> </a:t>
            </a:r>
            <a:r>
              <a:rPr lang="it-IT" sz="2000" dirty="0" smtClean="0">
                <a:solidFill>
                  <a:schemeClr val="tx1">
                    <a:lumMod val="50000"/>
                    <a:lumOff val="50000"/>
                  </a:schemeClr>
                </a:solidFill>
              </a:rPr>
              <a:t>3km</a:t>
            </a:r>
          </a:p>
          <a:p>
            <a:r>
              <a:rPr lang="en-US" sz="2000" b="1" dirty="0" smtClean="0">
                <a:solidFill>
                  <a:schemeClr val="tx1">
                    <a:lumMod val="50000"/>
                    <a:lumOff val="50000"/>
                  </a:schemeClr>
                </a:solidFill>
              </a:rPr>
              <a:t>Temporal Resolution: </a:t>
            </a:r>
            <a:r>
              <a:rPr lang="en-US" sz="2000" dirty="0" smtClean="0">
                <a:solidFill>
                  <a:schemeClr val="tx1">
                    <a:lumMod val="50000"/>
                    <a:lumOff val="50000"/>
                  </a:schemeClr>
                </a:solidFill>
              </a:rPr>
              <a:t>daily, monthly </a:t>
            </a:r>
          </a:p>
          <a:p>
            <a:r>
              <a:rPr lang="en-US" sz="2000" b="1" dirty="0" smtClean="0">
                <a:solidFill>
                  <a:schemeClr val="tx1">
                    <a:lumMod val="50000"/>
                    <a:lumOff val="50000"/>
                  </a:schemeClr>
                </a:solidFill>
              </a:rPr>
              <a:t>Temporal Coverage: </a:t>
            </a:r>
            <a:r>
              <a:rPr lang="en-US" sz="2000" dirty="0" smtClean="0">
                <a:solidFill>
                  <a:schemeClr val="tx1">
                    <a:lumMod val="50000"/>
                    <a:lumOff val="50000"/>
                  </a:schemeClr>
                </a:solidFill>
              </a:rPr>
              <a:t>01/01/2013 - +7 days forecast</a:t>
            </a:r>
            <a:r>
              <a:rPr lang="en-US" sz="2000" b="1" dirty="0" smtClean="0">
                <a:solidFill>
                  <a:schemeClr val="tx1">
                    <a:lumMod val="50000"/>
                    <a:lumOff val="50000"/>
                  </a:schemeClr>
                </a:solidFill>
              </a:rPr>
              <a:t> </a:t>
            </a:r>
          </a:p>
          <a:p>
            <a:endParaRPr lang="en-US" sz="2000" b="1" dirty="0" smtClean="0">
              <a:solidFill>
                <a:schemeClr val="tx1">
                  <a:lumMod val="50000"/>
                  <a:lumOff val="50000"/>
                </a:schemeClr>
              </a:solidFill>
            </a:endParaRPr>
          </a:p>
          <a:p>
            <a:r>
              <a:rPr lang="en-US" sz="2000" b="1" dirty="0" smtClean="0">
                <a:solidFill>
                  <a:schemeClr val="tx1">
                    <a:lumMod val="50000"/>
                    <a:lumOff val="50000"/>
                  </a:schemeClr>
                </a:solidFill>
              </a:rPr>
              <a:t>Countries included (Contiguous Zones):</a:t>
            </a:r>
          </a:p>
          <a:p>
            <a:pPr marL="0" indent="0">
              <a:buFont typeface="Wingdings" panose="05000000000000000000" pitchFamily="2" charset="2"/>
              <a:buNone/>
            </a:pPr>
            <a:r>
              <a:rPr lang="en-US" sz="2000" dirty="0" smtClean="0">
                <a:solidFill>
                  <a:schemeClr val="tx1">
                    <a:lumMod val="50000"/>
                    <a:lumOff val="50000"/>
                  </a:schemeClr>
                </a:solidFill>
              </a:rPr>
              <a:t>Algeria, Belgium, France, Ireland, Morocco, Netherlands, Portugal, Spain, United Kingdom</a:t>
            </a:r>
            <a:endParaRPr lang="en-US" sz="2000" dirty="0" smtClean="0">
              <a:solidFill>
                <a:schemeClr val="tx1">
                  <a:lumMod val="50000"/>
                  <a:lumOff val="50000"/>
                </a:schemeClr>
              </a:solidFill>
            </a:endParaRPr>
          </a:p>
        </p:txBody>
      </p:sp>
    </p:spTree>
    <p:extLst>
      <p:ext uri="{BB962C8B-B14F-4D97-AF65-F5344CB8AC3E}">
        <p14:creationId xmlns:p14="http://schemas.microsoft.com/office/powerpoint/2010/main" val="128635399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2"/>
          <p:cNvSpPr txBox="1">
            <a:spLocks/>
          </p:cNvSpPr>
          <p:nvPr/>
        </p:nvSpPr>
        <p:spPr bwMode="auto">
          <a:xfrm>
            <a:off x="0" y="2202342"/>
            <a:ext cx="7837715"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6" tIns="45718" rIns="91436" bIns="45718" numCol="1" anchor="t" anchorCtr="0" compatLnSpc="1">
            <a:prstTxWarp prst="textNoShape">
              <a:avLst/>
            </a:prstTxWarp>
          </a:bodyPr>
          <a:lstStyle>
            <a:lvl1pPr marL="409576" indent="-409576" algn="l" defTabSz="546736" rtl="0" eaLnBrk="0" fontAlgn="base" hangingPunct="0">
              <a:spcBef>
                <a:spcPct val="20000"/>
              </a:spcBef>
              <a:spcAft>
                <a:spcPct val="0"/>
              </a:spcAft>
              <a:buClr>
                <a:srgbClr val="B41818"/>
              </a:buClr>
              <a:buFont typeface="Wingdings" panose="05000000000000000000" pitchFamily="2" charset="2"/>
              <a:buChar char="§"/>
              <a:defRPr sz="2880" kern="1200">
                <a:solidFill>
                  <a:srgbClr val="003A57"/>
                </a:solidFill>
                <a:latin typeface="Arial"/>
                <a:ea typeface="+mn-ea"/>
                <a:cs typeface="Arial"/>
              </a:defRPr>
            </a:lvl1pPr>
            <a:lvl2pPr marL="889636" indent="-340996" algn="l" defTabSz="546736" rtl="0" eaLnBrk="0" fontAlgn="base" hangingPunct="0">
              <a:spcBef>
                <a:spcPct val="20000"/>
              </a:spcBef>
              <a:spcAft>
                <a:spcPct val="0"/>
              </a:spcAft>
              <a:buClr>
                <a:srgbClr val="B41818"/>
              </a:buClr>
              <a:buFont typeface="Wingdings" panose="05000000000000000000" pitchFamily="2" charset="2"/>
              <a:buChar char="§"/>
              <a:defRPr sz="2400" kern="1200">
                <a:solidFill>
                  <a:srgbClr val="003A57"/>
                </a:solidFill>
                <a:latin typeface="Arial"/>
                <a:ea typeface="+mn-ea"/>
                <a:cs typeface="Arial"/>
              </a:defRPr>
            </a:lvl2pPr>
            <a:lvl3pPr marL="1369696" indent="-272416" algn="l" defTabSz="546736" rtl="0" eaLnBrk="0" fontAlgn="base" hangingPunct="0">
              <a:spcBef>
                <a:spcPct val="20000"/>
              </a:spcBef>
              <a:spcAft>
                <a:spcPct val="0"/>
              </a:spcAft>
              <a:buClr>
                <a:srgbClr val="B41818"/>
              </a:buClr>
              <a:buFont typeface="Wingdings" panose="05000000000000000000" pitchFamily="2" charset="2"/>
              <a:buChar char="§"/>
              <a:defRPr kern="1200">
                <a:solidFill>
                  <a:srgbClr val="003A57"/>
                </a:solidFill>
                <a:latin typeface="Arial"/>
                <a:ea typeface="+mn-ea"/>
                <a:cs typeface="Arial"/>
              </a:defRPr>
            </a:lvl3pPr>
            <a:lvl4pPr marL="1918336" indent="-272416" algn="l" defTabSz="546736" rtl="0" eaLnBrk="0" fontAlgn="base" hangingPunct="0">
              <a:spcBef>
                <a:spcPct val="20000"/>
              </a:spcBef>
              <a:spcAft>
                <a:spcPct val="0"/>
              </a:spcAft>
              <a:buClr>
                <a:srgbClr val="B41818"/>
              </a:buClr>
              <a:buFont typeface="Wingdings" panose="05000000000000000000" pitchFamily="2" charset="2"/>
              <a:buChar char="§"/>
              <a:defRPr sz="2400" kern="1200">
                <a:solidFill>
                  <a:srgbClr val="7F7F7F"/>
                </a:solidFill>
                <a:latin typeface="Arial"/>
                <a:ea typeface="+mn-ea"/>
                <a:cs typeface="Arial"/>
              </a:defRPr>
            </a:lvl4pPr>
            <a:lvl5pPr marL="2466976" indent="-272416" algn="l" defTabSz="546736" rtl="0" eaLnBrk="0" fontAlgn="base" hangingPunct="0">
              <a:spcBef>
                <a:spcPct val="20000"/>
              </a:spcBef>
              <a:spcAft>
                <a:spcPct val="0"/>
              </a:spcAft>
              <a:buClr>
                <a:srgbClr val="B41818"/>
              </a:buClr>
              <a:buFont typeface="Wingdings" panose="05000000000000000000" pitchFamily="2" charset="2"/>
              <a:buChar char="§"/>
              <a:defRPr sz="2400" kern="1200">
                <a:solidFill>
                  <a:srgbClr val="7F7F7F"/>
                </a:solidFill>
                <a:latin typeface="Arial"/>
                <a:ea typeface="+mn-ea"/>
                <a:cs typeface="Arial"/>
              </a:defRPr>
            </a:lvl5pPr>
            <a:lvl6pPr marL="3017399" indent="-274309" algn="l" defTabSz="548617" rtl="0" eaLnBrk="1" latinLnBrk="0" hangingPunct="1">
              <a:spcBef>
                <a:spcPct val="20000"/>
              </a:spcBef>
              <a:buFont typeface="Arial"/>
              <a:buChar char="•"/>
              <a:defRPr sz="2400" kern="1200">
                <a:solidFill>
                  <a:schemeClr val="tx1"/>
                </a:solidFill>
                <a:latin typeface="+mn-lt"/>
                <a:ea typeface="+mn-ea"/>
                <a:cs typeface="+mn-cs"/>
              </a:defRPr>
            </a:lvl6pPr>
            <a:lvl7pPr marL="3566017" indent="-274309" algn="l" defTabSz="548617" rtl="0" eaLnBrk="1" latinLnBrk="0" hangingPunct="1">
              <a:spcBef>
                <a:spcPct val="20000"/>
              </a:spcBef>
              <a:buFont typeface="Arial"/>
              <a:buChar char="•"/>
              <a:defRPr sz="2400" kern="1200">
                <a:solidFill>
                  <a:schemeClr val="tx1"/>
                </a:solidFill>
                <a:latin typeface="+mn-lt"/>
                <a:ea typeface="+mn-ea"/>
                <a:cs typeface="+mn-cs"/>
              </a:defRPr>
            </a:lvl7pPr>
            <a:lvl8pPr marL="4114636" indent="-274309" algn="l" defTabSz="548617" rtl="0" eaLnBrk="1" latinLnBrk="0" hangingPunct="1">
              <a:spcBef>
                <a:spcPct val="20000"/>
              </a:spcBef>
              <a:buFont typeface="Arial"/>
              <a:buChar char="•"/>
              <a:defRPr sz="2400" kern="1200">
                <a:solidFill>
                  <a:schemeClr val="tx1"/>
                </a:solidFill>
                <a:latin typeface="+mn-lt"/>
                <a:ea typeface="+mn-ea"/>
                <a:cs typeface="+mn-cs"/>
              </a:defRPr>
            </a:lvl8pPr>
            <a:lvl9pPr marL="4663253" indent="-274309" algn="l" defTabSz="548617" rtl="0" eaLnBrk="1" latinLnBrk="0" hangingPunct="1">
              <a:spcBef>
                <a:spcPct val="20000"/>
              </a:spcBef>
              <a:buFont typeface="Arial"/>
              <a:buChar char="•"/>
              <a:defRPr sz="2400" kern="1200">
                <a:solidFill>
                  <a:schemeClr val="tx1"/>
                </a:solidFill>
                <a:latin typeface="+mn-lt"/>
                <a:ea typeface="+mn-ea"/>
                <a:cs typeface="+mn-cs"/>
              </a:defRPr>
            </a:lvl9pPr>
          </a:lstStyle>
          <a:p>
            <a:pPr indent="0">
              <a:buFont typeface="Wingdings" panose="05000000000000000000" pitchFamily="2" charset="2"/>
              <a:buNone/>
            </a:pPr>
            <a:r>
              <a:rPr lang="en-US" sz="2000" kern="0" dirty="0" smtClean="0">
                <a:solidFill>
                  <a:schemeClr val="tx1">
                    <a:lumMod val="50000"/>
                    <a:lumOff val="50000"/>
                  </a:schemeClr>
                </a:solidFill>
              </a:rPr>
              <a:t>Assessment</a:t>
            </a:r>
            <a:r>
              <a:rPr lang="en-US" sz="2000" b="1" kern="0" dirty="0" smtClean="0">
                <a:solidFill>
                  <a:schemeClr val="tx1">
                    <a:lumMod val="50000"/>
                    <a:lumOff val="50000"/>
                  </a:schemeClr>
                </a:solidFill>
              </a:rPr>
              <a:t> </a:t>
            </a:r>
            <a:r>
              <a:rPr lang="en-US" sz="2000" kern="0" dirty="0" smtClean="0">
                <a:solidFill>
                  <a:schemeClr val="tx1">
                    <a:lumMod val="50000"/>
                    <a:lumOff val="50000"/>
                  </a:schemeClr>
                </a:solidFill>
              </a:rPr>
              <a:t>parameters</a:t>
            </a:r>
            <a:endParaRPr lang="en-US" sz="2000" kern="0" dirty="0">
              <a:solidFill>
                <a:schemeClr val="tx1">
                  <a:lumMod val="50000"/>
                  <a:lumOff val="50000"/>
                </a:schemeClr>
              </a:solidFill>
            </a:endParaRPr>
          </a:p>
        </p:txBody>
      </p:sp>
      <p:graphicFrame>
        <p:nvGraphicFramePr>
          <p:cNvPr id="9" name="Table 8"/>
          <p:cNvGraphicFramePr>
            <a:graphicFrameLocks noGrp="1"/>
          </p:cNvGraphicFramePr>
          <p:nvPr>
            <p:extLst>
              <p:ext uri="{D42A27DB-BD31-4B8C-83A1-F6EECF244321}">
                <p14:modId xmlns:p14="http://schemas.microsoft.com/office/powerpoint/2010/main" val="2726265117"/>
              </p:ext>
            </p:extLst>
          </p:nvPr>
        </p:nvGraphicFramePr>
        <p:xfrm>
          <a:off x="478973" y="2735702"/>
          <a:ext cx="6729873" cy="2804160"/>
        </p:xfrm>
        <a:graphic>
          <a:graphicData uri="http://schemas.openxmlformats.org/drawingml/2006/table">
            <a:tbl>
              <a:tblPr firstCol="1" bandRow="1">
                <a:tableStyleId>{69CF1AB2-1976-4502-BF36-3FF5EA218861}</a:tableStyleId>
              </a:tblPr>
              <a:tblGrid>
                <a:gridCol w="1625310"/>
                <a:gridCol w="2022555"/>
                <a:gridCol w="3082008"/>
              </a:tblGrid>
              <a:tr h="370840">
                <a:tc>
                  <a:txBody>
                    <a:bodyPr/>
                    <a:lstStyle/>
                    <a:p>
                      <a:r>
                        <a:rPr lang="en-US" sz="1600" dirty="0" smtClean="0"/>
                        <a:t>Category I</a:t>
                      </a:r>
                      <a:endParaRPr lang="en-US" sz="1600" dirty="0"/>
                    </a:p>
                  </a:txBody>
                  <a:tcPr anchor="ctr"/>
                </a:tc>
                <a:tc>
                  <a:txBody>
                    <a:bodyPr/>
                    <a:lstStyle/>
                    <a:p>
                      <a:pPr algn="ctr"/>
                      <a:r>
                        <a:rPr lang="en-US" sz="1600" dirty="0" smtClean="0"/>
                        <a:t>Degree of nutrient enrichment </a:t>
                      </a:r>
                      <a:endParaRPr lang="en-US" sz="1600" dirty="0"/>
                    </a:p>
                  </a:txBody>
                  <a:tcPr anchor="ctr"/>
                </a:tc>
                <a:tc>
                  <a:txBody>
                    <a:bodyPr/>
                    <a:lstStyle/>
                    <a:p>
                      <a:pPr algn="ctr"/>
                      <a:r>
                        <a:rPr lang="en-US" sz="1600" b="1" dirty="0" smtClean="0">
                          <a:solidFill>
                            <a:schemeClr val="accent1"/>
                          </a:solidFill>
                        </a:rPr>
                        <a:t>Nitrogen and Phosphorus concentrations, Silicate</a:t>
                      </a:r>
                      <a:endParaRPr lang="en-US" sz="1600" b="1" dirty="0">
                        <a:solidFill>
                          <a:schemeClr val="accent1"/>
                        </a:solidFill>
                      </a:endParaRPr>
                    </a:p>
                  </a:txBody>
                  <a:tcPr anchor="ctr"/>
                </a:tc>
              </a:tr>
              <a:tr h="370840">
                <a:tc>
                  <a:txBody>
                    <a:bodyPr/>
                    <a:lstStyle/>
                    <a:p>
                      <a:r>
                        <a:rPr lang="en-US" sz="1600" dirty="0" smtClean="0"/>
                        <a:t>Category II </a:t>
                      </a:r>
                      <a:endParaRPr lang="en-US" sz="1600" dirty="0"/>
                    </a:p>
                  </a:txBody>
                  <a:tcPr anchor="ctr"/>
                </a:tc>
                <a:tc>
                  <a:txBody>
                    <a:bodyPr/>
                    <a:lstStyle/>
                    <a:p>
                      <a:pPr algn="ctr"/>
                      <a:r>
                        <a:rPr lang="en-US" sz="1600" dirty="0" smtClean="0"/>
                        <a:t>Direct effects </a:t>
                      </a:r>
                      <a:endParaRPr lang="en-US" sz="1600" dirty="0"/>
                    </a:p>
                  </a:txBody>
                  <a:tcPr anchor="ctr"/>
                </a:tc>
                <a:tc>
                  <a:txBody>
                    <a:bodyPr/>
                    <a:lstStyle/>
                    <a:p>
                      <a:pPr algn="ctr"/>
                      <a:r>
                        <a:rPr lang="en-US" sz="1600" b="1" dirty="0" smtClean="0">
                          <a:solidFill>
                            <a:schemeClr val="accent1"/>
                          </a:solidFill>
                        </a:rPr>
                        <a:t>Chlorophyll-a</a:t>
                      </a:r>
                      <a:r>
                        <a:rPr lang="en-US" sz="1600" dirty="0" smtClean="0"/>
                        <a:t>, Phytoplankton indicator species, </a:t>
                      </a:r>
                      <a:r>
                        <a:rPr lang="en-US" sz="1600" dirty="0" err="1" smtClean="0"/>
                        <a:t>Macrophytes</a:t>
                      </a:r>
                      <a:r>
                        <a:rPr lang="en-US" sz="1600" dirty="0" smtClean="0"/>
                        <a:t> </a:t>
                      </a:r>
                      <a:endParaRPr lang="en-US" sz="1600" dirty="0"/>
                    </a:p>
                  </a:txBody>
                  <a:tcPr anchor="ctr"/>
                </a:tc>
              </a:tr>
              <a:tr h="370840">
                <a:tc>
                  <a:txBody>
                    <a:bodyPr/>
                    <a:lstStyle/>
                    <a:p>
                      <a:r>
                        <a:rPr lang="en-US" sz="1600" dirty="0" smtClean="0"/>
                        <a:t>Category III </a:t>
                      </a:r>
                      <a:endParaRPr lang="en-US" sz="160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smtClean="0"/>
                        <a:t>Indirect effects </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smtClean="0"/>
                        <a:t>Oxygen, Kills in fish and </a:t>
                      </a:r>
                      <a:r>
                        <a:rPr lang="en-US" sz="1600" dirty="0" err="1" smtClean="0"/>
                        <a:t>zoobenthos</a:t>
                      </a:r>
                      <a:r>
                        <a:rPr lang="en-US" sz="1600" dirty="0" smtClean="0"/>
                        <a:t>, and long-term changes in </a:t>
                      </a:r>
                      <a:r>
                        <a:rPr lang="en-US" sz="1600" dirty="0" err="1" smtClean="0"/>
                        <a:t>zoobenthos</a:t>
                      </a:r>
                      <a:r>
                        <a:rPr lang="en-US" sz="1600" dirty="0" smtClean="0"/>
                        <a:t>,</a:t>
                      </a:r>
                      <a:r>
                        <a:rPr lang="en-US" sz="1600" baseline="0" dirty="0" smtClean="0"/>
                        <a:t> Organic carbon, </a:t>
                      </a:r>
                      <a:r>
                        <a:rPr lang="en-US" sz="1600" b="1" baseline="0" dirty="0" smtClean="0">
                          <a:solidFill>
                            <a:schemeClr val="accent1"/>
                          </a:solidFill>
                        </a:rPr>
                        <a:t>Secchi depth</a:t>
                      </a:r>
                      <a:endParaRPr lang="en-US" sz="1600" b="1" dirty="0" smtClean="0">
                        <a:solidFill>
                          <a:schemeClr val="accent1"/>
                        </a:solidFill>
                      </a:endParaRP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smtClean="0"/>
                        <a:t>Category IV </a:t>
                      </a:r>
                    </a:p>
                  </a:txBody>
                  <a:tcPr anchor="ctr"/>
                </a:tc>
                <a:tc>
                  <a:txBody>
                    <a:bodyPr/>
                    <a:lstStyle/>
                    <a:p>
                      <a:pPr algn="ctr"/>
                      <a:r>
                        <a:rPr lang="en-US" sz="1600" dirty="0" smtClean="0"/>
                        <a:t>Other possible effects </a:t>
                      </a:r>
                      <a:endParaRPr lang="en-US" sz="1600" dirty="0"/>
                    </a:p>
                  </a:txBody>
                  <a:tcPr anchor="ctr"/>
                </a:tc>
                <a:tc>
                  <a:txBody>
                    <a:bodyPr/>
                    <a:lstStyle/>
                    <a:p>
                      <a:pPr algn="ctr"/>
                      <a:r>
                        <a:rPr lang="en-US" sz="1600" dirty="0" smtClean="0"/>
                        <a:t>Algal toxins,</a:t>
                      </a:r>
                      <a:r>
                        <a:rPr lang="en-US" sz="1600" baseline="0" dirty="0" smtClean="0"/>
                        <a:t> Transboundary transports </a:t>
                      </a:r>
                      <a:endParaRPr lang="en-US" sz="1600" dirty="0"/>
                    </a:p>
                  </a:txBody>
                  <a:tcPr anchor="ctr"/>
                </a:tc>
              </a:tr>
            </a:tbl>
          </a:graphicData>
        </a:graphic>
      </p:graphicFrame>
      <p:pic>
        <p:nvPicPr>
          <p:cNvPr id="11" name="Picture 10"/>
          <p:cNvPicPr>
            <a:picLocks noChangeAspect="1"/>
          </p:cNvPicPr>
          <p:nvPr/>
        </p:nvPicPr>
        <p:blipFill rotWithShape="1">
          <a:blip r:embed="rId3">
            <a:extLst>
              <a:ext uri="{28A0092B-C50C-407E-A947-70E740481C1C}">
                <a14:useLocalDpi xmlns:a14="http://schemas.microsoft.com/office/drawing/2010/main" val="0"/>
              </a:ext>
            </a:extLst>
          </a:blip>
          <a:srcRect t="2561" b="8219"/>
          <a:stretch/>
        </p:blipFill>
        <p:spPr>
          <a:xfrm>
            <a:off x="7547142" y="2300543"/>
            <a:ext cx="3980460" cy="2457956"/>
          </a:xfrm>
          <a:prstGeom prst="rect">
            <a:avLst/>
          </a:prstGeom>
        </p:spPr>
      </p:pic>
      <p:sp>
        <p:nvSpPr>
          <p:cNvPr id="12" name="TextBox 11"/>
          <p:cNvSpPr txBox="1"/>
          <p:nvPr/>
        </p:nvSpPr>
        <p:spPr>
          <a:xfrm>
            <a:off x="1674813" y="5539862"/>
            <a:ext cx="6013006" cy="246221"/>
          </a:xfrm>
          <a:prstGeom prst="rect">
            <a:avLst/>
          </a:prstGeom>
          <a:noFill/>
        </p:spPr>
        <p:txBody>
          <a:bodyPr wrap="square" rtlCol="0">
            <a:spAutoFit/>
          </a:bodyPr>
          <a:lstStyle/>
          <a:p>
            <a:r>
              <a:rPr lang="en-US" sz="1000" i="1" dirty="0" smtClean="0">
                <a:solidFill>
                  <a:schemeClr val="accent5">
                    <a:lumMod val="50000"/>
                  </a:schemeClr>
                </a:solidFill>
              </a:rPr>
              <a:t>Source: Third </a:t>
            </a:r>
            <a:r>
              <a:rPr lang="en-US" sz="1000" i="1" dirty="0">
                <a:solidFill>
                  <a:schemeClr val="accent5">
                    <a:lumMod val="50000"/>
                  </a:schemeClr>
                </a:solidFill>
              </a:rPr>
              <a:t>Integrated Report on the Eutrophication Status of the OSPAR Maritime </a:t>
            </a:r>
            <a:r>
              <a:rPr lang="en-US" sz="1000" i="1" dirty="0" smtClean="0">
                <a:solidFill>
                  <a:schemeClr val="accent5">
                    <a:lumMod val="50000"/>
                  </a:schemeClr>
                </a:solidFill>
              </a:rPr>
              <a:t>Area, 2017</a:t>
            </a:r>
            <a:endParaRPr lang="en-US" sz="1000" i="1" dirty="0">
              <a:solidFill>
                <a:schemeClr val="accent5">
                  <a:lumMod val="50000"/>
                </a:schemeClr>
              </a:solidFill>
            </a:endParaRPr>
          </a:p>
        </p:txBody>
      </p:sp>
      <p:sp>
        <p:nvSpPr>
          <p:cNvPr id="13" name="TextBox 12"/>
          <p:cNvSpPr txBox="1"/>
          <p:nvPr/>
        </p:nvSpPr>
        <p:spPr>
          <a:xfrm rot="16200000">
            <a:off x="6882896" y="4147984"/>
            <a:ext cx="1143826" cy="230832"/>
          </a:xfrm>
          <a:prstGeom prst="rect">
            <a:avLst/>
          </a:prstGeom>
          <a:noFill/>
        </p:spPr>
        <p:txBody>
          <a:bodyPr wrap="square" rtlCol="0">
            <a:spAutoFit/>
          </a:bodyPr>
          <a:lstStyle/>
          <a:p>
            <a:r>
              <a:rPr lang="en-US" sz="900" i="1" dirty="0" smtClean="0">
                <a:solidFill>
                  <a:schemeClr val="accent5">
                    <a:lumMod val="50000"/>
                  </a:schemeClr>
                </a:solidFill>
              </a:rPr>
              <a:t>Source: </a:t>
            </a:r>
            <a:r>
              <a:rPr lang="en-US" sz="900" i="1" dirty="0" err="1" smtClean="0">
                <a:solidFill>
                  <a:schemeClr val="accent5">
                    <a:lumMod val="50000"/>
                  </a:schemeClr>
                </a:solidFill>
              </a:rPr>
              <a:t>Quora</a:t>
            </a:r>
            <a:endParaRPr lang="en-US" sz="900" i="1" dirty="0">
              <a:solidFill>
                <a:schemeClr val="accent5">
                  <a:lumMod val="50000"/>
                </a:schemeClr>
              </a:solidFill>
            </a:endParaRPr>
          </a:p>
        </p:txBody>
      </p:sp>
      <p:sp>
        <p:nvSpPr>
          <p:cNvPr id="15" name="Title 1"/>
          <p:cNvSpPr>
            <a:spLocks noGrp="1"/>
          </p:cNvSpPr>
          <p:nvPr>
            <p:ph type="title"/>
          </p:nvPr>
        </p:nvSpPr>
        <p:spPr>
          <a:xfrm>
            <a:off x="609602" y="600076"/>
            <a:ext cx="11429998" cy="1143000"/>
          </a:xfrm>
        </p:spPr>
        <p:txBody>
          <a:bodyPr/>
          <a:lstStyle/>
          <a:p>
            <a:pPr>
              <a:defRPr/>
            </a:pPr>
            <a:r>
              <a:rPr lang="en-US" sz="3200" b="1" dirty="0" smtClean="0">
                <a:solidFill>
                  <a:schemeClr val="tx2"/>
                </a:solidFill>
              </a:rPr>
              <a:t>Data collection &amp; Study area (2/2)</a:t>
            </a:r>
            <a:endParaRPr lang="en-US" sz="3200" b="1" dirty="0">
              <a:solidFill>
                <a:schemeClr val="tx2"/>
              </a:solidFill>
            </a:endParaRPr>
          </a:p>
        </p:txBody>
      </p:sp>
    </p:spTree>
    <p:extLst>
      <p:ext uri="{BB962C8B-B14F-4D97-AF65-F5344CB8AC3E}">
        <p14:creationId xmlns:p14="http://schemas.microsoft.com/office/powerpoint/2010/main" val="136589723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3855" y="599679"/>
            <a:ext cx="11429998" cy="1143000"/>
          </a:xfrm>
        </p:spPr>
        <p:txBody>
          <a:bodyPr/>
          <a:lstStyle/>
          <a:p>
            <a:pPr>
              <a:defRPr/>
            </a:pPr>
            <a:r>
              <a:rPr lang="en-US" sz="3200" b="1" dirty="0">
                <a:solidFill>
                  <a:schemeClr val="tx2"/>
                </a:solidFill>
              </a:rPr>
              <a:t>Water Area Classification and ICEP Calculation Workflow</a:t>
            </a:r>
          </a:p>
        </p:txBody>
      </p:sp>
      <p:pic>
        <p:nvPicPr>
          <p:cNvPr id="10" name="Picture 9"/>
          <p:cNvPicPr>
            <a:picLocks noChangeAspect="1"/>
          </p:cNvPicPr>
          <p:nvPr/>
        </p:nvPicPr>
        <p:blipFill>
          <a:blip r:embed="rId3"/>
          <a:stretch>
            <a:fillRect/>
          </a:stretch>
        </p:blipFill>
        <p:spPr>
          <a:xfrm>
            <a:off x="6489371" y="1742679"/>
            <a:ext cx="5061170" cy="4798529"/>
          </a:xfrm>
          <a:prstGeom prst="rect">
            <a:avLst/>
          </a:prstGeom>
          <a:ln>
            <a:noFill/>
          </a:ln>
          <a:effectLst>
            <a:outerShdw blurRad="190500" algn="tl" rotWithShape="0">
              <a:srgbClr val="000000">
                <a:alpha val="70000"/>
              </a:srgbClr>
            </a:outerShdw>
          </a:effectLst>
        </p:spPr>
      </p:pic>
      <p:sp>
        <p:nvSpPr>
          <p:cNvPr id="14" name="Content Placeholder 4"/>
          <p:cNvSpPr txBox="1">
            <a:spLocks/>
          </p:cNvSpPr>
          <p:nvPr/>
        </p:nvSpPr>
        <p:spPr bwMode="auto">
          <a:xfrm>
            <a:off x="753250" y="1640092"/>
            <a:ext cx="5779884" cy="6371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342900" algn="l" rtl="0" eaLnBrk="1" fontAlgn="base" hangingPunct="1">
              <a:lnSpc>
                <a:spcPct val="119000"/>
              </a:lnSpc>
              <a:spcBef>
                <a:spcPct val="20000"/>
              </a:spcBef>
              <a:spcAft>
                <a:spcPct val="0"/>
              </a:spcAft>
              <a:buClr>
                <a:schemeClr val="accent1"/>
              </a:buClr>
              <a:buFontTx/>
              <a:buNone/>
              <a:defRPr lang="en-GB" sz="1600" dirty="0" smtClean="0">
                <a:solidFill>
                  <a:schemeClr val="bg2"/>
                </a:solidFill>
                <a:latin typeface="Verdana"/>
                <a:ea typeface="+mn-ea"/>
                <a:cs typeface="Verdana"/>
              </a:defRPr>
            </a:lvl1pPr>
            <a:lvl2pPr marL="8100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2pPr>
            <a:lvl3pPr marL="14076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3pPr>
            <a:lvl4pPr marL="20052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4pPr>
            <a:lvl5pPr marL="26028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5pPr>
            <a:lvl6pPr marL="34798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6pPr>
            <a:lvl7pPr marL="39370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7pPr>
            <a:lvl8pPr marL="43942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8pPr>
            <a:lvl9pPr marL="48514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9pPr>
          </a:lstStyle>
          <a:p>
            <a:pPr marL="342900">
              <a:buFont typeface="+mj-lt"/>
              <a:buAutoNum type="arabicPeriod"/>
            </a:pPr>
            <a:r>
              <a:rPr lang="en-GB" sz="2000" dirty="0" smtClean="0">
                <a:solidFill>
                  <a:schemeClr val="bg1">
                    <a:lumMod val="50000"/>
                  </a:schemeClr>
                </a:solidFill>
                <a:latin typeface="+mn-lt"/>
              </a:rPr>
              <a:t>Parameter selection from Copernicus Marine Service product </a:t>
            </a:r>
          </a:p>
        </p:txBody>
      </p:sp>
      <p:sp>
        <p:nvSpPr>
          <p:cNvPr id="15" name="Content Placeholder 4"/>
          <p:cNvSpPr txBox="1">
            <a:spLocks/>
          </p:cNvSpPr>
          <p:nvPr/>
        </p:nvSpPr>
        <p:spPr bwMode="auto">
          <a:xfrm>
            <a:off x="753250" y="2706071"/>
            <a:ext cx="5670700" cy="6371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342900" algn="l" rtl="0" eaLnBrk="1" fontAlgn="base" hangingPunct="1">
              <a:lnSpc>
                <a:spcPct val="119000"/>
              </a:lnSpc>
              <a:spcBef>
                <a:spcPct val="20000"/>
              </a:spcBef>
              <a:spcAft>
                <a:spcPct val="0"/>
              </a:spcAft>
              <a:buClr>
                <a:schemeClr val="accent1"/>
              </a:buClr>
              <a:buFontTx/>
              <a:buNone/>
              <a:defRPr lang="en-GB" sz="1600" dirty="0" smtClean="0">
                <a:solidFill>
                  <a:schemeClr val="bg2"/>
                </a:solidFill>
                <a:latin typeface="Verdana"/>
                <a:ea typeface="+mn-ea"/>
                <a:cs typeface="Verdana"/>
              </a:defRPr>
            </a:lvl1pPr>
            <a:lvl2pPr marL="8100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2pPr>
            <a:lvl3pPr marL="14076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3pPr>
            <a:lvl4pPr marL="20052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4pPr>
            <a:lvl5pPr marL="26028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5pPr>
            <a:lvl6pPr marL="34798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6pPr>
            <a:lvl7pPr marL="39370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7pPr>
            <a:lvl8pPr marL="43942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8pPr>
            <a:lvl9pPr marL="48514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9pPr>
          </a:lstStyle>
          <a:p>
            <a:pPr marL="342900">
              <a:buFont typeface="+mj-lt"/>
              <a:buAutoNum type="arabicPeriod" startAt="2"/>
            </a:pPr>
            <a:r>
              <a:rPr lang="en-GB" sz="2000" dirty="0" smtClean="0">
                <a:solidFill>
                  <a:schemeClr val="bg1">
                    <a:lumMod val="50000"/>
                  </a:schemeClr>
                </a:solidFill>
                <a:latin typeface="+mn-lt"/>
              </a:rPr>
              <a:t>Threshold application according to research studies and local directives (OSPAR, MWFD)</a:t>
            </a:r>
          </a:p>
        </p:txBody>
      </p:sp>
      <p:sp>
        <p:nvSpPr>
          <p:cNvPr id="16" name="Content Placeholder 4"/>
          <p:cNvSpPr txBox="1">
            <a:spLocks/>
          </p:cNvSpPr>
          <p:nvPr/>
        </p:nvSpPr>
        <p:spPr bwMode="auto">
          <a:xfrm>
            <a:off x="753250" y="3772051"/>
            <a:ext cx="5571348" cy="6371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342900" algn="l" rtl="0" eaLnBrk="1" fontAlgn="base" hangingPunct="1">
              <a:lnSpc>
                <a:spcPct val="119000"/>
              </a:lnSpc>
              <a:spcBef>
                <a:spcPct val="20000"/>
              </a:spcBef>
              <a:spcAft>
                <a:spcPct val="0"/>
              </a:spcAft>
              <a:buClr>
                <a:schemeClr val="accent1"/>
              </a:buClr>
              <a:buFontTx/>
              <a:buNone/>
              <a:defRPr lang="en-GB" sz="1600" dirty="0" smtClean="0">
                <a:solidFill>
                  <a:schemeClr val="bg2"/>
                </a:solidFill>
                <a:latin typeface="Verdana"/>
                <a:ea typeface="+mn-ea"/>
                <a:cs typeface="Verdana"/>
              </a:defRPr>
            </a:lvl1pPr>
            <a:lvl2pPr marL="8100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2pPr>
            <a:lvl3pPr marL="14076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3pPr>
            <a:lvl4pPr marL="20052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4pPr>
            <a:lvl5pPr marL="26028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5pPr>
            <a:lvl6pPr marL="34798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6pPr>
            <a:lvl7pPr marL="39370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7pPr>
            <a:lvl8pPr marL="43942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8pPr>
            <a:lvl9pPr marL="48514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9pPr>
          </a:lstStyle>
          <a:p>
            <a:pPr marL="342900">
              <a:buFont typeface="+mj-lt"/>
              <a:buAutoNum type="arabicPeriod" startAt="3"/>
            </a:pPr>
            <a:r>
              <a:rPr lang="en-GB" sz="2000" dirty="0" smtClean="0">
                <a:solidFill>
                  <a:schemeClr val="bg1">
                    <a:lumMod val="50000"/>
                  </a:schemeClr>
                </a:solidFill>
                <a:latin typeface="+mn-lt"/>
              </a:rPr>
              <a:t>Classification into 4 categories over the possible eutrophication state </a:t>
            </a:r>
          </a:p>
        </p:txBody>
      </p:sp>
      <p:sp>
        <p:nvSpPr>
          <p:cNvPr id="17" name="Content Placeholder 4"/>
          <p:cNvSpPr txBox="1">
            <a:spLocks/>
          </p:cNvSpPr>
          <p:nvPr/>
        </p:nvSpPr>
        <p:spPr bwMode="auto">
          <a:xfrm>
            <a:off x="753250" y="5122059"/>
            <a:ext cx="5670700" cy="6371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342900" algn="l" rtl="0" eaLnBrk="1" fontAlgn="base" hangingPunct="1">
              <a:lnSpc>
                <a:spcPct val="119000"/>
              </a:lnSpc>
              <a:spcBef>
                <a:spcPct val="20000"/>
              </a:spcBef>
              <a:spcAft>
                <a:spcPct val="0"/>
              </a:spcAft>
              <a:buClr>
                <a:schemeClr val="accent1"/>
              </a:buClr>
              <a:buFontTx/>
              <a:buNone/>
              <a:defRPr lang="en-GB" sz="1600" dirty="0" smtClean="0">
                <a:solidFill>
                  <a:schemeClr val="bg2"/>
                </a:solidFill>
                <a:latin typeface="Verdana"/>
                <a:ea typeface="+mn-ea"/>
                <a:cs typeface="Verdana"/>
              </a:defRPr>
            </a:lvl1pPr>
            <a:lvl2pPr marL="8100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2pPr>
            <a:lvl3pPr marL="14076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3pPr>
            <a:lvl4pPr marL="20052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4pPr>
            <a:lvl5pPr marL="2602800" indent="0" algn="l" rtl="0" eaLnBrk="1" fontAlgn="base" hangingPunct="1">
              <a:lnSpc>
                <a:spcPct val="119000"/>
              </a:lnSpc>
              <a:spcBef>
                <a:spcPct val="20000"/>
              </a:spcBef>
              <a:spcAft>
                <a:spcPct val="0"/>
              </a:spcAft>
              <a:buClr>
                <a:schemeClr val="accent1"/>
              </a:buClr>
              <a:buFont typeface="Verdana" pitchFamily="34" charset="0"/>
              <a:buNone/>
              <a:defRPr lang="en-GB" sz="1600" dirty="0" smtClean="0">
                <a:solidFill>
                  <a:schemeClr val="bg2"/>
                </a:solidFill>
                <a:latin typeface="Verdana"/>
                <a:ea typeface="+mn-ea"/>
                <a:cs typeface="Verdana"/>
              </a:defRPr>
            </a:lvl5pPr>
            <a:lvl6pPr marL="34798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6pPr>
            <a:lvl7pPr marL="39370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7pPr>
            <a:lvl8pPr marL="43942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8pPr>
            <a:lvl9pPr marL="48514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9pPr>
          </a:lstStyle>
          <a:p>
            <a:pPr marL="342900">
              <a:buFont typeface="+mj-lt"/>
              <a:buAutoNum type="arabicPeriod" startAt="4"/>
            </a:pPr>
            <a:r>
              <a:rPr lang="en-GB" sz="2000" dirty="0" smtClean="0">
                <a:solidFill>
                  <a:schemeClr val="bg1">
                    <a:lumMod val="50000"/>
                  </a:schemeClr>
                </a:solidFill>
                <a:latin typeface="+mn-lt"/>
              </a:rPr>
              <a:t>Generation of maps </a:t>
            </a:r>
            <a:r>
              <a:rPr lang="en-GB" sz="2000" dirty="0">
                <a:solidFill>
                  <a:schemeClr val="bg1">
                    <a:lumMod val="50000"/>
                  </a:schemeClr>
                </a:solidFill>
                <a:latin typeface="+mn-lt"/>
              </a:rPr>
              <a:t>and </a:t>
            </a:r>
            <a:r>
              <a:rPr lang="en-GB" sz="2000" dirty="0" smtClean="0">
                <a:solidFill>
                  <a:schemeClr val="bg1">
                    <a:lumMod val="50000"/>
                  </a:schemeClr>
                </a:solidFill>
                <a:latin typeface="+mn-lt"/>
              </a:rPr>
              <a:t>calculation of </a:t>
            </a:r>
            <a:r>
              <a:rPr lang="en-GB" sz="2000" dirty="0" smtClean="0">
                <a:solidFill>
                  <a:schemeClr val="bg1">
                    <a:lumMod val="50000"/>
                  </a:schemeClr>
                </a:solidFill>
                <a:latin typeface="+mn-lt"/>
              </a:rPr>
              <a:t>ICEP </a:t>
            </a:r>
            <a:r>
              <a:rPr lang="en-GB" sz="2000" dirty="0">
                <a:solidFill>
                  <a:schemeClr val="bg1">
                    <a:lumMod val="50000"/>
                  </a:schemeClr>
                </a:solidFill>
                <a:latin typeface="+mn-lt"/>
              </a:rPr>
              <a:t>values at a country </a:t>
            </a:r>
            <a:r>
              <a:rPr lang="en-GB" sz="2000" dirty="0" smtClean="0">
                <a:solidFill>
                  <a:schemeClr val="bg1">
                    <a:lumMod val="50000"/>
                  </a:schemeClr>
                </a:solidFill>
                <a:latin typeface="+mn-lt"/>
              </a:rPr>
              <a:t>level</a:t>
            </a:r>
          </a:p>
        </p:txBody>
      </p:sp>
    </p:spTree>
    <p:extLst>
      <p:ext uri="{BB962C8B-B14F-4D97-AF65-F5344CB8AC3E}">
        <p14:creationId xmlns:p14="http://schemas.microsoft.com/office/powerpoint/2010/main" val="361069690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theme/theme1.xml><?xml version="1.0" encoding="utf-8"?>
<a:theme xmlns:a="http://schemas.openxmlformats.org/drawingml/2006/main" name="CeC_NEW_PPT_Space4You_SatelliteRapidMapping&amp;OpenDat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Planetek Hellas Document" ma:contentTypeID="0x010100DF377DFD67CE8F43B88C9FEB8827432300D3B3E6ACFAAC4A45BDDE72F5C3690573" ma:contentTypeVersion="0" ma:contentTypeDescription="" ma:contentTypeScope="" ma:versionID="5f422d6aef56eedafb0edf2b44968273">
  <xsd:schema xmlns:xsd="http://www.w3.org/2001/XMLSchema" xmlns:xs="http://www.w3.org/2001/XMLSchema" xmlns:p="http://schemas.microsoft.com/office/2006/metadata/properties" xmlns:ns1="http://schemas.microsoft.com/sharepoint/v3" xmlns:ns2="5411bcbb-b012-4a3f-804f-ff4762309b79" xmlns:ns3="B2767352-B4AC-4DBC-A091-9BBBD151FDC0" targetNamespace="http://schemas.microsoft.com/office/2006/metadata/properties" ma:root="true" ma:fieldsID="87c51b63b16e4840c59138e16d77527b" ns1:_="" ns2:_="" ns3:_="">
    <xsd:import namespace="http://schemas.microsoft.com/sharepoint/v3"/>
    <xsd:import namespace="5411bcbb-b012-4a3f-804f-ff4762309b79"/>
    <xsd:import namespace="B2767352-B4AC-4DBC-A091-9BBBD151FDC0"/>
    <xsd:element name="properties">
      <xsd:complexType>
        <xsd:sequence>
          <xsd:element name="documentManagement">
            <xsd:complexType>
              <xsd:all>
                <xsd:element ref="ns2:_dlc_DocId" minOccurs="0"/>
                <xsd:element ref="ns2:_dlc_DocIdUrl" minOccurs="0"/>
                <xsd:element ref="ns2:_dlc_DocIdPersistId" minOccurs="0"/>
                <xsd:element ref="ns1:_dlc_Exempt" minOccurs="0"/>
                <xsd:element ref="ns3:DLCPolicyLabelValue" minOccurs="0"/>
                <xsd:element ref="ns3:DLCPolicyLabelClientValue" minOccurs="0"/>
                <xsd:element ref="ns3:DLCPolicyLabelLock"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dlc_Exempt" ma:index="11" nillable="true" ma:displayName="Exempt from Policy" ma:hidden="true" ma:internalName="_dlc_Exempt"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411bcbb-b012-4a3f-804f-ff4762309b79"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B2767352-B4AC-4DBC-A091-9BBBD151FDC0" elementFormDefault="qualified">
    <xsd:import namespace="http://schemas.microsoft.com/office/2006/documentManagement/types"/>
    <xsd:import namespace="http://schemas.microsoft.com/office/infopath/2007/PartnerControls"/>
    <xsd:element name="DLCPolicyLabelValue" ma:index="12" nillable="true" ma:displayName="Label" ma:description="Stores the current value of the label." ma:internalName="DLCPolicyLabelValue" ma:readOnly="true">
      <xsd:simpleType>
        <xsd:restriction base="dms:Note">
          <xsd:maxLength value="255"/>
        </xsd:restriction>
      </xsd:simpleType>
    </xsd:element>
    <xsd:element name="DLCPolicyLabelClientValue" ma:index="13" nillable="true" ma:displayName="Client Label Value" ma:description="Stores the last label value computed on the client." ma:hidden="true" ma:internalName="DLCPolicyLabelClientValue" ma:readOnly="false">
      <xsd:simpleType>
        <xsd:restriction base="dms:Note"/>
      </xsd:simpleType>
    </xsd:element>
    <xsd:element name="DLCPolicyLabelLock" ma:index="14" nillable="true" ma:displayName="Label Locked" ma:description="Indicates whether the label should be updated when item properties are modified." ma:hidden="true" ma:internalName="DLCPolicyLabelLock" ma:readOnly="fals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p:Policy xmlns:p="office.server.policy" id="" local="true">
  <p:Name>Planetek Hellas Document</p:Name>
  <p:Description/>
  <p:Statement/>
  <p:PolicyItems>
    <p:PolicyItem featureId="Microsoft.Office.RecordsManagement.PolicyFeatures.PolicyLabel" staticId="0x010100DF377DFD67CE8F43B88C9FEB88274323005DDCE01141549543B8F3D0390A012521|801092262" UniqueId="3feb181c-6fab-4e6a-986d-0a9ec24f2465">
      <p:Name>Labels</p:Name>
      <p:Description>Generates labels that can be inserted in Microsoft Office documents to ensure that document properties or other important information are included when documents are printed. Labels can also be used to search for documents.</p:Description>
      <p:CustomData>
        <label>
          <segment type="metadata">_UIVersionString</segment>
        </label>
      </p:CustomData>
    </p:PolicyItem>
  </p:PolicyItems>
</p:Policy>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5.xml><?xml version="1.0" encoding="utf-8"?>
<p:properties xmlns:p="http://schemas.microsoft.com/office/2006/metadata/properties" xmlns:xsi="http://www.w3.org/2001/XMLSchema-instance" xmlns:pc="http://schemas.microsoft.com/office/infopath/2007/PartnerControls">
  <documentManagement>
    <_dlc_DocId xmlns="5411bcbb-b012-4a3f-804f-ff4762309b79">PK01-528-453</_dlc_DocId>
    <_dlc_DocIdUrl xmlns="5411bcbb-b012-4a3f-804f-ff4762309b79">
      <Url>https://pwa.planetek.it/pkm030_Comunicazione_ed_Eventi/_layouts/15/DocIdRedir.aspx?ID=PK01-528-453</Url>
      <Description>PK01-528-453</Description>
    </_dlc_DocIdUrl>
    <DLCPolicyLabelLock xmlns="B2767352-B4AC-4DBC-A091-9BBBD151FDC0" xsi:nil="true"/>
    <DLCPolicyLabelClientValue xmlns="B2767352-B4AC-4DBC-A091-9BBBD151FDC0" xsi:nil="true"/>
    <DLCPolicyLabelValue xmlns="B2767352-B4AC-4DBC-A091-9BBBD151FDC0">0.3</DLCPolicyLabelValue>
  </documentManagement>
</p:properties>
</file>

<file path=customXml/itemProps1.xml><?xml version="1.0" encoding="utf-8"?>
<ds:datastoreItem xmlns:ds="http://schemas.openxmlformats.org/officeDocument/2006/customXml" ds:itemID="{53468FEB-C63F-47AA-AD4F-A563C74BBC2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5411bcbb-b012-4a3f-804f-ff4762309b79"/>
    <ds:schemaRef ds:uri="B2767352-B4AC-4DBC-A091-9BBBD151FDC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5006BB1-2F5D-47D7-A1EE-B9FD79D183CA}">
  <ds:schemaRefs>
    <ds:schemaRef ds:uri="http://schemas.microsoft.com/sharepoint/v3/contenttype/forms"/>
  </ds:schemaRefs>
</ds:datastoreItem>
</file>

<file path=customXml/itemProps3.xml><?xml version="1.0" encoding="utf-8"?>
<ds:datastoreItem xmlns:ds="http://schemas.openxmlformats.org/officeDocument/2006/customXml" ds:itemID="{00665FFC-6C84-4A7A-9384-559441FF8BB3}">
  <ds:schemaRefs>
    <ds:schemaRef ds:uri="office.server.policy"/>
  </ds:schemaRefs>
</ds:datastoreItem>
</file>

<file path=customXml/itemProps4.xml><?xml version="1.0" encoding="utf-8"?>
<ds:datastoreItem xmlns:ds="http://schemas.openxmlformats.org/officeDocument/2006/customXml" ds:itemID="{21A88DA4-1AC6-48A5-860B-5688897BA1CD}">
  <ds:schemaRefs>
    <ds:schemaRef ds:uri="http://schemas.microsoft.com/sharepoint/events"/>
  </ds:schemaRefs>
</ds:datastoreItem>
</file>

<file path=customXml/itemProps5.xml><?xml version="1.0" encoding="utf-8"?>
<ds:datastoreItem xmlns:ds="http://schemas.openxmlformats.org/officeDocument/2006/customXml" ds:itemID="{0C931305-8A02-4C2A-9CE1-9A0BF892544D}">
  <ds:schemaRefs>
    <ds:schemaRef ds:uri="http://schemas.microsoft.com/office/2006/documentManagement/types"/>
    <ds:schemaRef ds:uri="http://purl.org/dc/terms/"/>
    <ds:schemaRef ds:uri="http://schemas.microsoft.com/office/2006/metadata/properties"/>
    <ds:schemaRef ds:uri="B2767352-B4AC-4DBC-A091-9BBBD151FDC0"/>
    <ds:schemaRef ds:uri="http://purl.org/dc/dcmitype/"/>
    <ds:schemaRef ds:uri="http://purl.org/dc/elements/1.1/"/>
    <ds:schemaRef ds:uri="http://schemas.microsoft.com/sharepoint/v3"/>
    <ds:schemaRef ds:uri="http://www.w3.org/XML/1998/namespace"/>
    <ds:schemaRef ds:uri="http://schemas.microsoft.com/office/infopath/2007/PartnerControls"/>
    <ds:schemaRef ds:uri="http://schemas.openxmlformats.org/package/2006/metadata/core-properties"/>
    <ds:schemaRef ds:uri="5411bcbb-b012-4a3f-804f-ff4762309b79"/>
  </ds:schemaRefs>
</ds:datastoreItem>
</file>

<file path=docProps/app.xml><?xml version="1.0" encoding="utf-8"?>
<Properties xmlns="http://schemas.openxmlformats.org/officeDocument/2006/extended-properties" xmlns:vt="http://schemas.openxmlformats.org/officeDocument/2006/docPropsVTypes">
  <Template/>
  <TotalTime>22316</TotalTime>
  <Words>1030</Words>
  <Application>Microsoft Office PowerPoint</Application>
  <PresentationFormat>Widescreen</PresentationFormat>
  <Paragraphs>194</Paragraphs>
  <Slides>20</Slides>
  <Notes>18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20</vt:i4>
      </vt:variant>
    </vt:vector>
  </HeadingPairs>
  <TitlesOfParts>
    <vt:vector size="28" baseType="lpstr">
      <vt:lpstr>????</vt:lpstr>
      <vt:lpstr>Arial</vt:lpstr>
      <vt:lpstr>Calibri</vt:lpstr>
      <vt:lpstr>PMingLiU</vt:lpstr>
      <vt:lpstr>Times New Roman</vt:lpstr>
      <vt:lpstr>Verdana</vt:lpstr>
      <vt:lpstr>Wingdings</vt:lpstr>
      <vt:lpstr>CeC_NEW_PPT_Space4You_SatelliteRapidMapping&amp;OpenData</vt:lpstr>
      <vt:lpstr>PowerPoint Presentation</vt:lpstr>
      <vt:lpstr>PowerPoint Presentation</vt:lpstr>
      <vt:lpstr>PowerPoint Presentation</vt:lpstr>
      <vt:lpstr>Sustainable Development Goal 14</vt:lpstr>
      <vt:lpstr>Eutrophication (1/2)</vt:lpstr>
      <vt:lpstr>Eutrophication (2/2)</vt:lpstr>
      <vt:lpstr>Data collection &amp; Study area (1/2)</vt:lpstr>
      <vt:lpstr>Data collection &amp; Study area (2/2)</vt:lpstr>
      <vt:lpstr>Water Area Classification and ICEP Calculation Workflow</vt:lpstr>
      <vt:lpstr>Map results (1/2)</vt:lpstr>
      <vt:lpstr>Map results (2/2)</vt:lpstr>
      <vt:lpstr>Graph results – Statistics</vt:lpstr>
      <vt:lpstr>Visualization of ICEP (1/3)</vt:lpstr>
      <vt:lpstr>Visualization of ICEP (2/3)</vt:lpstr>
      <vt:lpstr>Visualization of ICEP (2/3)</vt:lpstr>
      <vt:lpstr>Visualization of ICEP (3/3)</vt:lpstr>
      <vt:lpstr>Conclusions – Discussion (1/3)</vt:lpstr>
      <vt:lpstr>Conclusions – Discussion (2/3)</vt:lpstr>
      <vt:lpstr>Conclusions – Discussion (3/3)</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Bollanos@planetek.gr</dc:creator>
  <cp:lastModifiedBy>Anastasia Sarelli</cp:lastModifiedBy>
  <cp:revision>915</cp:revision>
  <cp:lastPrinted>2017-10-04T07:14:45Z</cp:lastPrinted>
  <dcterms:created xsi:type="dcterms:W3CDTF">2014-03-18T04:36:50Z</dcterms:created>
  <dcterms:modified xsi:type="dcterms:W3CDTF">2019-05-16T18:30:45Z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0x010100DF377DFD67CE8F43B88C9FEB8827432300D3B3E6ACFAAC4A45BDDE72F5C3690573</vt:lpwstr>
  </property>
  <property fmtid="{D5CDD505-2E9C-101B-9397-08002B2CF9AE}" pid="3" name="_dlc_DocIdItemGuid">
    <vt:lpwstr>e66f5e84-7067-4022-8ad9-cf58bb750e7d</vt:lpwstr>
  </property>
</Properties>
</file>