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autoCompressPictures="0">
  <p:sldMasterIdLst>
    <p:sldMasterId id="2147483664" r:id="rId1"/>
    <p:sldMasterId id="2147483665" r:id="rId2"/>
  </p:sldMasterIdLst>
  <p:notesMasterIdLst>
    <p:notesMasterId r:id="rId19"/>
  </p:notesMasterIdLst>
  <p:handoutMasterIdLst>
    <p:handoutMasterId r:id="rId20"/>
  </p:handoutMasterIdLst>
  <p:sldIdLst>
    <p:sldId id="302" r:id="rId3"/>
    <p:sldId id="600" r:id="rId4"/>
    <p:sldId id="597" r:id="rId5"/>
    <p:sldId id="575" r:id="rId6"/>
    <p:sldId id="573" r:id="rId7"/>
    <p:sldId id="602" r:id="rId8"/>
    <p:sldId id="259" r:id="rId9"/>
    <p:sldId id="599" r:id="rId10"/>
    <p:sldId id="605" r:id="rId11"/>
    <p:sldId id="598" r:id="rId12"/>
    <p:sldId id="601" r:id="rId13"/>
    <p:sldId id="574" r:id="rId14"/>
    <p:sldId id="604" r:id="rId15"/>
    <p:sldId id="565" r:id="rId16"/>
    <p:sldId id="576" r:id="rId17"/>
    <p:sldId id="577" r:id="rId18"/>
  </p:sldIdLst>
  <p:sldSz cx="9144000" cy="5143500" type="screen16x9"/>
  <p:notesSz cx="7315200" cy="9601200"/>
  <p:embeddedFontLst>
    <p:embeddedFont>
      <p:font typeface="Calibri" panose="020F0502020204030204" pitchFamily="34" charset="0"/>
      <p:regular r:id="rId21"/>
      <p:bold r:id="rId22"/>
      <p:italic r:id="rId23"/>
      <p:boldItalic r:id="rId24"/>
    </p:embeddedFont>
    <p:embeddedFont>
      <p:font typeface="Calibri Light" panose="020F0302020204030204" pitchFamily="34" charset="0"/>
      <p:regular r:id="rId25"/>
      <p:italic r:id="rId26"/>
    </p:embeddedFont>
    <p:embeddedFont>
      <p:font typeface="Helvetica Neue" panose="020B0604020202020204" charset="0"/>
      <p:regular r:id="rId27"/>
      <p:bold r:id="rId28"/>
      <p:italic r:id="rId29"/>
      <p:boldItalic r:id="rId30"/>
    </p:embeddedFont>
    <p:embeddedFont>
      <p:font typeface="Helvetica Neue Light" panose="020B0604020202020204" charset="0"/>
      <p:regular r:id="rId31"/>
      <p:bold r:id="rId32"/>
      <p:italic r:id="rId33"/>
      <p:boldItalic r:id="rId34"/>
    </p:embeddedFont>
    <p:embeddedFont>
      <p:font typeface="Roboto Light" panose="020B0604020202020204" charset="0"/>
      <p:regular r:id="rId35"/>
      <p:bold r:id="rId36"/>
      <p:italic r:id="rId37"/>
      <p:boldItalic r:id="rId38"/>
    </p:embeddedFont>
    <p:embeddedFont>
      <p:font typeface="Roboto Thin" panose="020B0604020202020204" charset="0"/>
      <p:regular r:id="rId39"/>
      <p:bold r:id="rId40"/>
      <p:italic r:id="rId41"/>
      <p:boldItalic r:id="rId4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alip Kilic" initials="TK" lastIdx="1" clrIdx="0">
    <p:extLst>
      <p:ext uri="{19B8F6BF-5375-455C-9EA6-DF929625EA0E}">
        <p15:presenceInfo xmlns:p15="http://schemas.microsoft.com/office/powerpoint/2012/main" userId="S-1-5-21-88094858-919529-1617787245-40487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AE0F2"/>
    <a:srgbClr val="9FC5E8"/>
    <a:srgbClr val="3333FF"/>
    <a:srgbClr val="0000FF"/>
    <a:srgbClr val="0AA66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76712" autoAdjust="0"/>
  </p:normalViewPr>
  <p:slideViewPr>
    <p:cSldViewPr snapToGrid="0">
      <p:cViewPr varScale="1">
        <p:scale>
          <a:sx n="88" d="100"/>
          <a:sy n="88" d="100"/>
        </p:scale>
        <p:origin x="1334" y="62"/>
      </p:cViewPr>
      <p:guideLst>
        <p:guide orient="horz" pos="1620"/>
        <p:guide pos="2880"/>
      </p:guideLst>
    </p:cSldViewPr>
  </p:slideViewPr>
  <p:notesTextViewPr>
    <p:cViewPr>
      <p:scale>
        <a:sx n="1" d="1"/>
        <a:sy n="1" d="1"/>
      </p:scale>
      <p:origin x="0" y="-240"/>
    </p:cViewPr>
  </p:notesTextViewPr>
  <p:notesViewPr>
    <p:cSldViewPr snapToGrid="0">
      <p:cViewPr varScale="1">
        <p:scale>
          <a:sx n="65" d="100"/>
          <a:sy n="65" d="100"/>
        </p:scale>
        <p:origin x="1550" y="67"/>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6.fntdata"/><Relationship Id="rId39" Type="http://schemas.openxmlformats.org/officeDocument/2006/relationships/font" Target="fonts/font19.fntdata"/><Relationship Id="rId21" Type="http://schemas.openxmlformats.org/officeDocument/2006/relationships/font" Target="fonts/font1.fntdata"/><Relationship Id="rId34" Type="http://schemas.openxmlformats.org/officeDocument/2006/relationships/font" Target="fonts/font14.fntdata"/><Relationship Id="rId42" Type="http://schemas.openxmlformats.org/officeDocument/2006/relationships/font" Target="fonts/font22.fntdata"/><Relationship Id="rId47"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font" Target="fonts/font9.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4.fntdata"/><Relationship Id="rId32" Type="http://schemas.openxmlformats.org/officeDocument/2006/relationships/font" Target="fonts/font12.fntdata"/><Relationship Id="rId37" Type="http://schemas.openxmlformats.org/officeDocument/2006/relationships/font" Target="fonts/font17.fntdata"/><Relationship Id="rId40" Type="http://schemas.openxmlformats.org/officeDocument/2006/relationships/font" Target="fonts/font20.fntdata"/><Relationship Id="rId45"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font" Target="fonts/font3.fntdata"/><Relationship Id="rId28" Type="http://schemas.openxmlformats.org/officeDocument/2006/relationships/font" Target="fonts/font8.fntdata"/><Relationship Id="rId36" Type="http://schemas.openxmlformats.org/officeDocument/2006/relationships/font" Target="fonts/font16.fntdata"/><Relationship Id="rId10" Type="http://schemas.openxmlformats.org/officeDocument/2006/relationships/slide" Target="slides/slide8.xml"/><Relationship Id="rId19" Type="http://schemas.openxmlformats.org/officeDocument/2006/relationships/notesMaster" Target="notesMasters/notesMaster1.xml"/><Relationship Id="rId31" Type="http://schemas.openxmlformats.org/officeDocument/2006/relationships/font" Target="fonts/font11.fntdata"/><Relationship Id="rId44"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font" Target="fonts/font10.fntdata"/><Relationship Id="rId35" Type="http://schemas.openxmlformats.org/officeDocument/2006/relationships/font" Target="fonts/font15.fntdata"/><Relationship Id="rId43" Type="http://schemas.openxmlformats.org/officeDocument/2006/relationships/commentAuthors" Target="commentAuthor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5.fntdata"/><Relationship Id="rId33" Type="http://schemas.openxmlformats.org/officeDocument/2006/relationships/font" Target="fonts/font13.fntdata"/><Relationship Id="rId38" Type="http://schemas.openxmlformats.org/officeDocument/2006/relationships/font" Target="fonts/font18.fntdata"/><Relationship Id="rId46" Type="http://schemas.openxmlformats.org/officeDocument/2006/relationships/theme" Target="theme/theme1.xml"/><Relationship Id="rId20" Type="http://schemas.openxmlformats.org/officeDocument/2006/relationships/handoutMaster" Target="handoutMasters/handoutMaster1.xml"/><Relationship Id="rId41" Type="http://schemas.openxmlformats.org/officeDocument/2006/relationships/font" Target="fonts/font21.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2BECD05A-D1AF-46FF-A964-664231B5436F}"/>
              </a:ext>
            </a:extLst>
          </p:cNvPr>
          <p:cNvSpPr>
            <a:spLocks noGrp="1"/>
          </p:cNvSpPr>
          <p:nvPr>
            <p:ph type="hdr" sz="quarter"/>
          </p:nvPr>
        </p:nvSpPr>
        <p:spPr>
          <a:xfrm>
            <a:off x="0" y="0"/>
            <a:ext cx="3169920" cy="481727"/>
          </a:xfrm>
          <a:prstGeom prst="rect">
            <a:avLst/>
          </a:prstGeom>
        </p:spPr>
        <p:txBody>
          <a:bodyPr vert="horz" lIns="96661" tIns="48331" rIns="96661" bIns="48331" rtlCol="0"/>
          <a:lstStyle>
            <a:lvl1pPr algn="l">
              <a:defRPr sz="1300"/>
            </a:lvl1pPr>
          </a:lstStyle>
          <a:p>
            <a:endParaRPr lang="en-US" dirty="0"/>
          </a:p>
        </p:txBody>
      </p:sp>
      <p:sp>
        <p:nvSpPr>
          <p:cNvPr id="3" name="Date Placeholder 2">
            <a:extLst>
              <a:ext uri="{FF2B5EF4-FFF2-40B4-BE49-F238E27FC236}">
                <a16:creationId xmlns:a16="http://schemas.microsoft.com/office/drawing/2014/main" id="{7F46A29D-8637-46DE-BCF8-F7204D74E0AA}"/>
              </a:ext>
            </a:extLst>
          </p:cNvPr>
          <p:cNvSpPr>
            <a:spLocks noGrp="1"/>
          </p:cNvSpPr>
          <p:nvPr>
            <p:ph type="dt" sz="quarter" idx="1"/>
          </p:nvPr>
        </p:nvSpPr>
        <p:spPr>
          <a:xfrm>
            <a:off x="4143587" y="0"/>
            <a:ext cx="3169920" cy="481727"/>
          </a:xfrm>
          <a:prstGeom prst="rect">
            <a:avLst/>
          </a:prstGeom>
        </p:spPr>
        <p:txBody>
          <a:bodyPr vert="horz" lIns="96661" tIns="48331" rIns="96661" bIns="48331" rtlCol="0"/>
          <a:lstStyle>
            <a:lvl1pPr algn="r">
              <a:defRPr sz="1300"/>
            </a:lvl1pPr>
          </a:lstStyle>
          <a:p>
            <a:fld id="{4E6D8406-27B3-415F-89A9-24CCED3192E8}" type="datetimeFigureOut">
              <a:rPr lang="en-US" smtClean="0"/>
              <a:t>5/21/2019</a:t>
            </a:fld>
            <a:endParaRPr lang="en-US" dirty="0"/>
          </a:p>
        </p:txBody>
      </p:sp>
      <p:sp>
        <p:nvSpPr>
          <p:cNvPr id="4" name="Footer Placeholder 3">
            <a:extLst>
              <a:ext uri="{FF2B5EF4-FFF2-40B4-BE49-F238E27FC236}">
                <a16:creationId xmlns:a16="http://schemas.microsoft.com/office/drawing/2014/main" id="{BBD92157-E22F-4C36-B011-4A70C193B717}"/>
              </a:ext>
            </a:extLst>
          </p:cNvPr>
          <p:cNvSpPr>
            <a:spLocks noGrp="1"/>
          </p:cNvSpPr>
          <p:nvPr>
            <p:ph type="ftr" sz="quarter" idx="2"/>
          </p:nvPr>
        </p:nvSpPr>
        <p:spPr>
          <a:xfrm>
            <a:off x="0" y="9119474"/>
            <a:ext cx="3169920" cy="481726"/>
          </a:xfrm>
          <a:prstGeom prst="rect">
            <a:avLst/>
          </a:prstGeom>
        </p:spPr>
        <p:txBody>
          <a:bodyPr vert="horz" lIns="96661" tIns="48331" rIns="96661" bIns="48331" rtlCol="0" anchor="b"/>
          <a:lstStyle>
            <a:lvl1pPr algn="l">
              <a:defRPr sz="1300"/>
            </a:lvl1pPr>
          </a:lstStyle>
          <a:p>
            <a:endParaRPr lang="en-US" dirty="0"/>
          </a:p>
        </p:txBody>
      </p:sp>
      <p:sp>
        <p:nvSpPr>
          <p:cNvPr id="5" name="Slide Number Placeholder 4">
            <a:extLst>
              <a:ext uri="{FF2B5EF4-FFF2-40B4-BE49-F238E27FC236}">
                <a16:creationId xmlns:a16="http://schemas.microsoft.com/office/drawing/2014/main" id="{16B5EEDB-6B21-4FC5-B9A2-B27EEF6AC1B2}"/>
              </a:ext>
            </a:extLst>
          </p:cNvPr>
          <p:cNvSpPr>
            <a:spLocks noGrp="1"/>
          </p:cNvSpPr>
          <p:nvPr>
            <p:ph type="sldNum" sz="quarter" idx="3"/>
          </p:nvPr>
        </p:nvSpPr>
        <p:spPr>
          <a:xfrm>
            <a:off x="4143587" y="9119474"/>
            <a:ext cx="3169920" cy="481726"/>
          </a:xfrm>
          <a:prstGeom prst="rect">
            <a:avLst/>
          </a:prstGeom>
        </p:spPr>
        <p:txBody>
          <a:bodyPr vert="horz" lIns="96661" tIns="48331" rIns="96661" bIns="48331" rtlCol="0" anchor="b"/>
          <a:lstStyle>
            <a:lvl1pPr algn="r">
              <a:defRPr sz="1300"/>
            </a:lvl1pPr>
          </a:lstStyle>
          <a:p>
            <a:fld id="{563A4A28-880C-40C9-9F92-33B4380A8D48}" type="slidenum">
              <a:rPr lang="en-US" smtClean="0"/>
              <a:t>‹#›</a:t>
            </a:fld>
            <a:endParaRPr lang="en-US" dirty="0"/>
          </a:p>
        </p:txBody>
      </p:sp>
    </p:spTree>
    <p:extLst>
      <p:ext uri="{BB962C8B-B14F-4D97-AF65-F5344CB8AC3E}">
        <p14:creationId xmlns:p14="http://schemas.microsoft.com/office/powerpoint/2010/main" val="230982083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457200" y="720725"/>
            <a:ext cx="64008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731520" y="4560570"/>
            <a:ext cx="5852160" cy="4320540"/>
          </a:xfrm>
          <a:prstGeom prst="rect">
            <a:avLst/>
          </a:prstGeom>
          <a:noFill/>
          <a:ln>
            <a:noFill/>
          </a:ln>
        </p:spPr>
        <p:txBody>
          <a:bodyPr spcFirstLastPara="1" wrap="square" lIns="96645" tIns="96645" rIns="96645" bIns="9664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pPr marL="167815" indent="0" defTabSz="966612">
              <a:buNone/>
              <a:defRPr/>
            </a:pPr>
            <a:r>
              <a:rPr lang="en-US" sz="1200" dirty="0"/>
              <a:t>My name is Brian Blankespoor and I’m the Geospatial Analytics, Integration and Applications Team Lead in the World Bank Development Data Group. Our work program includes</a:t>
            </a:r>
          </a:p>
          <a:p>
            <a:pPr marL="167815" indent="0" defTabSz="966612">
              <a:buNone/>
              <a:defRPr/>
            </a:pPr>
            <a:r>
              <a:rPr lang="en-US" dirty="0">
                <a:effectLst/>
              </a:rPr>
              <a:t>the production of geospatial data and the development of methodological improvements, algorithms and spatial models for economic analysis.</a:t>
            </a:r>
            <a:endParaRPr lang="en-US" sz="1200" dirty="0"/>
          </a:p>
          <a:p>
            <a:pPr marL="167815" indent="0" defTabSz="966612">
              <a:buNone/>
              <a:defRPr/>
            </a:pPr>
            <a:r>
              <a:rPr lang="en-US" sz="1200" dirty="0"/>
              <a:t>This morning, I am presenting the work where we integrate administrate level economic data with detailed spatial data to produce a High Resolution map of agricultural GDP</a:t>
            </a:r>
          </a:p>
          <a:p>
            <a:pPr marL="167815" indent="0" defTabSz="966612">
              <a:buNone/>
              <a:defRPr/>
            </a:pPr>
            <a:r>
              <a:rPr lang="en-US" sz="1200" dirty="0"/>
              <a:t>I want to acknowledge the valuable contributions of my coauthors at the International Food Policy Research Institute.</a:t>
            </a:r>
          </a:p>
        </p:txBody>
      </p:sp>
      <p:sp>
        <p:nvSpPr>
          <p:cNvPr id="4" name="Slide Number Placeholder 3"/>
          <p:cNvSpPr>
            <a:spLocks noGrp="1"/>
          </p:cNvSpPr>
          <p:nvPr>
            <p:ph type="sldNum" sz="quarter" idx="10"/>
          </p:nvPr>
        </p:nvSpPr>
        <p:spPr/>
        <p:txBody>
          <a:bodyPr lIns="96661" tIns="48331" rIns="96661" bIns="48331"/>
          <a:lstStyle/>
          <a:p>
            <a:fld id="{67F9FD8B-3A01-433F-9596-3743E30C4A64}" type="slidenum">
              <a:rPr lang="en-US" smtClean="0"/>
              <a:t>1</a:t>
            </a:fld>
            <a:endParaRPr lang="en-US" dirty="0"/>
          </a:p>
        </p:txBody>
      </p:sp>
    </p:spTree>
    <p:extLst>
      <p:ext uri="{BB962C8B-B14F-4D97-AF65-F5344CB8AC3E}">
        <p14:creationId xmlns:p14="http://schemas.microsoft.com/office/powerpoint/2010/main" val="24118808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pPr marL="167815" indent="0" defTabSz="966612">
              <a:buNone/>
              <a:defRPr/>
            </a:pPr>
            <a:r>
              <a:rPr lang="en-US" sz="1200" dirty="0"/>
              <a:t>We assess the model performance in a data rich environment for the case of Brazil. Here, we compare the predictive accuracy of three methods by making predictions at each pixel and then aggregating up to the </a:t>
            </a:r>
            <a:r>
              <a:rPr lang="en-US" sz="1200" dirty="0" err="1"/>
              <a:t>municipio</a:t>
            </a:r>
            <a:r>
              <a:rPr lang="en-US" sz="1200" dirty="0"/>
              <a:t> level. We have the true agricultural GDP measures at the </a:t>
            </a:r>
            <a:r>
              <a:rPr lang="en-US" sz="1200" dirty="0" err="1"/>
              <a:t>municipio</a:t>
            </a:r>
            <a:r>
              <a:rPr lang="en-US" sz="1200" dirty="0"/>
              <a:t> level, even though we only used in the regressions the values at the microregion level. This allows us to test how well each method works, and it gives us a way to compare the methods. We conclude that both the spatial disaggregation by regression and cross-entropy methods outperform the rural population allocation in the case of Brazil. This gives us some supporting evidence to use the cross-entropy method for the global data product because the model outperforms the traditional method and it is flexible to operate with mixed levels of data such as national and/or subnational level data. In other words, the model takes advantage of the best available data for each country, which is also a commonly used approach in population and crop modeling. </a:t>
            </a:r>
            <a:endParaRPr lang="fr-FR" dirty="0"/>
          </a:p>
          <a:p>
            <a:pPr marL="167815" indent="0">
              <a:buNone/>
            </a:pPr>
            <a:endParaRPr lang="fr-FR" dirty="0"/>
          </a:p>
        </p:txBody>
      </p:sp>
    </p:spTree>
    <p:extLst>
      <p:ext uri="{BB962C8B-B14F-4D97-AF65-F5344CB8AC3E}">
        <p14:creationId xmlns:p14="http://schemas.microsoft.com/office/powerpoint/2010/main" val="35448412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pPr marL="167815" indent="0">
              <a:buNone/>
            </a:pPr>
            <a:r>
              <a:rPr lang="en-US" noProof="0" dirty="0"/>
              <a:t>Here are two graphs of model performance with a scatterplot of the actual values and predicted estimates of the traditional method of rural per capita allocation with a population map (on the left) AND similarly a scatterplot of the actual values and predicted estimates of the cross-entropy spatial allocation method (on the right).</a:t>
            </a:r>
          </a:p>
        </p:txBody>
      </p:sp>
    </p:spTree>
    <p:extLst>
      <p:ext uri="{BB962C8B-B14F-4D97-AF65-F5344CB8AC3E}">
        <p14:creationId xmlns:p14="http://schemas.microsoft.com/office/powerpoint/2010/main" val="15589219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pPr marL="167815" indent="0">
              <a:buNone/>
            </a:pPr>
            <a:r>
              <a:rPr lang="en-US" dirty="0"/>
              <a:t>Here is an illustration of the final result of gridded agricultural GDP.  The spatial extent and quantity distribution of agricultural GDP over the world are in agreement with general knowledge, with well-known big agricultural nations – such as India, China and the United States have relatively high levels of agricultural GDP. </a:t>
            </a:r>
          </a:p>
          <a:p>
            <a:pPr marL="167815" indent="0">
              <a:buNone/>
            </a:pPr>
            <a:endParaRPr lang="en-US" dirty="0"/>
          </a:p>
        </p:txBody>
      </p:sp>
      <p:sp>
        <p:nvSpPr>
          <p:cNvPr id="4" name="Slide Number Placeholder 3"/>
          <p:cNvSpPr>
            <a:spLocks noGrp="1"/>
          </p:cNvSpPr>
          <p:nvPr>
            <p:ph type="sldNum" sz="quarter" idx="10"/>
          </p:nvPr>
        </p:nvSpPr>
        <p:spPr/>
        <p:txBody>
          <a:bodyPr lIns="96661" tIns="48331" rIns="96661" bIns="48331"/>
          <a:lstStyle/>
          <a:p>
            <a:fld id="{AFB92B6C-5471-490A-86BA-87782DD9BFF0}" type="slidenum">
              <a:rPr lang="en-US" smtClean="0"/>
              <a:t>12</a:t>
            </a:fld>
            <a:endParaRPr lang="en-US" dirty="0"/>
          </a:p>
        </p:txBody>
      </p:sp>
    </p:spTree>
    <p:extLst>
      <p:ext uri="{BB962C8B-B14F-4D97-AF65-F5344CB8AC3E}">
        <p14:creationId xmlns:p14="http://schemas.microsoft.com/office/powerpoint/2010/main" val="32134240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pPr marL="167815" indent="0" defTabSz="966612">
              <a:buNone/>
              <a:defRPr/>
            </a:pPr>
            <a:r>
              <a:rPr lang="en-US" noProof="0" dirty="0"/>
              <a:t>Ultimately, any statistical deficiency in the SPAM and GLW input models will contaminate our analysis which is based on these input data. In other words, data in equals data out.  </a:t>
            </a:r>
          </a:p>
          <a:p>
            <a:pPr marL="167815" indent="0">
              <a:buNone/>
            </a:pPr>
            <a:r>
              <a:rPr lang="en-US" noProof="0" dirty="0"/>
              <a:t>Currently, the validation is only performed for the case of Brazil due to rich data requirements to run all three methods, we are exploring other methods of validation.</a:t>
            </a:r>
          </a:p>
          <a:p>
            <a:pPr marL="167815" indent="0">
              <a:buNone/>
            </a:pPr>
            <a:r>
              <a:rPr lang="en-US" noProof="0" dirty="0"/>
              <a:t>With regards to future work, we are looking into the sensitivity of population models and definitions of rural area, which provide our base result.</a:t>
            </a:r>
          </a:p>
        </p:txBody>
      </p:sp>
    </p:spTree>
    <p:extLst>
      <p:ext uri="{BB962C8B-B14F-4D97-AF65-F5344CB8AC3E}">
        <p14:creationId xmlns:p14="http://schemas.microsoft.com/office/powerpoint/2010/main" val="41847602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pPr marL="167815" indent="0">
              <a:buNone/>
            </a:pPr>
            <a:r>
              <a:rPr lang="en-US" dirty="0"/>
              <a:t>Given multiple global population models exist, I have been consulting the POPGRID Data Collaborative, which is a community of geospatial data producers and users to enhance population, settlement and infrastructure data, on the use and interpretation of the various population products as potential inputs into economic data products. You can find out more information about this group at www.popgrid.org</a:t>
            </a:r>
          </a:p>
        </p:txBody>
      </p:sp>
      <p:sp>
        <p:nvSpPr>
          <p:cNvPr id="4" name="Slide Number Placeholder 3"/>
          <p:cNvSpPr>
            <a:spLocks noGrp="1"/>
          </p:cNvSpPr>
          <p:nvPr>
            <p:ph type="sldNum" sz="quarter" idx="10"/>
          </p:nvPr>
        </p:nvSpPr>
        <p:spPr/>
        <p:txBody>
          <a:bodyPr lIns="96661" tIns="48331" rIns="96661" bIns="48331"/>
          <a:lstStyle/>
          <a:p>
            <a:fld id="{AFB92B6C-5471-490A-86BA-87782DD9BFF0}" type="slidenum">
              <a:rPr lang="en-US" smtClean="0"/>
              <a:t>14</a:t>
            </a:fld>
            <a:endParaRPr lang="en-US" dirty="0"/>
          </a:p>
        </p:txBody>
      </p:sp>
    </p:spTree>
    <p:extLst>
      <p:ext uri="{BB962C8B-B14F-4D97-AF65-F5344CB8AC3E}">
        <p14:creationId xmlns:p14="http://schemas.microsoft.com/office/powerpoint/2010/main" val="9718434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pPr marL="167815" indent="0">
              <a:buNone/>
            </a:pPr>
            <a:r>
              <a:rPr lang="en-US" sz="1200" dirty="0"/>
              <a:t>In addition to population models, measurement of urban and rural areas are part of an active debate on the level of urbanization across the world and the methods to measure it.  Typical spatial definitions may consider measures of population density, population total, infrastructure connectivity and commuting time.  Ultimately, these measurements do matter in evaluating stylized facts of economic development in cross country analyses.  So we would like to better understand the sensitivity of rural definitions to the allocation method of agricultural GDP. The figure here shows the level of spatial agreement in a few of these readily used urban definitions.</a:t>
            </a:r>
          </a:p>
          <a:p>
            <a:pPr marL="167815" indent="0">
              <a:buNone/>
            </a:pPr>
            <a:endParaRPr lang="en-US" sz="1200" dirty="0"/>
          </a:p>
          <a:p>
            <a:pPr marL="167815" indent="0">
              <a:buNone/>
            </a:pPr>
            <a:r>
              <a:rPr lang="en-US" sz="1200" dirty="0"/>
              <a:t>Roberts, Mark; Blankespoor, Brian; Deuskar, Chandan; Stewart, Benjamin P.. 2017. </a:t>
            </a:r>
            <a:r>
              <a:rPr lang="en-US" sz="1200" i="1" dirty="0"/>
              <a:t>Urbanization and development : is Latin America and the Caribbean different from the rest of the world? (English)</a:t>
            </a:r>
            <a:r>
              <a:rPr lang="en-US" sz="1200" dirty="0"/>
              <a:t>. Policy Research working paper; no. WPS 8019. Washington, D.C. : World Bank Group. </a:t>
            </a:r>
          </a:p>
          <a:p>
            <a:pPr marL="167815" indent="0">
              <a:buNone/>
            </a:pPr>
            <a:r>
              <a:rPr lang="en-US" dirty="0"/>
              <a:t>S. Angel, P. </a:t>
            </a:r>
            <a:r>
              <a:rPr lang="en-US" dirty="0" err="1"/>
              <a:t>Lamson</a:t>
            </a:r>
            <a:r>
              <a:rPr lang="en-US" dirty="0"/>
              <a:t>-Hall, B. Guerra, Y. Liu, N. Galarza, and A. M. </a:t>
            </a:r>
            <a:r>
              <a:rPr lang="en-US" dirty="0" err="1"/>
              <a:t>Blei</a:t>
            </a:r>
            <a:r>
              <a:rPr lang="en-US" dirty="0"/>
              <a:t>. "Our Not-So-Urban World" Working Paper No. 42 The Marron Institute of Urban Management, New York University</a:t>
            </a:r>
          </a:p>
          <a:p>
            <a:pPr marL="167815" indent="0">
              <a:buNone/>
            </a:pPr>
            <a:r>
              <a:rPr lang="en-US" dirty="0"/>
              <a:t>August 2018</a:t>
            </a:r>
          </a:p>
          <a:p>
            <a:pPr marL="167815" indent="0">
              <a:buNone/>
            </a:pPr>
            <a:r>
              <a:rPr lang="en-US" sz="1200" dirty="0" err="1"/>
              <a:t>Pesaresi</a:t>
            </a:r>
            <a:r>
              <a:rPr lang="en-US" sz="1200" dirty="0"/>
              <a:t> et al, eds., 2016. </a:t>
            </a:r>
            <a:r>
              <a:rPr lang="en-US" sz="1200" i="1" dirty="0"/>
              <a:t>Atlas of the Human Planet—2016</a:t>
            </a:r>
            <a:r>
              <a:rPr lang="en-US" sz="1200" dirty="0"/>
              <a:t>, Joint Research Centre, European </a:t>
            </a:r>
            <a:r>
              <a:rPr lang="fr-FR" sz="1200" dirty="0"/>
              <a:t>Commission</a:t>
            </a:r>
            <a:endParaRPr lang="en-US" dirty="0"/>
          </a:p>
        </p:txBody>
      </p:sp>
      <p:sp>
        <p:nvSpPr>
          <p:cNvPr id="4" name="Slide Number Placeholder 3"/>
          <p:cNvSpPr>
            <a:spLocks noGrp="1"/>
          </p:cNvSpPr>
          <p:nvPr>
            <p:ph type="sldNum" sz="quarter" idx="10"/>
          </p:nvPr>
        </p:nvSpPr>
        <p:spPr/>
        <p:txBody>
          <a:bodyPr lIns="96661" tIns="48331" rIns="96661" bIns="48331"/>
          <a:lstStyle/>
          <a:p>
            <a:fld id="{AFB92B6C-5471-490A-86BA-87782DD9BFF0}" type="slidenum">
              <a:rPr lang="en-US" smtClean="0"/>
              <a:t>15</a:t>
            </a:fld>
            <a:endParaRPr lang="en-US" dirty="0"/>
          </a:p>
        </p:txBody>
      </p:sp>
    </p:spTree>
    <p:extLst>
      <p:ext uri="{BB962C8B-B14F-4D97-AF65-F5344CB8AC3E}">
        <p14:creationId xmlns:p14="http://schemas.microsoft.com/office/powerpoint/2010/main" val="42822554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pPr marL="167815" indent="0">
              <a:buNone/>
            </a:pPr>
            <a:r>
              <a:rPr lang="en-US" noProof="0" dirty="0"/>
              <a:t>I illustrated our first attempt to map local agricultural GDP to show local variation across the world at 10km pixels.</a:t>
            </a:r>
          </a:p>
          <a:p>
            <a:pPr marL="167815" indent="0">
              <a:buNone/>
            </a:pPr>
            <a:r>
              <a:rPr lang="en-US" noProof="0" dirty="0"/>
              <a:t>We use data integration of economic statistics and geospatial data with a flexible predictive modeling framework using the cross-entropy method</a:t>
            </a:r>
          </a:p>
          <a:p>
            <a:pPr marL="167815" indent="0">
              <a:buNone/>
            </a:pPr>
            <a:r>
              <a:rPr lang="en-US" noProof="0" dirty="0"/>
              <a:t>As this is our first attempt, data and methods need improvement, in particular data collection for additional countries and further review of results</a:t>
            </a:r>
          </a:p>
          <a:p>
            <a:pPr marL="167815" indent="0">
              <a:buNone/>
            </a:pPr>
            <a:r>
              <a:rPr lang="en-US" noProof="0" dirty="0"/>
              <a:t>This work was produced in partnership with IFPRI and consultations with FAO and the POPGRID Data Collaborative</a:t>
            </a:r>
          </a:p>
          <a:p>
            <a:pPr marL="167815" indent="0">
              <a:buNone/>
            </a:pPr>
            <a:r>
              <a:rPr lang="en-US" noProof="0" dirty="0"/>
              <a:t>Finally, our data along with the working papers on the method and data product are currently under review and we hope to publish them soon.</a:t>
            </a:r>
          </a:p>
          <a:p>
            <a:pPr marL="167815" indent="0">
              <a:buNone/>
            </a:pPr>
            <a:r>
              <a:rPr lang="en-US" noProof="0" dirty="0"/>
              <a:t>Thank you!</a:t>
            </a:r>
          </a:p>
        </p:txBody>
      </p:sp>
    </p:spTree>
    <p:extLst>
      <p:ext uri="{BB962C8B-B14F-4D97-AF65-F5344CB8AC3E}">
        <p14:creationId xmlns:p14="http://schemas.microsoft.com/office/powerpoint/2010/main" val="7795365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pPr marL="167815" indent="0" defTabSz="966612">
              <a:buNone/>
              <a:defRPr/>
            </a:pPr>
            <a:r>
              <a:rPr lang="en-US" dirty="0"/>
              <a:t>Economic development over space is not uniform. Concentrations of people and their economic activities vary greatly over space.</a:t>
            </a:r>
          </a:p>
          <a:p>
            <a:pPr marL="167815" indent="0" defTabSz="966612">
              <a:buNone/>
              <a:defRPr/>
            </a:pPr>
            <a:r>
              <a:rPr lang="en-US" dirty="0"/>
              <a:t>For a wide variety of analyses and policy applications from territorial development planning to the exposure of population and economic activities to natural disasters, it is useful to have local economic information.</a:t>
            </a:r>
          </a:p>
          <a:p>
            <a:pPr marL="167815" indent="0" defTabSz="966612">
              <a:buNone/>
              <a:defRPr/>
            </a:pPr>
            <a:r>
              <a:rPr lang="en-US" dirty="0"/>
              <a:t>In order to compliment the existing macro and micro data with meso scale estimates, we use methods of data integration, because the data do not have the same spatial unit. </a:t>
            </a:r>
          </a:p>
          <a:p>
            <a:pPr marL="167815" indent="0" defTabSz="966612">
              <a:buNone/>
              <a:defRPr/>
            </a:pPr>
            <a:r>
              <a:rPr lang="en-US" dirty="0"/>
              <a:t>For example, one data challenge in the production of rapid economic impact assessments of disasters is the spatial mismatch between disaster events of an earthquake or a flood AND admin boundaries with economic information (Gunasekera et al. 2015).  </a:t>
            </a:r>
          </a:p>
          <a:p>
            <a:pPr marL="167815" indent="0">
              <a:buNone/>
            </a:pPr>
            <a:endParaRPr lang="fr-FR" dirty="0"/>
          </a:p>
        </p:txBody>
      </p:sp>
    </p:spTree>
    <p:extLst>
      <p:ext uri="{BB962C8B-B14F-4D97-AF65-F5344CB8AC3E}">
        <p14:creationId xmlns:p14="http://schemas.microsoft.com/office/powerpoint/2010/main" val="37542854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pPr marL="167815" indent="0" defTabSz="966612">
              <a:buNone/>
              <a:defRPr/>
            </a:pPr>
            <a:r>
              <a:rPr lang="en-US" sz="1200" dirty="0"/>
              <a:t>Previous work has integrated economic data with geospatial data using a gridded data structure. These analyses use two primary geographically-referenced data to locate GDP: population and night time lights. The one that has been used the longest is nighttime light emissions captured by satellite imagery. Night lights are seen as indicators of where people – especially urban people – are concentrated, and more importantly, where economic activity (particularly non-agricultural activity) is concentrated. </a:t>
            </a:r>
          </a:p>
          <a:p>
            <a:pPr marL="167815" indent="0" defTabSz="966612">
              <a:buNone/>
              <a:defRPr/>
            </a:pPr>
            <a:r>
              <a:rPr lang="en-US" sz="1200" dirty="0"/>
              <a:t>Also, many global data products that estimate population at a local grid level (including </a:t>
            </a:r>
            <a:r>
              <a:rPr lang="en-US" sz="1200" dirty="0" err="1"/>
              <a:t>WorldPop</a:t>
            </a:r>
            <a:r>
              <a:rPr lang="en-US" sz="1200" dirty="0"/>
              <a:t>, </a:t>
            </a:r>
            <a:r>
              <a:rPr lang="en-US" sz="1200" dirty="0" err="1"/>
              <a:t>Landscan</a:t>
            </a:r>
            <a:r>
              <a:rPr lang="en-US" sz="1200" dirty="0"/>
              <a:t> and </a:t>
            </a:r>
            <a:r>
              <a:rPr lang="en-US" sz="1200" dirty="0" err="1"/>
              <a:t>GHSPop</a:t>
            </a:r>
            <a:r>
              <a:rPr lang="en-US" sz="1200" dirty="0"/>
              <a:t>) exist that are the result of data integration of population with geospatial data, primarily </a:t>
            </a:r>
            <a:r>
              <a:rPr lang="en-US" sz="1200" dirty="0" err="1"/>
              <a:t>builtup</a:t>
            </a:r>
            <a:r>
              <a:rPr lang="en-US" sz="1200" dirty="0"/>
              <a:t> area and other variables. Previous data products of local GDP estimated the contribution of economic activities by integrating either rural with climatic variables (Nordhaus) or rural and urban per capita GDP with a global high resolution map of population (Gunasekera)</a:t>
            </a:r>
          </a:p>
        </p:txBody>
      </p:sp>
    </p:spTree>
    <p:extLst>
      <p:ext uri="{BB962C8B-B14F-4D97-AF65-F5344CB8AC3E}">
        <p14:creationId xmlns:p14="http://schemas.microsoft.com/office/powerpoint/2010/main" val="24846802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pPr marL="167815" indent="0">
              <a:buNone/>
            </a:pPr>
            <a:r>
              <a:rPr lang="en-US" sz="1200" dirty="0"/>
              <a:t>Over ten years ago, I was involved in the World Bank’s World Development Report on Reshaping Economic Geography that examined economic development in three dimensions: density, distance and division.  In order to understand and visualize subnational variation of economic density for policy makers, we developed a model of local GDP leveraging a population-based approach.  We collected subnational administrative level GDP inputs from over 70 countries. Then, we estimated an urban/rural per capita GDP ratio by country and exploited the spatial variation in global population models provided by UNEP. The result is a high resolution map of economic mountains, where the peak of the mountain represents a higher level of total economic activity compared to a base level. The figure on the right illustrates these mountains for Africa.  These data (circa 2010) are available for download.</a:t>
            </a:r>
          </a:p>
          <a:p>
            <a:pPr marL="167815" indent="0">
              <a:buNone/>
            </a:pPr>
            <a:endParaRPr lang="en-US" sz="1200" dirty="0"/>
          </a:p>
          <a:p>
            <a:pPr marL="167815" indent="0">
              <a:buNone/>
            </a:pPr>
            <a:r>
              <a:rPr lang="en-US" sz="1200" dirty="0"/>
              <a:t>Coulibaly, Souleymane; Deichmann, Uwe Klaus; Freire, Maria Emilia; Gill, </a:t>
            </a:r>
            <a:r>
              <a:rPr lang="en-US" sz="1200" dirty="0" err="1"/>
              <a:t>Indermit</a:t>
            </a:r>
            <a:r>
              <a:rPr lang="en-US" sz="1200" dirty="0"/>
              <a:t> S.; Goh, Chorching; Kopp, Andreas Dietrich; Lall, Somik V.; Montenegro, Claudio E.; Packard, Truman G.; Ross-Larson, Bruce C.; Ross-Larson, Bruce [ editor ]; Uchida, </a:t>
            </a:r>
            <a:r>
              <a:rPr lang="en-US" sz="1200" dirty="0" err="1"/>
              <a:t>Hirotsugu</a:t>
            </a:r>
            <a:r>
              <a:rPr lang="en-US" sz="1200" dirty="0"/>
              <a:t>. 2008. </a:t>
            </a:r>
            <a:r>
              <a:rPr lang="en-US" sz="1200" i="1" dirty="0"/>
              <a:t>World development report 2009 : reshaping economic geography (English)</a:t>
            </a:r>
            <a:r>
              <a:rPr lang="en-US" sz="1200" dirty="0"/>
              <a:t>. World development report. Washington, DC : World Bank Group. http://documents.worldbank.org/curated/en/730971468139804495/World-development-report-2009-reshaping-economic-geography</a:t>
            </a:r>
            <a:endParaRPr lang="en-US" dirty="0"/>
          </a:p>
        </p:txBody>
      </p:sp>
      <p:sp>
        <p:nvSpPr>
          <p:cNvPr id="4" name="Slide Number Placeholder 3"/>
          <p:cNvSpPr>
            <a:spLocks noGrp="1"/>
          </p:cNvSpPr>
          <p:nvPr>
            <p:ph type="sldNum" sz="quarter" idx="10"/>
          </p:nvPr>
        </p:nvSpPr>
        <p:spPr/>
        <p:txBody>
          <a:bodyPr lIns="96661" tIns="48331" rIns="96661" bIns="48331"/>
          <a:lstStyle/>
          <a:p>
            <a:fld id="{AFB92B6C-5471-490A-86BA-87782DD9BFF0}" type="slidenum">
              <a:rPr lang="en-US" smtClean="0"/>
              <a:t>4</a:t>
            </a:fld>
            <a:endParaRPr lang="en-US" dirty="0"/>
          </a:p>
        </p:txBody>
      </p:sp>
    </p:spTree>
    <p:extLst>
      <p:ext uri="{BB962C8B-B14F-4D97-AF65-F5344CB8AC3E}">
        <p14:creationId xmlns:p14="http://schemas.microsoft.com/office/powerpoint/2010/main" val="16487182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pPr marL="167815" indent="0">
              <a:buNone/>
            </a:pPr>
            <a:r>
              <a:rPr lang="en-US" sz="1200" dirty="0"/>
              <a:t>As I mentioned night time lights has been used extensively in previous work. One advantage of these data is the measurement, which is both consistent and independent across space and time including national and subnational boundaries. In addition, these data are publicly available for download from two different instruments: DMSP and VIIRS.</a:t>
            </a:r>
          </a:p>
          <a:p>
            <a:pPr marL="167815" indent="0" defTabSz="966612">
              <a:buNone/>
              <a:defRPr/>
            </a:pPr>
            <a:r>
              <a:rPr lang="en-US" dirty="0"/>
              <a:t>Local non-agricultural production use night time lights (NTL) as a proxy, as it captures industrial and commercial activity reasonably well, but it performed poorly in capturing significant portions of total GDP in countries that have relatively large agricultural sectors. </a:t>
            </a:r>
          </a:p>
          <a:p>
            <a:pPr marL="167815" indent="0" defTabSz="966612">
              <a:buNone/>
              <a:defRPr/>
            </a:pPr>
            <a:endParaRPr lang="en-US" dirty="0"/>
          </a:p>
        </p:txBody>
      </p:sp>
      <p:sp>
        <p:nvSpPr>
          <p:cNvPr id="4" name="Slide Number Placeholder 3"/>
          <p:cNvSpPr>
            <a:spLocks noGrp="1"/>
          </p:cNvSpPr>
          <p:nvPr>
            <p:ph type="sldNum" sz="quarter" idx="10"/>
          </p:nvPr>
        </p:nvSpPr>
        <p:spPr/>
        <p:txBody>
          <a:bodyPr lIns="96661" tIns="48331" rIns="96661" bIns="48331"/>
          <a:lstStyle/>
          <a:p>
            <a:fld id="{AFB92B6C-5471-490A-86BA-87782DD9BFF0}" type="slidenum">
              <a:rPr lang="en-US" smtClean="0"/>
              <a:t>5</a:t>
            </a:fld>
            <a:endParaRPr lang="en-US" dirty="0"/>
          </a:p>
        </p:txBody>
      </p:sp>
    </p:spTree>
    <p:extLst>
      <p:ext uri="{BB962C8B-B14F-4D97-AF65-F5344CB8AC3E}">
        <p14:creationId xmlns:p14="http://schemas.microsoft.com/office/powerpoint/2010/main" val="16788706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pPr marL="167815" indent="0" defTabSz="966612">
              <a:buNone/>
              <a:defRPr/>
            </a:pPr>
            <a:r>
              <a:rPr lang="en-US" sz="1200" dirty="0"/>
              <a:t>So, in this work we focus on mapping agricultural GDP, where many low income countries have a noticeable share of agricultural value-added of GDP.</a:t>
            </a:r>
          </a:p>
          <a:p>
            <a:pPr marL="167815" indent="0" defTabSz="966612">
              <a:buNone/>
              <a:defRPr/>
            </a:pPr>
            <a:r>
              <a:rPr lang="en-US" sz="1200" dirty="0"/>
              <a:t>We collected data from 66 countries with wide spatial coverage across the world, however the data collection from Africa is largely incomplete. In some cases, countries have regional data, but it is not disaggregated by sector.  We use the Global Administrative Unit Layers (GAUL), which maintains global geographic layers with a consistent and comprehensively unified coding system, that is used as reference for administrative boundaries at national and sub-national levels (FAO-UN, 2015). Where the sub-national </a:t>
            </a:r>
            <a:r>
              <a:rPr lang="en-US" sz="1200" dirty="0" err="1"/>
              <a:t>AgGDPs</a:t>
            </a:r>
            <a:r>
              <a:rPr lang="en-US" sz="1200" dirty="0"/>
              <a:t> have different admin unit definitions than GAUL, the subnational boundaries are merged or split to match the delineated geographical extents. </a:t>
            </a:r>
            <a:endParaRPr lang="fr-FR" sz="1200" dirty="0"/>
          </a:p>
        </p:txBody>
      </p:sp>
    </p:spTree>
    <p:extLst>
      <p:ext uri="{BB962C8B-B14F-4D97-AF65-F5344CB8AC3E}">
        <p14:creationId xmlns:p14="http://schemas.microsoft.com/office/powerpoint/2010/main" val="42189877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pPr marL="167815" indent="0">
              <a:buNone/>
            </a:pPr>
            <a:r>
              <a:rPr lang="en-US" noProof="0" dirty="0"/>
              <a:t>When we describe our data collection, we notice that regional GDP data by sector is a recent phenomenon with a skew towards recent years by country and number of regions.</a:t>
            </a:r>
          </a:p>
          <a:p>
            <a:pPr marL="167815" indent="0">
              <a:buNone/>
            </a:pPr>
            <a:r>
              <a:rPr lang="en-US" noProof="0" dirty="0"/>
              <a:t>Given the different currencies and temporal coverage of our data, we perform a few steps to derive consistent measures across the world.</a:t>
            </a:r>
          </a:p>
          <a:p>
            <a:pPr marL="409468" indent="-241653">
              <a:buAutoNum type="arabicParenBoth"/>
            </a:pPr>
            <a:r>
              <a:rPr lang="en-US" noProof="0" dirty="0"/>
              <a:t>First, we calculate a three average around 2010 (or the closest year). We select the year 2010 due to the reference year of the majority of covariates, which I will show in the next slide.</a:t>
            </a:r>
          </a:p>
          <a:p>
            <a:pPr marL="409468" indent="-241653">
              <a:buAutoNum type="arabicParenBoth"/>
            </a:pPr>
            <a:r>
              <a:rPr lang="en-US" noProof="0" dirty="0"/>
              <a:t>Then, we calculate the share of each subnational unit contribution to the total national </a:t>
            </a:r>
            <a:r>
              <a:rPr lang="en-US" noProof="0" dirty="0" err="1"/>
              <a:t>AgGDP</a:t>
            </a:r>
            <a:endParaRPr lang="en-US" noProof="0" dirty="0"/>
          </a:p>
          <a:p>
            <a:pPr marL="409468" indent="-241653">
              <a:buAutoNum type="arabicParenBoth"/>
            </a:pPr>
            <a:r>
              <a:rPr lang="en-US" noProof="0" dirty="0"/>
              <a:t>Finally, we apply this share to the three year average of the national </a:t>
            </a:r>
            <a:r>
              <a:rPr lang="en-US" noProof="0" dirty="0" err="1"/>
              <a:t>AgGDP</a:t>
            </a:r>
            <a:r>
              <a:rPr lang="en-US" noProof="0" dirty="0"/>
              <a:t> at current prices, which is acquired from the World Bank World Development Indicators database</a:t>
            </a:r>
          </a:p>
        </p:txBody>
      </p:sp>
    </p:spTree>
    <p:extLst>
      <p:ext uri="{BB962C8B-B14F-4D97-AF65-F5344CB8AC3E}">
        <p14:creationId xmlns:p14="http://schemas.microsoft.com/office/powerpoint/2010/main" val="29764268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pPr marL="167815" indent="0">
              <a:buNone/>
            </a:pPr>
            <a:r>
              <a:rPr lang="en-US" noProof="0" dirty="0"/>
              <a:t>In order to estimate at the agricultural GDP at the local level, we take advantage of a number of detailed geospatial data products to represent the major components of agricultural GDP. </a:t>
            </a:r>
            <a:r>
              <a:rPr lang="en-US" dirty="0"/>
              <a:t>We consider crops, livestock, timber, non-timber services and fishing from various global sources that </a:t>
            </a:r>
            <a:r>
              <a:rPr lang="en-US" sz="1200" dirty="0"/>
              <a:t>summarize all the agricultural production in each pixel (although I noted that the fish and one of the forestry measures are best seen as proxies of production).  </a:t>
            </a:r>
            <a:r>
              <a:rPr lang="en-US" dirty="0"/>
              <a:t>Then, we calculate production value using the value of production from FAO, because the global collection of local prices is beyond the scope of this work.</a:t>
            </a:r>
          </a:p>
        </p:txBody>
      </p:sp>
    </p:spTree>
    <p:extLst>
      <p:ext uri="{BB962C8B-B14F-4D97-AF65-F5344CB8AC3E}">
        <p14:creationId xmlns:p14="http://schemas.microsoft.com/office/powerpoint/2010/main" val="7444185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pPr marL="167815" indent="0" defTabSz="966612">
              <a:buNone/>
              <a:defRPr/>
            </a:pPr>
            <a:r>
              <a:rPr lang="en-US" sz="1200" dirty="0"/>
              <a:t>The model framework relies on several gridded datasets showing location of agricultural production values. It starts with several components of agricultural GDP such as crop, livestock, fishery and timber productions to provide a prior estimate of gridded agricultural GDP. The estimate is then reconciled with national and sub-national agricultural GDP values using an entropy-based data fusion method.  The final result is a global grid of 5 arc minutes (or approximately 10km) of the local agricultural GDP in constant 2010 USD.</a:t>
            </a:r>
            <a:endParaRPr lang="en-US" noProof="0" dirty="0"/>
          </a:p>
        </p:txBody>
      </p:sp>
    </p:spTree>
    <p:extLst>
      <p:ext uri="{BB962C8B-B14F-4D97-AF65-F5344CB8AC3E}">
        <p14:creationId xmlns:p14="http://schemas.microsoft.com/office/powerpoint/2010/main" val="22085847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rgbClr val="CFE2F3"/>
              </a:buClr>
              <a:buSzPts val="5400"/>
              <a:buFont typeface="Helvetica Neue"/>
              <a:buNone/>
              <a:defRPr sz="5400" i="0" u="none" strike="noStrike" cap="none">
                <a:solidFill>
                  <a:srgbClr val="CFE2F3"/>
                </a:solidFill>
                <a:latin typeface="Helvetica Neue"/>
                <a:ea typeface="Helvetica Neue"/>
                <a:cs typeface="Helvetica Neue"/>
                <a:sym typeface="Helvetica Neue"/>
              </a:defRPr>
            </a:lvl1pPr>
            <a:lvl2pPr lvl="1">
              <a:spcBef>
                <a:spcPts val="0"/>
              </a:spcBef>
              <a:spcAft>
                <a:spcPts val="0"/>
              </a:spcAft>
              <a:buClr>
                <a:srgbClr val="CFE2F3"/>
              </a:buClr>
              <a:buSzPts val="5400"/>
              <a:buFont typeface="Helvetica Neue"/>
              <a:buNone/>
              <a:defRPr sz="5400">
                <a:solidFill>
                  <a:srgbClr val="CFE2F3"/>
                </a:solidFill>
                <a:latin typeface="Helvetica Neue"/>
                <a:ea typeface="Helvetica Neue"/>
                <a:cs typeface="Helvetica Neue"/>
                <a:sym typeface="Helvetica Neue"/>
              </a:defRPr>
            </a:lvl2pPr>
            <a:lvl3pPr lvl="2">
              <a:spcBef>
                <a:spcPts val="0"/>
              </a:spcBef>
              <a:spcAft>
                <a:spcPts val="0"/>
              </a:spcAft>
              <a:buClr>
                <a:srgbClr val="CFE2F3"/>
              </a:buClr>
              <a:buSzPts val="5400"/>
              <a:buFont typeface="Helvetica Neue"/>
              <a:buNone/>
              <a:defRPr sz="5400">
                <a:solidFill>
                  <a:srgbClr val="CFE2F3"/>
                </a:solidFill>
                <a:latin typeface="Helvetica Neue"/>
                <a:ea typeface="Helvetica Neue"/>
                <a:cs typeface="Helvetica Neue"/>
                <a:sym typeface="Helvetica Neue"/>
              </a:defRPr>
            </a:lvl3pPr>
            <a:lvl4pPr lvl="3">
              <a:spcBef>
                <a:spcPts val="0"/>
              </a:spcBef>
              <a:spcAft>
                <a:spcPts val="0"/>
              </a:spcAft>
              <a:buClr>
                <a:srgbClr val="CFE2F3"/>
              </a:buClr>
              <a:buSzPts val="5400"/>
              <a:buFont typeface="Helvetica Neue"/>
              <a:buNone/>
              <a:defRPr sz="5400">
                <a:solidFill>
                  <a:srgbClr val="CFE2F3"/>
                </a:solidFill>
                <a:latin typeface="Helvetica Neue"/>
                <a:ea typeface="Helvetica Neue"/>
                <a:cs typeface="Helvetica Neue"/>
                <a:sym typeface="Helvetica Neue"/>
              </a:defRPr>
            </a:lvl4pPr>
            <a:lvl5pPr lvl="4">
              <a:spcBef>
                <a:spcPts val="0"/>
              </a:spcBef>
              <a:spcAft>
                <a:spcPts val="0"/>
              </a:spcAft>
              <a:buClr>
                <a:srgbClr val="CFE2F3"/>
              </a:buClr>
              <a:buSzPts val="5400"/>
              <a:buFont typeface="Helvetica Neue"/>
              <a:buNone/>
              <a:defRPr sz="5400">
                <a:solidFill>
                  <a:srgbClr val="CFE2F3"/>
                </a:solidFill>
                <a:latin typeface="Helvetica Neue"/>
                <a:ea typeface="Helvetica Neue"/>
                <a:cs typeface="Helvetica Neue"/>
                <a:sym typeface="Helvetica Neue"/>
              </a:defRPr>
            </a:lvl5pPr>
            <a:lvl6pPr lvl="5">
              <a:spcBef>
                <a:spcPts val="0"/>
              </a:spcBef>
              <a:spcAft>
                <a:spcPts val="0"/>
              </a:spcAft>
              <a:buClr>
                <a:srgbClr val="CFE2F3"/>
              </a:buClr>
              <a:buSzPts val="5400"/>
              <a:buFont typeface="Helvetica Neue"/>
              <a:buNone/>
              <a:defRPr sz="5400">
                <a:solidFill>
                  <a:srgbClr val="CFE2F3"/>
                </a:solidFill>
                <a:latin typeface="Helvetica Neue"/>
                <a:ea typeface="Helvetica Neue"/>
                <a:cs typeface="Helvetica Neue"/>
                <a:sym typeface="Helvetica Neue"/>
              </a:defRPr>
            </a:lvl6pPr>
            <a:lvl7pPr lvl="6">
              <a:spcBef>
                <a:spcPts val="0"/>
              </a:spcBef>
              <a:spcAft>
                <a:spcPts val="0"/>
              </a:spcAft>
              <a:buClr>
                <a:srgbClr val="CFE2F3"/>
              </a:buClr>
              <a:buSzPts val="5400"/>
              <a:buFont typeface="Helvetica Neue"/>
              <a:buNone/>
              <a:defRPr sz="5400">
                <a:solidFill>
                  <a:srgbClr val="CFE2F3"/>
                </a:solidFill>
                <a:latin typeface="Helvetica Neue"/>
                <a:ea typeface="Helvetica Neue"/>
                <a:cs typeface="Helvetica Neue"/>
                <a:sym typeface="Helvetica Neue"/>
              </a:defRPr>
            </a:lvl7pPr>
            <a:lvl8pPr lvl="7">
              <a:spcBef>
                <a:spcPts val="0"/>
              </a:spcBef>
              <a:spcAft>
                <a:spcPts val="0"/>
              </a:spcAft>
              <a:buClr>
                <a:srgbClr val="CFE2F3"/>
              </a:buClr>
              <a:buSzPts val="5400"/>
              <a:buFont typeface="Helvetica Neue"/>
              <a:buNone/>
              <a:defRPr sz="5400">
                <a:solidFill>
                  <a:srgbClr val="CFE2F3"/>
                </a:solidFill>
                <a:latin typeface="Helvetica Neue"/>
                <a:ea typeface="Helvetica Neue"/>
                <a:cs typeface="Helvetica Neue"/>
                <a:sym typeface="Helvetica Neue"/>
              </a:defRPr>
            </a:lvl8pPr>
            <a:lvl9pPr lvl="8">
              <a:spcBef>
                <a:spcPts val="0"/>
              </a:spcBef>
              <a:spcAft>
                <a:spcPts val="0"/>
              </a:spcAft>
              <a:buClr>
                <a:srgbClr val="CFE2F3"/>
              </a:buClr>
              <a:buSzPts val="5400"/>
              <a:buFont typeface="Helvetica Neue"/>
              <a:buNone/>
              <a:defRPr sz="5400">
                <a:solidFill>
                  <a:srgbClr val="CFE2F3"/>
                </a:solidFill>
                <a:latin typeface="Helvetica Neue"/>
                <a:ea typeface="Helvetica Neue"/>
                <a:cs typeface="Helvetica Neue"/>
                <a:sym typeface="Helvetica Neue"/>
              </a:defRPr>
            </a:lvl9pPr>
          </a:lstStyle>
          <a:p>
            <a:endParaRPr/>
          </a:p>
        </p:txBody>
      </p:sp>
      <p:sp>
        <p:nvSpPr>
          <p:cNvPr id="10" name="Google Shape;10;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rgbClr val="9FC5E8"/>
              </a:buClr>
              <a:buSzPts val="2700"/>
              <a:buFont typeface="Arial"/>
              <a:buNone/>
              <a:defRPr sz="2700" b="0" i="0" u="none" strike="noStrike" cap="none">
                <a:solidFill>
                  <a:srgbClr val="9FC5E8"/>
                </a:solidFill>
                <a:latin typeface="Calibri"/>
                <a:ea typeface="Calibri"/>
                <a:cs typeface="Calibri"/>
                <a:sym typeface="Calibri"/>
              </a:defRPr>
            </a:lvl1pPr>
            <a:lvl2pPr marR="0" lvl="1" algn="ctr" rtl="0">
              <a:lnSpc>
                <a:spcPct val="90000"/>
              </a:lnSpc>
              <a:spcBef>
                <a:spcPts val="400"/>
              </a:spcBef>
              <a:spcAft>
                <a:spcPts val="0"/>
              </a:spcAft>
              <a:buClr>
                <a:srgbClr val="9FC5E8"/>
              </a:buClr>
              <a:buSzPts val="2700"/>
              <a:buFont typeface="Arial"/>
              <a:buNone/>
              <a:defRPr sz="2700" b="0" i="0" u="none" strike="noStrike" cap="none">
                <a:solidFill>
                  <a:srgbClr val="9FC5E8"/>
                </a:solidFill>
                <a:latin typeface="Calibri"/>
                <a:ea typeface="Calibri"/>
                <a:cs typeface="Calibri"/>
                <a:sym typeface="Calibri"/>
              </a:defRPr>
            </a:lvl2pPr>
            <a:lvl3pPr marR="0" lvl="2" algn="ctr" rtl="0">
              <a:lnSpc>
                <a:spcPct val="90000"/>
              </a:lnSpc>
              <a:spcBef>
                <a:spcPts val="400"/>
              </a:spcBef>
              <a:spcAft>
                <a:spcPts val="0"/>
              </a:spcAft>
              <a:buClr>
                <a:srgbClr val="9FC5E8"/>
              </a:buClr>
              <a:buSzPts val="2700"/>
              <a:buFont typeface="Arial"/>
              <a:buNone/>
              <a:defRPr sz="2700" b="0" i="0" u="none" strike="noStrike" cap="none">
                <a:solidFill>
                  <a:srgbClr val="9FC5E8"/>
                </a:solidFill>
                <a:latin typeface="Calibri"/>
                <a:ea typeface="Calibri"/>
                <a:cs typeface="Calibri"/>
                <a:sym typeface="Calibri"/>
              </a:defRPr>
            </a:lvl3pPr>
            <a:lvl4pPr marR="0" lvl="3" algn="ctr" rtl="0">
              <a:lnSpc>
                <a:spcPct val="90000"/>
              </a:lnSpc>
              <a:spcBef>
                <a:spcPts val="400"/>
              </a:spcBef>
              <a:spcAft>
                <a:spcPts val="0"/>
              </a:spcAft>
              <a:buClr>
                <a:srgbClr val="9FC5E8"/>
              </a:buClr>
              <a:buSzPts val="2700"/>
              <a:buFont typeface="Arial"/>
              <a:buNone/>
              <a:defRPr sz="2700" b="0" i="0" u="none" strike="noStrike" cap="none">
                <a:solidFill>
                  <a:srgbClr val="9FC5E8"/>
                </a:solidFill>
                <a:latin typeface="Calibri"/>
                <a:ea typeface="Calibri"/>
                <a:cs typeface="Calibri"/>
                <a:sym typeface="Calibri"/>
              </a:defRPr>
            </a:lvl4pPr>
            <a:lvl5pPr marR="0" lvl="4" algn="ctr" rtl="0">
              <a:lnSpc>
                <a:spcPct val="90000"/>
              </a:lnSpc>
              <a:spcBef>
                <a:spcPts val="400"/>
              </a:spcBef>
              <a:spcAft>
                <a:spcPts val="0"/>
              </a:spcAft>
              <a:buClr>
                <a:srgbClr val="9FC5E8"/>
              </a:buClr>
              <a:buSzPts val="2700"/>
              <a:buFont typeface="Arial"/>
              <a:buNone/>
              <a:defRPr sz="2700" b="0" i="0" u="none" strike="noStrike" cap="none">
                <a:solidFill>
                  <a:srgbClr val="9FC5E8"/>
                </a:solidFill>
                <a:latin typeface="Calibri"/>
                <a:ea typeface="Calibri"/>
                <a:cs typeface="Calibri"/>
                <a:sym typeface="Calibri"/>
              </a:defRPr>
            </a:lvl5pPr>
            <a:lvl6pPr marR="0" lvl="5" algn="ctr" rtl="0">
              <a:lnSpc>
                <a:spcPct val="90000"/>
              </a:lnSpc>
              <a:spcBef>
                <a:spcPts val="400"/>
              </a:spcBef>
              <a:spcAft>
                <a:spcPts val="0"/>
              </a:spcAft>
              <a:buClr>
                <a:srgbClr val="9FC5E8"/>
              </a:buClr>
              <a:buSzPts val="2700"/>
              <a:buFont typeface="Arial"/>
              <a:buNone/>
              <a:defRPr sz="2700" b="0" i="0" u="none" strike="noStrike" cap="none">
                <a:solidFill>
                  <a:srgbClr val="9FC5E8"/>
                </a:solidFill>
                <a:latin typeface="Calibri"/>
                <a:ea typeface="Calibri"/>
                <a:cs typeface="Calibri"/>
                <a:sym typeface="Calibri"/>
              </a:defRPr>
            </a:lvl6pPr>
            <a:lvl7pPr marR="0" lvl="6" algn="ctr" rtl="0">
              <a:lnSpc>
                <a:spcPct val="90000"/>
              </a:lnSpc>
              <a:spcBef>
                <a:spcPts val="400"/>
              </a:spcBef>
              <a:spcAft>
                <a:spcPts val="0"/>
              </a:spcAft>
              <a:buClr>
                <a:srgbClr val="9FC5E8"/>
              </a:buClr>
              <a:buSzPts val="2700"/>
              <a:buFont typeface="Arial"/>
              <a:buNone/>
              <a:defRPr sz="2700" b="0" i="0" u="none" strike="noStrike" cap="none">
                <a:solidFill>
                  <a:srgbClr val="9FC5E8"/>
                </a:solidFill>
                <a:latin typeface="Calibri"/>
                <a:ea typeface="Calibri"/>
                <a:cs typeface="Calibri"/>
                <a:sym typeface="Calibri"/>
              </a:defRPr>
            </a:lvl7pPr>
            <a:lvl8pPr marR="0" lvl="7" algn="ctr" rtl="0">
              <a:lnSpc>
                <a:spcPct val="90000"/>
              </a:lnSpc>
              <a:spcBef>
                <a:spcPts val="400"/>
              </a:spcBef>
              <a:spcAft>
                <a:spcPts val="0"/>
              </a:spcAft>
              <a:buClr>
                <a:srgbClr val="9FC5E8"/>
              </a:buClr>
              <a:buSzPts val="2700"/>
              <a:buFont typeface="Arial"/>
              <a:buNone/>
              <a:defRPr sz="2700" b="0" i="0" u="none" strike="noStrike" cap="none">
                <a:solidFill>
                  <a:srgbClr val="9FC5E8"/>
                </a:solidFill>
                <a:latin typeface="Calibri"/>
                <a:ea typeface="Calibri"/>
                <a:cs typeface="Calibri"/>
                <a:sym typeface="Calibri"/>
              </a:defRPr>
            </a:lvl8pPr>
            <a:lvl9pPr marR="0" lvl="8" algn="ctr" rtl="0">
              <a:lnSpc>
                <a:spcPct val="90000"/>
              </a:lnSpc>
              <a:spcBef>
                <a:spcPts val="400"/>
              </a:spcBef>
              <a:spcAft>
                <a:spcPts val="0"/>
              </a:spcAft>
              <a:buClr>
                <a:srgbClr val="9FC5E8"/>
              </a:buClr>
              <a:buSzPts val="2700"/>
              <a:buFont typeface="Arial"/>
              <a:buNone/>
              <a:defRPr sz="2700" b="0" i="0" u="none" strike="noStrike" cap="none">
                <a:solidFill>
                  <a:srgbClr val="9FC5E8"/>
                </a:solidFill>
                <a:latin typeface="Calibri"/>
                <a:ea typeface="Calibri"/>
                <a:cs typeface="Calibri"/>
                <a:sym typeface="Calibri"/>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81"/>
        <p:cNvGrpSpPr/>
        <p:nvPr/>
      </p:nvGrpSpPr>
      <p:grpSpPr>
        <a:xfrm>
          <a:off x="0" y="0"/>
          <a:ext cx="0" cy="0"/>
          <a:chOff x="0" y="0"/>
          <a:chExt cx="0" cy="0"/>
        </a:xfrm>
      </p:grpSpPr>
      <p:sp>
        <p:nvSpPr>
          <p:cNvPr id="82" name="Google Shape;82;p16"/>
          <p:cNvSpPr txBox="1">
            <a:spLocks noGrp="1"/>
          </p:cNvSpPr>
          <p:nvPr>
            <p:ph type="title"/>
          </p:nvPr>
        </p:nvSpPr>
        <p:spPr>
          <a:xfrm>
            <a:off x="285750" y="216694"/>
            <a:ext cx="7886700" cy="994200"/>
          </a:xfrm>
          <a:prstGeom prst="rect">
            <a:avLst/>
          </a:prstGeom>
          <a:noFill/>
          <a:ln>
            <a:noFill/>
          </a:ln>
        </p:spPr>
        <p:txBody>
          <a:bodyPr spcFirstLastPara="1" wrap="square" lIns="68575" tIns="34275" rIns="68575" bIns="34275" anchor="t" anchorCtr="0"/>
          <a:lstStyle>
            <a:lvl1pPr marR="0" lvl="0" algn="l" rtl="0">
              <a:lnSpc>
                <a:spcPct val="90000"/>
              </a:lnSpc>
              <a:spcBef>
                <a:spcPts val="0"/>
              </a:spcBef>
              <a:spcAft>
                <a:spcPts val="0"/>
              </a:spcAft>
              <a:buClr>
                <a:srgbClr val="9FC5E8"/>
              </a:buClr>
              <a:buSzPts val="3300"/>
              <a:buNone/>
              <a:defRPr sz="3300" i="0" u="none" strike="noStrike" cap="none">
                <a:solidFill>
                  <a:srgbClr val="9FC5E8"/>
                </a:solidFill>
              </a:defRPr>
            </a:lvl1pPr>
            <a:lvl2pPr lvl="1">
              <a:spcBef>
                <a:spcPts val="0"/>
              </a:spcBef>
              <a:spcAft>
                <a:spcPts val="0"/>
              </a:spcAft>
              <a:buClr>
                <a:srgbClr val="9FC5E8"/>
              </a:buClr>
              <a:buSzPts val="4500"/>
              <a:buNone/>
              <a:defRPr sz="1400">
                <a:solidFill>
                  <a:srgbClr val="9FC5E8"/>
                </a:solidFill>
              </a:defRPr>
            </a:lvl2pPr>
            <a:lvl3pPr lvl="2">
              <a:spcBef>
                <a:spcPts val="0"/>
              </a:spcBef>
              <a:spcAft>
                <a:spcPts val="0"/>
              </a:spcAft>
              <a:buClr>
                <a:srgbClr val="9FC5E8"/>
              </a:buClr>
              <a:buSzPts val="4500"/>
              <a:buNone/>
              <a:defRPr sz="1400">
                <a:solidFill>
                  <a:srgbClr val="9FC5E8"/>
                </a:solidFill>
              </a:defRPr>
            </a:lvl3pPr>
            <a:lvl4pPr lvl="3">
              <a:spcBef>
                <a:spcPts val="0"/>
              </a:spcBef>
              <a:spcAft>
                <a:spcPts val="0"/>
              </a:spcAft>
              <a:buClr>
                <a:srgbClr val="9FC5E8"/>
              </a:buClr>
              <a:buSzPts val="4500"/>
              <a:buNone/>
              <a:defRPr sz="1400">
                <a:solidFill>
                  <a:srgbClr val="9FC5E8"/>
                </a:solidFill>
              </a:defRPr>
            </a:lvl4pPr>
            <a:lvl5pPr lvl="4">
              <a:spcBef>
                <a:spcPts val="0"/>
              </a:spcBef>
              <a:spcAft>
                <a:spcPts val="0"/>
              </a:spcAft>
              <a:buClr>
                <a:srgbClr val="9FC5E8"/>
              </a:buClr>
              <a:buSzPts val="4500"/>
              <a:buNone/>
              <a:defRPr sz="1400">
                <a:solidFill>
                  <a:srgbClr val="9FC5E8"/>
                </a:solidFill>
              </a:defRPr>
            </a:lvl5pPr>
            <a:lvl6pPr lvl="5">
              <a:spcBef>
                <a:spcPts val="0"/>
              </a:spcBef>
              <a:spcAft>
                <a:spcPts val="0"/>
              </a:spcAft>
              <a:buClr>
                <a:srgbClr val="9FC5E8"/>
              </a:buClr>
              <a:buSzPts val="4500"/>
              <a:buNone/>
              <a:defRPr sz="1400">
                <a:solidFill>
                  <a:srgbClr val="9FC5E8"/>
                </a:solidFill>
              </a:defRPr>
            </a:lvl6pPr>
            <a:lvl7pPr lvl="6">
              <a:spcBef>
                <a:spcPts val="0"/>
              </a:spcBef>
              <a:spcAft>
                <a:spcPts val="0"/>
              </a:spcAft>
              <a:buClr>
                <a:srgbClr val="9FC5E8"/>
              </a:buClr>
              <a:buSzPts val="4500"/>
              <a:buNone/>
              <a:defRPr sz="1400">
                <a:solidFill>
                  <a:srgbClr val="9FC5E8"/>
                </a:solidFill>
              </a:defRPr>
            </a:lvl7pPr>
            <a:lvl8pPr lvl="7">
              <a:spcBef>
                <a:spcPts val="0"/>
              </a:spcBef>
              <a:spcAft>
                <a:spcPts val="0"/>
              </a:spcAft>
              <a:buClr>
                <a:srgbClr val="9FC5E8"/>
              </a:buClr>
              <a:buSzPts val="4500"/>
              <a:buNone/>
              <a:defRPr sz="1400">
                <a:solidFill>
                  <a:srgbClr val="9FC5E8"/>
                </a:solidFill>
              </a:defRPr>
            </a:lvl8pPr>
            <a:lvl9pPr lvl="8">
              <a:spcBef>
                <a:spcPts val="0"/>
              </a:spcBef>
              <a:spcAft>
                <a:spcPts val="0"/>
              </a:spcAft>
              <a:buClr>
                <a:srgbClr val="9FC5E8"/>
              </a:buClr>
              <a:buSzPts val="4500"/>
              <a:buNone/>
              <a:defRPr sz="1400">
                <a:solidFill>
                  <a:srgbClr val="9FC5E8"/>
                </a:solidFill>
              </a:defRPr>
            </a:lvl9pPr>
          </a:lstStyle>
          <a:p>
            <a:endParaRPr/>
          </a:p>
        </p:txBody>
      </p:sp>
      <p:sp>
        <p:nvSpPr>
          <p:cNvPr id="83" name="Google Shape;83;p16"/>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SzPts val="2100"/>
              <a:buChar char="•"/>
              <a:defRPr sz="2100" i="0" u="none" strike="noStrike" cap="none"/>
            </a:lvl1pPr>
            <a:lvl2pPr marL="914400" marR="0" lvl="1" indent="-342900" algn="l" rtl="0">
              <a:lnSpc>
                <a:spcPct val="90000"/>
              </a:lnSpc>
              <a:spcBef>
                <a:spcPts val="400"/>
              </a:spcBef>
              <a:spcAft>
                <a:spcPts val="0"/>
              </a:spcAft>
              <a:buSzPts val="1800"/>
              <a:buChar char="•"/>
              <a:defRPr sz="1800" i="0" u="none" strike="noStrike" cap="none"/>
            </a:lvl2pPr>
            <a:lvl3pPr marL="1371600" marR="0" lvl="2" indent="-323850" algn="l" rtl="0">
              <a:lnSpc>
                <a:spcPct val="90000"/>
              </a:lnSpc>
              <a:spcBef>
                <a:spcPts val="400"/>
              </a:spcBef>
              <a:spcAft>
                <a:spcPts val="0"/>
              </a:spcAft>
              <a:buSzPts val="1500"/>
              <a:buChar char="•"/>
              <a:defRPr sz="1500" i="0" u="none" strike="noStrike" cap="none"/>
            </a:lvl3pPr>
            <a:lvl4pPr marL="1828800" marR="0" lvl="3" indent="-317500" algn="l" rtl="0">
              <a:lnSpc>
                <a:spcPct val="90000"/>
              </a:lnSpc>
              <a:spcBef>
                <a:spcPts val="400"/>
              </a:spcBef>
              <a:spcAft>
                <a:spcPts val="0"/>
              </a:spcAft>
              <a:buSzPts val="1400"/>
              <a:buChar char="•"/>
              <a:defRPr sz="1400" i="0" u="none" strike="noStrike" cap="none"/>
            </a:lvl4pPr>
            <a:lvl5pPr marL="2286000" marR="0" lvl="4" indent="-317500" algn="l" rtl="0">
              <a:lnSpc>
                <a:spcPct val="90000"/>
              </a:lnSpc>
              <a:spcBef>
                <a:spcPts val="400"/>
              </a:spcBef>
              <a:spcAft>
                <a:spcPts val="0"/>
              </a:spcAft>
              <a:buSzPts val="1400"/>
              <a:buChar char="•"/>
              <a:defRPr sz="1400" i="0" u="none" strike="noStrike" cap="none"/>
            </a:lvl5pPr>
            <a:lvl6pPr marL="2743200" marR="0" lvl="5" indent="-317500" algn="l" rtl="0">
              <a:lnSpc>
                <a:spcPct val="90000"/>
              </a:lnSpc>
              <a:spcBef>
                <a:spcPts val="400"/>
              </a:spcBef>
              <a:spcAft>
                <a:spcPts val="0"/>
              </a:spcAft>
              <a:buSzPts val="1400"/>
              <a:buChar char="•"/>
              <a:defRPr sz="1400" i="0" u="none" strike="noStrike" cap="none"/>
            </a:lvl6pPr>
            <a:lvl7pPr marL="3200400" marR="0" lvl="6" indent="-317500" algn="l" rtl="0">
              <a:lnSpc>
                <a:spcPct val="90000"/>
              </a:lnSpc>
              <a:spcBef>
                <a:spcPts val="400"/>
              </a:spcBef>
              <a:spcAft>
                <a:spcPts val="0"/>
              </a:spcAft>
              <a:buSzPts val="1400"/>
              <a:buChar char="•"/>
              <a:defRPr sz="1400" i="0" u="none" strike="noStrike" cap="none"/>
            </a:lvl7pPr>
            <a:lvl8pPr marL="3657600" marR="0" lvl="7" indent="-317500" algn="l" rtl="0">
              <a:lnSpc>
                <a:spcPct val="90000"/>
              </a:lnSpc>
              <a:spcBef>
                <a:spcPts val="400"/>
              </a:spcBef>
              <a:spcAft>
                <a:spcPts val="0"/>
              </a:spcAft>
              <a:buSzPts val="1400"/>
              <a:buChar char="•"/>
              <a:defRPr sz="1400" i="0" u="none" strike="noStrike" cap="none"/>
            </a:lvl8pPr>
            <a:lvl9pPr marL="4114800" marR="0" lvl="8" indent="-317500" algn="l" rtl="0">
              <a:lnSpc>
                <a:spcPct val="90000"/>
              </a:lnSpc>
              <a:spcBef>
                <a:spcPts val="400"/>
              </a:spcBef>
              <a:spcAft>
                <a:spcPts val="0"/>
              </a:spcAft>
              <a:buSzPts val="1400"/>
              <a:buChar char="•"/>
              <a:defRPr sz="1400" i="0" u="none" strike="noStrike" cap="none"/>
            </a:lvl9pPr>
          </a:lstStyle>
          <a:p>
            <a:endParaRPr/>
          </a:p>
        </p:txBody>
      </p:sp>
      <p:sp>
        <p:nvSpPr>
          <p:cNvPr id="84" name="Google Shape;84;p16"/>
          <p:cNvSpPr txBox="1">
            <a:spLocks noGrp="1"/>
          </p:cNvSpPr>
          <p:nvPr>
            <p:ph type="sldNum" idx="12"/>
          </p:nvPr>
        </p:nvSpPr>
        <p:spPr>
          <a:xfrm>
            <a:off x="129956" y="4824413"/>
            <a:ext cx="384000" cy="273900"/>
          </a:xfrm>
          <a:prstGeom prst="rect">
            <a:avLst/>
          </a:prstGeom>
          <a:noFill/>
          <a:ln>
            <a:noFill/>
          </a:ln>
        </p:spPr>
        <p:txBody>
          <a:bodyPr spcFirstLastPara="1" wrap="square" lIns="68575" tIns="34275" rIns="68575" bIns="34275" anchor="ctr" anchorCtr="0">
            <a:noAutofit/>
          </a:bodyPr>
          <a:lstStyle>
            <a:lvl1pPr marL="0" marR="0" lvl="0" indent="0" algn="l" rtl="0">
              <a:spcBef>
                <a:spcPts val="0"/>
              </a:spcBef>
              <a:buNone/>
              <a:defRPr sz="900" i="0" u="none" strike="noStrike" cap="none">
                <a:solidFill>
                  <a:srgbClr val="D9D9D9"/>
                </a:solidFill>
                <a:latin typeface="Helvetica Neue Light"/>
                <a:ea typeface="Helvetica Neue Light"/>
                <a:cs typeface="Helvetica Neue Light"/>
                <a:sym typeface="Helvetica Neue Light"/>
              </a:defRPr>
            </a:lvl1pPr>
            <a:lvl2pPr marL="0" marR="0" lvl="1" indent="0" algn="l" rtl="0">
              <a:spcBef>
                <a:spcPts val="0"/>
              </a:spcBef>
              <a:buNone/>
              <a:defRPr sz="900" i="0" u="none" strike="noStrike" cap="none">
                <a:solidFill>
                  <a:srgbClr val="D9D9D9"/>
                </a:solidFill>
                <a:latin typeface="Helvetica Neue Light"/>
                <a:ea typeface="Helvetica Neue Light"/>
                <a:cs typeface="Helvetica Neue Light"/>
                <a:sym typeface="Helvetica Neue Light"/>
              </a:defRPr>
            </a:lvl2pPr>
            <a:lvl3pPr marL="0" marR="0" lvl="2" indent="0" algn="l" rtl="0">
              <a:spcBef>
                <a:spcPts val="0"/>
              </a:spcBef>
              <a:buNone/>
              <a:defRPr sz="900" i="0" u="none" strike="noStrike" cap="none">
                <a:solidFill>
                  <a:srgbClr val="D9D9D9"/>
                </a:solidFill>
                <a:latin typeface="Helvetica Neue Light"/>
                <a:ea typeface="Helvetica Neue Light"/>
                <a:cs typeface="Helvetica Neue Light"/>
                <a:sym typeface="Helvetica Neue Light"/>
              </a:defRPr>
            </a:lvl3pPr>
            <a:lvl4pPr marL="0" marR="0" lvl="3" indent="0" algn="l" rtl="0">
              <a:spcBef>
                <a:spcPts val="0"/>
              </a:spcBef>
              <a:buNone/>
              <a:defRPr sz="900" i="0" u="none" strike="noStrike" cap="none">
                <a:solidFill>
                  <a:srgbClr val="D9D9D9"/>
                </a:solidFill>
                <a:latin typeface="Helvetica Neue Light"/>
                <a:ea typeface="Helvetica Neue Light"/>
                <a:cs typeface="Helvetica Neue Light"/>
                <a:sym typeface="Helvetica Neue Light"/>
              </a:defRPr>
            </a:lvl4pPr>
            <a:lvl5pPr marL="0" marR="0" lvl="4" indent="0" algn="l" rtl="0">
              <a:spcBef>
                <a:spcPts val="0"/>
              </a:spcBef>
              <a:buNone/>
              <a:defRPr sz="900" i="0" u="none" strike="noStrike" cap="none">
                <a:solidFill>
                  <a:srgbClr val="D9D9D9"/>
                </a:solidFill>
                <a:latin typeface="Helvetica Neue Light"/>
                <a:ea typeface="Helvetica Neue Light"/>
                <a:cs typeface="Helvetica Neue Light"/>
                <a:sym typeface="Helvetica Neue Light"/>
              </a:defRPr>
            </a:lvl5pPr>
            <a:lvl6pPr marL="0" marR="0" lvl="5" indent="0" algn="l" rtl="0">
              <a:spcBef>
                <a:spcPts val="0"/>
              </a:spcBef>
              <a:buNone/>
              <a:defRPr sz="900" i="0" u="none" strike="noStrike" cap="none">
                <a:solidFill>
                  <a:srgbClr val="D9D9D9"/>
                </a:solidFill>
                <a:latin typeface="Helvetica Neue Light"/>
                <a:ea typeface="Helvetica Neue Light"/>
                <a:cs typeface="Helvetica Neue Light"/>
                <a:sym typeface="Helvetica Neue Light"/>
              </a:defRPr>
            </a:lvl6pPr>
            <a:lvl7pPr marL="0" marR="0" lvl="6" indent="0" algn="l" rtl="0">
              <a:spcBef>
                <a:spcPts val="0"/>
              </a:spcBef>
              <a:buNone/>
              <a:defRPr sz="900" i="0" u="none" strike="noStrike" cap="none">
                <a:solidFill>
                  <a:srgbClr val="D9D9D9"/>
                </a:solidFill>
                <a:latin typeface="Helvetica Neue Light"/>
                <a:ea typeface="Helvetica Neue Light"/>
                <a:cs typeface="Helvetica Neue Light"/>
                <a:sym typeface="Helvetica Neue Light"/>
              </a:defRPr>
            </a:lvl7pPr>
            <a:lvl8pPr marL="0" marR="0" lvl="7" indent="0" algn="l" rtl="0">
              <a:spcBef>
                <a:spcPts val="0"/>
              </a:spcBef>
              <a:buNone/>
              <a:defRPr sz="900" i="0" u="none" strike="noStrike" cap="none">
                <a:solidFill>
                  <a:srgbClr val="D9D9D9"/>
                </a:solidFill>
                <a:latin typeface="Helvetica Neue Light"/>
                <a:ea typeface="Helvetica Neue Light"/>
                <a:cs typeface="Helvetica Neue Light"/>
                <a:sym typeface="Helvetica Neue Light"/>
              </a:defRPr>
            </a:lvl8pPr>
            <a:lvl9pPr marL="0" marR="0" lvl="8" indent="0" algn="l" rtl="0">
              <a:spcBef>
                <a:spcPts val="0"/>
              </a:spcBef>
              <a:buNone/>
              <a:defRPr sz="900" i="0" u="none" strike="noStrike" cap="none">
                <a:solidFill>
                  <a:srgbClr val="D9D9D9"/>
                </a:solidFill>
                <a:latin typeface="Helvetica Neue Light"/>
                <a:ea typeface="Helvetica Neue Light"/>
                <a:cs typeface="Helvetica Neue Light"/>
                <a:sym typeface="Helvetica Neue Light"/>
              </a:defRPr>
            </a:lvl9pPr>
          </a:lstStyle>
          <a:p>
            <a:pPr marL="0" lvl="0" indent="0" algn="l"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6"/>
        <p:cNvGrpSpPr/>
        <p:nvPr/>
      </p:nvGrpSpPr>
      <p:grpSpPr>
        <a:xfrm>
          <a:off x="0" y="0"/>
          <a:ext cx="0" cy="0"/>
          <a:chOff x="0" y="0"/>
          <a:chExt cx="0" cy="0"/>
        </a:xfrm>
      </p:grpSpPr>
      <p:sp>
        <p:nvSpPr>
          <p:cNvPr id="87" name="Google Shape;87;p17"/>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t" anchorCtr="0"/>
          <a:lstStyle>
            <a:lvl1pPr marR="0" lvl="0" algn="l" rtl="0">
              <a:lnSpc>
                <a:spcPct val="90000"/>
              </a:lnSpc>
              <a:spcBef>
                <a:spcPts val="0"/>
              </a:spcBef>
              <a:spcAft>
                <a:spcPts val="0"/>
              </a:spcAft>
              <a:buSzPts val="3300"/>
              <a:buNone/>
              <a:defRPr sz="3300" i="0" u="none" strike="noStrike" cap="none"/>
            </a:lvl1pPr>
            <a:lvl2pPr lvl="1">
              <a:spcBef>
                <a:spcPts val="0"/>
              </a:spcBef>
              <a:spcAft>
                <a:spcPts val="0"/>
              </a:spcAft>
              <a:buSzPts val="4500"/>
              <a:buNone/>
              <a:defRPr sz="1400"/>
            </a:lvl2pPr>
            <a:lvl3pPr lvl="2">
              <a:spcBef>
                <a:spcPts val="0"/>
              </a:spcBef>
              <a:spcAft>
                <a:spcPts val="0"/>
              </a:spcAft>
              <a:buSzPts val="4500"/>
              <a:buNone/>
              <a:defRPr sz="1400"/>
            </a:lvl3pPr>
            <a:lvl4pPr lvl="3">
              <a:spcBef>
                <a:spcPts val="0"/>
              </a:spcBef>
              <a:spcAft>
                <a:spcPts val="0"/>
              </a:spcAft>
              <a:buSzPts val="4500"/>
              <a:buNone/>
              <a:defRPr sz="1400"/>
            </a:lvl4pPr>
            <a:lvl5pPr lvl="4">
              <a:spcBef>
                <a:spcPts val="0"/>
              </a:spcBef>
              <a:spcAft>
                <a:spcPts val="0"/>
              </a:spcAft>
              <a:buSzPts val="4500"/>
              <a:buNone/>
              <a:defRPr sz="1400"/>
            </a:lvl5pPr>
            <a:lvl6pPr lvl="5">
              <a:spcBef>
                <a:spcPts val="0"/>
              </a:spcBef>
              <a:spcAft>
                <a:spcPts val="0"/>
              </a:spcAft>
              <a:buSzPts val="4500"/>
              <a:buNone/>
              <a:defRPr sz="1400"/>
            </a:lvl6pPr>
            <a:lvl7pPr lvl="6">
              <a:spcBef>
                <a:spcPts val="0"/>
              </a:spcBef>
              <a:spcAft>
                <a:spcPts val="0"/>
              </a:spcAft>
              <a:buSzPts val="4500"/>
              <a:buNone/>
              <a:defRPr sz="1400"/>
            </a:lvl7pPr>
            <a:lvl8pPr lvl="7">
              <a:spcBef>
                <a:spcPts val="0"/>
              </a:spcBef>
              <a:spcAft>
                <a:spcPts val="0"/>
              </a:spcAft>
              <a:buSzPts val="4500"/>
              <a:buNone/>
              <a:defRPr sz="1400"/>
            </a:lvl8pPr>
            <a:lvl9pPr lvl="8">
              <a:spcBef>
                <a:spcPts val="0"/>
              </a:spcBef>
              <a:spcAft>
                <a:spcPts val="0"/>
              </a:spcAft>
              <a:buSzPts val="4500"/>
              <a:buNone/>
              <a:defRPr sz="1400"/>
            </a:lvl9pPr>
          </a:lstStyle>
          <a:p>
            <a:endParaRPr/>
          </a:p>
        </p:txBody>
      </p:sp>
      <p:sp>
        <p:nvSpPr>
          <p:cNvPr id="88" name="Google Shape;88;p17"/>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SzPts val="2100"/>
              <a:buChar char="•"/>
              <a:defRPr sz="2100" i="0" u="none" strike="noStrike" cap="none"/>
            </a:lvl1pPr>
            <a:lvl2pPr marL="914400" marR="0" lvl="1" indent="-342900" algn="l" rtl="0">
              <a:lnSpc>
                <a:spcPct val="90000"/>
              </a:lnSpc>
              <a:spcBef>
                <a:spcPts val="400"/>
              </a:spcBef>
              <a:spcAft>
                <a:spcPts val="0"/>
              </a:spcAft>
              <a:buSzPts val="1800"/>
              <a:buChar char="•"/>
              <a:defRPr sz="1800" i="0" u="none" strike="noStrike" cap="none"/>
            </a:lvl2pPr>
            <a:lvl3pPr marL="1371600" marR="0" lvl="2" indent="-323850" algn="l" rtl="0">
              <a:lnSpc>
                <a:spcPct val="90000"/>
              </a:lnSpc>
              <a:spcBef>
                <a:spcPts val="400"/>
              </a:spcBef>
              <a:spcAft>
                <a:spcPts val="0"/>
              </a:spcAft>
              <a:buSzPts val="1500"/>
              <a:buChar char="•"/>
              <a:defRPr sz="1500" i="0" u="none" strike="noStrike" cap="none"/>
            </a:lvl3pPr>
            <a:lvl4pPr marL="1828800" marR="0" lvl="3" indent="-317500" algn="l" rtl="0">
              <a:lnSpc>
                <a:spcPct val="90000"/>
              </a:lnSpc>
              <a:spcBef>
                <a:spcPts val="400"/>
              </a:spcBef>
              <a:spcAft>
                <a:spcPts val="0"/>
              </a:spcAft>
              <a:buSzPts val="1400"/>
              <a:buChar char="•"/>
              <a:defRPr sz="1400" i="0" u="none" strike="noStrike" cap="none"/>
            </a:lvl4pPr>
            <a:lvl5pPr marL="2286000" marR="0" lvl="4" indent="-317500" algn="l" rtl="0">
              <a:lnSpc>
                <a:spcPct val="90000"/>
              </a:lnSpc>
              <a:spcBef>
                <a:spcPts val="400"/>
              </a:spcBef>
              <a:spcAft>
                <a:spcPts val="0"/>
              </a:spcAft>
              <a:buSzPts val="1400"/>
              <a:buChar char="•"/>
              <a:defRPr sz="1400" i="0" u="none" strike="noStrike" cap="none"/>
            </a:lvl5pPr>
            <a:lvl6pPr marL="2743200" marR="0" lvl="5" indent="-317500" algn="l" rtl="0">
              <a:lnSpc>
                <a:spcPct val="90000"/>
              </a:lnSpc>
              <a:spcBef>
                <a:spcPts val="400"/>
              </a:spcBef>
              <a:spcAft>
                <a:spcPts val="0"/>
              </a:spcAft>
              <a:buSzPts val="1400"/>
              <a:buChar char="•"/>
              <a:defRPr sz="1400" i="0" u="none" strike="noStrike" cap="none"/>
            </a:lvl6pPr>
            <a:lvl7pPr marL="3200400" marR="0" lvl="6" indent="-317500" algn="l" rtl="0">
              <a:lnSpc>
                <a:spcPct val="90000"/>
              </a:lnSpc>
              <a:spcBef>
                <a:spcPts val="400"/>
              </a:spcBef>
              <a:spcAft>
                <a:spcPts val="0"/>
              </a:spcAft>
              <a:buSzPts val="1400"/>
              <a:buChar char="•"/>
              <a:defRPr sz="1400" i="0" u="none" strike="noStrike" cap="none"/>
            </a:lvl7pPr>
            <a:lvl8pPr marL="3657600" marR="0" lvl="7" indent="-317500" algn="l" rtl="0">
              <a:lnSpc>
                <a:spcPct val="90000"/>
              </a:lnSpc>
              <a:spcBef>
                <a:spcPts val="400"/>
              </a:spcBef>
              <a:spcAft>
                <a:spcPts val="0"/>
              </a:spcAft>
              <a:buSzPts val="1400"/>
              <a:buChar char="•"/>
              <a:defRPr sz="1400" i="0" u="none" strike="noStrike" cap="none"/>
            </a:lvl8pPr>
            <a:lvl9pPr marL="4114800" marR="0" lvl="8" indent="-317500" algn="l" rtl="0">
              <a:lnSpc>
                <a:spcPct val="90000"/>
              </a:lnSpc>
              <a:spcBef>
                <a:spcPts val="400"/>
              </a:spcBef>
              <a:spcAft>
                <a:spcPts val="0"/>
              </a:spcAft>
              <a:buSzPts val="1400"/>
              <a:buChar char="•"/>
              <a:defRPr sz="1400" i="0" u="none" strike="noStrike" cap="none"/>
            </a:lvl9pPr>
          </a:lstStyle>
          <a:p>
            <a:endParaRPr dirty="0"/>
          </a:p>
        </p:txBody>
      </p:sp>
      <p:sp>
        <p:nvSpPr>
          <p:cNvPr id="89" name="Google Shape;89;p17"/>
          <p:cNvSpPr txBox="1">
            <a:spLocks noGrp="1"/>
          </p:cNvSpPr>
          <p:nvPr>
            <p:ph type="sldNum" idx="12"/>
          </p:nvPr>
        </p:nvSpPr>
        <p:spPr>
          <a:xfrm rot="5400000">
            <a:off x="-9" y="114591"/>
            <a:ext cx="384000" cy="273900"/>
          </a:xfrm>
          <a:prstGeom prst="rect">
            <a:avLst/>
          </a:prstGeom>
          <a:noFill/>
          <a:ln>
            <a:noFill/>
          </a:ln>
        </p:spPr>
        <p:txBody>
          <a:bodyPr spcFirstLastPara="1" wrap="square" lIns="68575" tIns="34275" rIns="68575" bIns="34275" anchor="ctr" anchorCtr="0">
            <a:noAutofit/>
          </a:bodyPr>
          <a:lstStyle>
            <a:lvl1pPr marL="0" marR="0" lvl="0" indent="0" algn="l" rtl="0">
              <a:spcBef>
                <a:spcPts val="0"/>
              </a:spcBef>
              <a:buNone/>
              <a:defRPr sz="900" i="0" u="none" strike="noStrike" cap="none">
                <a:solidFill>
                  <a:srgbClr val="D9D9D9"/>
                </a:solidFill>
                <a:latin typeface="Helvetica Neue Light"/>
                <a:ea typeface="Helvetica Neue Light"/>
                <a:cs typeface="Helvetica Neue Light"/>
                <a:sym typeface="Helvetica Neue Light"/>
              </a:defRPr>
            </a:lvl1pPr>
            <a:lvl2pPr marL="0" marR="0" lvl="1" indent="0" algn="l" rtl="0">
              <a:spcBef>
                <a:spcPts val="0"/>
              </a:spcBef>
              <a:buNone/>
              <a:defRPr sz="900" i="0" u="none" strike="noStrike" cap="none">
                <a:solidFill>
                  <a:srgbClr val="D9D9D9"/>
                </a:solidFill>
                <a:latin typeface="Helvetica Neue Light"/>
                <a:ea typeface="Helvetica Neue Light"/>
                <a:cs typeface="Helvetica Neue Light"/>
                <a:sym typeface="Helvetica Neue Light"/>
              </a:defRPr>
            </a:lvl2pPr>
            <a:lvl3pPr marL="0" marR="0" lvl="2" indent="0" algn="l" rtl="0">
              <a:spcBef>
                <a:spcPts val="0"/>
              </a:spcBef>
              <a:buNone/>
              <a:defRPr sz="900" i="0" u="none" strike="noStrike" cap="none">
                <a:solidFill>
                  <a:srgbClr val="D9D9D9"/>
                </a:solidFill>
                <a:latin typeface="Helvetica Neue Light"/>
                <a:ea typeface="Helvetica Neue Light"/>
                <a:cs typeface="Helvetica Neue Light"/>
                <a:sym typeface="Helvetica Neue Light"/>
              </a:defRPr>
            </a:lvl3pPr>
            <a:lvl4pPr marL="0" marR="0" lvl="3" indent="0" algn="l" rtl="0">
              <a:spcBef>
                <a:spcPts val="0"/>
              </a:spcBef>
              <a:buNone/>
              <a:defRPr sz="900" i="0" u="none" strike="noStrike" cap="none">
                <a:solidFill>
                  <a:srgbClr val="D9D9D9"/>
                </a:solidFill>
                <a:latin typeface="Helvetica Neue Light"/>
                <a:ea typeface="Helvetica Neue Light"/>
                <a:cs typeface="Helvetica Neue Light"/>
                <a:sym typeface="Helvetica Neue Light"/>
              </a:defRPr>
            </a:lvl4pPr>
            <a:lvl5pPr marL="0" marR="0" lvl="4" indent="0" algn="l" rtl="0">
              <a:spcBef>
                <a:spcPts val="0"/>
              </a:spcBef>
              <a:buNone/>
              <a:defRPr sz="900" i="0" u="none" strike="noStrike" cap="none">
                <a:solidFill>
                  <a:srgbClr val="D9D9D9"/>
                </a:solidFill>
                <a:latin typeface="Helvetica Neue Light"/>
                <a:ea typeface="Helvetica Neue Light"/>
                <a:cs typeface="Helvetica Neue Light"/>
                <a:sym typeface="Helvetica Neue Light"/>
              </a:defRPr>
            </a:lvl5pPr>
            <a:lvl6pPr marL="0" marR="0" lvl="5" indent="0" algn="l" rtl="0">
              <a:spcBef>
                <a:spcPts val="0"/>
              </a:spcBef>
              <a:buNone/>
              <a:defRPr sz="900" i="0" u="none" strike="noStrike" cap="none">
                <a:solidFill>
                  <a:srgbClr val="D9D9D9"/>
                </a:solidFill>
                <a:latin typeface="Helvetica Neue Light"/>
                <a:ea typeface="Helvetica Neue Light"/>
                <a:cs typeface="Helvetica Neue Light"/>
                <a:sym typeface="Helvetica Neue Light"/>
              </a:defRPr>
            </a:lvl6pPr>
            <a:lvl7pPr marL="0" marR="0" lvl="6" indent="0" algn="l" rtl="0">
              <a:spcBef>
                <a:spcPts val="0"/>
              </a:spcBef>
              <a:buNone/>
              <a:defRPr sz="900" i="0" u="none" strike="noStrike" cap="none">
                <a:solidFill>
                  <a:srgbClr val="D9D9D9"/>
                </a:solidFill>
                <a:latin typeface="Helvetica Neue Light"/>
                <a:ea typeface="Helvetica Neue Light"/>
                <a:cs typeface="Helvetica Neue Light"/>
                <a:sym typeface="Helvetica Neue Light"/>
              </a:defRPr>
            </a:lvl7pPr>
            <a:lvl8pPr marL="0" marR="0" lvl="7" indent="0" algn="l" rtl="0">
              <a:spcBef>
                <a:spcPts val="0"/>
              </a:spcBef>
              <a:buNone/>
              <a:defRPr sz="900" i="0" u="none" strike="noStrike" cap="none">
                <a:solidFill>
                  <a:srgbClr val="D9D9D9"/>
                </a:solidFill>
                <a:latin typeface="Helvetica Neue Light"/>
                <a:ea typeface="Helvetica Neue Light"/>
                <a:cs typeface="Helvetica Neue Light"/>
                <a:sym typeface="Helvetica Neue Light"/>
              </a:defRPr>
            </a:lvl8pPr>
            <a:lvl9pPr marL="0" marR="0" lvl="8" indent="0" algn="l" rtl="0">
              <a:spcBef>
                <a:spcPts val="0"/>
              </a:spcBef>
              <a:buNone/>
              <a:defRPr sz="900" i="0" u="none" strike="noStrike" cap="none">
                <a:solidFill>
                  <a:srgbClr val="D9D9D9"/>
                </a:solidFill>
                <a:latin typeface="Helvetica Neue Light"/>
                <a:ea typeface="Helvetica Neue Light"/>
                <a:cs typeface="Helvetica Neue Light"/>
                <a:sym typeface="Helvetica Neue Light"/>
              </a:defRPr>
            </a:lvl9pPr>
          </a:lstStyle>
          <a:p>
            <a:pPr marL="0" lvl="0" indent="0" algn="l"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DB9405-96AB-43D9-97F2-C5B66BEB608A}"/>
              </a:ext>
            </a:extLst>
          </p:cNvPr>
          <p:cNvSpPr>
            <a:spLocks noGrp="1"/>
          </p:cNvSpPr>
          <p:nvPr>
            <p:ph type="title"/>
          </p:nvPr>
        </p:nvSpPr>
        <p:spPr>
          <a:xfrm>
            <a:off x="630238" y="274638"/>
            <a:ext cx="7886700" cy="993775"/>
          </a:xfrm>
        </p:spPr>
        <p:txBody>
          <a:bodyPr/>
          <a:lstStyle/>
          <a:p>
            <a:r>
              <a:rPr lang="en-US"/>
              <a:t>Click to edit Master title style</a:t>
            </a:r>
            <a:endParaRPr lang="fr-FR"/>
          </a:p>
        </p:txBody>
      </p:sp>
      <p:sp>
        <p:nvSpPr>
          <p:cNvPr id="3" name="Text Placeholder 2">
            <a:extLst>
              <a:ext uri="{FF2B5EF4-FFF2-40B4-BE49-F238E27FC236}">
                <a16:creationId xmlns:a16="http://schemas.microsoft.com/office/drawing/2014/main" id="{D552D4FE-4E48-4099-BC8C-B5465BB7A8A8}"/>
              </a:ext>
            </a:extLst>
          </p:cNvPr>
          <p:cNvSpPr>
            <a:spLocks noGrp="1"/>
          </p:cNvSpPr>
          <p:nvPr>
            <p:ph type="body" idx="1"/>
          </p:nvPr>
        </p:nvSpPr>
        <p:spPr>
          <a:xfrm>
            <a:off x="630238" y="1260475"/>
            <a:ext cx="3868737" cy="6191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48344A10-AD78-450F-B9AD-7646C8A8D8DE}"/>
              </a:ext>
            </a:extLst>
          </p:cNvPr>
          <p:cNvSpPr>
            <a:spLocks noGrp="1"/>
          </p:cNvSpPr>
          <p:nvPr>
            <p:ph sz="half" idx="2"/>
          </p:nvPr>
        </p:nvSpPr>
        <p:spPr>
          <a:xfrm>
            <a:off x="630238" y="1879600"/>
            <a:ext cx="3868737" cy="27622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5" name="Text Placeholder 4">
            <a:extLst>
              <a:ext uri="{FF2B5EF4-FFF2-40B4-BE49-F238E27FC236}">
                <a16:creationId xmlns:a16="http://schemas.microsoft.com/office/drawing/2014/main" id="{FC79BD4A-863F-4F4A-B081-BFCA7C9314A7}"/>
              </a:ext>
            </a:extLst>
          </p:cNvPr>
          <p:cNvSpPr>
            <a:spLocks noGrp="1"/>
          </p:cNvSpPr>
          <p:nvPr>
            <p:ph type="body" sz="quarter" idx="3"/>
          </p:nvPr>
        </p:nvSpPr>
        <p:spPr>
          <a:xfrm>
            <a:off x="4629150" y="1260475"/>
            <a:ext cx="3887788" cy="6191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5A2D5697-32D1-4C67-A18D-186B8BC88AF8}"/>
              </a:ext>
            </a:extLst>
          </p:cNvPr>
          <p:cNvSpPr>
            <a:spLocks noGrp="1"/>
          </p:cNvSpPr>
          <p:nvPr>
            <p:ph sz="quarter" idx="4"/>
          </p:nvPr>
        </p:nvSpPr>
        <p:spPr>
          <a:xfrm>
            <a:off x="4629150" y="1879600"/>
            <a:ext cx="3887788" cy="27622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7" name="Date Placeholder 6">
            <a:extLst>
              <a:ext uri="{FF2B5EF4-FFF2-40B4-BE49-F238E27FC236}">
                <a16:creationId xmlns:a16="http://schemas.microsoft.com/office/drawing/2014/main" id="{370E3915-A877-49AB-856C-AB5BE2CC0978}"/>
              </a:ext>
            </a:extLst>
          </p:cNvPr>
          <p:cNvSpPr>
            <a:spLocks noGrp="1"/>
          </p:cNvSpPr>
          <p:nvPr>
            <p:ph type="dt" sz="half" idx="10"/>
          </p:nvPr>
        </p:nvSpPr>
        <p:spPr>
          <a:xfrm>
            <a:off x="628650" y="4767263"/>
            <a:ext cx="2057400" cy="274637"/>
          </a:xfrm>
          <a:prstGeom prst="rect">
            <a:avLst/>
          </a:prstGeom>
        </p:spPr>
        <p:txBody>
          <a:bodyPr/>
          <a:lstStyle/>
          <a:p>
            <a:fld id="{3EB0DB08-1A43-4439-83C1-DE17F15E4E1B}" type="datetimeFigureOut">
              <a:rPr lang="fr-FR" smtClean="0"/>
              <a:t>21/05/2019</a:t>
            </a:fld>
            <a:endParaRPr lang="fr-FR"/>
          </a:p>
        </p:txBody>
      </p:sp>
      <p:sp>
        <p:nvSpPr>
          <p:cNvPr id="8" name="Footer Placeholder 7">
            <a:extLst>
              <a:ext uri="{FF2B5EF4-FFF2-40B4-BE49-F238E27FC236}">
                <a16:creationId xmlns:a16="http://schemas.microsoft.com/office/drawing/2014/main" id="{1045A8E1-8C6C-4AEE-92A2-539C696265F2}"/>
              </a:ext>
            </a:extLst>
          </p:cNvPr>
          <p:cNvSpPr>
            <a:spLocks noGrp="1"/>
          </p:cNvSpPr>
          <p:nvPr>
            <p:ph type="ftr" sz="quarter" idx="11"/>
          </p:nvPr>
        </p:nvSpPr>
        <p:spPr>
          <a:xfrm>
            <a:off x="3028950" y="4767263"/>
            <a:ext cx="3086100" cy="274637"/>
          </a:xfrm>
          <a:prstGeom prst="rect">
            <a:avLst/>
          </a:prstGeom>
        </p:spPr>
        <p:txBody>
          <a:bodyPr/>
          <a:lstStyle/>
          <a:p>
            <a:endParaRPr lang="fr-FR"/>
          </a:p>
        </p:txBody>
      </p:sp>
      <p:sp>
        <p:nvSpPr>
          <p:cNvPr id="9" name="Slide Number Placeholder 8">
            <a:extLst>
              <a:ext uri="{FF2B5EF4-FFF2-40B4-BE49-F238E27FC236}">
                <a16:creationId xmlns:a16="http://schemas.microsoft.com/office/drawing/2014/main" id="{72C0ED6B-6552-441F-9822-E42513C2CA08}"/>
              </a:ext>
            </a:extLst>
          </p:cNvPr>
          <p:cNvSpPr>
            <a:spLocks noGrp="1"/>
          </p:cNvSpPr>
          <p:nvPr>
            <p:ph type="sldNum" sz="quarter" idx="12"/>
          </p:nvPr>
        </p:nvSpPr>
        <p:spPr>
          <a:xfrm>
            <a:off x="6457950" y="4767263"/>
            <a:ext cx="2057400" cy="274637"/>
          </a:xfrm>
          <a:prstGeom prst="rect">
            <a:avLst/>
          </a:prstGeom>
        </p:spPr>
        <p:txBody>
          <a:bodyPr/>
          <a:lstStyle/>
          <a:p>
            <a:fld id="{F6569B35-A03D-4BDD-B252-E87238006C00}" type="slidenum">
              <a:rPr lang="fr-FR" smtClean="0"/>
              <a:t>‹#›</a:t>
            </a:fld>
            <a:endParaRPr lang="fr-FR"/>
          </a:p>
        </p:txBody>
      </p:sp>
    </p:spTree>
    <p:extLst>
      <p:ext uri="{BB962C8B-B14F-4D97-AF65-F5344CB8AC3E}">
        <p14:creationId xmlns:p14="http://schemas.microsoft.com/office/powerpoint/2010/main" val="346733364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B60277-1D47-440B-BFCF-0EEF4E2563C0}"/>
              </a:ext>
            </a:extLst>
          </p:cNvPr>
          <p:cNvSpPr>
            <a:spLocks noGrp="1"/>
          </p:cNvSpPr>
          <p:nvPr>
            <p:ph type="ctrTitle"/>
          </p:nvPr>
        </p:nvSpPr>
        <p:spPr>
          <a:xfrm>
            <a:off x="1143000" y="841375"/>
            <a:ext cx="6858000" cy="1790700"/>
          </a:xfrm>
        </p:spPr>
        <p:txBody>
          <a:bodyPr anchor="b"/>
          <a:lstStyle>
            <a:lvl1pPr algn="ctr">
              <a:defRPr sz="6000"/>
            </a:lvl1pPr>
          </a:lstStyle>
          <a:p>
            <a:r>
              <a:rPr lang="en-US"/>
              <a:t>Click to edit Master title style</a:t>
            </a:r>
            <a:endParaRPr lang="fr-FR"/>
          </a:p>
        </p:txBody>
      </p:sp>
      <p:sp>
        <p:nvSpPr>
          <p:cNvPr id="3" name="Subtitle 2">
            <a:extLst>
              <a:ext uri="{FF2B5EF4-FFF2-40B4-BE49-F238E27FC236}">
                <a16:creationId xmlns:a16="http://schemas.microsoft.com/office/drawing/2014/main" id="{E946A4DF-9CA8-404A-AB3F-5D3232196BF9}"/>
              </a:ext>
            </a:extLst>
          </p:cNvPr>
          <p:cNvSpPr>
            <a:spLocks noGrp="1"/>
          </p:cNvSpPr>
          <p:nvPr>
            <p:ph type="subTitle" idx="1"/>
          </p:nvPr>
        </p:nvSpPr>
        <p:spPr>
          <a:xfrm>
            <a:off x="1143000" y="2701925"/>
            <a:ext cx="6858000" cy="124142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fr-FR"/>
          </a:p>
        </p:txBody>
      </p:sp>
      <p:sp>
        <p:nvSpPr>
          <p:cNvPr id="4" name="Date Placeholder 3">
            <a:extLst>
              <a:ext uri="{FF2B5EF4-FFF2-40B4-BE49-F238E27FC236}">
                <a16:creationId xmlns:a16="http://schemas.microsoft.com/office/drawing/2014/main" id="{B1348837-4541-429A-A030-787FB55D2A41}"/>
              </a:ext>
            </a:extLst>
          </p:cNvPr>
          <p:cNvSpPr>
            <a:spLocks noGrp="1"/>
          </p:cNvSpPr>
          <p:nvPr>
            <p:ph type="dt" sz="half" idx="10"/>
          </p:nvPr>
        </p:nvSpPr>
        <p:spPr/>
        <p:txBody>
          <a:bodyPr/>
          <a:lstStyle/>
          <a:p>
            <a:fld id="{3EB0DB08-1A43-4439-83C1-DE17F15E4E1B}" type="datetimeFigureOut">
              <a:rPr lang="fr-FR" smtClean="0"/>
              <a:t>21/05/2019</a:t>
            </a:fld>
            <a:endParaRPr lang="fr-FR"/>
          </a:p>
        </p:txBody>
      </p:sp>
      <p:sp>
        <p:nvSpPr>
          <p:cNvPr id="5" name="Footer Placeholder 4">
            <a:extLst>
              <a:ext uri="{FF2B5EF4-FFF2-40B4-BE49-F238E27FC236}">
                <a16:creationId xmlns:a16="http://schemas.microsoft.com/office/drawing/2014/main" id="{9C70C06F-6DB4-4EC9-9A5C-8FD39F19ACB5}"/>
              </a:ext>
            </a:extLst>
          </p:cNvPr>
          <p:cNvSpPr>
            <a:spLocks noGrp="1"/>
          </p:cNvSpPr>
          <p:nvPr>
            <p:ph type="ftr" sz="quarter" idx="11"/>
          </p:nvPr>
        </p:nvSpPr>
        <p:spPr/>
        <p:txBody>
          <a:bodyPr/>
          <a:lstStyle/>
          <a:p>
            <a:endParaRPr lang="fr-FR"/>
          </a:p>
        </p:txBody>
      </p:sp>
      <p:sp>
        <p:nvSpPr>
          <p:cNvPr id="6" name="Slide Number Placeholder 5">
            <a:extLst>
              <a:ext uri="{FF2B5EF4-FFF2-40B4-BE49-F238E27FC236}">
                <a16:creationId xmlns:a16="http://schemas.microsoft.com/office/drawing/2014/main" id="{EEDFC56C-675A-48E3-866F-6FDF7C6AA96F}"/>
              </a:ext>
            </a:extLst>
          </p:cNvPr>
          <p:cNvSpPr>
            <a:spLocks noGrp="1"/>
          </p:cNvSpPr>
          <p:nvPr>
            <p:ph type="sldNum" sz="quarter" idx="12"/>
          </p:nvPr>
        </p:nvSpPr>
        <p:spPr/>
        <p:txBody>
          <a:bodyPr/>
          <a:lstStyle/>
          <a:p>
            <a:fld id="{F6569B35-A03D-4BDD-B252-E87238006C00}" type="slidenum">
              <a:rPr lang="fr-FR" smtClean="0"/>
              <a:t>‹#›</a:t>
            </a:fld>
            <a:endParaRPr lang="fr-FR"/>
          </a:p>
        </p:txBody>
      </p:sp>
    </p:spTree>
    <p:extLst>
      <p:ext uri="{BB962C8B-B14F-4D97-AF65-F5344CB8AC3E}">
        <p14:creationId xmlns:p14="http://schemas.microsoft.com/office/powerpoint/2010/main" val="46538232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F40082-B920-4349-9320-216CF038A5D3}"/>
              </a:ext>
            </a:extLst>
          </p:cNvPr>
          <p:cNvSpPr>
            <a:spLocks noGrp="1"/>
          </p:cNvSpPr>
          <p:nvPr>
            <p:ph type="title"/>
          </p:nvPr>
        </p:nvSpPr>
        <p:spPr/>
        <p:txBody>
          <a:bodyPr/>
          <a:lstStyle/>
          <a:p>
            <a:r>
              <a:rPr lang="en-US"/>
              <a:t>Click to edit Master title style</a:t>
            </a:r>
            <a:endParaRPr lang="fr-FR"/>
          </a:p>
        </p:txBody>
      </p:sp>
      <p:sp>
        <p:nvSpPr>
          <p:cNvPr id="3" name="Content Placeholder 2">
            <a:extLst>
              <a:ext uri="{FF2B5EF4-FFF2-40B4-BE49-F238E27FC236}">
                <a16:creationId xmlns:a16="http://schemas.microsoft.com/office/drawing/2014/main" id="{88A64CAA-8DE8-49F8-8C0A-3F99C66FD08A}"/>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Date Placeholder 3">
            <a:extLst>
              <a:ext uri="{FF2B5EF4-FFF2-40B4-BE49-F238E27FC236}">
                <a16:creationId xmlns:a16="http://schemas.microsoft.com/office/drawing/2014/main" id="{C9CEA90D-D5F5-4839-9385-5FF9E86BBDAD}"/>
              </a:ext>
            </a:extLst>
          </p:cNvPr>
          <p:cNvSpPr>
            <a:spLocks noGrp="1"/>
          </p:cNvSpPr>
          <p:nvPr>
            <p:ph type="dt" sz="half" idx="10"/>
          </p:nvPr>
        </p:nvSpPr>
        <p:spPr/>
        <p:txBody>
          <a:bodyPr/>
          <a:lstStyle/>
          <a:p>
            <a:fld id="{3EB0DB08-1A43-4439-83C1-DE17F15E4E1B}" type="datetimeFigureOut">
              <a:rPr lang="fr-FR" smtClean="0"/>
              <a:t>21/05/2019</a:t>
            </a:fld>
            <a:endParaRPr lang="fr-FR"/>
          </a:p>
        </p:txBody>
      </p:sp>
      <p:sp>
        <p:nvSpPr>
          <p:cNvPr id="5" name="Footer Placeholder 4">
            <a:extLst>
              <a:ext uri="{FF2B5EF4-FFF2-40B4-BE49-F238E27FC236}">
                <a16:creationId xmlns:a16="http://schemas.microsoft.com/office/drawing/2014/main" id="{2D261F39-0BB2-48BC-BDFD-E1FCC2118119}"/>
              </a:ext>
            </a:extLst>
          </p:cNvPr>
          <p:cNvSpPr>
            <a:spLocks noGrp="1"/>
          </p:cNvSpPr>
          <p:nvPr>
            <p:ph type="ftr" sz="quarter" idx="11"/>
          </p:nvPr>
        </p:nvSpPr>
        <p:spPr/>
        <p:txBody>
          <a:bodyPr/>
          <a:lstStyle/>
          <a:p>
            <a:endParaRPr lang="fr-FR"/>
          </a:p>
        </p:txBody>
      </p:sp>
      <p:sp>
        <p:nvSpPr>
          <p:cNvPr id="6" name="Slide Number Placeholder 5">
            <a:extLst>
              <a:ext uri="{FF2B5EF4-FFF2-40B4-BE49-F238E27FC236}">
                <a16:creationId xmlns:a16="http://schemas.microsoft.com/office/drawing/2014/main" id="{6369D7C0-6B80-4C8D-A4B1-428788C0A241}"/>
              </a:ext>
            </a:extLst>
          </p:cNvPr>
          <p:cNvSpPr>
            <a:spLocks noGrp="1"/>
          </p:cNvSpPr>
          <p:nvPr>
            <p:ph type="sldNum" sz="quarter" idx="12"/>
          </p:nvPr>
        </p:nvSpPr>
        <p:spPr/>
        <p:txBody>
          <a:bodyPr/>
          <a:lstStyle/>
          <a:p>
            <a:fld id="{F6569B35-A03D-4BDD-B252-E87238006C00}" type="slidenum">
              <a:rPr lang="fr-FR" smtClean="0"/>
              <a:t>‹#›</a:t>
            </a:fld>
            <a:endParaRPr lang="fr-FR"/>
          </a:p>
        </p:txBody>
      </p:sp>
    </p:spTree>
    <p:extLst>
      <p:ext uri="{BB962C8B-B14F-4D97-AF65-F5344CB8AC3E}">
        <p14:creationId xmlns:p14="http://schemas.microsoft.com/office/powerpoint/2010/main" val="27279435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E9D5BA-4CE2-49D5-90D9-7B7D9F007936}"/>
              </a:ext>
            </a:extLst>
          </p:cNvPr>
          <p:cNvSpPr>
            <a:spLocks noGrp="1"/>
          </p:cNvSpPr>
          <p:nvPr>
            <p:ph type="title"/>
          </p:nvPr>
        </p:nvSpPr>
        <p:spPr>
          <a:xfrm>
            <a:off x="623888" y="1282700"/>
            <a:ext cx="7886700" cy="2139950"/>
          </a:xfrm>
        </p:spPr>
        <p:txBody>
          <a:bodyPr anchor="b"/>
          <a:lstStyle>
            <a:lvl1pPr>
              <a:defRPr sz="6000"/>
            </a:lvl1pPr>
          </a:lstStyle>
          <a:p>
            <a:r>
              <a:rPr lang="en-US"/>
              <a:t>Click to edit Master title style</a:t>
            </a:r>
            <a:endParaRPr lang="fr-FR"/>
          </a:p>
        </p:txBody>
      </p:sp>
      <p:sp>
        <p:nvSpPr>
          <p:cNvPr id="3" name="Text Placeholder 2">
            <a:extLst>
              <a:ext uri="{FF2B5EF4-FFF2-40B4-BE49-F238E27FC236}">
                <a16:creationId xmlns:a16="http://schemas.microsoft.com/office/drawing/2014/main" id="{F2754A00-D0A4-4937-9878-DD8AF6CD4482}"/>
              </a:ext>
            </a:extLst>
          </p:cNvPr>
          <p:cNvSpPr>
            <a:spLocks noGrp="1"/>
          </p:cNvSpPr>
          <p:nvPr>
            <p:ph type="body" idx="1"/>
          </p:nvPr>
        </p:nvSpPr>
        <p:spPr>
          <a:xfrm>
            <a:off x="623888" y="3441700"/>
            <a:ext cx="7886700" cy="1125538"/>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EDD49130-9AC0-4C85-9BA8-05D7778A8C78}"/>
              </a:ext>
            </a:extLst>
          </p:cNvPr>
          <p:cNvSpPr>
            <a:spLocks noGrp="1"/>
          </p:cNvSpPr>
          <p:nvPr>
            <p:ph type="dt" sz="half" idx="10"/>
          </p:nvPr>
        </p:nvSpPr>
        <p:spPr/>
        <p:txBody>
          <a:bodyPr/>
          <a:lstStyle/>
          <a:p>
            <a:fld id="{3EB0DB08-1A43-4439-83C1-DE17F15E4E1B}" type="datetimeFigureOut">
              <a:rPr lang="fr-FR" smtClean="0"/>
              <a:t>21/05/2019</a:t>
            </a:fld>
            <a:endParaRPr lang="fr-FR"/>
          </a:p>
        </p:txBody>
      </p:sp>
      <p:sp>
        <p:nvSpPr>
          <p:cNvPr id="5" name="Footer Placeholder 4">
            <a:extLst>
              <a:ext uri="{FF2B5EF4-FFF2-40B4-BE49-F238E27FC236}">
                <a16:creationId xmlns:a16="http://schemas.microsoft.com/office/drawing/2014/main" id="{7350ED21-38CC-41A5-868A-1B53B28B2C35}"/>
              </a:ext>
            </a:extLst>
          </p:cNvPr>
          <p:cNvSpPr>
            <a:spLocks noGrp="1"/>
          </p:cNvSpPr>
          <p:nvPr>
            <p:ph type="ftr" sz="quarter" idx="11"/>
          </p:nvPr>
        </p:nvSpPr>
        <p:spPr/>
        <p:txBody>
          <a:bodyPr/>
          <a:lstStyle/>
          <a:p>
            <a:endParaRPr lang="fr-FR"/>
          </a:p>
        </p:txBody>
      </p:sp>
      <p:sp>
        <p:nvSpPr>
          <p:cNvPr id="6" name="Slide Number Placeholder 5">
            <a:extLst>
              <a:ext uri="{FF2B5EF4-FFF2-40B4-BE49-F238E27FC236}">
                <a16:creationId xmlns:a16="http://schemas.microsoft.com/office/drawing/2014/main" id="{60D4F539-F7C5-4451-93E0-72A40FB4D382}"/>
              </a:ext>
            </a:extLst>
          </p:cNvPr>
          <p:cNvSpPr>
            <a:spLocks noGrp="1"/>
          </p:cNvSpPr>
          <p:nvPr>
            <p:ph type="sldNum" sz="quarter" idx="12"/>
          </p:nvPr>
        </p:nvSpPr>
        <p:spPr/>
        <p:txBody>
          <a:bodyPr/>
          <a:lstStyle/>
          <a:p>
            <a:fld id="{F6569B35-A03D-4BDD-B252-E87238006C00}" type="slidenum">
              <a:rPr lang="fr-FR" smtClean="0"/>
              <a:t>‹#›</a:t>
            </a:fld>
            <a:endParaRPr lang="fr-FR"/>
          </a:p>
        </p:txBody>
      </p:sp>
    </p:spTree>
    <p:extLst>
      <p:ext uri="{BB962C8B-B14F-4D97-AF65-F5344CB8AC3E}">
        <p14:creationId xmlns:p14="http://schemas.microsoft.com/office/powerpoint/2010/main" val="356899809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9766C8-F10B-469E-BA98-9DAB9157A7F5}"/>
              </a:ext>
            </a:extLst>
          </p:cNvPr>
          <p:cNvSpPr>
            <a:spLocks noGrp="1"/>
          </p:cNvSpPr>
          <p:nvPr>
            <p:ph type="title"/>
          </p:nvPr>
        </p:nvSpPr>
        <p:spPr/>
        <p:txBody>
          <a:bodyPr/>
          <a:lstStyle/>
          <a:p>
            <a:r>
              <a:rPr lang="en-US"/>
              <a:t>Click to edit Master title style</a:t>
            </a:r>
            <a:endParaRPr lang="fr-FR"/>
          </a:p>
        </p:txBody>
      </p:sp>
      <p:sp>
        <p:nvSpPr>
          <p:cNvPr id="3" name="Content Placeholder 2">
            <a:extLst>
              <a:ext uri="{FF2B5EF4-FFF2-40B4-BE49-F238E27FC236}">
                <a16:creationId xmlns:a16="http://schemas.microsoft.com/office/drawing/2014/main" id="{3EB3F1A7-87BE-48B3-81DD-7276D3F82320}"/>
              </a:ext>
            </a:extLst>
          </p:cNvPr>
          <p:cNvSpPr>
            <a:spLocks noGrp="1"/>
          </p:cNvSpPr>
          <p:nvPr>
            <p:ph sz="half" idx="1"/>
          </p:nvPr>
        </p:nvSpPr>
        <p:spPr>
          <a:xfrm>
            <a:off x="628650" y="1370013"/>
            <a:ext cx="3867150" cy="326231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Content Placeholder 3">
            <a:extLst>
              <a:ext uri="{FF2B5EF4-FFF2-40B4-BE49-F238E27FC236}">
                <a16:creationId xmlns:a16="http://schemas.microsoft.com/office/drawing/2014/main" id="{8E9CCF7B-C602-40EC-B19C-6F7AEE6E392C}"/>
              </a:ext>
            </a:extLst>
          </p:cNvPr>
          <p:cNvSpPr>
            <a:spLocks noGrp="1"/>
          </p:cNvSpPr>
          <p:nvPr>
            <p:ph sz="half" idx="2"/>
          </p:nvPr>
        </p:nvSpPr>
        <p:spPr>
          <a:xfrm>
            <a:off x="4648200" y="1370013"/>
            <a:ext cx="3867150" cy="326231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5" name="Date Placeholder 4">
            <a:extLst>
              <a:ext uri="{FF2B5EF4-FFF2-40B4-BE49-F238E27FC236}">
                <a16:creationId xmlns:a16="http://schemas.microsoft.com/office/drawing/2014/main" id="{C9AB82E2-E2EB-4CD0-93F9-3DBDB41890AE}"/>
              </a:ext>
            </a:extLst>
          </p:cNvPr>
          <p:cNvSpPr>
            <a:spLocks noGrp="1"/>
          </p:cNvSpPr>
          <p:nvPr>
            <p:ph type="dt" sz="half" idx="10"/>
          </p:nvPr>
        </p:nvSpPr>
        <p:spPr/>
        <p:txBody>
          <a:bodyPr/>
          <a:lstStyle/>
          <a:p>
            <a:fld id="{3EB0DB08-1A43-4439-83C1-DE17F15E4E1B}" type="datetimeFigureOut">
              <a:rPr lang="fr-FR" smtClean="0"/>
              <a:t>21/05/2019</a:t>
            </a:fld>
            <a:endParaRPr lang="fr-FR"/>
          </a:p>
        </p:txBody>
      </p:sp>
      <p:sp>
        <p:nvSpPr>
          <p:cNvPr id="6" name="Footer Placeholder 5">
            <a:extLst>
              <a:ext uri="{FF2B5EF4-FFF2-40B4-BE49-F238E27FC236}">
                <a16:creationId xmlns:a16="http://schemas.microsoft.com/office/drawing/2014/main" id="{2AF9A4D0-BBB0-4EB9-9786-F86B088531B1}"/>
              </a:ext>
            </a:extLst>
          </p:cNvPr>
          <p:cNvSpPr>
            <a:spLocks noGrp="1"/>
          </p:cNvSpPr>
          <p:nvPr>
            <p:ph type="ftr" sz="quarter" idx="11"/>
          </p:nvPr>
        </p:nvSpPr>
        <p:spPr/>
        <p:txBody>
          <a:bodyPr/>
          <a:lstStyle/>
          <a:p>
            <a:endParaRPr lang="fr-FR"/>
          </a:p>
        </p:txBody>
      </p:sp>
      <p:sp>
        <p:nvSpPr>
          <p:cNvPr id="7" name="Slide Number Placeholder 6">
            <a:extLst>
              <a:ext uri="{FF2B5EF4-FFF2-40B4-BE49-F238E27FC236}">
                <a16:creationId xmlns:a16="http://schemas.microsoft.com/office/drawing/2014/main" id="{6505F9D3-A446-4CA6-ACEE-B1357A6E234B}"/>
              </a:ext>
            </a:extLst>
          </p:cNvPr>
          <p:cNvSpPr>
            <a:spLocks noGrp="1"/>
          </p:cNvSpPr>
          <p:nvPr>
            <p:ph type="sldNum" sz="quarter" idx="12"/>
          </p:nvPr>
        </p:nvSpPr>
        <p:spPr/>
        <p:txBody>
          <a:bodyPr/>
          <a:lstStyle/>
          <a:p>
            <a:fld id="{F6569B35-A03D-4BDD-B252-E87238006C00}" type="slidenum">
              <a:rPr lang="fr-FR" smtClean="0"/>
              <a:t>‹#›</a:t>
            </a:fld>
            <a:endParaRPr lang="fr-FR"/>
          </a:p>
        </p:txBody>
      </p:sp>
    </p:spTree>
    <p:extLst>
      <p:ext uri="{BB962C8B-B14F-4D97-AF65-F5344CB8AC3E}">
        <p14:creationId xmlns:p14="http://schemas.microsoft.com/office/powerpoint/2010/main" val="14530991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F4EB15-950B-43B4-B296-6AA58F0AA026}"/>
              </a:ext>
            </a:extLst>
          </p:cNvPr>
          <p:cNvSpPr>
            <a:spLocks noGrp="1"/>
          </p:cNvSpPr>
          <p:nvPr>
            <p:ph type="title"/>
          </p:nvPr>
        </p:nvSpPr>
        <p:spPr/>
        <p:txBody>
          <a:bodyPr/>
          <a:lstStyle/>
          <a:p>
            <a:r>
              <a:rPr lang="en-US"/>
              <a:t>Click to edit Master title style</a:t>
            </a:r>
            <a:endParaRPr lang="fr-FR"/>
          </a:p>
        </p:txBody>
      </p:sp>
      <p:sp>
        <p:nvSpPr>
          <p:cNvPr id="3" name="Date Placeholder 2">
            <a:extLst>
              <a:ext uri="{FF2B5EF4-FFF2-40B4-BE49-F238E27FC236}">
                <a16:creationId xmlns:a16="http://schemas.microsoft.com/office/drawing/2014/main" id="{8D645A77-AA98-4BB0-9735-958CC15983E1}"/>
              </a:ext>
            </a:extLst>
          </p:cNvPr>
          <p:cNvSpPr>
            <a:spLocks noGrp="1"/>
          </p:cNvSpPr>
          <p:nvPr>
            <p:ph type="dt" sz="half" idx="10"/>
          </p:nvPr>
        </p:nvSpPr>
        <p:spPr/>
        <p:txBody>
          <a:bodyPr/>
          <a:lstStyle/>
          <a:p>
            <a:fld id="{3EB0DB08-1A43-4439-83C1-DE17F15E4E1B}" type="datetimeFigureOut">
              <a:rPr lang="fr-FR" smtClean="0"/>
              <a:t>21/05/2019</a:t>
            </a:fld>
            <a:endParaRPr lang="fr-FR"/>
          </a:p>
        </p:txBody>
      </p:sp>
      <p:sp>
        <p:nvSpPr>
          <p:cNvPr id="4" name="Footer Placeholder 3">
            <a:extLst>
              <a:ext uri="{FF2B5EF4-FFF2-40B4-BE49-F238E27FC236}">
                <a16:creationId xmlns:a16="http://schemas.microsoft.com/office/drawing/2014/main" id="{23CFF8E4-0595-4499-A105-3260BD37AA7E}"/>
              </a:ext>
            </a:extLst>
          </p:cNvPr>
          <p:cNvSpPr>
            <a:spLocks noGrp="1"/>
          </p:cNvSpPr>
          <p:nvPr>
            <p:ph type="ftr" sz="quarter" idx="11"/>
          </p:nvPr>
        </p:nvSpPr>
        <p:spPr/>
        <p:txBody>
          <a:bodyPr/>
          <a:lstStyle/>
          <a:p>
            <a:endParaRPr lang="fr-FR"/>
          </a:p>
        </p:txBody>
      </p:sp>
      <p:sp>
        <p:nvSpPr>
          <p:cNvPr id="5" name="Slide Number Placeholder 4">
            <a:extLst>
              <a:ext uri="{FF2B5EF4-FFF2-40B4-BE49-F238E27FC236}">
                <a16:creationId xmlns:a16="http://schemas.microsoft.com/office/drawing/2014/main" id="{6C335CB7-72F4-475B-B079-869922800DA2}"/>
              </a:ext>
            </a:extLst>
          </p:cNvPr>
          <p:cNvSpPr>
            <a:spLocks noGrp="1"/>
          </p:cNvSpPr>
          <p:nvPr>
            <p:ph type="sldNum" sz="quarter" idx="12"/>
          </p:nvPr>
        </p:nvSpPr>
        <p:spPr/>
        <p:txBody>
          <a:bodyPr/>
          <a:lstStyle/>
          <a:p>
            <a:fld id="{F6569B35-A03D-4BDD-B252-E87238006C00}" type="slidenum">
              <a:rPr lang="fr-FR" smtClean="0"/>
              <a:t>‹#›</a:t>
            </a:fld>
            <a:endParaRPr lang="fr-FR"/>
          </a:p>
        </p:txBody>
      </p:sp>
    </p:spTree>
    <p:extLst>
      <p:ext uri="{BB962C8B-B14F-4D97-AF65-F5344CB8AC3E}">
        <p14:creationId xmlns:p14="http://schemas.microsoft.com/office/powerpoint/2010/main" val="195154432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731D325-54FC-42BD-9952-D87472F433D3}"/>
              </a:ext>
            </a:extLst>
          </p:cNvPr>
          <p:cNvSpPr>
            <a:spLocks noGrp="1"/>
          </p:cNvSpPr>
          <p:nvPr>
            <p:ph type="dt" sz="half" idx="10"/>
          </p:nvPr>
        </p:nvSpPr>
        <p:spPr/>
        <p:txBody>
          <a:bodyPr/>
          <a:lstStyle/>
          <a:p>
            <a:fld id="{3EB0DB08-1A43-4439-83C1-DE17F15E4E1B}" type="datetimeFigureOut">
              <a:rPr lang="fr-FR" smtClean="0"/>
              <a:t>21/05/2019</a:t>
            </a:fld>
            <a:endParaRPr lang="fr-FR"/>
          </a:p>
        </p:txBody>
      </p:sp>
      <p:sp>
        <p:nvSpPr>
          <p:cNvPr id="3" name="Footer Placeholder 2">
            <a:extLst>
              <a:ext uri="{FF2B5EF4-FFF2-40B4-BE49-F238E27FC236}">
                <a16:creationId xmlns:a16="http://schemas.microsoft.com/office/drawing/2014/main" id="{3CD99961-FCD5-4059-8A8E-D2916C91FD1F}"/>
              </a:ext>
            </a:extLst>
          </p:cNvPr>
          <p:cNvSpPr>
            <a:spLocks noGrp="1"/>
          </p:cNvSpPr>
          <p:nvPr>
            <p:ph type="ftr" sz="quarter" idx="11"/>
          </p:nvPr>
        </p:nvSpPr>
        <p:spPr/>
        <p:txBody>
          <a:bodyPr/>
          <a:lstStyle/>
          <a:p>
            <a:endParaRPr lang="fr-FR"/>
          </a:p>
        </p:txBody>
      </p:sp>
      <p:sp>
        <p:nvSpPr>
          <p:cNvPr id="4" name="Slide Number Placeholder 3">
            <a:extLst>
              <a:ext uri="{FF2B5EF4-FFF2-40B4-BE49-F238E27FC236}">
                <a16:creationId xmlns:a16="http://schemas.microsoft.com/office/drawing/2014/main" id="{BB43928C-42C4-4E09-B0AA-C448EF22B96D}"/>
              </a:ext>
            </a:extLst>
          </p:cNvPr>
          <p:cNvSpPr>
            <a:spLocks noGrp="1"/>
          </p:cNvSpPr>
          <p:nvPr>
            <p:ph type="sldNum" sz="quarter" idx="12"/>
          </p:nvPr>
        </p:nvSpPr>
        <p:spPr/>
        <p:txBody>
          <a:bodyPr/>
          <a:lstStyle/>
          <a:p>
            <a:fld id="{F6569B35-A03D-4BDD-B252-E87238006C00}" type="slidenum">
              <a:rPr lang="fr-FR" smtClean="0"/>
              <a:t>‹#›</a:t>
            </a:fld>
            <a:endParaRPr lang="fr-FR"/>
          </a:p>
        </p:txBody>
      </p:sp>
    </p:spTree>
    <p:extLst>
      <p:ext uri="{BB962C8B-B14F-4D97-AF65-F5344CB8AC3E}">
        <p14:creationId xmlns:p14="http://schemas.microsoft.com/office/powerpoint/2010/main" val="262430826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EFD192-A544-4D2D-9050-C9046D839C05}"/>
              </a:ext>
            </a:extLst>
          </p:cNvPr>
          <p:cNvSpPr>
            <a:spLocks noGrp="1"/>
          </p:cNvSpPr>
          <p:nvPr>
            <p:ph type="title"/>
          </p:nvPr>
        </p:nvSpPr>
        <p:spPr>
          <a:xfrm>
            <a:off x="630238" y="342900"/>
            <a:ext cx="2949575" cy="1200150"/>
          </a:xfrm>
        </p:spPr>
        <p:txBody>
          <a:bodyPr anchor="b"/>
          <a:lstStyle>
            <a:lvl1pPr>
              <a:defRPr sz="3200"/>
            </a:lvl1pPr>
          </a:lstStyle>
          <a:p>
            <a:r>
              <a:rPr lang="en-US"/>
              <a:t>Click to edit Master title style</a:t>
            </a:r>
            <a:endParaRPr lang="fr-FR"/>
          </a:p>
        </p:txBody>
      </p:sp>
      <p:sp>
        <p:nvSpPr>
          <p:cNvPr id="3" name="Content Placeholder 2">
            <a:extLst>
              <a:ext uri="{FF2B5EF4-FFF2-40B4-BE49-F238E27FC236}">
                <a16:creationId xmlns:a16="http://schemas.microsoft.com/office/drawing/2014/main" id="{B39D811D-E8D4-496E-8151-1FFBA580A5E1}"/>
              </a:ext>
            </a:extLst>
          </p:cNvPr>
          <p:cNvSpPr>
            <a:spLocks noGrp="1"/>
          </p:cNvSpPr>
          <p:nvPr>
            <p:ph idx="1"/>
          </p:nvPr>
        </p:nvSpPr>
        <p:spPr>
          <a:xfrm>
            <a:off x="3887788" y="741363"/>
            <a:ext cx="4629150" cy="36544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Text Placeholder 3">
            <a:extLst>
              <a:ext uri="{FF2B5EF4-FFF2-40B4-BE49-F238E27FC236}">
                <a16:creationId xmlns:a16="http://schemas.microsoft.com/office/drawing/2014/main" id="{A38AF834-958D-44E9-8B91-46F882F2333E}"/>
              </a:ext>
            </a:extLst>
          </p:cNvPr>
          <p:cNvSpPr>
            <a:spLocks noGrp="1"/>
          </p:cNvSpPr>
          <p:nvPr>
            <p:ph type="body" sz="half" idx="2"/>
          </p:nvPr>
        </p:nvSpPr>
        <p:spPr>
          <a:xfrm>
            <a:off x="630238" y="1543050"/>
            <a:ext cx="2949575" cy="28590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80000BBC-F4DE-4991-A4F9-99EA208623D6}"/>
              </a:ext>
            </a:extLst>
          </p:cNvPr>
          <p:cNvSpPr>
            <a:spLocks noGrp="1"/>
          </p:cNvSpPr>
          <p:nvPr>
            <p:ph type="dt" sz="half" idx="10"/>
          </p:nvPr>
        </p:nvSpPr>
        <p:spPr/>
        <p:txBody>
          <a:bodyPr/>
          <a:lstStyle/>
          <a:p>
            <a:fld id="{3EB0DB08-1A43-4439-83C1-DE17F15E4E1B}" type="datetimeFigureOut">
              <a:rPr lang="fr-FR" smtClean="0"/>
              <a:t>21/05/2019</a:t>
            </a:fld>
            <a:endParaRPr lang="fr-FR"/>
          </a:p>
        </p:txBody>
      </p:sp>
      <p:sp>
        <p:nvSpPr>
          <p:cNvPr id="6" name="Footer Placeholder 5">
            <a:extLst>
              <a:ext uri="{FF2B5EF4-FFF2-40B4-BE49-F238E27FC236}">
                <a16:creationId xmlns:a16="http://schemas.microsoft.com/office/drawing/2014/main" id="{A7ADDF29-F34B-4A7F-84D4-01836335EBA7}"/>
              </a:ext>
            </a:extLst>
          </p:cNvPr>
          <p:cNvSpPr>
            <a:spLocks noGrp="1"/>
          </p:cNvSpPr>
          <p:nvPr>
            <p:ph type="ftr" sz="quarter" idx="11"/>
          </p:nvPr>
        </p:nvSpPr>
        <p:spPr/>
        <p:txBody>
          <a:bodyPr/>
          <a:lstStyle/>
          <a:p>
            <a:endParaRPr lang="fr-FR"/>
          </a:p>
        </p:txBody>
      </p:sp>
      <p:sp>
        <p:nvSpPr>
          <p:cNvPr id="7" name="Slide Number Placeholder 6">
            <a:extLst>
              <a:ext uri="{FF2B5EF4-FFF2-40B4-BE49-F238E27FC236}">
                <a16:creationId xmlns:a16="http://schemas.microsoft.com/office/drawing/2014/main" id="{D92CC9FB-C89D-4867-983B-29970CB80EE5}"/>
              </a:ext>
            </a:extLst>
          </p:cNvPr>
          <p:cNvSpPr>
            <a:spLocks noGrp="1"/>
          </p:cNvSpPr>
          <p:nvPr>
            <p:ph type="sldNum" sz="quarter" idx="12"/>
          </p:nvPr>
        </p:nvSpPr>
        <p:spPr/>
        <p:txBody>
          <a:bodyPr/>
          <a:lstStyle/>
          <a:p>
            <a:fld id="{F6569B35-A03D-4BDD-B252-E87238006C00}" type="slidenum">
              <a:rPr lang="fr-FR" smtClean="0"/>
              <a:t>‹#›</a:t>
            </a:fld>
            <a:endParaRPr lang="fr-FR"/>
          </a:p>
        </p:txBody>
      </p:sp>
    </p:spTree>
    <p:extLst>
      <p:ext uri="{BB962C8B-B14F-4D97-AF65-F5344CB8AC3E}">
        <p14:creationId xmlns:p14="http://schemas.microsoft.com/office/powerpoint/2010/main" val="9739228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Blank White">
  <p:cSld name="BLANK_3">
    <p:bg>
      <p:bgPr>
        <a:solidFill>
          <a:srgbClr val="FFFFFF"/>
        </a:solidFill>
        <a:effectLst/>
      </p:bgPr>
    </p:bg>
    <p:spTree>
      <p:nvGrpSpPr>
        <p:cNvPr id="1" name="Shape 16"/>
        <p:cNvGrpSpPr/>
        <p:nvPr/>
      </p:nvGrpSpPr>
      <p:grpSpPr>
        <a:xfrm>
          <a:off x="0" y="0"/>
          <a:ext cx="0" cy="0"/>
          <a:chOff x="0" y="0"/>
          <a:chExt cx="0" cy="0"/>
        </a:xfrm>
      </p:grpSpPr>
      <p:sp>
        <p:nvSpPr>
          <p:cNvPr id="17" name="Google Shape;17;p4"/>
          <p:cNvSpPr txBox="1">
            <a:spLocks noGrp="1"/>
          </p:cNvSpPr>
          <p:nvPr>
            <p:ph type="sldNum" idx="12"/>
          </p:nvPr>
        </p:nvSpPr>
        <p:spPr>
          <a:xfrm>
            <a:off x="129956" y="4824413"/>
            <a:ext cx="384000" cy="273900"/>
          </a:xfrm>
          <a:prstGeom prst="rect">
            <a:avLst/>
          </a:prstGeom>
          <a:noFill/>
          <a:ln>
            <a:noFill/>
          </a:ln>
        </p:spPr>
        <p:txBody>
          <a:bodyPr spcFirstLastPara="1" wrap="square" lIns="68575" tIns="34275" rIns="68575" bIns="34275" anchor="ctr" anchorCtr="0">
            <a:noAutofit/>
          </a:bodyPr>
          <a:lstStyle>
            <a:lvl1pPr marL="0" marR="0" lvl="0" indent="0" algn="l" rtl="0">
              <a:spcBef>
                <a:spcPts val="0"/>
              </a:spcBef>
              <a:buNone/>
              <a:defRPr sz="900" i="0" u="none" strike="noStrike" cap="none">
                <a:solidFill>
                  <a:srgbClr val="FFFFFF"/>
                </a:solidFill>
                <a:latin typeface="Roboto Light"/>
                <a:ea typeface="Roboto Light"/>
                <a:cs typeface="Roboto Light"/>
                <a:sym typeface="Roboto Light"/>
              </a:defRPr>
            </a:lvl1pPr>
            <a:lvl2pPr marL="0" marR="0" lvl="1" indent="0" algn="l" rtl="0">
              <a:spcBef>
                <a:spcPts val="0"/>
              </a:spcBef>
              <a:buNone/>
              <a:defRPr sz="900" i="0" u="none" strike="noStrike" cap="none">
                <a:solidFill>
                  <a:srgbClr val="FFFFFF"/>
                </a:solidFill>
                <a:latin typeface="Roboto Light"/>
                <a:ea typeface="Roboto Light"/>
                <a:cs typeface="Roboto Light"/>
                <a:sym typeface="Roboto Light"/>
              </a:defRPr>
            </a:lvl2pPr>
            <a:lvl3pPr marL="0" marR="0" lvl="2" indent="0" algn="l" rtl="0">
              <a:spcBef>
                <a:spcPts val="0"/>
              </a:spcBef>
              <a:buNone/>
              <a:defRPr sz="900" i="0" u="none" strike="noStrike" cap="none">
                <a:solidFill>
                  <a:srgbClr val="FFFFFF"/>
                </a:solidFill>
                <a:latin typeface="Roboto Light"/>
                <a:ea typeface="Roboto Light"/>
                <a:cs typeface="Roboto Light"/>
                <a:sym typeface="Roboto Light"/>
              </a:defRPr>
            </a:lvl3pPr>
            <a:lvl4pPr marL="0" marR="0" lvl="3" indent="0" algn="l" rtl="0">
              <a:spcBef>
                <a:spcPts val="0"/>
              </a:spcBef>
              <a:buNone/>
              <a:defRPr sz="900" i="0" u="none" strike="noStrike" cap="none">
                <a:solidFill>
                  <a:srgbClr val="FFFFFF"/>
                </a:solidFill>
                <a:latin typeface="Roboto Light"/>
                <a:ea typeface="Roboto Light"/>
                <a:cs typeface="Roboto Light"/>
                <a:sym typeface="Roboto Light"/>
              </a:defRPr>
            </a:lvl4pPr>
            <a:lvl5pPr marL="0" marR="0" lvl="4" indent="0" algn="l" rtl="0">
              <a:spcBef>
                <a:spcPts val="0"/>
              </a:spcBef>
              <a:buNone/>
              <a:defRPr sz="900" i="0" u="none" strike="noStrike" cap="none">
                <a:solidFill>
                  <a:srgbClr val="FFFFFF"/>
                </a:solidFill>
                <a:latin typeface="Roboto Light"/>
                <a:ea typeface="Roboto Light"/>
                <a:cs typeface="Roboto Light"/>
                <a:sym typeface="Roboto Light"/>
              </a:defRPr>
            </a:lvl5pPr>
            <a:lvl6pPr marL="0" marR="0" lvl="5" indent="0" algn="l" rtl="0">
              <a:spcBef>
                <a:spcPts val="0"/>
              </a:spcBef>
              <a:buNone/>
              <a:defRPr sz="900" i="0" u="none" strike="noStrike" cap="none">
                <a:solidFill>
                  <a:srgbClr val="FFFFFF"/>
                </a:solidFill>
                <a:latin typeface="Roboto Light"/>
                <a:ea typeface="Roboto Light"/>
                <a:cs typeface="Roboto Light"/>
                <a:sym typeface="Roboto Light"/>
              </a:defRPr>
            </a:lvl6pPr>
            <a:lvl7pPr marL="0" marR="0" lvl="6" indent="0" algn="l" rtl="0">
              <a:spcBef>
                <a:spcPts val="0"/>
              </a:spcBef>
              <a:buNone/>
              <a:defRPr sz="900" i="0" u="none" strike="noStrike" cap="none">
                <a:solidFill>
                  <a:srgbClr val="FFFFFF"/>
                </a:solidFill>
                <a:latin typeface="Roboto Light"/>
                <a:ea typeface="Roboto Light"/>
                <a:cs typeface="Roboto Light"/>
                <a:sym typeface="Roboto Light"/>
              </a:defRPr>
            </a:lvl7pPr>
            <a:lvl8pPr marL="0" marR="0" lvl="7" indent="0" algn="l" rtl="0">
              <a:spcBef>
                <a:spcPts val="0"/>
              </a:spcBef>
              <a:buNone/>
              <a:defRPr sz="900" i="0" u="none" strike="noStrike" cap="none">
                <a:solidFill>
                  <a:srgbClr val="FFFFFF"/>
                </a:solidFill>
                <a:latin typeface="Roboto Light"/>
                <a:ea typeface="Roboto Light"/>
                <a:cs typeface="Roboto Light"/>
                <a:sym typeface="Roboto Light"/>
              </a:defRPr>
            </a:lvl8pPr>
            <a:lvl9pPr marL="0" marR="0" lvl="8" indent="0" algn="l" rtl="0">
              <a:spcBef>
                <a:spcPts val="0"/>
              </a:spcBef>
              <a:buNone/>
              <a:defRPr sz="900" i="0" u="none" strike="noStrike" cap="none">
                <a:solidFill>
                  <a:srgbClr val="FFFFFF"/>
                </a:solidFill>
                <a:latin typeface="Roboto Light"/>
                <a:ea typeface="Roboto Light"/>
                <a:cs typeface="Roboto Light"/>
                <a:sym typeface="Roboto Light"/>
              </a:defRPr>
            </a:lvl9pPr>
          </a:lstStyle>
          <a:p>
            <a:pPr marL="0" lvl="0" indent="0" algn="l" rtl="0">
              <a:spcBef>
                <a:spcPts val="0"/>
              </a:spcBef>
              <a:spcAft>
                <a:spcPts val="0"/>
              </a:spcAft>
              <a:buNone/>
            </a:pPr>
            <a:fld id="{00000000-1234-1234-1234-123412341234}" type="slidenum">
              <a:rPr lang="en"/>
              <a:t>‹#›</a:t>
            </a:fld>
            <a:endParaRPr dirty="0"/>
          </a:p>
        </p:txBody>
      </p:sp>
      <p:sp>
        <p:nvSpPr>
          <p:cNvPr id="18" name="Google Shape;18;p4"/>
          <p:cNvSpPr txBox="1"/>
          <p:nvPr/>
        </p:nvSpPr>
        <p:spPr>
          <a:xfrm>
            <a:off x="457200" y="4824413"/>
            <a:ext cx="1646700" cy="273900"/>
          </a:xfrm>
          <a:prstGeom prst="rect">
            <a:avLst/>
          </a:prstGeom>
          <a:noFill/>
          <a:ln>
            <a:noFill/>
          </a:ln>
        </p:spPr>
        <p:txBody>
          <a:bodyPr spcFirstLastPara="1" wrap="square" lIns="68575" tIns="68575" rIns="68575" bIns="68575" anchor="t" anchorCtr="0">
            <a:noAutofit/>
          </a:bodyPr>
          <a:lstStyle/>
          <a:p>
            <a:pPr marL="0" lvl="0" indent="0" algn="ctr" rtl="0">
              <a:spcBef>
                <a:spcPts val="0"/>
              </a:spcBef>
              <a:spcAft>
                <a:spcPts val="0"/>
              </a:spcAft>
              <a:buNone/>
            </a:pPr>
            <a:r>
              <a:rPr lang="en" sz="1100">
                <a:solidFill>
                  <a:srgbClr val="FFFFFF"/>
                </a:solidFill>
                <a:latin typeface="Roboto Thin"/>
                <a:ea typeface="Roboto Thin"/>
                <a:cs typeface="Roboto Thin"/>
                <a:sym typeface="Roboto Thin"/>
              </a:rPr>
              <a:t>© Atlas AI  - Confldential</a:t>
            </a:r>
            <a:endParaRPr sz="1100" dirty="0">
              <a:solidFill>
                <a:srgbClr val="FFFFFF"/>
              </a:solidFill>
              <a:latin typeface="Roboto Thin"/>
              <a:ea typeface="Roboto Thin"/>
              <a:cs typeface="Roboto Thin"/>
              <a:sym typeface="Roboto Thin"/>
            </a:endParaRPr>
          </a:p>
        </p:txBody>
      </p:sp>
      <p:pic>
        <p:nvPicPr>
          <p:cNvPr id="19" name="Google Shape;19;p4"/>
          <p:cNvPicPr preferRelativeResize="0"/>
          <p:nvPr/>
        </p:nvPicPr>
        <p:blipFill>
          <a:blip r:embed="rId2">
            <a:alphaModFix/>
          </a:blip>
          <a:stretch>
            <a:fillRect/>
          </a:stretch>
        </p:blipFill>
        <p:spPr>
          <a:xfrm>
            <a:off x="8326163" y="4370625"/>
            <a:ext cx="682257" cy="682257"/>
          </a:xfrm>
          <a:prstGeom prst="rect">
            <a:avLst/>
          </a:prstGeom>
          <a:noFill/>
          <a:ln>
            <a:noFill/>
          </a:ln>
        </p:spPr>
      </p:pic>
      <p:sp>
        <p:nvSpPr>
          <p:cNvPr id="20" name="Google Shape;20;p4"/>
          <p:cNvSpPr txBox="1">
            <a:spLocks noGrp="1"/>
          </p:cNvSpPr>
          <p:nvPr>
            <p:ph type="sldNum" idx="2"/>
          </p:nvPr>
        </p:nvSpPr>
        <p:spPr>
          <a:xfrm>
            <a:off x="129956" y="4824413"/>
            <a:ext cx="384000" cy="273900"/>
          </a:xfrm>
          <a:prstGeom prst="rect">
            <a:avLst/>
          </a:prstGeom>
          <a:noFill/>
          <a:ln>
            <a:noFill/>
          </a:ln>
        </p:spPr>
        <p:txBody>
          <a:bodyPr spcFirstLastPara="1" wrap="square" lIns="68575" tIns="34275" rIns="68575" bIns="34275" anchor="ctr" anchorCtr="0">
            <a:noAutofit/>
          </a:bodyPr>
          <a:lstStyle>
            <a:lvl1pPr marL="0" marR="0" lvl="0" indent="0" algn="l" rtl="0">
              <a:spcBef>
                <a:spcPts val="0"/>
              </a:spcBef>
              <a:buNone/>
              <a:defRPr sz="900" i="0" u="none" strike="noStrike" cap="none">
                <a:solidFill>
                  <a:srgbClr val="282828"/>
                </a:solidFill>
                <a:latin typeface="Roboto Light"/>
                <a:ea typeface="Roboto Light"/>
                <a:cs typeface="Roboto Light"/>
                <a:sym typeface="Roboto Light"/>
              </a:defRPr>
            </a:lvl1pPr>
            <a:lvl2pPr marL="0" marR="0" lvl="1" indent="0" algn="l" rtl="0">
              <a:spcBef>
                <a:spcPts val="0"/>
              </a:spcBef>
              <a:buNone/>
              <a:defRPr sz="900" i="0" u="none" strike="noStrike" cap="none">
                <a:solidFill>
                  <a:srgbClr val="282828"/>
                </a:solidFill>
                <a:latin typeface="Roboto Light"/>
                <a:ea typeface="Roboto Light"/>
                <a:cs typeface="Roboto Light"/>
                <a:sym typeface="Roboto Light"/>
              </a:defRPr>
            </a:lvl2pPr>
            <a:lvl3pPr marL="0" marR="0" lvl="2" indent="0" algn="l" rtl="0">
              <a:spcBef>
                <a:spcPts val="0"/>
              </a:spcBef>
              <a:buNone/>
              <a:defRPr sz="900" i="0" u="none" strike="noStrike" cap="none">
                <a:solidFill>
                  <a:srgbClr val="282828"/>
                </a:solidFill>
                <a:latin typeface="Roboto Light"/>
                <a:ea typeface="Roboto Light"/>
                <a:cs typeface="Roboto Light"/>
                <a:sym typeface="Roboto Light"/>
              </a:defRPr>
            </a:lvl3pPr>
            <a:lvl4pPr marL="0" marR="0" lvl="3" indent="0" algn="l" rtl="0">
              <a:spcBef>
                <a:spcPts val="0"/>
              </a:spcBef>
              <a:buNone/>
              <a:defRPr sz="900" i="0" u="none" strike="noStrike" cap="none">
                <a:solidFill>
                  <a:srgbClr val="282828"/>
                </a:solidFill>
                <a:latin typeface="Roboto Light"/>
                <a:ea typeface="Roboto Light"/>
                <a:cs typeface="Roboto Light"/>
                <a:sym typeface="Roboto Light"/>
              </a:defRPr>
            </a:lvl4pPr>
            <a:lvl5pPr marL="0" marR="0" lvl="4" indent="0" algn="l" rtl="0">
              <a:spcBef>
                <a:spcPts val="0"/>
              </a:spcBef>
              <a:buNone/>
              <a:defRPr sz="900" i="0" u="none" strike="noStrike" cap="none">
                <a:solidFill>
                  <a:srgbClr val="282828"/>
                </a:solidFill>
                <a:latin typeface="Roboto Light"/>
                <a:ea typeface="Roboto Light"/>
                <a:cs typeface="Roboto Light"/>
                <a:sym typeface="Roboto Light"/>
              </a:defRPr>
            </a:lvl5pPr>
            <a:lvl6pPr marL="0" marR="0" lvl="5" indent="0" algn="l" rtl="0">
              <a:spcBef>
                <a:spcPts val="0"/>
              </a:spcBef>
              <a:buNone/>
              <a:defRPr sz="900" i="0" u="none" strike="noStrike" cap="none">
                <a:solidFill>
                  <a:srgbClr val="282828"/>
                </a:solidFill>
                <a:latin typeface="Roboto Light"/>
                <a:ea typeface="Roboto Light"/>
                <a:cs typeface="Roboto Light"/>
                <a:sym typeface="Roboto Light"/>
              </a:defRPr>
            </a:lvl6pPr>
            <a:lvl7pPr marL="0" marR="0" lvl="6" indent="0" algn="l" rtl="0">
              <a:spcBef>
                <a:spcPts val="0"/>
              </a:spcBef>
              <a:buNone/>
              <a:defRPr sz="900" i="0" u="none" strike="noStrike" cap="none">
                <a:solidFill>
                  <a:srgbClr val="282828"/>
                </a:solidFill>
                <a:latin typeface="Roboto Light"/>
                <a:ea typeface="Roboto Light"/>
                <a:cs typeface="Roboto Light"/>
                <a:sym typeface="Roboto Light"/>
              </a:defRPr>
            </a:lvl7pPr>
            <a:lvl8pPr marL="0" marR="0" lvl="7" indent="0" algn="l" rtl="0">
              <a:spcBef>
                <a:spcPts val="0"/>
              </a:spcBef>
              <a:buNone/>
              <a:defRPr sz="900" i="0" u="none" strike="noStrike" cap="none">
                <a:solidFill>
                  <a:srgbClr val="282828"/>
                </a:solidFill>
                <a:latin typeface="Roboto Light"/>
                <a:ea typeface="Roboto Light"/>
                <a:cs typeface="Roboto Light"/>
                <a:sym typeface="Roboto Light"/>
              </a:defRPr>
            </a:lvl8pPr>
            <a:lvl9pPr marL="0" marR="0" lvl="8" indent="0" algn="l" rtl="0">
              <a:spcBef>
                <a:spcPts val="0"/>
              </a:spcBef>
              <a:buNone/>
              <a:defRPr sz="900" i="0" u="none" strike="noStrike" cap="none">
                <a:solidFill>
                  <a:srgbClr val="282828"/>
                </a:solidFill>
                <a:latin typeface="Roboto Light"/>
                <a:ea typeface="Roboto Light"/>
                <a:cs typeface="Roboto Light"/>
                <a:sym typeface="Roboto Light"/>
              </a:defRPr>
            </a:lvl9pPr>
          </a:lstStyle>
          <a:p>
            <a:pPr marL="0" lvl="0" indent="0" algn="l" rtl="0">
              <a:spcBef>
                <a:spcPts val="0"/>
              </a:spcBef>
              <a:spcAft>
                <a:spcPts val="0"/>
              </a:spcAft>
              <a:buNone/>
            </a:pPr>
            <a:fld id="{00000000-1234-1234-1234-123412341234}" type="slidenum">
              <a:rPr lang="en"/>
              <a:t>‹#›</a:t>
            </a:fld>
            <a:endParaRPr dirty="0"/>
          </a:p>
        </p:txBody>
      </p:sp>
      <p:sp>
        <p:nvSpPr>
          <p:cNvPr id="21" name="Google Shape;21;p4"/>
          <p:cNvSpPr txBox="1"/>
          <p:nvPr/>
        </p:nvSpPr>
        <p:spPr>
          <a:xfrm>
            <a:off x="457200" y="4824413"/>
            <a:ext cx="1646700" cy="273900"/>
          </a:xfrm>
          <a:prstGeom prst="rect">
            <a:avLst/>
          </a:prstGeom>
          <a:noFill/>
          <a:ln>
            <a:noFill/>
          </a:ln>
        </p:spPr>
        <p:txBody>
          <a:bodyPr spcFirstLastPara="1" wrap="square" lIns="68575" tIns="68575" rIns="68575" bIns="68575" anchor="t" anchorCtr="0">
            <a:noAutofit/>
          </a:bodyPr>
          <a:lstStyle/>
          <a:p>
            <a:pPr marL="0" lvl="0" indent="0" algn="ctr" rtl="0">
              <a:spcBef>
                <a:spcPts val="0"/>
              </a:spcBef>
              <a:spcAft>
                <a:spcPts val="0"/>
              </a:spcAft>
              <a:buNone/>
            </a:pPr>
            <a:r>
              <a:rPr lang="en" sz="1100">
                <a:solidFill>
                  <a:srgbClr val="282828"/>
                </a:solidFill>
                <a:latin typeface="Roboto Thin"/>
                <a:ea typeface="Roboto Thin"/>
                <a:cs typeface="Roboto Thin"/>
                <a:sym typeface="Roboto Thin"/>
              </a:rPr>
              <a:t>© Atlas AI  - Confidential</a:t>
            </a:r>
            <a:endParaRPr sz="1100" dirty="0">
              <a:solidFill>
                <a:srgbClr val="282828"/>
              </a:solidFill>
              <a:latin typeface="Roboto Thin"/>
              <a:ea typeface="Roboto Thin"/>
              <a:cs typeface="Roboto Thin"/>
              <a:sym typeface="Roboto Thin"/>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1DB35C-8BB4-45E1-B9E7-FB4FD34EE58B}"/>
              </a:ext>
            </a:extLst>
          </p:cNvPr>
          <p:cNvSpPr>
            <a:spLocks noGrp="1"/>
          </p:cNvSpPr>
          <p:nvPr>
            <p:ph type="title"/>
          </p:nvPr>
        </p:nvSpPr>
        <p:spPr>
          <a:xfrm>
            <a:off x="630238" y="342900"/>
            <a:ext cx="2949575" cy="1200150"/>
          </a:xfrm>
        </p:spPr>
        <p:txBody>
          <a:bodyPr anchor="b"/>
          <a:lstStyle>
            <a:lvl1pPr>
              <a:defRPr sz="3200"/>
            </a:lvl1pPr>
          </a:lstStyle>
          <a:p>
            <a:r>
              <a:rPr lang="en-US"/>
              <a:t>Click to edit Master title style</a:t>
            </a:r>
            <a:endParaRPr lang="fr-FR"/>
          </a:p>
        </p:txBody>
      </p:sp>
      <p:sp>
        <p:nvSpPr>
          <p:cNvPr id="3" name="Picture Placeholder 2">
            <a:extLst>
              <a:ext uri="{FF2B5EF4-FFF2-40B4-BE49-F238E27FC236}">
                <a16:creationId xmlns:a16="http://schemas.microsoft.com/office/drawing/2014/main" id="{9B871333-A602-4271-99DB-0B605D661E6A}"/>
              </a:ext>
            </a:extLst>
          </p:cNvPr>
          <p:cNvSpPr>
            <a:spLocks noGrp="1"/>
          </p:cNvSpPr>
          <p:nvPr>
            <p:ph type="pic" idx="1"/>
          </p:nvPr>
        </p:nvSpPr>
        <p:spPr>
          <a:xfrm>
            <a:off x="3887788" y="741363"/>
            <a:ext cx="4629150" cy="36544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Text Placeholder 3">
            <a:extLst>
              <a:ext uri="{FF2B5EF4-FFF2-40B4-BE49-F238E27FC236}">
                <a16:creationId xmlns:a16="http://schemas.microsoft.com/office/drawing/2014/main" id="{E9CA99B4-5123-43E5-AE9A-17E578019516}"/>
              </a:ext>
            </a:extLst>
          </p:cNvPr>
          <p:cNvSpPr>
            <a:spLocks noGrp="1"/>
          </p:cNvSpPr>
          <p:nvPr>
            <p:ph type="body" sz="half" idx="2"/>
          </p:nvPr>
        </p:nvSpPr>
        <p:spPr>
          <a:xfrm>
            <a:off x="630238" y="1543050"/>
            <a:ext cx="2949575" cy="28590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CE702A94-FDF8-460B-A310-7248F6E8EF4A}"/>
              </a:ext>
            </a:extLst>
          </p:cNvPr>
          <p:cNvSpPr>
            <a:spLocks noGrp="1"/>
          </p:cNvSpPr>
          <p:nvPr>
            <p:ph type="dt" sz="half" idx="10"/>
          </p:nvPr>
        </p:nvSpPr>
        <p:spPr/>
        <p:txBody>
          <a:bodyPr/>
          <a:lstStyle/>
          <a:p>
            <a:fld id="{3EB0DB08-1A43-4439-83C1-DE17F15E4E1B}" type="datetimeFigureOut">
              <a:rPr lang="fr-FR" smtClean="0"/>
              <a:t>21/05/2019</a:t>
            </a:fld>
            <a:endParaRPr lang="fr-FR"/>
          </a:p>
        </p:txBody>
      </p:sp>
      <p:sp>
        <p:nvSpPr>
          <p:cNvPr id="6" name="Footer Placeholder 5">
            <a:extLst>
              <a:ext uri="{FF2B5EF4-FFF2-40B4-BE49-F238E27FC236}">
                <a16:creationId xmlns:a16="http://schemas.microsoft.com/office/drawing/2014/main" id="{1B2D2870-63E3-429F-97B3-AA2352ADB654}"/>
              </a:ext>
            </a:extLst>
          </p:cNvPr>
          <p:cNvSpPr>
            <a:spLocks noGrp="1"/>
          </p:cNvSpPr>
          <p:nvPr>
            <p:ph type="ftr" sz="quarter" idx="11"/>
          </p:nvPr>
        </p:nvSpPr>
        <p:spPr/>
        <p:txBody>
          <a:bodyPr/>
          <a:lstStyle/>
          <a:p>
            <a:endParaRPr lang="fr-FR"/>
          </a:p>
        </p:txBody>
      </p:sp>
      <p:sp>
        <p:nvSpPr>
          <p:cNvPr id="7" name="Slide Number Placeholder 6">
            <a:extLst>
              <a:ext uri="{FF2B5EF4-FFF2-40B4-BE49-F238E27FC236}">
                <a16:creationId xmlns:a16="http://schemas.microsoft.com/office/drawing/2014/main" id="{0CC37762-827F-4185-A7C0-0E9B5E6B4FE8}"/>
              </a:ext>
            </a:extLst>
          </p:cNvPr>
          <p:cNvSpPr>
            <a:spLocks noGrp="1"/>
          </p:cNvSpPr>
          <p:nvPr>
            <p:ph type="sldNum" sz="quarter" idx="12"/>
          </p:nvPr>
        </p:nvSpPr>
        <p:spPr/>
        <p:txBody>
          <a:bodyPr/>
          <a:lstStyle/>
          <a:p>
            <a:fld id="{F6569B35-A03D-4BDD-B252-E87238006C00}" type="slidenum">
              <a:rPr lang="fr-FR" smtClean="0"/>
              <a:t>‹#›</a:t>
            </a:fld>
            <a:endParaRPr lang="fr-FR"/>
          </a:p>
        </p:txBody>
      </p:sp>
    </p:spTree>
    <p:extLst>
      <p:ext uri="{BB962C8B-B14F-4D97-AF65-F5344CB8AC3E}">
        <p14:creationId xmlns:p14="http://schemas.microsoft.com/office/powerpoint/2010/main" val="411346206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F234DB-C5A0-4F23-91D5-3DAA78A179F8}"/>
              </a:ext>
            </a:extLst>
          </p:cNvPr>
          <p:cNvSpPr>
            <a:spLocks noGrp="1"/>
          </p:cNvSpPr>
          <p:nvPr>
            <p:ph type="title"/>
          </p:nvPr>
        </p:nvSpPr>
        <p:spPr/>
        <p:txBody>
          <a:bodyPr/>
          <a:lstStyle/>
          <a:p>
            <a:r>
              <a:rPr lang="en-US"/>
              <a:t>Click to edit Master title style</a:t>
            </a:r>
            <a:endParaRPr lang="fr-FR"/>
          </a:p>
        </p:txBody>
      </p:sp>
      <p:sp>
        <p:nvSpPr>
          <p:cNvPr id="3" name="Vertical Text Placeholder 2">
            <a:extLst>
              <a:ext uri="{FF2B5EF4-FFF2-40B4-BE49-F238E27FC236}">
                <a16:creationId xmlns:a16="http://schemas.microsoft.com/office/drawing/2014/main" id="{ECCAE74B-20F8-41F4-A216-A45CDD8099CF}"/>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Date Placeholder 3">
            <a:extLst>
              <a:ext uri="{FF2B5EF4-FFF2-40B4-BE49-F238E27FC236}">
                <a16:creationId xmlns:a16="http://schemas.microsoft.com/office/drawing/2014/main" id="{1DD61621-56FE-4608-976A-2945605012CC}"/>
              </a:ext>
            </a:extLst>
          </p:cNvPr>
          <p:cNvSpPr>
            <a:spLocks noGrp="1"/>
          </p:cNvSpPr>
          <p:nvPr>
            <p:ph type="dt" sz="half" idx="10"/>
          </p:nvPr>
        </p:nvSpPr>
        <p:spPr/>
        <p:txBody>
          <a:bodyPr/>
          <a:lstStyle/>
          <a:p>
            <a:fld id="{3EB0DB08-1A43-4439-83C1-DE17F15E4E1B}" type="datetimeFigureOut">
              <a:rPr lang="fr-FR" smtClean="0"/>
              <a:t>21/05/2019</a:t>
            </a:fld>
            <a:endParaRPr lang="fr-FR"/>
          </a:p>
        </p:txBody>
      </p:sp>
      <p:sp>
        <p:nvSpPr>
          <p:cNvPr id="5" name="Footer Placeholder 4">
            <a:extLst>
              <a:ext uri="{FF2B5EF4-FFF2-40B4-BE49-F238E27FC236}">
                <a16:creationId xmlns:a16="http://schemas.microsoft.com/office/drawing/2014/main" id="{F3551C50-2181-455E-AC4B-6E5EFE149894}"/>
              </a:ext>
            </a:extLst>
          </p:cNvPr>
          <p:cNvSpPr>
            <a:spLocks noGrp="1"/>
          </p:cNvSpPr>
          <p:nvPr>
            <p:ph type="ftr" sz="quarter" idx="11"/>
          </p:nvPr>
        </p:nvSpPr>
        <p:spPr/>
        <p:txBody>
          <a:bodyPr/>
          <a:lstStyle/>
          <a:p>
            <a:endParaRPr lang="fr-FR"/>
          </a:p>
        </p:txBody>
      </p:sp>
      <p:sp>
        <p:nvSpPr>
          <p:cNvPr id="6" name="Slide Number Placeholder 5">
            <a:extLst>
              <a:ext uri="{FF2B5EF4-FFF2-40B4-BE49-F238E27FC236}">
                <a16:creationId xmlns:a16="http://schemas.microsoft.com/office/drawing/2014/main" id="{9E80D042-180C-4CFB-8E72-AC56AE7D4136}"/>
              </a:ext>
            </a:extLst>
          </p:cNvPr>
          <p:cNvSpPr>
            <a:spLocks noGrp="1"/>
          </p:cNvSpPr>
          <p:nvPr>
            <p:ph type="sldNum" sz="quarter" idx="12"/>
          </p:nvPr>
        </p:nvSpPr>
        <p:spPr/>
        <p:txBody>
          <a:bodyPr/>
          <a:lstStyle/>
          <a:p>
            <a:fld id="{F6569B35-A03D-4BDD-B252-E87238006C00}" type="slidenum">
              <a:rPr lang="fr-FR" smtClean="0"/>
              <a:t>‹#›</a:t>
            </a:fld>
            <a:endParaRPr lang="fr-FR"/>
          </a:p>
        </p:txBody>
      </p:sp>
    </p:spTree>
    <p:extLst>
      <p:ext uri="{BB962C8B-B14F-4D97-AF65-F5344CB8AC3E}">
        <p14:creationId xmlns:p14="http://schemas.microsoft.com/office/powerpoint/2010/main" val="228478239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5C23312-8798-4E89-88C0-D685139EE3DF}"/>
              </a:ext>
            </a:extLst>
          </p:cNvPr>
          <p:cNvSpPr>
            <a:spLocks noGrp="1"/>
          </p:cNvSpPr>
          <p:nvPr>
            <p:ph type="title" orient="vert"/>
          </p:nvPr>
        </p:nvSpPr>
        <p:spPr>
          <a:xfrm>
            <a:off x="6543675" y="274638"/>
            <a:ext cx="1971675" cy="4357687"/>
          </a:xfrm>
        </p:spPr>
        <p:txBody>
          <a:bodyPr vert="eaVert"/>
          <a:lstStyle/>
          <a:p>
            <a:r>
              <a:rPr lang="en-US"/>
              <a:t>Click to edit Master title style</a:t>
            </a:r>
            <a:endParaRPr lang="fr-FR"/>
          </a:p>
        </p:txBody>
      </p:sp>
      <p:sp>
        <p:nvSpPr>
          <p:cNvPr id="3" name="Vertical Text Placeholder 2">
            <a:extLst>
              <a:ext uri="{FF2B5EF4-FFF2-40B4-BE49-F238E27FC236}">
                <a16:creationId xmlns:a16="http://schemas.microsoft.com/office/drawing/2014/main" id="{31CF8EBB-9233-46E6-ADC7-402478DCEFEB}"/>
              </a:ext>
            </a:extLst>
          </p:cNvPr>
          <p:cNvSpPr>
            <a:spLocks noGrp="1"/>
          </p:cNvSpPr>
          <p:nvPr>
            <p:ph type="body" orient="vert" idx="1"/>
          </p:nvPr>
        </p:nvSpPr>
        <p:spPr>
          <a:xfrm>
            <a:off x="628650" y="274638"/>
            <a:ext cx="5762625" cy="4357687"/>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Date Placeholder 3">
            <a:extLst>
              <a:ext uri="{FF2B5EF4-FFF2-40B4-BE49-F238E27FC236}">
                <a16:creationId xmlns:a16="http://schemas.microsoft.com/office/drawing/2014/main" id="{CD62F2ED-A32B-4243-BDE1-8C8D0951E539}"/>
              </a:ext>
            </a:extLst>
          </p:cNvPr>
          <p:cNvSpPr>
            <a:spLocks noGrp="1"/>
          </p:cNvSpPr>
          <p:nvPr>
            <p:ph type="dt" sz="half" idx="10"/>
          </p:nvPr>
        </p:nvSpPr>
        <p:spPr/>
        <p:txBody>
          <a:bodyPr/>
          <a:lstStyle/>
          <a:p>
            <a:fld id="{3EB0DB08-1A43-4439-83C1-DE17F15E4E1B}" type="datetimeFigureOut">
              <a:rPr lang="fr-FR" smtClean="0"/>
              <a:t>21/05/2019</a:t>
            </a:fld>
            <a:endParaRPr lang="fr-FR"/>
          </a:p>
        </p:txBody>
      </p:sp>
      <p:sp>
        <p:nvSpPr>
          <p:cNvPr id="5" name="Footer Placeholder 4">
            <a:extLst>
              <a:ext uri="{FF2B5EF4-FFF2-40B4-BE49-F238E27FC236}">
                <a16:creationId xmlns:a16="http://schemas.microsoft.com/office/drawing/2014/main" id="{AB00D375-4737-4F22-A6C7-19C6D136703E}"/>
              </a:ext>
            </a:extLst>
          </p:cNvPr>
          <p:cNvSpPr>
            <a:spLocks noGrp="1"/>
          </p:cNvSpPr>
          <p:nvPr>
            <p:ph type="ftr" sz="quarter" idx="11"/>
          </p:nvPr>
        </p:nvSpPr>
        <p:spPr/>
        <p:txBody>
          <a:bodyPr/>
          <a:lstStyle/>
          <a:p>
            <a:endParaRPr lang="fr-FR"/>
          </a:p>
        </p:txBody>
      </p:sp>
      <p:sp>
        <p:nvSpPr>
          <p:cNvPr id="6" name="Slide Number Placeholder 5">
            <a:extLst>
              <a:ext uri="{FF2B5EF4-FFF2-40B4-BE49-F238E27FC236}">
                <a16:creationId xmlns:a16="http://schemas.microsoft.com/office/drawing/2014/main" id="{23A777A3-2B92-43BF-A800-E7B412BFC575}"/>
              </a:ext>
            </a:extLst>
          </p:cNvPr>
          <p:cNvSpPr>
            <a:spLocks noGrp="1"/>
          </p:cNvSpPr>
          <p:nvPr>
            <p:ph type="sldNum" sz="quarter" idx="12"/>
          </p:nvPr>
        </p:nvSpPr>
        <p:spPr/>
        <p:txBody>
          <a:bodyPr/>
          <a:lstStyle/>
          <a:p>
            <a:fld id="{F6569B35-A03D-4BDD-B252-E87238006C00}" type="slidenum">
              <a:rPr lang="fr-FR" smtClean="0"/>
              <a:t>‹#›</a:t>
            </a:fld>
            <a:endParaRPr lang="fr-FR"/>
          </a:p>
        </p:txBody>
      </p:sp>
    </p:spTree>
    <p:extLst>
      <p:ext uri="{BB962C8B-B14F-4D97-AF65-F5344CB8AC3E}">
        <p14:creationId xmlns:p14="http://schemas.microsoft.com/office/powerpoint/2010/main" val="33327463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Blank no logo">
  <p:cSld name="BLANK_2">
    <p:spTree>
      <p:nvGrpSpPr>
        <p:cNvPr id="1" name="Shape 22"/>
        <p:cNvGrpSpPr/>
        <p:nvPr/>
      </p:nvGrpSpPr>
      <p:grpSpPr>
        <a:xfrm>
          <a:off x="0" y="0"/>
          <a:ext cx="0" cy="0"/>
          <a:chOff x="0" y="0"/>
          <a:chExt cx="0" cy="0"/>
        </a:xfrm>
      </p:grpSpPr>
      <p:sp>
        <p:nvSpPr>
          <p:cNvPr id="23" name="Google Shape;23;p5"/>
          <p:cNvSpPr txBox="1">
            <a:spLocks noGrp="1"/>
          </p:cNvSpPr>
          <p:nvPr>
            <p:ph type="sldNum" idx="12"/>
          </p:nvPr>
        </p:nvSpPr>
        <p:spPr>
          <a:xfrm>
            <a:off x="129956" y="4824413"/>
            <a:ext cx="384000" cy="273900"/>
          </a:xfrm>
          <a:prstGeom prst="rect">
            <a:avLst/>
          </a:prstGeom>
          <a:noFill/>
          <a:ln>
            <a:noFill/>
          </a:ln>
        </p:spPr>
        <p:txBody>
          <a:bodyPr spcFirstLastPara="1" wrap="square" lIns="68575" tIns="34275" rIns="68575" bIns="34275" anchor="ctr" anchorCtr="0">
            <a:noAutofit/>
          </a:bodyPr>
          <a:lstStyle>
            <a:lvl1pPr marL="0" marR="0" lvl="0" indent="0" algn="l" rtl="0">
              <a:spcBef>
                <a:spcPts val="0"/>
              </a:spcBef>
              <a:buNone/>
              <a:defRPr sz="900" i="0" u="none" strike="noStrike" cap="none">
                <a:solidFill>
                  <a:srgbClr val="D9D9D9"/>
                </a:solidFill>
                <a:latin typeface="Helvetica Neue Light"/>
                <a:ea typeface="Helvetica Neue Light"/>
                <a:cs typeface="Helvetica Neue Light"/>
                <a:sym typeface="Helvetica Neue Light"/>
              </a:defRPr>
            </a:lvl1pPr>
            <a:lvl2pPr marL="0" marR="0" lvl="1" indent="0" algn="l" rtl="0">
              <a:spcBef>
                <a:spcPts val="0"/>
              </a:spcBef>
              <a:buNone/>
              <a:defRPr sz="900" i="0" u="none" strike="noStrike" cap="none">
                <a:solidFill>
                  <a:srgbClr val="D9D9D9"/>
                </a:solidFill>
                <a:latin typeface="Helvetica Neue Light"/>
                <a:ea typeface="Helvetica Neue Light"/>
                <a:cs typeface="Helvetica Neue Light"/>
                <a:sym typeface="Helvetica Neue Light"/>
              </a:defRPr>
            </a:lvl2pPr>
            <a:lvl3pPr marL="0" marR="0" lvl="2" indent="0" algn="l" rtl="0">
              <a:spcBef>
                <a:spcPts val="0"/>
              </a:spcBef>
              <a:buNone/>
              <a:defRPr sz="900" i="0" u="none" strike="noStrike" cap="none">
                <a:solidFill>
                  <a:srgbClr val="D9D9D9"/>
                </a:solidFill>
                <a:latin typeface="Helvetica Neue Light"/>
                <a:ea typeface="Helvetica Neue Light"/>
                <a:cs typeface="Helvetica Neue Light"/>
                <a:sym typeface="Helvetica Neue Light"/>
              </a:defRPr>
            </a:lvl3pPr>
            <a:lvl4pPr marL="0" marR="0" lvl="3" indent="0" algn="l" rtl="0">
              <a:spcBef>
                <a:spcPts val="0"/>
              </a:spcBef>
              <a:buNone/>
              <a:defRPr sz="900" i="0" u="none" strike="noStrike" cap="none">
                <a:solidFill>
                  <a:srgbClr val="D9D9D9"/>
                </a:solidFill>
                <a:latin typeface="Helvetica Neue Light"/>
                <a:ea typeface="Helvetica Neue Light"/>
                <a:cs typeface="Helvetica Neue Light"/>
                <a:sym typeface="Helvetica Neue Light"/>
              </a:defRPr>
            </a:lvl4pPr>
            <a:lvl5pPr marL="0" marR="0" lvl="4" indent="0" algn="l" rtl="0">
              <a:spcBef>
                <a:spcPts val="0"/>
              </a:spcBef>
              <a:buNone/>
              <a:defRPr sz="900" i="0" u="none" strike="noStrike" cap="none">
                <a:solidFill>
                  <a:srgbClr val="D9D9D9"/>
                </a:solidFill>
                <a:latin typeface="Helvetica Neue Light"/>
                <a:ea typeface="Helvetica Neue Light"/>
                <a:cs typeface="Helvetica Neue Light"/>
                <a:sym typeface="Helvetica Neue Light"/>
              </a:defRPr>
            </a:lvl5pPr>
            <a:lvl6pPr marL="0" marR="0" lvl="5" indent="0" algn="l" rtl="0">
              <a:spcBef>
                <a:spcPts val="0"/>
              </a:spcBef>
              <a:buNone/>
              <a:defRPr sz="900" i="0" u="none" strike="noStrike" cap="none">
                <a:solidFill>
                  <a:srgbClr val="D9D9D9"/>
                </a:solidFill>
                <a:latin typeface="Helvetica Neue Light"/>
                <a:ea typeface="Helvetica Neue Light"/>
                <a:cs typeface="Helvetica Neue Light"/>
                <a:sym typeface="Helvetica Neue Light"/>
              </a:defRPr>
            </a:lvl6pPr>
            <a:lvl7pPr marL="0" marR="0" lvl="6" indent="0" algn="l" rtl="0">
              <a:spcBef>
                <a:spcPts val="0"/>
              </a:spcBef>
              <a:buNone/>
              <a:defRPr sz="900" i="0" u="none" strike="noStrike" cap="none">
                <a:solidFill>
                  <a:srgbClr val="D9D9D9"/>
                </a:solidFill>
                <a:latin typeface="Helvetica Neue Light"/>
                <a:ea typeface="Helvetica Neue Light"/>
                <a:cs typeface="Helvetica Neue Light"/>
                <a:sym typeface="Helvetica Neue Light"/>
              </a:defRPr>
            </a:lvl7pPr>
            <a:lvl8pPr marL="0" marR="0" lvl="7" indent="0" algn="l" rtl="0">
              <a:spcBef>
                <a:spcPts val="0"/>
              </a:spcBef>
              <a:buNone/>
              <a:defRPr sz="900" i="0" u="none" strike="noStrike" cap="none">
                <a:solidFill>
                  <a:srgbClr val="D9D9D9"/>
                </a:solidFill>
                <a:latin typeface="Helvetica Neue Light"/>
                <a:ea typeface="Helvetica Neue Light"/>
                <a:cs typeface="Helvetica Neue Light"/>
                <a:sym typeface="Helvetica Neue Light"/>
              </a:defRPr>
            </a:lvl8pPr>
            <a:lvl9pPr marL="0" marR="0" lvl="8" indent="0" algn="l" rtl="0">
              <a:spcBef>
                <a:spcPts val="0"/>
              </a:spcBef>
              <a:buNone/>
              <a:defRPr sz="900" i="0" u="none" strike="noStrike" cap="none">
                <a:solidFill>
                  <a:srgbClr val="D9D9D9"/>
                </a:solidFill>
                <a:latin typeface="Helvetica Neue Light"/>
                <a:ea typeface="Helvetica Neue Light"/>
                <a:cs typeface="Helvetica Neue Light"/>
                <a:sym typeface="Helvetica Neue Light"/>
              </a:defRPr>
            </a:lvl9pPr>
          </a:lstStyle>
          <a:p>
            <a:pPr marL="0" lvl="0" indent="0" algn="l" rtl="0">
              <a:spcBef>
                <a:spcPts val="0"/>
              </a:spcBef>
              <a:spcAft>
                <a:spcPts val="0"/>
              </a:spcAft>
              <a:buNone/>
            </a:pPr>
            <a:fld id="{00000000-1234-1234-1234-123412341234}" type="slidenum">
              <a:rPr lang="en"/>
              <a:t>‹#›</a:t>
            </a:fld>
            <a:endParaRPr dirty="0"/>
          </a:p>
        </p:txBody>
      </p:sp>
      <p:sp>
        <p:nvSpPr>
          <p:cNvPr id="24" name="Google Shape;24;p5"/>
          <p:cNvSpPr txBox="1"/>
          <p:nvPr/>
        </p:nvSpPr>
        <p:spPr>
          <a:xfrm>
            <a:off x="457200" y="4824413"/>
            <a:ext cx="1646700" cy="273900"/>
          </a:xfrm>
          <a:prstGeom prst="rect">
            <a:avLst/>
          </a:prstGeom>
          <a:noFill/>
          <a:ln>
            <a:noFill/>
          </a:ln>
        </p:spPr>
        <p:txBody>
          <a:bodyPr spcFirstLastPara="1" wrap="square" lIns="68575" tIns="68575" rIns="68575" bIns="68575" anchor="t" anchorCtr="0">
            <a:noAutofit/>
          </a:bodyPr>
          <a:lstStyle/>
          <a:p>
            <a:pPr marL="0" lvl="0" indent="0" algn="ctr" rtl="0">
              <a:spcBef>
                <a:spcPts val="0"/>
              </a:spcBef>
              <a:spcAft>
                <a:spcPts val="0"/>
              </a:spcAft>
              <a:buNone/>
            </a:pPr>
            <a:r>
              <a:rPr lang="en" sz="1100">
                <a:solidFill>
                  <a:srgbClr val="D9D9D9"/>
                </a:solidFill>
                <a:latin typeface="Helvetica Neue Light"/>
                <a:ea typeface="Helvetica Neue Light"/>
                <a:cs typeface="Helvetica Neue Light"/>
                <a:sym typeface="Helvetica Neue Light"/>
              </a:rPr>
              <a:t>© Atlas AI  - Confidential</a:t>
            </a:r>
            <a:endParaRPr sz="1100" dirty="0">
              <a:solidFill>
                <a:srgbClr val="D9D9D9"/>
              </a:solidFill>
              <a:latin typeface="Helvetica Neue Light"/>
              <a:ea typeface="Helvetica Neue Light"/>
              <a:cs typeface="Helvetica Neue Light"/>
              <a:sym typeface="Helvetica Neue Light"/>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Only">
  <p:cSld name="BLANK_1">
    <p:spTree>
      <p:nvGrpSpPr>
        <p:cNvPr id="1" name="Shape 25"/>
        <p:cNvGrpSpPr/>
        <p:nvPr/>
      </p:nvGrpSpPr>
      <p:grpSpPr>
        <a:xfrm>
          <a:off x="0" y="0"/>
          <a:ext cx="0" cy="0"/>
          <a:chOff x="0" y="0"/>
          <a:chExt cx="0" cy="0"/>
        </a:xfrm>
      </p:grpSpPr>
      <p:sp>
        <p:nvSpPr>
          <p:cNvPr id="26" name="Google Shape;26;p6"/>
          <p:cNvSpPr txBox="1">
            <a:spLocks noGrp="1"/>
          </p:cNvSpPr>
          <p:nvPr>
            <p:ph type="sldNum" idx="12"/>
          </p:nvPr>
        </p:nvSpPr>
        <p:spPr>
          <a:xfrm>
            <a:off x="129956" y="4824413"/>
            <a:ext cx="384000" cy="273900"/>
          </a:xfrm>
          <a:prstGeom prst="rect">
            <a:avLst/>
          </a:prstGeom>
          <a:noFill/>
          <a:ln>
            <a:noFill/>
          </a:ln>
        </p:spPr>
        <p:txBody>
          <a:bodyPr spcFirstLastPara="1" wrap="square" lIns="68575" tIns="34275" rIns="68575" bIns="34275" anchor="ctr" anchorCtr="0">
            <a:noAutofit/>
          </a:bodyPr>
          <a:lstStyle>
            <a:lvl1pPr marL="0" marR="0" lvl="0" indent="0" algn="l" rtl="0">
              <a:spcBef>
                <a:spcPts val="0"/>
              </a:spcBef>
              <a:buNone/>
              <a:defRPr sz="900" i="0" u="none" strike="noStrike" cap="none">
                <a:solidFill>
                  <a:srgbClr val="D9D9D9"/>
                </a:solidFill>
                <a:latin typeface="Helvetica Neue Light"/>
                <a:ea typeface="Helvetica Neue Light"/>
                <a:cs typeface="Helvetica Neue Light"/>
                <a:sym typeface="Helvetica Neue Light"/>
              </a:defRPr>
            </a:lvl1pPr>
            <a:lvl2pPr marL="0" marR="0" lvl="1" indent="0" algn="l" rtl="0">
              <a:spcBef>
                <a:spcPts val="0"/>
              </a:spcBef>
              <a:buNone/>
              <a:defRPr sz="900" i="0" u="none" strike="noStrike" cap="none">
                <a:solidFill>
                  <a:srgbClr val="D9D9D9"/>
                </a:solidFill>
                <a:latin typeface="Helvetica Neue Light"/>
                <a:ea typeface="Helvetica Neue Light"/>
                <a:cs typeface="Helvetica Neue Light"/>
                <a:sym typeface="Helvetica Neue Light"/>
              </a:defRPr>
            </a:lvl2pPr>
            <a:lvl3pPr marL="0" marR="0" lvl="2" indent="0" algn="l" rtl="0">
              <a:spcBef>
                <a:spcPts val="0"/>
              </a:spcBef>
              <a:buNone/>
              <a:defRPr sz="900" i="0" u="none" strike="noStrike" cap="none">
                <a:solidFill>
                  <a:srgbClr val="D9D9D9"/>
                </a:solidFill>
                <a:latin typeface="Helvetica Neue Light"/>
                <a:ea typeface="Helvetica Neue Light"/>
                <a:cs typeface="Helvetica Neue Light"/>
                <a:sym typeface="Helvetica Neue Light"/>
              </a:defRPr>
            </a:lvl3pPr>
            <a:lvl4pPr marL="0" marR="0" lvl="3" indent="0" algn="l" rtl="0">
              <a:spcBef>
                <a:spcPts val="0"/>
              </a:spcBef>
              <a:buNone/>
              <a:defRPr sz="900" i="0" u="none" strike="noStrike" cap="none">
                <a:solidFill>
                  <a:srgbClr val="D9D9D9"/>
                </a:solidFill>
                <a:latin typeface="Helvetica Neue Light"/>
                <a:ea typeface="Helvetica Neue Light"/>
                <a:cs typeface="Helvetica Neue Light"/>
                <a:sym typeface="Helvetica Neue Light"/>
              </a:defRPr>
            </a:lvl4pPr>
            <a:lvl5pPr marL="0" marR="0" lvl="4" indent="0" algn="l" rtl="0">
              <a:spcBef>
                <a:spcPts val="0"/>
              </a:spcBef>
              <a:buNone/>
              <a:defRPr sz="900" i="0" u="none" strike="noStrike" cap="none">
                <a:solidFill>
                  <a:srgbClr val="D9D9D9"/>
                </a:solidFill>
                <a:latin typeface="Helvetica Neue Light"/>
                <a:ea typeface="Helvetica Neue Light"/>
                <a:cs typeface="Helvetica Neue Light"/>
                <a:sym typeface="Helvetica Neue Light"/>
              </a:defRPr>
            </a:lvl5pPr>
            <a:lvl6pPr marL="0" marR="0" lvl="5" indent="0" algn="l" rtl="0">
              <a:spcBef>
                <a:spcPts val="0"/>
              </a:spcBef>
              <a:buNone/>
              <a:defRPr sz="900" i="0" u="none" strike="noStrike" cap="none">
                <a:solidFill>
                  <a:srgbClr val="D9D9D9"/>
                </a:solidFill>
                <a:latin typeface="Helvetica Neue Light"/>
                <a:ea typeface="Helvetica Neue Light"/>
                <a:cs typeface="Helvetica Neue Light"/>
                <a:sym typeface="Helvetica Neue Light"/>
              </a:defRPr>
            </a:lvl6pPr>
            <a:lvl7pPr marL="0" marR="0" lvl="6" indent="0" algn="l" rtl="0">
              <a:spcBef>
                <a:spcPts val="0"/>
              </a:spcBef>
              <a:buNone/>
              <a:defRPr sz="900" i="0" u="none" strike="noStrike" cap="none">
                <a:solidFill>
                  <a:srgbClr val="D9D9D9"/>
                </a:solidFill>
                <a:latin typeface="Helvetica Neue Light"/>
                <a:ea typeface="Helvetica Neue Light"/>
                <a:cs typeface="Helvetica Neue Light"/>
                <a:sym typeface="Helvetica Neue Light"/>
              </a:defRPr>
            </a:lvl7pPr>
            <a:lvl8pPr marL="0" marR="0" lvl="7" indent="0" algn="l" rtl="0">
              <a:spcBef>
                <a:spcPts val="0"/>
              </a:spcBef>
              <a:buNone/>
              <a:defRPr sz="900" i="0" u="none" strike="noStrike" cap="none">
                <a:solidFill>
                  <a:srgbClr val="D9D9D9"/>
                </a:solidFill>
                <a:latin typeface="Helvetica Neue Light"/>
                <a:ea typeface="Helvetica Neue Light"/>
                <a:cs typeface="Helvetica Neue Light"/>
                <a:sym typeface="Helvetica Neue Light"/>
              </a:defRPr>
            </a:lvl8pPr>
            <a:lvl9pPr marL="0" marR="0" lvl="8" indent="0" algn="l" rtl="0">
              <a:spcBef>
                <a:spcPts val="0"/>
              </a:spcBef>
              <a:buNone/>
              <a:defRPr sz="900" i="0" u="none" strike="noStrike" cap="none">
                <a:solidFill>
                  <a:srgbClr val="D9D9D9"/>
                </a:solidFill>
                <a:latin typeface="Helvetica Neue Light"/>
                <a:ea typeface="Helvetica Neue Light"/>
                <a:cs typeface="Helvetica Neue Light"/>
                <a:sym typeface="Helvetica Neue Light"/>
              </a:defRPr>
            </a:lvl9pPr>
          </a:lstStyle>
          <a:p>
            <a:pPr marL="0" lvl="0" indent="0" algn="l" rtl="0">
              <a:spcBef>
                <a:spcPts val="0"/>
              </a:spcBef>
              <a:spcAft>
                <a:spcPts val="0"/>
              </a:spcAft>
              <a:buNone/>
            </a:pPr>
            <a:fld id="{00000000-1234-1234-1234-123412341234}" type="slidenum">
              <a:rPr lang="en"/>
              <a:t>‹#›</a:t>
            </a:fld>
            <a:endParaRPr dirty="0"/>
          </a:p>
        </p:txBody>
      </p:sp>
      <p:sp>
        <p:nvSpPr>
          <p:cNvPr id="27" name="Google Shape;27;p6"/>
          <p:cNvSpPr txBox="1"/>
          <p:nvPr/>
        </p:nvSpPr>
        <p:spPr>
          <a:xfrm>
            <a:off x="457200" y="4824413"/>
            <a:ext cx="1646700" cy="273900"/>
          </a:xfrm>
          <a:prstGeom prst="rect">
            <a:avLst/>
          </a:prstGeom>
          <a:noFill/>
          <a:ln>
            <a:noFill/>
          </a:ln>
        </p:spPr>
        <p:txBody>
          <a:bodyPr spcFirstLastPara="1" wrap="square" lIns="68575" tIns="68575" rIns="68575" bIns="68575" anchor="t" anchorCtr="0">
            <a:noAutofit/>
          </a:bodyPr>
          <a:lstStyle/>
          <a:p>
            <a:pPr marL="0" lvl="0" indent="0" algn="ctr" rtl="0">
              <a:spcBef>
                <a:spcPts val="0"/>
              </a:spcBef>
              <a:spcAft>
                <a:spcPts val="0"/>
              </a:spcAft>
              <a:buNone/>
            </a:pPr>
            <a:r>
              <a:rPr lang="en" sz="1100">
                <a:solidFill>
                  <a:srgbClr val="D9D9D9"/>
                </a:solidFill>
                <a:latin typeface="Helvetica Neue Light"/>
                <a:ea typeface="Helvetica Neue Light"/>
                <a:cs typeface="Helvetica Neue Light"/>
                <a:sym typeface="Helvetica Neue Light"/>
              </a:rPr>
              <a:t>© Atlas AI  - Confidential</a:t>
            </a:r>
            <a:endParaRPr sz="1100" dirty="0">
              <a:solidFill>
                <a:srgbClr val="D9D9D9"/>
              </a:solidFill>
              <a:latin typeface="Helvetica Neue Light"/>
              <a:ea typeface="Helvetica Neue Light"/>
              <a:cs typeface="Helvetica Neue Light"/>
              <a:sym typeface="Helvetica Neue Light"/>
            </a:endParaRPr>
          </a:p>
        </p:txBody>
      </p:sp>
      <p:sp>
        <p:nvSpPr>
          <p:cNvPr id="28" name="Google Shape;28;p6"/>
          <p:cNvSpPr txBox="1">
            <a:spLocks noGrp="1"/>
          </p:cNvSpPr>
          <p:nvPr>
            <p:ph type="title"/>
          </p:nvPr>
        </p:nvSpPr>
        <p:spPr>
          <a:xfrm>
            <a:off x="285750" y="216694"/>
            <a:ext cx="7886700" cy="994200"/>
          </a:xfrm>
          <a:prstGeom prst="rect">
            <a:avLst/>
          </a:prstGeom>
          <a:noFill/>
          <a:ln>
            <a:noFill/>
          </a:ln>
        </p:spPr>
        <p:txBody>
          <a:bodyPr spcFirstLastPara="1" wrap="square" lIns="68575" tIns="34275" rIns="68575" bIns="34275" anchor="t" anchorCtr="0"/>
          <a:lstStyle>
            <a:lvl1pPr marR="0" lvl="0" algn="l" rtl="0">
              <a:lnSpc>
                <a:spcPct val="90000"/>
              </a:lnSpc>
              <a:spcBef>
                <a:spcPts val="0"/>
              </a:spcBef>
              <a:spcAft>
                <a:spcPts val="0"/>
              </a:spcAft>
              <a:buSzPts val="3300"/>
              <a:buFont typeface="Roboto Light"/>
              <a:buNone/>
              <a:defRPr sz="3300" i="0" u="none" strike="noStrike" cap="none">
                <a:latin typeface="Roboto Light"/>
                <a:ea typeface="Roboto Light"/>
                <a:cs typeface="Roboto Light"/>
                <a:sym typeface="Roboto Light"/>
              </a:defRPr>
            </a:lvl1pPr>
            <a:lvl2pPr lvl="1" rtl="0">
              <a:spcBef>
                <a:spcPts val="0"/>
              </a:spcBef>
              <a:spcAft>
                <a:spcPts val="0"/>
              </a:spcAft>
              <a:buSzPts val="4500"/>
              <a:buFont typeface="Roboto Light"/>
              <a:buNone/>
              <a:defRPr sz="1400">
                <a:latin typeface="Roboto Light"/>
                <a:ea typeface="Roboto Light"/>
                <a:cs typeface="Roboto Light"/>
                <a:sym typeface="Roboto Light"/>
              </a:defRPr>
            </a:lvl2pPr>
            <a:lvl3pPr lvl="2" rtl="0">
              <a:spcBef>
                <a:spcPts val="0"/>
              </a:spcBef>
              <a:spcAft>
                <a:spcPts val="0"/>
              </a:spcAft>
              <a:buSzPts val="4500"/>
              <a:buFont typeface="Roboto Light"/>
              <a:buNone/>
              <a:defRPr sz="1400">
                <a:latin typeface="Roboto Light"/>
                <a:ea typeface="Roboto Light"/>
                <a:cs typeface="Roboto Light"/>
                <a:sym typeface="Roboto Light"/>
              </a:defRPr>
            </a:lvl3pPr>
            <a:lvl4pPr lvl="3" rtl="0">
              <a:spcBef>
                <a:spcPts val="0"/>
              </a:spcBef>
              <a:spcAft>
                <a:spcPts val="0"/>
              </a:spcAft>
              <a:buSzPts val="4500"/>
              <a:buFont typeface="Roboto Light"/>
              <a:buNone/>
              <a:defRPr sz="1400">
                <a:latin typeface="Roboto Light"/>
                <a:ea typeface="Roboto Light"/>
                <a:cs typeface="Roboto Light"/>
                <a:sym typeface="Roboto Light"/>
              </a:defRPr>
            </a:lvl4pPr>
            <a:lvl5pPr lvl="4" rtl="0">
              <a:spcBef>
                <a:spcPts val="0"/>
              </a:spcBef>
              <a:spcAft>
                <a:spcPts val="0"/>
              </a:spcAft>
              <a:buSzPts val="4500"/>
              <a:buFont typeface="Roboto Light"/>
              <a:buNone/>
              <a:defRPr sz="1400">
                <a:latin typeface="Roboto Light"/>
                <a:ea typeface="Roboto Light"/>
                <a:cs typeface="Roboto Light"/>
                <a:sym typeface="Roboto Light"/>
              </a:defRPr>
            </a:lvl5pPr>
            <a:lvl6pPr lvl="5" rtl="0">
              <a:spcBef>
                <a:spcPts val="0"/>
              </a:spcBef>
              <a:spcAft>
                <a:spcPts val="0"/>
              </a:spcAft>
              <a:buSzPts val="4500"/>
              <a:buFont typeface="Roboto Light"/>
              <a:buNone/>
              <a:defRPr sz="1400">
                <a:latin typeface="Roboto Light"/>
                <a:ea typeface="Roboto Light"/>
                <a:cs typeface="Roboto Light"/>
                <a:sym typeface="Roboto Light"/>
              </a:defRPr>
            </a:lvl6pPr>
            <a:lvl7pPr lvl="6" rtl="0">
              <a:spcBef>
                <a:spcPts val="0"/>
              </a:spcBef>
              <a:spcAft>
                <a:spcPts val="0"/>
              </a:spcAft>
              <a:buSzPts val="4500"/>
              <a:buFont typeface="Roboto Light"/>
              <a:buNone/>
              <a:defRPr sz="1400">
                <a:latin typeface="Roboto Light"/>
                <a:ea typeface="Roboto Light"/>
                <a:cs typeface="Roboto Light"/>
                <a:sym typeface="Roboto Light"/>
              </a:defRPr>
            </a:lvl7pPr>
            <a:lvl8pPr lvl="7" rtl="0">
              <a:spcBef>
                <a:spcPts val="0"/>
              </a:spcBef>
              <a:spcAft>
                <a:spcPts val="0"/>
              </a:spcAft>
              <a:buSzPts val="4500"/>
              <a:buFont typeface="Roboto Light"/>
              <a:buNone/>
              <a:defRPr sz="1400">
                <a:latin typeface="Roboto Light"/>
                <a:ea typeface="Roboto Light"/>
                <a:cs typeface="Roboto Light"/>
                <a:sym typeface="Roboto Light"/>
              </a:defRPr>
            </a:lvl8pPr>
            <a:lvl9pPr lvl="8" rtl="0">
              <a:spcBef>
                <a:spcPts val="0"/>
              </a:spcBef>
              <a:spcAft>
                <a:spcPts val="0"/>
              </a:spcAft>
              <a:buSzPts val="4500"/>
              <a:buFont typeface="Roboto Light"/>
              <a:buNone/>
              <a:defRPr sz="1400">
                <a:latin typeface="Roboto Light"/>
                <a:ea typeface="Roboto Light"/>
                <a:cs typeface="Roboto Light"/>
                <a:sym typeface="Roboto Light"/>
              </a:defRPr>
            </a:lvl9pPr>
          </a:lstStyle>
          <a:p>
            <a:endParaRPr/>
          </a:p>
        </p:txBody>
      </p:sp>
      <p:pic>
        <p:nvPicPr>
          <p:cNvPr id="29" name="Google Shape;29;p6"/>
          <p:cNvPicPr preferRelativeResize="0"/>
          <p:nvPr/>
        </p:nvPicPr>
        <p:blipFill>
          <a:blip r:embed="rId2">
            <a:alphaModFix/>
          </a:blip>
          <a:stretch>
            <a:fillRect/>
          </a:stretch>
        </p:blipFill>
        <p:spPr>
          <a:xfrm>
            <a:off x="8326163" y="4370625"/>
            <a:ext cx="682257" cy="682257"/>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Blue 1">
  <p:cSld name="TITLE_ONLY_1">
    <p:spTree>
      <p:nvGrpSpPr>
        <p:cNvPr id="1" name="Shape 30"/>
        <p:cNvGrpSpPr/>
        <p:nvPr/>
      </p:nvGrpSpPr>
      <p:grpSpPr>
        <a:xfrm>
          <a:off x="0" y="0"/>
          <a:ext cx="0" cy="0"/>
          <a:chOff x="0" y="0"/>
          <a:chExt cx="0" cy="0"/>
        </a:xfrm>
      </p:grpSpPr>
      <p:sp>
        <p:nvSpPr>
          <p:cNvPr id="31" name="Google Shape;31;p7"/>
          <p:cNvSpPr txBox="1">
            <a:spLocks noGrp="1"/>
          </p:cNvSpPr>
          <p:nvPr>
            <p:ph type="title"/>
          </p:nvPr>
        </p:nvSpPr>
        <p:spPr>
          <a:xfrm>
            <a:off x="285750" y="216694"/>
            <a:ext cx="7886700" cy="994200"/>
          </a:xfrm>
          <a:prstGeom prst="rect">
            <a:avLst/>
          </a:prstGeom>
          <a:noFill/>
          <a:ln>
            <a:noFill/>
          </a:ln>
        </p:spPr>
        <p:txBody>
          <a:bodyPr spcFirstLastPara="1" wrap="square" lIns="68575" tIns="34275" rIns="68575" bIns="34275" anchor="t" anchorCtr="0"/>
          <a:lstStyle>
            <a:lvl1pPr marR="0" lvl="0" algn="l" rtl="0">
              <a:lnSpc>
                <a:spcPct val="90000"/>
              </a:lnSpc>
              <a:spcBef>
                <a:spcPts val="0"/>
              </a:spcBef>
              <a:spcAft>
                <a:spcPts val="0"/>
              </a:spcAft>
              <a:buClr>
                <a:srgbClr val="9FC5E8"/>
              </a:buClr>
              <a:buSzPts val="3300"/>
              <a:buFont typeface="Roboto Light"/>
              <a:buNone/>
              <a:defRPr sz="3300" i="0" u="none" strike="noStrike" cap="none">
                <a:solidFill>
                  <a:srgbClr val="9FC5E8"/>
                </a:solidFill>
                <a:latin typeface="Roboto Light"/>
                <a:ea typeface="Roboto Light"/>
                <a:cs typeface="Roboto Light"/>
                <a:sym typeface="Roboto Light"/>
              </a:defRPr>
            </a:lvl1pPr>
            <a:lvl2pPr lvl="1" rtl="0">
              <a:spcBef>
                <a:spcPts val="0"/>
              </a:spcBef>
              <a:spcAft>
                <a:spcPts val="0"/>
              </a:spcAft>
              <a:buClr>
                <a:srgbClr val="9FC5E8"/>
              </a:buClr>
              <a:buSzPts val="4500"/>
              <a:buFont typeface="Roboto Light"/>
              <a:buNone/>
              <a:defRPr sz="1400">
                <a:solidFill>
                  <a:srgbClr val="9FC5E8"/>
                </a:solidFill>
                <a:latin typeface="Roboto Light"/>
                <a:ea typeface="Roboto Light"/>
                <a:cs typeface="Roboto Light"/>
                <a:sym typeface="Roboto Light"/>
              </a:defRPr>
            </a:lvl2pPr>
            <a:lvl3pPr lvl="2" rtl="0">
              <a:spcBef>
                <a:spcPts val="0"/>
              </a:spcBef>
              <a:spcAft>
                <a:spcPts val="0"/>
              </a:spcAft>
              <a:buClr>
                <a:srgbClr val="9FC5E8"/>
              </a:buClr>
              <a:buSzPts val="4500"/>
              <a:buFont typeface="Roboto Light"/>
              <a:buNone/>
              <a:defRPr sz="1400">
                <a:solidFill>
                  <a:srgbClr val="9FC5E8"/>
                </a:solidFill>
                <a:latin typeface="Roboto Light"/>
                <a:ea typeface="Roboto Light"/>
                <a:cs typeface="Roboto Light"/>
                <a:sym typeface="Roboto Light"/>
              </a:defRPr>
            </a:lvl3pPr>
            <a:lvl4pPr lvl="3" rtl="0">
              <a:spcBef>
                <a:spcPts val="0"/>
              </a:spcBef>
              <a:spcAft>
                <a:spcPts val="0"/>
              </a:spcAft>
              <a:buClr>
                <a:srgbClr val="9FC5E8"/>
              </a:buClr>
              <a:buSzPts val="4500"/>
              <a:buFont typeface="Roboto Light"/>
              <a:buNone/>
              <a:defRPr sz="1400">
                <a:solidFill>
                  <a:srgbClr val="9FC5E8"/>
                </a:solidFill>
                <a:latin typeface="Roboto Light"/>
                <a:ea typeface="Roboto Light"/>
                <a:cs typeface="Roboto Light"/>
                <a:sym typeface="Roboto Light"/>
              </a:defRPr>
            </a:lvl4pPr>
            <a:lvl5pPr lvl="4" rtl="0">
              <a:spcBef>
                <a:spcPts val="0"/>
              </a:spcBef>
              <a:spcAft>
                <a:spcPts val="0"/>
              </a:spcAft>
              <a:buClr>
                <a:srgbClr val="9FC5E8"/>
              </a:buClr>
              <a:buSzPts val="4500"/>
              <a:buFont typeface="Roboto Light"/>
              <a:buNone/>
              <a:defRPr sz="1400">
                <a:solidFill>
                  <a:srgbClr val="9FC5E8"/>
                </a:solidFill>
                <a:latin typeface="Roboto Light"/>
                <a:ea typeface="Roboto Light"/>
                <a:cs typeface="Roboto Light"/>
                <a:sym typeface="Roboto Light"/>
              </a:defRPr>
            </a:lvl5pPr>
            <a:lvl6pPr lvl="5" rtl="0">
              <a:spcBef>
                <a:spcPts val="0"/>
              </a:spcBef>
              <a:spcAft>
                <a:spcPts val="0"/>
              </a:spcAft>
              <a:buClr>
                <a:srgbClr val="9FC5E8"/>
              </a:buClr>
              <a:buSzPts val="4500"/>
              <a:buFont typeface="Roboto Light"/>
              <a:buNone/>
              <a:defRPr sz="1400">
                <a:solidFill>
                  <a:srgbClr val="9FC5E8"/>
                </a:solidFill>
                <a:latin typeface="Roboto Light"/>
                <a:ea typeface="Roboto Light"/>
                <a:cs typeface="Roboto Light"/>
                <a:sym typeface="Roboto Light"/>
              </a:defRPr>
            </a:lvl6pPr>
            <a:lvl7pPr lvl="6" rtl="0">
              <a:spcBef>
                <a:spcPts val="0"/>
              </a:spcBef>
              <a:spcAft>
                <a:spcPts val="0"/>
              </a:spcAft>
              <a:buClr>
                <a:srgbClr val="9FC5E8"/>
              </a:buClr>
              <a:buSzPts val="4500"/>
              <a:buFont typeface="Roboto Light"/>
              <a:buNone/>
              <a:defRPr sz="1400">
                <a:solidFill>
                  <a:srgbClr val="9FC5E8"/>
                </a:solidFill>
                <a:latin typeface="Roboto Light"/>
                <a:ea typeface="Roboto Light"/>
                <a:cs typeface="Roboto Light"/>
                <a:sym typeface="Roboto Light"/>
              </a:defRPr>
            </a:lvl7pPr>
            <a:lvl8pPr lvl="7" rtl="0">
              <a:spcBef>
                <a:spcPts val="0"/>
              </a:spcBef>
              <a:spcAft>
                <a:spcPts val="0"/>
              </a:spcAft>
              <a:buClr>
                <a:srgbClr val="9FC5E8"/>
              </a:buClr>
              <a:buSzPts val="4500"/>
              <a:buFont typeface="Roboto Light"/>
              <a:buNone/>
              <a:defRPr sz="1400">
                <a:solidFill>
                  <a:srgbClr val="9FC5E8"/>
                </a:solidFill>
                <a:latin typeface="Roboto Light"/>
                <a:ea typeface="Roboto Light"/>
                <a:cs typeface="Roboto Light"/>
                <a:sym typeface="Roboto Light"/>
              </a:defRPr>
            </a:lvl8pPr>
            <a:lvl9pPr lvl="8" rtl="0">
              <a:spcBef>
                <a:spcPts val="0"/>
              </a:spcBef>
              <a:spcAft>
                <a:spcPts val="0"/>
              </a:spcAft>
              <a:buClr>
                <a:srgbClr val="9FC5E8"/>
              </a:buClr>
              <a:buSzPts val="4500"/>
              <a:buFont typeface="Roboto Light"/>
              <a:buNone/>
              <a:defRPr sz="1400">
                <a:solidFill>
                  <a:srgbClr val="9FC5E8"/>
                </a:solidFill>
                <a:latin typeface="Roboto Light"/>
                <a:ea typeface="Roboto Light"/>
                <a:cs typeface="Roboto Light"/>
                <a:sym typeface="Roboto Light"/>
              </a:defRPr>
            </a:lvl9pPr>
          </a:lstStyle>
          <a:p>
            <a:endParaRPr/>
          </a:p>
        </p:txBody>
      </p:sp>
      <p:sp>
        <p:nvSpPr>
          <p:cNvPr id="32" name="Google Shape;32;p7"/>
          <p:cNvSpPr txBox="1">
            <a:spLocks noGrp="1"/>
          </p:cNvSpPr>
          <p:nvPr>
            <p:ph type="sldNum" idx="12"/>
          </p:nvPr>
        </p:nvSpPr>
        <p:spPr>
          <a:xfrm>
            <a:off x="129956" y="4824413"/>
            <a:ext cx="384000" cy="273900"/>
          </a:xfrm>
          <a:prstGeom prst="rect">
            <a:avLst/>
          </a:prstGeom>
          <a:noFill/>
          <a:ln>
            <a:noFill/>
          </a:ln>
        </p:spPr>
        <p:txBody>
          <a:bodyPr spcFirstLastPara="1" wrap="square" lIns="68575" tIns="34275" rIns="68575" bIns="34275" anchor="ctr" anchorCtr="0">
            <a:noAutofit/>
          </a:bodyPr>
          <a:lstStyle>
            <a:lvl1pPr marL="0" marR="0" lvl="0" indent="0" algn="l" rtl="0">
              <a:spcBef>
                <a:spcPts val="0"/>
              </a:spcBef>
              <a:buNone/>
              <a:defRPr sz="900" i="0" u="none" strike="noStrike" cap="none">
                <a:solidFill>
                  <a:srgbClr val="D9D9D9"/>
                </a:solidFill>
                <a:latin typeface="Helvetica Neue Light"/>
                <a:ea typeface="Helvetica Neue Light"/>
                <a:cs typeface="Helvetica Neue Light"/>
                <a:sym typeface="Helvetica Neue Light"/>
              </a:defRPr>
            </a:lvl1pPr>
            <a:lvl2pPr marL="0" marR="0" lvl="1" indent="0" algn="l" rtl="0">
              <a:spcBef>
                <a:spcPts val="0"/>
              </a:spcBef>
              <a:buNone/>
              <a:defRPr sz="900" i="0" u="none" strike="noStrike" cap="none">
                <a:solidFill>
                  <a:srgbClr val="D9D9D9"/>
                </a:solidFill>
                <a:latin typeface="Helvetica Neue Light"/>
                <a:ea typeface="Helvetica Neue Light"/>
                <a:cs typeface="Helvetica Neue Light"/>
                <a:sym typeface="Helvetica Neue Light"/>
              </a:defRPr>
            </a:lvl2pPr>
            <a:lvl3pPr marL="0" marR="0" lvl="2" indent="0" algn="l" rtl="0">
              <a:spcBef>
                <a:spcPts val="0"/>
              </a:spcBef>
              <a:buNone/>
              <a:defRPr sz="900" i="0" u="none" strike="noStrike" cap="none">
                <a:solidFill>
                  <a:srgbClr val="D9D9D9"/>
                </a:solidFill>
                <a:latin typeface="Helvetica Neue Light"/>
                <a:ea typeface="Helvetica Neue Light"/>
                <a:cs typeface="Helvetica Neue Light"/>
                <a:sym typeface="Helvetica Neue Light"/>
              </a:defRPr>
            </a:lvl3pPr>
            <a:lvl4pPr marL="0" marR="0" lvl="3" indent="0" algn="l" rtl="0">
              <a:spcBef>
                <a:spcPts val="0"/>
              </a:spcBef>
              <a:buNone/>
              <a:defRPr sz="900" i="0" u="none" strike="noStrike" cap="none">
                <a:solidFill>
                  <a:srgbClr val="D9D9D9"/>
                </a:solidFill>
                <a:latin typeface="Helvetica Neue Light"/>
                <a:ea typeface="Helvetica Neue Light"/>
                <a:cs typeface="Helvetica Neue Light"/>
                <a:sym typeface="Helvetica Neue Light"/>
              </a:defRPr>
            </a:lvl4pPr>
            <a:lvl5pPr marL="0" marR="0" lvl="4" indent="0" algn="l" rtl="0">
              <a:spcBef>
                <a:spcPts val="0"/>
              </a:spcBef>
              <a:buNone/>
              <a:defRPr sz="900" i="0" u="none" strike="noStrike" cap="none">
                <a:solidFill>
                  <a:srgbClr val="D9D9D9"/>
                </a:solidFill>
                <a:latin typeface="Helvetica Neue Light"/>
                <a:ea typeface="Helvetica Neue Light"/>
                <a:cs typeface="Helvetica Neue Light"/>
                <a:sym typeface="Helvetica Neue Light"/>
              </a:defRPr>
            </a:lvl5pPr>
            <a:lvl6pPr marL="0" marR="0" lvl="5" indent="0" algn="l" rtl="0">
              <a:spcBef>
                <a:spcPts val="0"/>
              </a:spcBef>
              <a:buNone/>
              <a:defRPr sz="900" i="0" u="none" strike="noStrike" cap="none">
                <a:solidFill>
                  <a:srgbClr val="D9D9D9"/>
                </a:solidFill>
                <a:latin typeface="Helvetica Neue Light"/>
                <a:ea typeface="Helvetica Neue Light"/>
                <a:cs typeface="Helvetica Neue Light"/>
                <a:sym typeface="Helvetica Neue Light"/>
              </a:defRPr>
            </a:lvl6pPr>
            <a:lvl7pPr marL="0" marR="0" lvl="6" indent="0" algn="l" rtl="0">
              <a:spcBef>
                <a:spcPts val="0"/>
              </a:spcBef>
              <a:buNone/>
              <a:defRPr sz="900" i="0" u="none" strike="noStrike" cap="none">
                <a:solidFill>
                  <a:srgbClr val="D9D9D9"/>
                </a:solidFill>
                <a:latin typeface="Helvetica Neue Light"/>
                <a:ea typeface="Helvetica Neue Light"/>
                <a:cs typeface="Helvetica Neue Light"/>
                <a:sym typeface="Helvetica Neue Light"/>
              </a:defRPr>
            </a:lvl7pPr>
            <a:lvl8pPr marL="0" marR="0" lvl="7" indent="0" algn="l" rtl="0">
              <a:spcBef>
                <a:spcPts val="0"/>
              </a:spcBef>
              <a:buNone/>
              <a:defRPr sz="900" i="0" u="none" strike="noStrike" cap="none">
                <a:solidFill>
                  <a:srgbClr val="D9D9D9"/>
                </a:solidFill>
                <a:latin typeface="Helvetica Neue Light"/>
                <a:ea typeface="Helvetica Neue Light"/>
                <a:cs typeface="Helvetica Neue Light"/>
                <a:sym typeface="Helvetica Neue Light"/>
              </a:defRPr>
            </a:lvl8pPr>
            <a:lvl9pPr marL="0" marR="0" lvl="8" indent="0" algn="l" rtl="0">
              <a:spcBef>
                <a:spcPts val="0"/>
              </a:spcBef>
              <a:buNone/>
              <a:defRPr sz="900" i="0" u="none" strike="noStrike" cap="none">
                <a:solidFill>
                  <a:srgbClr val="D9D9D9"/>
                </a:solidFill>
                <a:latin typeface="Helvetica Neue Light"/>
                <a:ea typeface="Helvetica Neue Light"/>
                <a:cs typeface="Helvetica Neue Light"/>
                <a:sym typeface="Helvetica Neue Light"/>
              </a:defRPr>
            </a:lvl9pPr>
          </a:lstStyle>
          <a:p>
            <a:pPr marL="0" lvl="0" indent="0" algn="l" rtl="0">
              <a:spcBef>
                <a:spcPts val="0"/>
              </a:spcBef>
              <a:spcAft>
                <a:spcPts val="0"/>
              </a:spcAft>
              <a:buNone/>
            </a:pPr>
            <a:fld id="{00000000-1234-1234-1234-123412341234}" type="slidenum">
              <a:rPr lang="en"/>
              <a:t>‹#›</a:t>
            </a:fld>
            <a:endParaRPr dirty="0"/>
          </a:p>
        </p:txBody>
      </p:sp>
      <p:sp>
        <p:nvSpPr>
          <p:cNvPr id="33" name="Google Shape;33;p7"/>
          <p:cNvSpPr txBox="1"/>
          <p:nvPr/>
        </p:nvSpPr>
        <p:spPr>
          <a:xfrm>
            <a:off x="457200" y="4824413"/>
            <a:ext cx="1646700" cy="273900"/>
          </a:xfrm>
          <a:prstGeom prst="rect">
            <a:avLst/>
          </a:prstGeom>
          <a:noFill/>
          <a:ln>
            <a:noFill/>
          </a:ln>
        </p:spPr>
        <p:txBody>
          <a:bodyPr spcFirstLastPara="1" wrap="square" lIns="68575" tIns="68575" rIns="68575" bIns="68575" anchor="t" anchorCtr="0">
            <a:noAutofit/>
          </a:bodyPr>
          <a:lstStyle/>
          <a:p>
            <a:pPr marL="0" lvl="0" indent="0" algn="ctr" rtl="0">
              <a:spcBef>
                <a:spcPts val="0"/>
              </a:spcBef>
              <a:spcAft>
                <a:spcPts val="0"/>
              </a:spcAft>
              <a:buNone/>
            </a:pPr>
            <a:r>
              <a:rPr lang="en" sz="1100">
                <a:solidFill>
                  <a:srgbClr val="D9D9D9"/>
                </a:solidFill>
                <a:latin typeface="Helvetica Neue Light"/>
                <a:ea typeface="Helvetica Neue Light"/>
                <a:cs typeface="Helvetica Neue Light"/>
                <a:sym typeface="Helvetica Neue Light"/>
              </a:rPr>
              <a:t>© Atlas AI  - Confidential</a:t>
            </a:r>
            <a:endParaRPr sz="1100" dirty="0">
              <a:solidFill>
                <a:srgbClr val="D9D9D9"/>
              </a:solidFill>
              <a:latin typeface="Helvetica Neue Light"/>
              <a:ea typeface="Helvetica Neue Light"/>
              <a:cs typeface="Helvetica Neue Light"/>
              <a:sym typeface="Helvetica Neue Light"/>
            </a:endParaRPr>
          </a:p>
        </p:txBody>
      </p:sp>
      <p:pic>
        <p:nvPicPr>
          <p:cNvPr id="34" name="Google Shape;34;p7"/>
          <p:cNvPicPr preferRelativeResize="0"/>
          <p:nvPr/>
        </p:nvPicPr>
        <p:blipFill>
          <a:blip r:embed="rId2">
            <a:alphaModFix/>
          </a:blip>
          <a:stretch>
            <a:fillRect/>
          </a:stretch>
        </p:blipFill>
        <p:spPr>
          <a:xfrm>
            <a:off x="8326163" y="4370625"/>
            <a:ext cx="682257" cy="682257"/>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Blue 1 1">
  <p:cSld name="TITLE_ONLY_1_1">
    <p:bg>
      <p:bgPr>
        <a:solidFill>
          <a:srgbClr val="FFFFFF"/>
        </a:solidFill>
        <a:effectLst/>
      </p:bgPr>
    </p:bg>
    <p:spTree>
      <p:nvGrpSpPr>
        <p:cNvPr id="1" name="Shape 35"/>
        <p:cNvGrpSpPr/>
        <p:nvPr/>
      </p:nvGrpSpPr>
      <p:grpSpPr>
        <a:xfrm>
          <a:off x="0" y="0"/>
          <a:ext cx="0" cy="0"/>
          <a:chOff x="0" y="0"/>
          <a:chExt cx="0" cy="0"/>
        </a:xfrm>
      </p:grpSpPr>
      <p:sp>
        <p:nvSpPr>
          <p:cNvPr id="36" name="Google Shape;36;p8"/>
          <p:cNvSpPr txBox="1">
            <a:spLocks noGrp="1"/>
          </p:cNvSpPr>
          <p:nvPr>
            <p:ph type="title"/>
          </p:nvPr>
        </p:nvSpPr>
        <p:spPr>
          <a:xfrm>
            <a:off x="285750" y="216694"/>
            <a:ext cx="7886700" cy="994200"/>
          </a:xfrm>
          <a:prstGeom prst="rect">
            <a:avLst/>
          </a:prstGeom>
          <a:noFill/>
          <a:ln>
            <a:noFill/>
          </a:ln>
        </p:spPr>
        <p:txBody>
          <a:bodyPr spcFirstLastPara="1" wrap="square" lIns="68575" tIns="34275" rIns="68575" bIns="34275" anchor="t" anchorCtr="0"/>
          <a:lstStyle>
            <a:lvl1pPr marR="0" lvl="0" algn="l" rtl="0">
              <a:lnSpc>
                <a:spcPct val="90000"/>
              </a:lnSpc>
              <a:spcBef>
                <a:spcPts val="0"/>
              </a:spcBef>
              <a:spcAft>
                <a:spcPts val="0"/>
              </a:spcAft>
              <a:buClr>
                <a:srgbClr val="20124D"/>
              </a:buClr>
              <a:buSzPts val="3300"/>
              <a:buFont typeface="Roboto Light"/>
              <a:buNone/>
              <a:defRPr sz="3300" i="0" u="none" strike="noStrike" cap="none">
                <a:solidFill>
                  <a:srgbClr val="20124D"/>
                </a:solidFill>
                <a:latin typeface="Roboto Light"/>
                <a:ea typeface="Roboto Light"/>
                <a:cs typeface="Roboto Light"/>
                <a:sym typeface="Roboto Light"/>
              </a:defRPr>
            </a:lvl1pPr>
            <a:lvl2pPr lvl="1" rtl="0">
              <a:spcBef>
                <a:spcPts val="0"/>
              </a:spcBef>
              <a:spcAft>
                <a:spcPts val="0"/>
              </a:spcAft>
              <a:buClr>
                <a:srgbClr val="20124D"/>
              </a:buClr>
              <a:buSzPts val="4500"/>
              <a:buFont typeface="Roboto Light"/>
              <a:buNone/>
              <a:defRPr sz="1400">
                <a:solidFill>
                  <a:srgbClr val="20124D"/>
                </a:solidFill>
                <a:latin typeface="Roboto Light"/>
                <a:ea typeface="Roboto Light"/>
                <a:cs typeface="Roboto Light"/>
                <a:sym typeface="Roboto Light"/>
              </a:defRPr>
            </a:lvl2pPr>
            <a:lvl3pPr lvl="2" rtl="0">
              <a:spcBef>
                <a:spcPts val="0"/>
              </a:spcBef>
              <a:spcAft>
                <a:spcPts val="0"/>
              </a:spcAft>
              <a:buClr>
                <a:srgbClr val="20124D"/>
              </a:buClr>
              <a:buSzPts val="4500"/>
              <a:buFont typeface="Roboto Light"/>
              <a:buNone/>
              <a:defRPr sz="1400">
                <a:solidFill>
                  <a:srgbClr val="20124D"/>
                </a:solidFill>
                <a:latin typeface="Roboto Light"/>
                <a:ea typeface="Roboto Light"/>
                <a:cs typeface="Roboto Light"/>
                <a:sym typeface="Roboto Light"/>
              </a:defRPr>
            </a:lvl3pPr>
            <a:lvl4pPr lvl="3" rtl="0">
              <a:spcBef>
                <a:spcPts val="0"/>
              </a:spcBef>
              <a:spcAft>
                <a:spcPts val="0"/>
              </a:spcAft>
              <a:buClr>
                <a:srgbClr val="20124D"/>
              </a:buClr>
              <a:buSzPts val="4500"/>
              <a:buFont typeface="Roboto Light"/>
              <a:buNone/>
              <a:defRPr sz="1400">
                <a:solidFill>
                  <a:srgbClr val="20124D"/>
                </a:solidFill>
                <a:latin typeface="Roboto Light"/>
                <a:ea typeface="Roboto Light"/>
                <a:cs typeface="Roboto Light"/>
                <a:sym typeface="Roboto Light"/>
              </a:defRPr>
            </a:lvl4pPr>
            <a:lvl5pPr lvl="4" rtl="0">
              <a:spcBef>
                <a:spcPts val="0"/>
              </a:spcBef>
              <a:spcAft>
                <a:spcPts val="0"/>
              </a:spcAft>
              <a:buClr>
                <a:srgbClr val="20124D"/>
              </a:buClr>
              <a:buSzPts val="4500"/>
              <a:buFont typeface="Roboto Light"/>
              <a:buNone/>
              <a:defRPr sz="1400">
                <a:solidFill>
                  <a:srgbClr val="20124D"/>
                </a:solidFill>
                <a:latin typeface="Roboto Light"/>
                <a:ea typeface="Roboto Light"/>
                <a:cs typeface="Roboto Light"/>
                <a:sym typeface="Roboto Light"/>
              </a:defRPr>
            </a:lvl5pPr>
            <a:lvl6pPr lvl="5" rtl="0">
              <a:spcBef>
                <a:spcPts val="0"/>
              </a:spcBef>
              <a:spcAft>
                <a:spcPts val="0"/>
              </a:spcAft>
              <a:buClr>
                <a:srgbClr val="20124D"/>
              </a:buClr>
              <a:buSzPts val="4500"/>
              <a:buFont typeface="Roboto Light"/>
              <a:buNone/>
              <a:defRPr sz="1400">
                <a:solidFill>
                  <a:srgbClr val="20124D"/>
                </a:solidFill>
                <a:latin typeface="Roboto Light"/>
                <a:ea typeface="Roboto Light"/>
                <a:cs typeface="Roboto Light"/>
                <a:sym typeface="Roboto Light"/>
              </a:defRPr>
            </a:lvl6pPr>
            <a:lvl7pPr lvl="6" rtl="0">
              <a:spcBef>
                <a:spcPts val="0"/>
              </a:spcBef>
              <a:spcAft>
                <a:spcPts val="0"/>
              </a:spcAft>
              <a:buClr>
                <a:srgbClr val="20124D"/>
              </a:buClr>
              <a:buSzPts val="4500"/>
              <a:buFont typeface="Roboto Light"/>
              <a:buNone/>
              <a:defRPr sz="1400">
                <a:solidFill>
                  <a:srgbClr val="20124D"/>
                </a:solidFill>
                <a:latin typeface="Roboto Light"/>
                <a:ea typeface="Roboto Light"/>
                <a:cs typeface="Roboto Light"/>
                <a:sym typeface="Roboto Light"/>
              </a:defRPr>
            </a:lvl7pPr>
            <a:lvl8pPr lvl="7" rtl="0">
              <a:spcBef>
                <a:spcPts val="0"/>
              </a:spcBef>
              <a:spcAft>
                <a:spcPts val="0"/>
              </a:spcAft>
              <a:buClr>
                <a:srgbClr val="20124D"/>
              </a:buClr>
              <a:buSzPts val="4500"/>
              <a:buFont typeface="Roboto Light"/>
              <a:buNone/>
              <a:defRPr sz="1400">
                <a:solidFill>
                  <a:srgbClr val="20124D"/>
                </a:solidFill>
                <a:latin typeface="Roboto Light"/>
                <a:ea typeface="Roboto Light"/>
                <a:cs typeface="Roboto Light"/>
                <a:sym typeface="Roboto Light"/>
              </a:defRPr>
            </a:lvl8pPr>
            <a:lvl9pPr lvl="8" rtl="0">
              <a:spcBef>
                <a:spcPts val="0"/>
              </a:spcBef>
              <a:spcAft>
                <a:spcPts val="0"/>
              </a:spcAft>
              <a:buClr>
                <a:srgbClr val="20124D"/>
              </a:buClr>
              <a:buSzPts val="4500"/>
              <a:buFont typeface="Roboto Light"/>
              <a:buNone/>
              <a:defRPr sz="1400">
                <a:solidFill>
                  <a:srgbClr val="20124D"/>
                </a:solidFill>
                <a:latin typeface="Roboto Light"/>
                <a:ea typeface="Roboto Light"/>
                <a:cs typeface="Roboto Light"/>
                <a:sym typeface="Roboto Light"/>
              </a:defRPr>
            </a:lvl9pPr>
          </a:lstStyle>
          <a:p>
            <a:endParaRPr/>
          </a:p>
        </p:txBody>
      </p:sp>
      <p:sp>
        <p:nvSpPr>
          <p:cNvPr id="37" name="Google Shape;37;p8"/>
          <p:cNvSpPr txBox="1">
            <a:spLocks noGrp="1"/>
          </p:cNvSpPr>
          <p:nvPr>
            <p:ph type="sldNum" idx="12"/>
          </p:nvPr>
        </p:nvSpPr>
        <p:spPr>
          <a:xfrm>
            <a:off x="129956" y="4824413"/>
            <a:ext cx="384000" cy="273900"/>
          </a:xfrm>
          <a:prstGeom prst="rect">
            <a:avLst/>
          </a:prstGeom>
          <a:noFill/>
          <a:ln>
            <a:noFill/>
          </a:ln>
        </p:spPr>
        <p:txBody>
          <a:bodyPr spcFirstLastPara="1" wrap="square" lIns="68575" tIns="34275" rIns="68575" bIns="34275" anchor="ctr" anchorCtr="0">
            <a:noAutofit/>
          </a:bodyPr>
          <a:lstStyle>
            <a:lvl1pPr marL="0" marR="0" lvl="0" indent="0" algn="l" rtl="0">
              <a:spcBef>
                <a:spcPts val="0"/>
              </a:spcBef>
              <a:buNone/>
              <a:defRPr sz="900" i="0" u="none" strike="noStrike" cap="none">
                <a:solidFill>
                  <a:srgbClr val="999999"/>
                </a:solidFill>
                <a:latin typeface="Helvetica Neue Light"/>
                <a:ea typeface="Helvetica Neue Light"/>
                <a:cs typeface="Helvetica Neue Light"/>
                <a:sym typeface="Helvetica Neue Light"/>
              </a:defRPr>
            </a:lvl1pPr>
            <a:lvl2pPr marL="0" marR="0" lvl="1" indent="0" algn="l" rtl="0">
              <a:spcBef>
                <a:spcPts val="0"/>
              </a:spcBef>
              <a:buNone/>
              <a:defRPr sz="900" i="0" u="none" strike="noStrike" cap="none">
                <a:solidFill>
                  <a:srgbClr val="999999"/>
                </a:solidFill>
                <a:latin typeface="Helvetica Neue Light"/>
                <a:ea typeface="Helvetica Neue Light"/>
                <a:cs typeface="Helvetica Neue Light"/>
                <a:sym typeface="Helvetica Neue Light"/>
              </a:defRPr>
            </a:lvl2pPr>
            <a:lvl3pPr marL="0" marR="0" lvl="2" indent="0" algn="l" rtl="0">
              <a:spcBef>
                <a:spcPts val="0"/>
              </a:spcBef>
              <a:buNone/>
              <a:defRPr sz="900" i="0" u="none" strike="noStrike" cap="none">
                <a:solidFill>
                  <a:srgbClr val="999999"/>
                </a:solidFill>
                <a:latin typeface="Helvetica Neue Light"/>
                <a:ea typeface="Helvetica Neue Light"/>
                <a:cs typeface="Helvetica Neue Light"/>
                <a:sym typeface="Helvetica Neue Light"/>
              </a:defRPr>
            </a:lvl3pPr>
            <a:lvl4pPr marL="0" marR="0" lvl="3" indent="0" algn="l" rtl="0">
              <a:spcBef>
                <a:spcPts val="0"/>
              </a:spcBef>
              <a:buNone/>
              <a:defRPr sz="900" i="0" u="none" strike="noStrike" cap="none">
                <a:solidFill>
                  <a:srgbClr val="999999"/>
                </a:solidFill>
                <a:latin typeface="Helvetica Neue Light"/>
                <a:ea typeface="Helvetica Neue Light"/>
                <a:cs typeface="Helvetica Neue Light"/>
                <a:sym typeface="Helvetica Neue Light"/>
              </a:defRPr>
            </a:lvl4pPr>
            <a:lvl5pPr marL="0" marR="0" lvl="4" indent="0" algn="l" rtl="0">
              <a:spcBef>
                <a:spcPts val="0"/>
              </a:spcBef>
              <a:buNone/>
              <a:defRPr sz="900" i="0" u="none" strike="noStrike" cap="none">
                <a:solidFill>
                  <a:srgbClr val="999999"/>
                </a:solidFill>
                <a:latin typeface="Helvetica Neue Light"/>
                <a:ea typeface="Helvetica Neue Light"/>
                <a:cs typeface="Helvetica Neue Light"/>
                <a:sym typeface="Helvetica Neue Light"/>
              </a:defRPr>
            </a:lvl5pPr>
            <a:lvl6pPr marL="0" marR="0" lvl="5" indent="0" algn="l" rtl="0">
              <a:spcBef>
                <a:spcPts val="0"/>
              </a:spcBef>
              <a:buNone/>
              <a:defRPr sz="900" i="0" u="none" strike="noStrike" cap="none">
                <a:solidFill>
                  <a:srgbClr val="999999"/>
                </a:solidFill>
                <a:latin typeface="Helvetica Neue Light"/>
                <a:ea typeface="Helvetica Neue Light"/>
                <a:cs typeface="Helvetica Neue Light"/>
                <a:sym typeface="Helvetica Neue Light"/>
              </a:defRPr>
            </a:lvl6pPr>
            <a:lvl7pPr marL="0" marR="0" lvl="6" indent="0" algn="l" rtl="0">
              <a:spcBef>
                <a:spcPts val="0"/>
              </a:spcBef>
              <a:buNone/>
              <a:defRPr sz="900" i="0" u="none" strike="noStrike" cap="none">
                <a:solidFill>
                  <a:srgbClr val="999999"/>
                </a:solidFill>
                <a:latin typeface="Helvetica Neue Light"/>
                <a:ea typeface="Helvetica Neue Light"/>
                <a:cs typeface="Helvetica Neue Light"/>
                <a:sym typeface="Helvetica Neue Light"/>
              </a:defRPr>
            </a:lvl7pPr>
            <a:lvl8pPr marL="0" marR="0" lvl="7" indent="0" algn="l" rtl="0">
              <a:spcBef>
                <a:spcPts val="0"/>
              </a:spcBef>
              <a:buNone/>
              <a:defRPr sz="900" i="0" u="none" strike="noStrike" cap="none">
                <a:solidFill>
                  <a:srgbClr val="999999"/>
                </a:solidFill>
                <a:latin typeface="Helvetica Neue Light"/>
                <a:ea typeface="Helvetica Neue Light"/>
                <a:cs typeface="Helvetica Neue Light"/>
                <a:sym typeface="Helvetica Neue Light"/>
              </a:defRPr>
            </a:lvl8pPr>
            <a:lvl9pPr marL="0" marR="0" lvl="8" indent="0" algn="l" rtl="0">
              <a:spcBef>
                <a:spcPts val="0"/>
              </a:spcBef>
              <a:buNone/>
              <a:defRPr sz="900" i="0" u="none" strike="noStrike" cap="none">
                <a:solidFill>
                  <a:srgbClr val="999999"/>
                </a:solidFill>
                <a:latin typeface="Helvetica Neue Light"/>
                <a:ea typeface="Helvetica Neue Light"/>
                <a:cs typeface="Helvetica Neue Light"/>
                <a:sym typeface="Helvetica Neue Light"/>
              </a:defRPr>
            </a:lvl9pPr>
          </a:lstStyle>
          <a:p>
            <a:pPr marL="0" lvl="0" indent="0" algn="l"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40"/>
        <p:cNvGrpSpPr/>
        <p:nvPr/>
      </p:nvGrpSpPr>
      <p:grpSpPr>
        <a:xfrm>
          <a:off x="0" y="0"/>
          <a:ext cx="0" cy="0"/>
          <a:chOff x="0" y="0"/>
          <a:chExt cx="0" cy="0"/>
        </a:xfrm>
      </p:grpSpPr>
      <p:sp>
        <p:nvSpPr>
          <p:cNvPr id="41" name="Google Shape;41;p9"/>
          <p:cNvSpPr txBox="1">
            <a:spLocks noGrp="1"/>
          </p:cNvSpPr>
          <p:nvPr>
            <p:ph type="title"/>
          </p:nvPr>
        </p:nvSpPr>
        <p:spPr>
          <a:xfrm>
            <a:off x="285750" y="216694"/>
            <a:ext cx="7886700" cy="994200"/>
          </a:xfrm>
          <a:prstGeom prst="rect">
            <a:avLst/>
          </a:prstGeom>
          <a:noFill/>
          <a:ln>
            <a:noFill/>
          </a:ln>
        </p:spPr>
        <p:txBody>
          <a:bodyPr spcFirstLastPara="1" wrap="square" lIns="68575" tIns="34275" rIns="68575" bIns="34275" anchor="t" anchorCtr="0"/>
          <a:lstStyle>
            <a:lvl1pPr marR="0" lvl="0" algn="l" rtl="0">
              <a:lnSpc>
                <a:spcPct val="90000"/>
              </a:lnSpc>
              <a:spcBef>
                <a:spcPts val="0"/>
              </a:spcBef>
              <a:spcAft>
                <a:spcPts val="0"/>
              </a:spcAft>
              <a:buClr>
                <a:srgbClr val="9FC5E8"/>
              </a:buClr>
              <a:buSzPts val="3300"/>
              <a:buFont typeface="Roboto Light"/>
              <a:buNone/>
              <a:defRPr sz="3300" i="0" u="none" strike="noStrike" cap="none">
                <a:solidFill>
                  <a:srgbClr val="9FC5E8"/>
                </a:solidFill>
                <a:latin typeface="Roboto Light"/>
                <a:ea typeface="Roboto Light"/>
                <a:cs typeface="Roboto Light"/>
                <a:sym typeface="Roboto Light"/>
              </a:defRPr>
            </a:lvl1pPr>
            <a:lvl2pPr lvl="1">
              <a:spcBef>
                <a:spcPts val="0"/>
              </a:spcBef>
              <a:spcAft>
                <a:spcPts val="0"/>
              </a:spcAft>
              <a:buClr>
                <a:srgbClr val="9FC5E8"/>
              </a:buClr>
              <a:buSzPts val="4500"/>
              <a:buFont typeface="Roboto Light"/>
              <a:buNone/>
              <a:defRPr sz="1400">
                <a:solidFill>
                  <a:srgbClr val="9FC5E8"/>
                </a:solidFill>
                <a:latin typeface="Roboto Light"/>
                <a:ea typeface="Roboto Light"/>
                <a:cs typeface="Roboto Light"/>
                <a:sym typeface="Roboto Light"/>
              </a:defRPr>
            </a:lvl2pPr>
            <a:lvl3pPr lvl="2">
              <a:spcBef>
                <a:spcPts val="0"/>
              </a:spcBef>
              <a:spcAft>
                <a:spcPts val="0"/>
              </a:spcAft>
              <a:buClr>
                <a:srgbClr val="9FC5E8"/>
              </a:buClr>
              <a:buSzPts val="4500"/>
              <a:buFont typeface="Roboto Light"/>
              <a:buNone/>
              <a:defRPr sz="1400">
                <a:solidFill>
                  <a:srgbClr val="9FC5E8"/>
                </a:solidFill>
                <a:latin typeface="Roboto Light"/>
                <a:ea typeface="Roboto Light"/>
                <a:cs typeface="Roboto Light"/>
                <a:sym typeface="Roboto Light"/>
              </a:defRPr>
            </a:lvl3pPr>
            <a:lvl4pPr lvl="3">
              <a:spcBef>
                <a:spcPts val="0"/>
              </a:spcBef>
              <a:spcAft>
                <a:spcPts val="0"/>
              </a:spcAft>
              <a:buClr>
                <a:srgbClr val="9FC5E8"/>
              </a:buClr>
              <a:buSzPts val="4500"/>
              <a:buFont typeface="Roboto Light"/>
              <a:buNone/>
              <a:defRPr sz="1400">
                <a:solidFill>
                  <a:srgbClr val="9FC5E8"/>
                </a:solidFill>
                <a:latin typeface="Roboto Light"/>
                <a:ea typeface="Roboto Light"/>
                <a:cs typeface="Roboto Light"/>
                <a:sym typeface="Roboto Light"/>
              </a:defRPr>
            </a:lvl4pPr>
            <a:lvl5pPr lvl="4">
              <a:spcBef>
                <a:spcPts val="0"/>
              </a:spcBef>
              <a:spcAft>
                <a:spcPts val="0"/>
              </a:spcAft>
              <a:buClr>
                <a:srgbClr val="9FC5E8"/>
              </a:buClr>
              <a:buSzPts val="4500"/>
              <a:buFont typeface="Roboto Light"/>
              <a:buNone/>
              <a:defRPr sz="1400">
                <a:solidFill>
                  <a:srgbClr val="9FC5E8"/>
                </a:solidFill>
                <a:latin typeface="Roboto Light"/>
                <a:ea typeface="Roboto Light"/>
                <a:cs typeface="Roboto Light"/>
                <a:sym typeface="Roboto Light"/>
              </a:defRPr>
            </a:lvl5pPr>
            <a:lvl6pPr lvl="5">
              <a:spcBef>
                <a:spcPts val="0"/>
              </a:spcBef>
              <a:spcAft>
                <a:spcPts val="0"/>
              </a:spcAft>
              <a:buClr>
                <a:srgbClr val="9FC5E8"/>
              </a:buClr>
              <a:buSzPts val="4500"/>
              <a:buFont typeface="Roboto Light"/>
              <a:buNone/>
              <a:defRPr sz="1400">
                <a:solidFill>
                  <a:srgbClr val="9FC5E8"/>
                </a:solidFill>
                <a:latin typeface="Roboto Light"/>
                <a:ea typeface="Roboto Light"/>
                <a:cs typeface="Roboto Light"/>
                <a:sym typeface="Roboto Light"/>
              </a:defRPr>
            </a:lvl6pPr>
            <a:lvl7pPr lvl="6">
              <a:spcBef>
                <a:spcPts val="0"/>
              </a:spcBef>
              <a:spcAft>
                <a:spcPts val="0"/>
              </a:spcAft>
              <a:buClr>
                <a:srgbClr val="9FC5E8"/>
              </a:buClr>
              <a:buSzPts val="4500"/>
              <a:buFont typeface="Roboto Light"/>
              <a:buNone/>
              <a:defRPr sz="1400">
                <a:solidFill>
                  <a:srgbClr val="9FC5E8"/>
                </a:solidFill>
                <a:latin typeface="Roboto Light"/>
                <a:ea typeface="Roboto Light"/>
                <a:cs typeface="Roboto Light"/>
                <a:sym typeface="Roboto Light"/>
              </a:defRPr>
            </a:lvl7pPr>
            <a:lvl8pPr lvl="7">
              <a:spcBef>
                <a:spcPts val="0"/>
              </a:spcBef>
              <a:spcAft>
                <a:spcPts val="0"/>
              </a:spcAft>
              <a:buClr>
                <a:srgbClr val="9FC5E8"/>
              </a:buClr>
              <a:buSzPts val="4500"/>
              <a:buFont typeface="Roboto Light"/>
              <a:buNone/>
              <a:defRPr sz="1400">
                <a:solidFill>
                  <a:srgbClr val="9FC5E8"/>
                </a:solidFill>
                <a:latin typeface="Roboto Light"/>
                <a:ea typeface="Roboto Light"/>
                <a:cs typeface="Roboto Light"/>
                <a:sym typeface="Roboto Light"/>
              </a:defRPr>
            </a:lvl8pPr>
            <a:lvl9pPr lvl="8">
              <a:spcBef>
                <a:spcPts val="0"/>
              </a:spcBef>
              <a:spcAft>
                <a:spcPts val="0"/>
              </a:spcAft>
              <a:buClr>
                <a:srgbClr val="9FC5E8"/>
              </a:buClr>
              <a:buSzPts val="4500"/>
              <a:buFont typeface="Roboto Light"/>
              <a:buNone/>
              <a:defRPr sz="1400">
                <a:solidFill>
                  <a:srgbClr val="9FC5E8"/>
                </a:solidFill>
                <a:latin typeface="Roboto Light"/>
                <a:ea typeface="Roboto Light"/>
                <a:cs typeface="Roboto Light"/>
                <a:sym typeface="Roboto Light"/>
              </a:defRPr>
            </a:lvl9pPr>
          </a:lstStyle>
          <a:p>
            <a:endParaRPr/>
          </a:p>
        </p:txBody>
      </p:sp>
      <p:sp>
        <p:nvSpPr>
          <p:cNvPr id="42" name="Google Shape;42;p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SzPts val="2100"/>
              <a:buChar char="•"/>
              <a:defRPr sz="2100" i="0" u="none" strike="noStrike" cap="none"/>
            </a:lvl1pPr>
            <a:lvl2pPr marL="914400" marR="0" lvl="1" indent="-342900" algn="l" rtl="0">
              <a:lnSpc>
                <a:spcPct val="90000"/>
              </a:lnSpc>
              <a:spcBef>
                <a:spcPts val="400"/>
              </a:spcBef>
              <a:spcAft>
                <a:spcPts val="0"/>
              </a:spcAft>
              <a:buSzPts val="1800"/>
              <a:buChar char="•"/>
              <a:defRPr sz="1800" i="0" u="none" strike="noStrike" cap="none"/>
            </a:lvl2pPr>
            <a:lvl3pPr marL="1371600" marR="0" lvl="2" indent="-323850" algn="l" rtl="0">
              <a:lnSpc>
                <a:spcPct val="90000"/>
              </a:lnSpc>
              <a:spcBef>
                <a:spcPts val="400"/>
              </a:spcBef>
              <a:spcAft>
                <a:spcPts val="0"/>
              </a:spcAft>
              <a:buSzPts val="1500"/>
              <a:buChar char="•"/>
              <a:defRPr sz="1500" i="0" u="none" strike="noStrike" cap="none"/>
            </a:lvl3pPr>
            <a:lvl4pPr marL="1828800" marR="0" lvl="3" indent="-317500" algn="l" rtl="0">
              <a:lnSpc>
                <a:spcPct val="90000"/>
              </a:lnSpc>
              <a:spcBef>
                <a:spcPts val="400"/>
              </a:spcBef>
              <a:spcAft>
                <a:spcPts val="0"/>
              </a:spcAft>
              <a:buSzPts val="1400"/>
              <a:buChar char="•"/>
              <a:defRPr sz="1400" i="0" u="none" strike="noStrike" cap="none"/>
            </a:lvl4pPr>
            <a:lvl5pPr marL="2286000" marR="0" lvl="4" indent="-317500" algn="l" rtl="0">
              <a:lnSpc>
                <a:spcPct val="90000"/>
              </a:lnSpc>
              <a:spcBef>
                <a:spcPts val="400"/>
              </a:spcBef>
              <a:spcAft>
                <a:spcPts val="0"/>
              </a:spcAft>
              <a:buSzPts val="1400"/>
              <a:buChar char="•"/>
              <a:defRPr sz="1400" i="0" u="none" strike="noStrike" cap="none"/>
            </a:lvl5pPr>
            <a:lvl6pPr marL="2743200" marR="0" lvl="5" indent="-317500" algn="l" rtl="0">
              <a:lnSpc>
                <a:spcPct val="90000"/>
              </a:lnSpc>
              <a:spcBef>
                <a:spcPts val="400"/>
              </a:spcBef>
              <a:spcAft>
                <a:spcPts val="0"/>
              </a:spcAft>
              <a:buSzPts val="1400"/>
              <a:buChar char="•"/>
              <a:defRPr sz="1400" i="0" u="none" strike="noStrike" cap="none"/>
            </a:lvl6pPr>
            <a:lvl7pPr marL="3200400" marR="0" lvl="6" indent="-317500" algn="l" rtl="0">
              <a:lnSpc>
                <a:spcPct val="90000"/>
              </a:lnSpc>
              <a:spcBef>
                <a:spcPts val="400"/>
              </a:spcBef>
              <a:spcAft>
                <a:spcPts val="0"/>
              </a:spcAft>
              <a:buSzPts val="1400"/>
              <a:buChar char="•"/>
              <a:defRPr sz="1400" i="0" u="none" strike="noStrike" cap="none"/>
            </a:lvl7pPr>
            <a:lvl8pPr marL="3657600" marR="0" lvl="7" indent="-317500" algn="l" rtl="0">
              <a:lnSpc>
                <a:spcPct val="90000"/>
              </a:lnSpc>
              <a:spcBef>
                <a:spcPts val="400"/>
              </a:spcBef>
              <a:spcAft>
                <a:spcPts val="0"/>
              </a:spcAft>
              <a:buSzPts val="1400"/>
              <a:buChar char="•"/>
              <a:defRPr sz="1400" i="0" u="none" strike="noStrike" cap="none"/>
            </a:lvl8pPr>
            <a:lvl9pPr marL="4114800" marR="0" lvl="8" indent="-317500" algn="l" rtl="0">
              <a:lnSpc>
                <a:spcPct val="90000"/>
              </a:lnSpc>
              <a:spcBef>
                <a:spcPts val="400"/>
              </a:spcBef>
              <a:spcAft>
                <a:spcPts val="0"/>
              </a:spcAft>
              <a:buSzPts val="1400"/>
              <a:buChar char="•"/>
              <a:defRPr sz="1400" i="0" u="none" strike="noStrike" cap="none"/>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9"/>
        <p:cNvGrpSpPr/>
        <p:nvPr/>
      </p:nvGrpSpPr>
      <p:grpSpPr>
        <a:xfrm>
          <a:off x="0" y="0"/>
          <a:ext cx="0" cy="0"/>
          <a:chOff x="0" y="0"/>
          <a:chExt cx="0" cy="0"/>
        </a:xfrm>
      </p:grpSpPr>
      <p:sp>
        <p:nvSpPr>
          <p:cNvPr id="70" name="Google Shape;70;p14"/>
          <p:cNvSpPr txBox="1">
            <a:spLocks noGrp="1"/>
          </p:cNvSpPr>
          <p:nvPr>
            <p:ph type="title"/>
          </p:nvPr>
        </p:nvSpPr>
        <p:spPr>
          <a:xfrm>
            <a:off x="5544891" y="331631"/>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SzPts val="2400"/>
              <a:buNone/>
              <a:defRPr sz="2400" i="0" u="none" strike="noStrike" cap="none"/>
            </a:lvl1pPr>
            <a:lvl2pPr lvl="1">
              <a:spcBef>
                <a:spcPts val="0"/>
              </a:spcBef>
              <a:spcAft>
                <a:spcPts val="0"/>
              </a:spcAft>
              <a:buSzPts val="4500"/>
              <a:buNone/>
              <a:defRPr sz="1400"/>
            </a:lvl2pPr>
            <a:lvl3pPr lvl="2">
              <a:spcBef>
                <a:spcPts val="0"/>
              </a:spcBef>
              <a:spcAft>
                <a:spcPts val="0"/>
              </a:spcAft>
              <a:buSzPts val="4500"/>
              <a:buNone/>
              <a:defRPr sz="1400"/>
            </a:lvl3pPr>
            <a:lvl4pPr lvl="3">
              <a:spcBef>
                <a:spcPts val="0"/>
              </a:spcBef>
              <a:spcAft>
                <a:spcPts val="0"/>
              </a:spcAft>
              <a:buSzPts val="4500"/>
              <a:buNone/>
              <a:defRPr sz="1400"/>
            </a:lvl4pPr>
            <a:lvl5pPr lvl="4">
              <a:spcBef>
                <a:spcPts val="0"/>
              </a:spcBef>
              <a:spcAft>
                <a:spcPts val="0"/>
              </a:spcAft>
              <a:buSzPts val="4500"/>
              <a:buNone/>
              <a:defRPr sz="1400"/>
            </a:lvl5pPr>
            <a:lvl6pPr lvl="5">
              <a:spcBef>
                <a:spcPts val="0"/>
              </a:spcBef>
              <a:spcAft>
                <a:spcPts val="0"/>
              </a:spcAft>
              <a:buSzPts val="4500"/>
              <a:buNone/>
              <a:defRPr sz="1400"/>
            </a:lvl6pPr>
            <a:lvl7pPr lvl="6">
              <a:spcBef>
                <a:spcPts val="0"/>
              </a:spcBef>
              <a:spcAft>
                <a:spcPts val="0"/>
              </a:spcAft>
              <a:buSzPts val="4500"/>
              <a:buNone/>
              <a:defRPr sz="1400"/>
            </a:lvl7pPr>
            <a:lvl8pPr lvl="7">
              <a:spcBef>
                <a:spcPts val="0"/>
              </a:spcBef>
              <a:spcAft>
                <a:spcPts val="0"/>
              </a:spcAft>
              <a:buSzPts val="4500"/>
              <a:buNone/>
              <a:defRPr sz="1400"/>
            </a:lvl8pPr>
            <a:lvl9pPr lvl="8">
              <a:spcBef>
                <a:spcPts val="0"/>
              </a:spcBef>
              <a:spcAft>
                <a:spcPts val="0"/>
              </a:spcAft>
              <a:buSzPts val="4500"/>
              <a:buNone/>
              <a:defRPr sz="1400"/>
            </a:lvl9pPr>
          </a:lstStyle>
          <a:p>
            <a:endParaRPr/>
          </a:p>
        </p:txBody>
      </p:sp>
      <p:sp>
        <p:nvSpPr>
          <p:cNvPr id="71" name="Google Shape;71;p14"/>
          <p:cNvSpPr txBox="1">
            <a:spLocks noGrp="1"/>
          </p:cNvSpPr>
          <p:nvPr>
            <p:ph type="body" idx="1"/>
          </p:nvPr>
        </p:nvSpPr>
        <p:spPr>
          <a:xfrm>
            <a:off x="5544891" y="1531781"/>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SzPts val="1200"/>
              <a:buNone/>
              <a:defRPr sz="1200" i="0" u="none" strike="noStrike" cap="none"/>
            </a:lvl1pPr>
            <a:lvl2pPr marL="914400" marR="0" lvl="1" indent="-228600" algn="l" rtl="0">
              <a:lnSpc>
                <a:spcPct val="90000"/>
              </a:lnSpc>
              <a:spcBef>
                <a:spcPts val="400"/>
              </a:spcBef>
              <a:spcAft>
                <a:spcPts val="0"/>
              </a:spcAft>
              <a:buSzPts val="1100"/>
              <a:buNone/>
              <a:defRPr sz="1100" i="0" u="none" strike="noStrike" cap="none"/>
            </a:lvl2pPr>
            <a:lvl3pPr marL="1371600" marR="0" lvl="2" indent="-228600" algn="l" rtl="0">
              <a:lnSpc>
                <a:spcPct val="90000"/>
              </a:lnSpc>
              <a:spcBef>
                <a:spcPts val="400"/>
              </a:spcBef>
              <a:spcAft>
                <a:spcPts val="0"/>
              </a:spcAft>
              <a:buSzPts val="900"/>
              <a:buNone/>
              <a:defRPr sz="900" i="0" u="none" strike="noStrike" cap="none"/>
            </a:lvl3pPr>
            <a:lvl4pPr marL="1828800" marR="0" lvl="3" indent="-228600" algn="l" rtl="0">
              <a:lnSpc>
                <a:spcPct val="90000"/>
              </a:lnSpc>
              <a:spcBef>
                <a:spcPts val="400"/>
              </a:spcBef>
              <a:spcAft>
                <a:spcPts val="0"/>
              </a:spcAft>
              <a:buSzPts val="800"/>
              <a:buNone/>
              <a:defRPr sz="800" i="0" u="none" strike="noStrike" cap="none"/>
            </a:lvl4pPr>
            <a:lvl5pPr marL="2286000" marR="0" lvl="4" indent="-228600" algn="l" rtl="0">
              <a:lnSpc>
                <a:spcPct val="90000"/>
              </a:lnSpc>
              <a:spcBef>
                <a:spcPts val="400"/>
              </a:spcBef>
              <a:spcAft>
                <a:spcPts val="0"/>
              </a:spcAft>
              <a:buSzPts val="800"/>
              <a:buNone/>
              <a:defRPr sz="800" i="0" u="none" strike="noStrike" cap="none"/>
            </a:lvl5pPr>
            <a:lvl6pPr marL="2743200" marR="0" lvl="5" indent="-228600" algn="l" rtl="0">
              <a:lnSpc>
                <a:spcPct val="90000"/>
              </a:lnSpc>
              <a:spcBef>
                <a:spcPts val="400"/>
              </a:spcBef>
              <a:spcAft>
                <a:spcPts val="0"/>
              </a:spcAft>
              <a:buSzPts val="800"/>
              <a:buNone/>
              <a:defRPr sz="800" i="0" u="none" strike="noStrike" cap="none"/>
            </a:lvl6pPr>
            <a:lvl7pPr marL="3200400" marR="0" lvl="6" indent="-228600" algn="l" rtl="0">
              <a:lnSpc>
                <a:spcPct val="90000"/>
              </a:lnSpc>
              <a:spcBef>
                <a:spcPts val="400"/>
              </a:spcBef>
              <a:spcAft>
                <a:spcPts val="0"/>
              </a:spcAft>
              <a:buSzPts val="800"/>
              <a:buNone/>
              <a:defRPr sz="800" i="0" u="none" strike="noStrike" cap="none"/>
            </a:lvl7pPr>
            <a:lvl8pPr marL="3657600" marR="0" lvl="7" indent="-228600" algn="l" rtl="0">
              <a:lnSpc>
                <a:spcPct val="90000"/>
              </a:lnSpc>
              <a:spcBef>
                <a:spcPts val="400"/>
              </a:spcBef>
              <a:spcAft>
                <a:spcPts val="0"/>
              </a:spcAft>
              <a:buSzPts val="800"/>
              <a:buNone/>
              <a:defRPr sz="800" i="0" u="none" strike="noStrike" cap="none"/>
            </a:lvl8pPr>
            <a:lvl9pPr marL="4114800" marR="0" lvl="8" indent="-228600" algn="l" rtl="0">
              <a:lnSpc>
                <a:spcPct val="90000"/>
              </a:lnSpc>
              <a:spcBef>
                <a:spcPts val="400"/>
              </a:spcBef>
              <a:spcAft>
                <a:spcPts val="0"/>
              </a:spcAft>
              <a:buSzPts val="800"/>
              <a:buNone/>
              <a:defRPr sz="800" i="0" u="none" strike="noStrike" cap="none"/>
            </a:lvl9pPr>
          </a:lstStyle>
          <a:p>
            <a:endParaRPr/>
          </a:p>
        </p:txBody>
      </p:sp>
      <p:sp>
        <p:nvSpPr>
          <p:cNvPr id="72" name="Google Shape;72;p14"/>
          <p:cNvSpPr txBox="1">
            <a:spLocks noGrp="1"/>
          </p:cNvSpPr>
          <p:nvPr>
            <p:ph type="sldNum" idx="12"/>
          </p:nvPr>
        </p:nvSpPr>
        <p:spPr>
          <a:xfrm>
            <a:off x="129956" y="4824413"/>
            <a:ext cx="384000" cy="273900"/>
          </a:xfrm>
          <a:prstGeom prst="rect">
            <a:avLst/>
          </a:prstGeom>
          <a:noFill/>
          <a:ln>
            <a:noFill/>
          </a:ln>
        </p:spPr>
        <p:txBody>
          <a:bodyPr spcFirstLastPara="1" wrap="square" lIns="68575" tIns="34275" rIns="68575" bIns="34275" anchor="ctr" anchorCtr="0">
            <a:noAutofit/>
          </a:bodyPr>
          <a:lstStyle>
            <a:lvl1pPr marL="0" marR="0" lvl="0" indent="0" algn="l" rtl="0">
              <a:spcBef>
                <a:spcPts val="0"/>
              </a:spcBef>
              <a:buNone/>
              <a:defRPr sz="900" i="0" u="none" strike="noStrike" cap="none">
                <a:solidFill>
                  <a:srgbClr val="D9D9D9"/>
                </a:solidFill>
                <a:latin typeface="Helvetica Neue Light"/>
                <a:ea typeface="Helvetica Neue Light"/>
                <a:cs typeface="Helvetica Neue Light"/>
                <a:sym typeface="Helvetica Neue Light"/>
              </a:defRPr>
            </a:lvl1pPr>
            <a:lvl2pPr marL="0" marR="0" lvl="1" indent="0" algn="l" rtl="0">
              <a:spcBef>
                <a:spcPts val="0"/>
              </a:spcBef>
              <a:buNone/>
              <a:defRPr sz="900" i="0" u="none" strike="noStrike" cap="none">
                <a:solidFill>
                  <a:srgbClr val="D9D9D9"/>
                </a:solidFill>
                <a:latin typeface="Helvetica Neue Light"/>
                <a:ea typeface="Helvetica Neue Light"/>
                <a:cs typeface="Helvetica Neue Light"/>
                <a:sym typeface="Helvetica Neue Light"/>
              </a:defRPr>
            </a:lvl2pPr>
            <a:lvl3pPr marL="0" marR="0" lvl="2" indent="0" algn="l" rtl="0">
              <a:spcBef>
                <a:spcPts val="0"/>
              </a:spcBef>
              <a:buNone/>
              <a:defRPr sz="900" i="0" u="none" strike="noStrike" cap="none">
                <a:solidFill>
                  <a:srgbClr val="D9D9D9"/>
                </a:solidFill>
                <a:latin typeface="Helvetica Neue Light"/>
                <a:ea typeface="Helvetica Neue Light"/>
                <a:cs typeface="Helvetica Neue Light"/>
                <a:sym typeface="Helvetica Neue Light"/>
              </a:defRPr>
            </a:lvl3pPr>
            <a:lvl4pPr marL="0" marR="0" lvl="3" indent="0" algn="l" rtl="0">
              <a:spcBef>
                <a:spcPts val="0"/>
              </a:spcBef>
              <a:buNone/>
              <a:defRPr sz="900" i="0" u="none" strike="noStrike" cap="none">
                <a:solidFill>
                  <a:srgbClr val="D9D9D9"/>
                </a:solidFill>
                <a:latin typeface="Helvetica Neue Light"/>
                <a:ea typeface="Helvetica Neue Light"/>
                <a:cs typeface="Helvetica Neue Light"/>
                <a:sym typeface="Helvetica Neue Light"/>
              </a:defRPr>
            </a:lvl4pPr>
            <a:lvl5pPr marL="0" marR="0" lvl="4" indent="0" algn="l" rtl="0">
              <a:spcBef>
                <a:spcPts val="0"/>
              </a:spcBef>
              <a:buNone/>
              <a:defRPr sz="900" i="0" u="none" strike="noStrike" cap="none">
                <a:solidFill>
                  <a:srgbClr val="D9D9D9"/>
                </a:solidFill>
                <a:latin typeface="Helvetica Neue Light"/>
                <a:ea typeface="Helvetica Neue Light"/>
                <a:cs typeface="Helvetica Neue Light"/>
                <a:sym typeface="Helvetica Neue Light"/>
              </a:defRPr>
            </a:lvl5pPr>
            <a:lvl6pPr marL="0" marR="0" lvl="5" indent="0" algn="l" rtl="0">
              <a:spcBef>
                <a:spcPts val="0"/>
              </a:spcBef>
              <a:buNone/>
              <a:defRPr sz="900" i="0" u="none" strike="noStrike" cap="none">
                <a:solidFill>
                  <a:srgbClr val="D9D9D9"/>
                </a:solidFill>
                <a:latin typeface="Helvetica Neue Light"/>
                <a:ea typeface="Helvetica Neue Light"/>
                <a:cs typeface="Helvetica Neue Light"/>
                <a:sym typeface="Helvetica Neue Light"/>
              </a:defRPr>
            </a:lvl6pPr>
            <a:lvl7pPr marL="0" marR="0" lvl="6" indent="0" algn="l" rtl="0">
              <a:spcBef>
                <a:spcPts val="0"/>
              </a:spcBef>
              <a:buNone/>
              <a:defRPr sz="900" i="0" u="none" strike="noStrike" cap="none">
                <a:solidFill>
                  <a:srgbClr val="D9D9D9"/>
                </a:solidFill>
                <a:latin typeface="Helvetica Neue Light"/>
                <a:ea typeface="Helvetica Neue Light"/>
                <a:cs typeface="Helvetica Neue Light"/>
                <a:sym typeface="Helvetica Neue Light"/>
              </a:defRPr>
            </a:lvl7pPr>
            <a:lvl8pPr marL="0" marR="0" lvl="7" indent="0" algn="l" rtl="0">
              <a:spcBef>
                <a:spcPts val="0"/>
              </a:spcBef>
              <a:buNone/>
              <a:defRPr sz="900" i="0" u="none" strike="noStrike" cap="none">
                <a:solidFill>
                  <a:srgbClr val="D9D9D9"/>
                </a:solidFill>
                <a:latin typeface="Helvetica Neue Light"/>
                <a:ea typeface="Helvetica Neue Light"/>
                <a:cs typeface="Helvetica Neue Light"/>
                <a:sym typeface="Helvetica Neue Light"/>
              </a:defRPr>
            </a:lvl8pPr>
            <a:lvl9pPr marL="0" marR="0" lvl="8" indent="0" algn="l" rtl="0">
              <a:spcBef>
                <a:spcPts val="0"/>
              </a:spcBef>
              <a:buNone/>
              <a:defRPr sz="900" i="0" u="none" strike="noStrike" cap="none">
                <a:solidFill>
                  <a:srgbClr val="D9D9D9"/>
                </a:solidFill>
                <a:latin typeface="Helvetica Neue Light"/>
                <a:ea typeface="Helvetica Neue Light"/>
                <a:cs typeface="Helvetica Neue Light"/>
                <a:sym typeface="Helvetica Neue Light"/>
              </a:defRPr>
            </a:lvl9pPr>
          </a:lstStyle>
          <a:p>
            <a:pPr marL="0" lvl="0" indent="0" algn="l"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5"/>
        <p:cNvGrpSpPr/>
        <p:nvPr/>
      </p:nvGrpSpPr>
      <p:grpSpPr>
        <a:xfrm>
          <a:off x="0" y="0"/>
          <a:ext cx="0" cy="0"/>
          <a:chOff x="0" y="0"/>
          <a:chExt cx="0" cy="0"/>
        </a:xfrm>
      </p:grpSpPr>
      <p:sp>
        <p:nvSpPr>
          <p:cNvPr id="76" name="Google Shape;76;p15"/>
          <p:cNvSpPr txBox="1">
            <a:spLocks noGrp="1"/>
          </p:cNvSpPr>
          <p:nvPr>
            <p:ph type="title"/>
          </p:nvPr>
        </p:nvSpPr>
        <p:spPr>
          <a:xfrm>
            <a:off x="629841" y="342900"/>
            <a:ext cx="2949300" cy="12000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SzPts val="2400"/>
              <a:buNone/>
              <a:defRPr sz="2400" i="0" u="none" strike="noStrike" cap="none"/>
            </a:lvl1pPr>
            <a:lvl2pPr lvl="1">
              <a:spcBef>
                <a:spcPts val="0"/>
              </a:spcBef>
              <a:spcAft>
                <a:spcPts val="0"/>
              </a:spcAft>
              <a:buSzPts val="4500"/>
              <a:buNone/>
              <a:defRPr sz="1400"/>
            </a:lvl2pPr>
            <a:lvl3pPr lvl="2">
              <a:spcBef>
                <a:spcPts val="0"/>
              </a:spcBef>
              <a:spcAft>
                <a:spcPts val="0"/>
              </a:spcAft>
              <a:buSzPts val="4500"/>
              <a:buNone/>
              <a:defRPr sz="1400"/>
            </a:lvl3pPr>
            <a:lvl4pPr lvl="3">
              <a:spcBef>
                <a:spcPts val="0"/>
              </a:spcBef>
              <a:spcAft>
                <a:spcPts val="0"/>
              </a:spcAft>
              <a:buSzPts val="4500"/>
              <a:buNone/>
              <a:defRPr sz="1400"/>
            </a:lvl4pPr>
            <a:lvl5pPr lvl="4">
              <a:spcBef>
                <a:spcPts val="0"/>
              </a:spcBef>
              <a:spcAft>
                <a:spcPts val="0"/>
              </a:spcAft>
              <a:buSzPts val="4500"/>
              <a:buNone/>
              <a:defRPr sz="1400"/>
            </a:lvl5pPr>
            <a:lvl6pPr lvl="5">
              <a:spcBef>
                <a:spcPts val="0"/>
              </a:spcBef>
              <a:spcAft>
                <a:spcPts val="0"/>
              </a:spcAft>
              <a:buSzPts val="4500"/>
              <a:buNone/>
              <a:defRPr sz="1400"/>
            </a:lvl6pPr>
            <a:lvl7pPr lvl="6">
              <a:spcBef>
                <a:spcPts val="0"/>
              </a:spcBef>
              <a:spcAft>
                <a:spcPts val="0"/>
              </a:spcAft>
              <a:buSzPts val="4500"/>
              <a:buNone/>
              <a:defRPr sz="1400"/>
            </a:lvl7pPr>
            <a:lvl8pPr lvl="7">
              <a:spcBef>
                <a:spcPts val="0"/>
              </a:spcBef>
              <a:spcAft>
                <a:spcPts val="0"/>
              </a:spcAft>
              <a:buSzPts val="4500"/>
              <a:buNone/>
              <a:defRPr sz="1400"/>
            </a:lvl8pPr>
            <a:lvl9pPr lvl="8">
              <a:spcBef>
                <a:spcPts val="0"/>
              </a:spcBef>
              <a:spcAft>
                <a:spcPts val="0"/>
              </a:spcAft>
              <a:buSzPts val="4500"/>
              <a:buNone/>
              <a:defRPr sz="1400"/>
            </a:lvl9pPr>
          </a:lstStyle>
          <a:p>
            <a:endParaRPr/>
          </a:p>
        </p:txBody>
      </p:sp>
      <p:sp>
        <p:nvSpPr>
          <p:cNvPr id="77" name="Google Shape;77;p15"/>
          <p:cNvSpPr txBox="1">
            <a:spLocks noGrp="1"/>
          </p:cNvSpPr>
          <p:nvPr>
            <p:ph type="body" idx="1"/>
          </p:nvPr>
        </p:nvSpPr>
        <p:spPr>
          <a:xfrm>
            <a:off x="629841" y="1543050"/>
            <a:ext cx="29493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SzPts val="1200"/>
              <a:buNone/>
              <a:defRPr sz="1200" i="0" u="none" strike="noStrike" cap="none"/>
            </a:lvl1pPr>
            <a:lvl2pPr marL="914400" marR="0" lvl="1" indent="-228600" algn="l" rtl="0">
              <a:lnSpc>
                <a:spcPct val="90000"/>
              </a:lnSpc>
              <a:spcBef>
                <a:spcPts val="400"/>
              </a:spcBef>
              <a:spcAft>
                <a:spcPts val="0"/>
              </a:spcAft>
              <a:buSzPts val="1100"/>
              <a:buNone/>
              <a:defRPr sz="1100" i="0" u="none" strike="noStrike" cap="none"/>
            </a:lvl2pPr>
            <a:lvl3pPr marL="1371600" marR="0" lvl="2" indent="-228600" algn="l" rtl="0">
              <a:lnSpc>
                <a:spcPct val="90000"/>
              </a:lnSpc>
              <a:spcBef>
                <a:spcPts val="400"/>
              </a:spcBef>
              <a:spcAft>
                <a:spcPts val="0"/>
              </a:spcAft>
              <a:buSzPts val="900"/>
              <a:buNone/>
              <a:defRPr sz="900" i="0" u="none" strike="noStrike" cap="none"/>
            </a:lvl3pPr>
            <a:lvl4pPr marL="1828800" marR="0" lvl="3" indent="-228600" algn="l" rtl="0">
              <a:lnSpc>
                <a:spcPct val="90000"/>
              </a:lnSpc>
              <a:spcBef>
                <a:spcPts val="400"/>
              </a:spcBef>
              <a:spcAft>
                <a:spcPts val="0"/>
              </a:spcAft>
              <a:buSzPts val="800"/>
              <a:buNone/>
              <a:defRPr sz="800" i="0" u="none" strike="noStrike" cap="none"/>
            </a:lvl4pPr>
            <a:lvl5pPr marL="2286000" marR="0" lvl="4" indent="-228600" algn="l" rtl="0">
              <a:lnSpc>
                <a:spcPct val="90000"/>
              </a:lnSpc>
              <a:spcBef>
                <a:spcPts val="400"/>
              </a:spcBef>
              <a:spcAft>
                <a:spcPts val="0"/>
              </a:spcAft>
              <a:buSzPts val="800"/>
              <a:buNone/>
              <a:defRPr sz="800" i="0" u="none" strike="noStrike" cap="none"/>
            </a:lvl5pPr>
            <a:lvl6pPr marL="2743200" marR="0" lvl="5" indent="-228600" algn="l" rtl="0">
              <a:lnSpc>
                <a:spcPct val="90000"/>
              </a:lnSpc>
              <a:spcBef>
                <a:spcPts val="400"/>
              </a:spcBef>
              <a:spcAft>
                <a:spcPts val="0"/>
              </a:spcAft>
              <a:buSzPts val="800"/>
              <a:buNone/>
              <a:defRPr sz="800" i="0" u="none" strike="noStrike" cap="none"/>
            </a:lvl6pPr>
            <a:lvl7pPr marL="3200400" marR="0" lvl="6" indent="-228600" algn="l" rtl="0">
              <a:lnSpc>
                <a:spcPct val="90000"/>
              </a:lnSpc>
              <a:spcBef>
                <a:spcPts val="400"/>
              </a:spcBef>
              <a:spcAft>
                <a:spcPts val="0"/>
              </a:spcAft>
              <a:buSzPts val="800"/>
              <a:buNone/>
              <a:defRPr sz="800" i="0" u="none" strike="noStrike" cap="none"/>
            </a:lvl7pPr>
            <a:lvl8pPr marL="3657600" marR="0" lvl="7" indent="-228600" algn="l" rtl="0">
              <a:lnSpc>
                <a:spcPct val="90000"/>
              </a:lnSpc>
              <a:spcBef>
                <a:spcPts val="400"/>
              </a:spcBef>
              <a:spcAft>
                <a:spcPts val="0"/>
              </a:spcAft>
              <a:buSzPts val="800"/>
              <a:buNone/>
              <a:defRPr sz="800" i="0" u="none" strike="noStrike" cap="none"/>
            </a:lvl8pPr>
            <a:lvl9pPr marL="4114800" marR="0" lvl="8" indent="-228600" algn="l" rtl="0">
              <a:lnSpc>
                <a:spcPct val="90000"/>
              </a:lnSpc>
              <a:spcBef>
                <a:spcPts val="400"/>
              </a:spcBef>
              <a:spcAft>
                <a:spcPts val="0"/>
              </a:spcAft>
              <a:buSzPts val="800"/>
              <a:buNone/>
              <a:defRPr sz="800" i="0" u="none" strike="noStrike" cap="none"/>
            </a:lvl9pPr>
          </a:lstStyle>
          <a:p>
            <a:endParaRPr/>
          </a:p>
        </p:txBody>
      </p:sp>
      <p:sp>
        <p:nvSpPr>
          <p:cNvPr id="78" name="Google Shape;78;p15"/>
          <p:cNvSpPr txBox="1">
            <a:spLocks noGrp="1"/>
          </p:cNvSpPr>
          <p:nvPr>
            <p:ph type="sldNum" idx="12"/>
          </p:nvPr>
        </p:nvSpPr>
        <p:spPr>
          <a:xfrm>
            <a:off x="129956" y="4824413"/>
            <a:ext cx="384000" cy="273900"/>
          </a:xfrm>
          <a:prstGeom prst="rect">
            <a:avLst/>
          </a:prstGeom>
          <a:noFill/>
          <a:ln>
            <a:noFill/>
          </a:ln>
        </p:spPr>
        <p:txBody>
          <a:bodyPr spcFirstLastPara="1" wrap="square" lIns="68575" tIns="34275" rIns="68575" bIns="34275" anchor="ctr" anchorCtr="0">
            <a:noAutofit/>
          </a:bodyPr>
          <a:lstStyle>
            <a:lvl1pPr marL="0" marR="0" lvl="0" indent="0" algn="l" rtl="0">
              <a:spcBef>
                <a:spcPts val="0"/>
              </a:spcBef>
              <a:buNone/>
              <a:defRPr sz="900" i="0" u="none" strike="noStrike" cap="none">
                <a:solidFill>
                  <a:srgbClr val="D9D9D9"/>
                </a:solidFill>
                <a:latin typeface="Helvetica Neue Light"/>
                <a:ea typeface="Helvetica Neue Light"/>
                <a:cs typeface="Helvetica Neue Light"/>
                <a:sym typeface="Helvetica Neue Light"/>
              </a:defRPr>
            </a:lvl1pPr>
            <a:lvl2pPr marL="0" marR="0" lvl="1" indent="0" algn="l" rtl="0">
              <a:spcBef>
                <a:spcPts val="0"/>
              </a:spcBef>
              <a:buNone/>
              <a:defRPr sz="900" i="0" u="none" strike="noStrike" cap="none">
                <a:solidFill>
                  <a:srgbClr val="D9D9D9"/>
                </a:solidFill>
                <a:latin typeface="Helvetica Neue Light"/>
                <a:ea typeface="Helvetica Neue Light"/>
                <a:cs typeface="Helvetica Neue Light"/>
                <a:sym typeface="Helvetica Neue Light"/>
              </a:defRPr>
            </a:lvl2pPr>
            <a:lvl3pPr marL="0" marR="0" lvl="2" indent="0" algn="l" rtl="0">
              <a:spcBef>
                <a:spcPts val="0"/>
              </a:spcBef>
              <a:buNone/>
              <a:defRPr sz="900" i="0" u="none" strike="noStrike" cap="none">
                <a:solidFill>
                  <a:srgbClr val="D9D9D9"/>
                </a:solidFill>
                <a:latin typeface="Helvetica Neue Light"/>
                <a:ea typeface="Helvetica Neue Light"/>
                <a:cs typeface="Helvetica Neue Light"/>
                <a:sym typeface="Helvetica Neue Light"/>
              </a:defRPr>
            </a:lvl3pPr>
            <a:lvl4pPr marL="0" marR="0" lvl="3" indent="0" algn="l" rtl="0">
              <a:spcBef>
                <a:spcPts val="0"/>
              </a:spcBef>
              <a:buNone/>
              <a:defRPr sz="900" i="0" u="none" strike="noStrike" cap="none">
                <a:solidFill>
                  <a:srgbClr val="D9D9D9"/>
                </a:solidFill>
                <a:latin typeface="Helvetica Neue Light"/>
                <a:ea typeface="Helvetica Neue Light"/>
                <a:cs typeface="Helvetica Neue Light"/>
                <a:sym typeface="Helvetica Neue Light"/>
              </a:defRPr>
            </a:lvl4pPr>
            <a:lvl5pPr marL="0" marR="0" lvl="4" indent="0" algn="l" rtl="0">
              <a:spcBef>
                <a:spcPts val="0"/>
              </a:spcBef>
              <a:buNone/>
              <a:defRPr sz="900" i="0" u="none" strike="noStrike" cap="none">
                <a:solidFill>
                  <a:srgbClr val="D9D9D9"/>
                </a:solidFill>
                <a:latin typeface="Helvetica Neue Light"/>
                <a:ea typeface="Helvetica Neue Light"/>
                <a:cs typeface="Helvetica Neue Light"/>
                <a:sym typeface="Helvetica Neue Light"/>
              </a:defRPr>
            </a:lvl5pPr>
            <a:lvl6pPr marL="0" marR="0" lvl="5" indent="0" algn="l" rtl="0">
              <a:spcBef>
                <a:spcPts val="0"/>
              </a:spcBef>
              <a:buNone/>
              <a:defRPr sz="900" i="0" u="none" strike="noStrike" cap="none">
                <a:solidFill>
                  <a:srgbClr val="D9D9D9"/>
                </a:solidFill>
                <a:latin typeface="Helvetica Neue Light"/>
                <a:ea typeface="Helvetica Neue Light"/>
                <a:cs typeface="Helvetica Neue Light"/>
                <a:sym typeface="Helvetica Neue Light"/>
              </a:defRPr>
            </a:lvl6pPr>
            <a:lvl7pPr marL="0" marR="0" lvl="6" indent="0" algn="l" rtl="0">
              <a:spcBef>
                <a:spcPts val="0"/>
              </a:spcBef>
              <a:buNone/>
              <a:defRPr sz="900" i="0" u="none" strike="noStrike" cap="none">
                <a:solidFill>
                  <a:srgbClr val="D9D9D9"/>
                </a:solidFill>
                <a:latin typeface="Helvetica Neue Light"/>
                <a:ea typeface="Helvetica Neue Light"/>
                <a:cs typeface="Helvetica Neue Light"/>
                <a:sym typeface="Helvetica Neue Light"/>
              </a:defRPr>
            </a:lvl7pPr>
            <a:lvl8pPr marL="0" marR="0" lvl="7" indent="0" algn="l" rtl="0">
              <a:spcBef>
                <a:spcPts val="0"/>
              </a:spcBef>
              <a:buNone/>
              <a:defRPr sz="900" i="0" u="none" strike="noStrike" cap="none">
                <a:solidFill>
                  <a:srgbClr val="D9D9D9"/>
                </a:solidFill>
                <a:latin typeface="Helvetica Neue Light"/>
                <a:ea typeface="Helvetica Neue Light"/>
                <a:cs typeface="Helvetica Neue Light"/>
                <a:sym typeface="Helvetica Neue Light"/>
              </a:defRPr>
            </a:lvl8pPr>
            <a:lvl9pPr marL="0" marR="0" lvl="8" indent="0" algn="l" rtl="0">
              <a:spcBef>
                <a:spcPts val="0"/>
              </a:spcBef>
              <a:buNone/>
              <a:defRPr sz="900" i="0" u="none" strike="noStrike" cap="none">
                <a:solidFill>
                  <a:srgbClr val="D9D9D9"/>
                </a:solidFill>
                <a:latin typeface="Helvetica Neue Light"/>
                <a:ea typeface="Helvetica Neue Light"/>
                <a:cs typeface="Helvetica Neue Light"/>
                <a:sym typeface="Helvetica Neue Light"/>
              </a:defRPr>
            </a:lvl9pPr>
          </a:lstStyle>
          <a:p>
            <a:pPr marL="0" lvl="0" indent="0" algn="l" rtl="0">
              <a:spcBef>
                <a:spcPts val="0"/>
              </a:spcBef>
              <a:spcAft>
                <a:spcPts val="0"/>
              </a:spcAft>
              <a:buNone/>
            </a:pPr>
            <a:fld id="{00000000-1234-1234-1234-123412341234}" type="slidenum">
              <a:rPr lang="en"/>
              <a:t>‹#›</a:t>
            </a:fld>
            <a:endParaRP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theme" Target="../theme/theme2.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285750" y="216694"/>
            <a:ext cx="7886700" cy="994200"/>
          </a:xfrm>
          <a:prstGeom prst="rect">
            <a:avLst/>
          </a:prstGeom>
          <a:noFill/>
          <a:ln>
            <a:noFill/>
          </a:ln>
        </p:spPr>
        <p:txBody>
          <a:bodyPr spcFirstLastPara="1" wrap="square" lIns="68575" tIns="34275" rIns="68575" bIns="34275" anchor="t" anchorCtr="0"/>
          <a:lstStyle>
            <a:lvl1pPr marR="0" lvl="0" algn="l" rtl="0">
              <a:lnSpc>
                <a:spcPct val="90000"/>
              </a:lnSpc>
              <a:spcBef>
                <a:spcPts val="0"/>
              </a:spcBef>
              <a:spcAft>
                <a:spcPts val="0"/>
              </a:spcAft>
              <a:buClr>
                <a:srgbClr val="FFFFFF"/>
              </a:buClr>
              <a:buSzPts val="4500"/>
              <a:buFont typeface="Helvetica Neue Light"/>
              <a:buNone/>
              <a:defRPr sz="4500" i="0" u="none" strike="noStrike" cap="none">
                <a:solidFill>
                  <a:srgbClr val="FFFFFF"/>
                </a:solidFill>
                <a:latin typeface="Helvetica Neue Light"/>
                <a:ea typeface="Helvetica Neue Light"/>
                <a:cs typeface="Helvetica Neue Light"/>
                <a:sym typeface="Helvetica Neue Light"/>
              </a:defRPr>
            </a:lvl1pPr>
            <a:lvl2pPr lvl="1">
              <a:spcBef>
                <a:spcPts val="0"/>
              </a:spcBef>
              <a:spcAft>
                <a:spcPts val="0"/>
              </a:spcAft>
              <a:buClr>
                <a:srgbClr val="FFFFFF"/>
              </a:buClr>
              <a:buSzPts val="4500"/>
              <a:buFont typeface="Helvetica Neue Light"/>
              <a:buNone/>
              <a:defRPr sz="4500">
                <a:solidFill>
                  <a:srgbClr val="FFFFFF"/>
                </a:solidFill>
                <a:latin typeface="Helvetica Neue Light"/>
                <a:ea typeface="Helvetica Neue Light"/>
                <a:cs typeface="Helvetica Neue Light"/>
                <a:sym typeface="Helvetica Neue Light"/>
              </a:defRPr>
            </a:lvl2pPr>
            <a:lvl3pPr lvl="2">
              <a:spcBef>
                <a:spcPts val="0"/>
              </a:spcBef>
              <a:spcAft>
                <a:spcPts val="0"/>
              </a:spcAft>
              <a:buClr>
                <a:srgbClr val="FFFFFF"/>
              </a:buClr>
              <a:buSzPts val="4500"/>
              <a:buFont typeface="Helvetica Neue Light"/>
              <a:buNone/>
              <a:defRPr sz="4500">
                <a:solidFill>
                  <a:srgbClr val="FFFFFF"/>
                </a:solidFill>
                <a:latin typeface="Helvetica Neue Light"/>
                <a:ea typeface="Helvetica Neue Light"/>
                <a:cs typeface="Helvetica Neue Light"/>
                <a:sym typeface="Helvetica Neue Light"/>
              </a:defRPr>
            </a:lvl3pPr>
            <a:lvl4pPr lvl="3">
              <a:spcBef>
                <a:spcPts val="0"/>
              </a:spcBef>
              <a:spcAft>
                <a:spcPts val="0"/>
              </a:spcAft>
              <a:buClr>
                <a:srgbClr val="FFFFFF"/>
              </a:buClr>
              <a:buSzPts val="4500"/>
              <a:buFont typeface="Helvetica Neue Light"/>
              <a:buNone/>
              <a:defRPr sz="4500">
                <a:solidFill>
                  <a:srgbClr val="FFFFFF"/>
                </a:solidFill>
                <a:latin typeface="Helvetica Neue Light"/>
                <a:ea typeface="Helvetica Neue Light"/>
                <a:cs typeface="Helvetica Neue Light"/>
                <a:sym typeface="Helvetica Neue Light"/>
              </a:defRPr>
            </a:lvl4pPr>
            <a:lvl5pPr lvl="4">
              <a:spcBef>
                <a:spcPts val="0"/>
              </a:spcBef>
              <a:spcAft>
                <a:spcPts val="0"/>
              </a:spcAft>
              <a:buClr>
                <a:srgbClr val="FFFFFF"/>
              </a:buClr>
              <a:buSzPts val="4500"/>
              <a:buFont typeface="Helvetica Neue Light"/>
              <a:buNone/>
              <a:defRPr sz="4500">
                <a:solidFill>
                  <a:srgbClr val="FFFFFF"/>
                </a:solidFill>
                <a:latin typeface="Helvetica Neue Light"/>
                <a:ea typeface="Helvetica Neue Light"/>
                <a:cs typeface="Helvetica Neue Light"/>
                <a:sym typeface="Helvetica Neue Light"/>
              </a:defRPr>
            </a:lvl5pPr>
            <a:lvl6pPr lvl="5">
              <a:spcBef>
                <a:spcPts val="0"/>
              </a:spcBef>
              <a:spcAft>
                <a:spcPts val="0"/>
              </a:spcAft>
              <a:buClr>
                <a:srgbClr val="FFFFFF"/>
              </a:buClr>
              <a:buSzPts val="4500"/>
              <a:buFont typeface="Helvetica Neue Light"/>
              <a:buNone/>
              <a:defRPr sz="4500">
                <a:solidFill>
                  <a:srgbClr val="FFFFFF"/>
                </a:solidFill>
                <a:latin typeface="Helvetica Neue Light"/>
                <a:ea typeface="Helvetica Neue Light"/>
                <a:cs typeface="Helvetica Neue Light"/>
                <a:sym typeface="Helvetica Neue Light"/>
              </a:defRPr>
            </a:lvl6pPr>
            <a:lvl7pPr lvl="6">
              <a:spcBef>
                <a:spcPts val="0"/>
              </a:spcBef>
              <a:spcAft>
                <a:spcPts val="0"/>
              </a:spcAft>
              <a:buClr>
                <a:srgbClr val="FFFFFF"/>
              </a:buClr>
              <a:buSzPts val="4500"/>
              <a:buFont typeface="Helvetica Neue Light"/>
              <a:buNone/>
              <a:defRPr sz="4500">
                <a:solidFill>
                  <a:srgbClr val="FFFFFF"/>
                </a:solidFill>
                <a:latin typeface="Helvetica Neue Light"/>
                <a:ea typeface="Helvetica Neue Light"/>
                <a:cs typeface="Helvetica Neue Light"/>
                <a:sym typeface="Helvetica Neue Light"/>
              </a:defRPr>
            </a:lvl7pPr>
            <a:lvl8pPr lvl="7">
              <a:spcBef>
                <a:spcPts val="0"/>
              </a:spcBef>
              <a:spcAft>
                <a:spcPts val="0"/>
              </a:spcAft>
              <a:buClr>
                <a:srgbClr val="FFFFFF"/>
              </a:buClr>
              <a:buSzPts val="4500"/>
              <a:buFont typeface="Helvetica Neue Light"/>
              <a:buNone/>
              <a:defRPr sz="4500">
                <a:solidFill>
                  <a:srgbClr val="FFFFFF"/>
                </a:solidFill>
                <a:latin typeface="Helvetica Neue Light"/>
                <a:ea typeface="Helvetica Neue Light"/>
                <a:cs typeface="Helvetica Neue Light"/>
                <a:sym typeface="Helvetica Neue Light"/>
              </a:defRPr>
            </a:lvl8pPr>
            <a:lvl9pPr lvl="8">
              <a:spcBef>
                <a:spcPts val="0"/>
              </a:spcBef>
              <a:spcAft>
                <a:spcPts val="0"/>
              </a:spcAft>
              <a:buClr>
                <a:srgbClr val="FFFFFF"/>
              </a:buClr>
              <a:buSzPts val="4500"/>
              <a:buFont typeface="Helvetica Neue Light"/>
              <a:buNone/>
              <a:defRPr sz="4500">
                <a:solidFill>
                  <a:srgbClr val="FFFFFF"/>
                </a:solidFill>
                <a:latin typeface="Helvetica Neue Light"/>
                <a:ea typeface="Helvetica Neue Light"/>
                <a:cs typeface="Helvetica Neue Light"/>
                <a:sym typeface="Helvetica Neue Light"/>
              </a:defRPr>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rgbClr val="FFFFFF"/>
              </a:buClr>
              <a:buSzPts val="2100"/>
              <a:buFont typeface="Helvetica Neue Light"/>
              <a:buChar char="•"/>
              <a:defRPr sz="2100" i="0" u="none" strike="noStrike" cap="none">
                <a:solidFill>
                  <a:srgbClr val="FFFFFF"/>
                </a:solidFill>
                <a:latin typeface="Helvetica Neue Light"/>
                <a:ea typeface="Helvetica Neue Light"/>
                <a:cs typeface="Helvetica Neue Light"/>
                <a:sym typeface="Helvetica Neue Light"/>
              </a:defRPr>
            </a:lvl1pPr>
            <a:lvl2pPr marL="914400" marR="0" lvl="1" indent="-342900" algn="l" rtl="0">
              <a:lnSpc>
                <a:spcPct val="90000"/>
              </a:lnSpc>
              <a:spcBef>
                <a:spcPts val="400"/>
              </a:spcBef>
              <a:spcAft>
                <a:spcPts val="0"/>
              </a:spcAft>
              <a:buClr>
                <a:srgbClr val="FFFFFF"/>
              </a:buClr>
              <a:buSzPts val="1800"/>
              <a:buFont typeface="Helvetica Neue Light"/>
              <a:buChar char="•"/>
              <a:defRPr sz="1800" i="0" u="none" strike="noStrike" cap="none">
                <a:solidFill>
                  <a:srgbClr val="FFFFFF"/>
                </a:solidFill>
                <a:latin typeface="Helvetica Neue Light"/>
                <a:ea typeface="Helvetica Neue Light"/>
                <a:cs typeface="Helvetica Neue Light"/>
                <a:sym typeface="Helvetica Neue Light"/>
              </a:defRPr>
            </a:lvl2pPr>
            <a:lvl3pPr marL="1371600" marR="0" lvl="2" indent="-323850" algn="l" rtl="0">
              <a:lnSpc>
                <a:spcPct val="90000"/>
              </a:lnSpc>
              <a:spcBef>
                <a:spcPts val="400"/>
              </a:spcBef>
              <a:spcAft>
                <a:spcPts val="0"/>
              </a:spcAft>
              <a:buClr>
                <a:srgbClr val="FFFFFF"/>
              </a:buClr>
              <a:buSzPts val="1500"/>
              <a:buFont typeface="Helvetica Neue Light"/>
              <a:buChar char="•"/>
              <a:defRPr sz="1500" i="0" u="none" strike="noStrike" cap="none">
                <a:solidFill>
                  <a:srgbClr val="FFFFFF"/>
                </a:solidFill>
                <a:latin typeface="Helvetica Neue Light"/>
                <a:ea typeface="Helvetica Neue Light"/>
                <a:cs typeface="Helvetica Neue Light"/>
                <a:sym typeface="Helvetica Neue Light"/>
              </a:defRPr>
            </a:lvl3pPr>
            <a:lvl4pPr marL="1828800" marR="0" lvl="3" indent="-317500" algn="l" rtl="0">
              <a:lnSpc>
                <a:spcPct val="90000"/>
              </a:lnSpc>
              <a:spcBef>
                <a:spcPts val="400"/>
              </a:spcBef>
              <a:spcAft>
                <a:spcPts val="0"/>
              </a:spcAft>
              <a:buClr>
                <a:srgbClr val="FFFFFF"/>
              </a:buClr>
              <a:buSzPts val="1400"/>
              <a:buFont typeface="Helvetica Neue Light"/>
              <a:buChar char="•"/>
              <a:defRPr sz="1400" i="0" u="none" strike="noStrike" cap="none">
                <a:solidFill>
                  <a:srgbClr val="FFFFFF"/>
                </a:solidFill>
                <a:latin typeface="Helvetica Neue Light"/>
                <a:ea typeface="Helvetica Neue Light"/>
                <a:cs typeface="Helvetica Neue Light"/>
                <a:sym typeface="Helvetica Neue Light"/>
              </a:defRPr>
            </a:lvl4pPr>
            <a:lvl5pPr marL="2286000" marR="0" lvl="4" indent="-317500" algn="l" rtl="0">
              <a:lnSpc>
                <a:spcPct val="90000"/>
              </a:lnSpc>
              <a:spcBef>
                <a:spcPts val="400"/>
              </a:spcBef>
              <a:spcAft>
                <a:spcPts val="0"/>
              </a:spcAft>
              <a:buClr>
                <a:srgbClr val="FFFFFF"/>
              </a:buClr>
              <a:buSzPts val="1400"/>
              <a:buFont typeface="Helvetica Neue Light"/>
              <a:buChar char="•"/>
              <a:defRPr sz="1400" i="0" u="none" strike="noStrike" cap="none">
                <a:solidFill>
                  <a:srgbClr val="FFFFFF"/>
                </a:solidFill>
                <a:latin typeface="Helvetica Neue Light"/>
                <a:ea typeface="Helvetica Neue Light"/>
                <a:cs typeface="Helvetica Neue Light"/>
                <a:sym typeface="Helvetica Neue Light"/>
              </a:defRPr>
            </a:lvl5pPr>
            <a:lvl6pPr marL="2743200" marR="0" lvl="5" indent="-317500" algn="l" rtl="0">
              <a:lnSpc>
                <a:spcPct val="90000"/>
              </a:lnSpc>
              <a:spcBef>
                <a:spcPts val="400"/>
              </a:spcBef>
              <a:spcAft>
                <a:spcPts val="0"/>
              </a:spcAft>
              <a:buClr>
                <a:srgbClr val="FFFFFF"/>
              </a:buClr>
              <a:buSzPts val="1400"/>
              <a:buFont typeface="Helvetica Neue Light"/>
              <a:buChar char="•"/>
              <a:defRPr sz="1400" i="0" u="none" strike="noStrike" cap="none">
                <a:solidFill>
                  <a:srgbClr val="FFFFFF"/>
                </a:solidFill>
                <a:latin typeface="Helvetica Neue Light"/>
                <a:ea typeface="Helvetica Neue Light"/>
                <a:cs typeface="Helvetica Neue Light"/>
                <a:sym typeface="Helvetica Neue Light"/>
              </a:defRPr>
            </a:lvl6pPr>
            <a:lvl7pPr marL="3200400" marR="0" lvl="6" indent="-317500" algn="l" rtl="0">
              <a:lnSpc>
                <a:spcPct val="90000"/>
              </a:lnSpc>
              <a:spcBef>
                <a:spcPts val="400"/>
              </a:spcBef>
              <a:spcAft>
                <a:spcPts val="0"/>
              </a:spcAft>
              <a:buClr>
                <a:srgbClr val="FFFFFF"/>
              </a:buClr>
              <a:buSzPts val="1400"/>
              <a:buFont typeface="Helvetica Neue Light"/>
              <a:buChar char="•"/>
              <a:defRPr sz="1400" i="0" u="none" strike="noStrike" cap="none">
                <a:solidFill>
                  <a:srgbClr val="FFFFFF"/>
                </a:solidFill>
                <a:latin typeface="Helvetica Neue Light"/>
                <a:ea typeface="Helvetica Neue Light"/>
                <a:cs typeface="Helvetica Neue Light"/>
                <a:sym typeface="Helvetica Neue Light"/>
              </a:defRPr>
            </a:lvl7pPr>
            <a:lvl8pPr marL="3657600" marR="0" lvl="7" indent="-317500" algn="l" rtl="0">
              <a:lnSpc>
                <a:spcPct val="90000"/>
              </a:lnSpc>
              <a:spcBef>
                <a:spcPts val="400"/>
              </a:spcBef>
              <a:spcAft>
                <a:spcPts val="0"/>
              </a:spcAft>
              <a:buClr>
                <a:srgbClr val="FFFFFF"/>
              </a:buClr>
              <a:buSzPts val="1400"/>
              <a:buFont typeface="Helvetica Neue Light"/>
              <a:buChar char="•"/>
              <a:defRPr sz="1400" i="0" u="none" strike="noStrike" cap="none">
                <a:solidFill>
                  <a:srgbClr val="FFFFFF"/>
                </a:solidFill>
                <a:latin typeface="Helvetica Neue Light"/>
                <a:ea typeface="Helvetica Neue Light"/>
                <a:cs typeface="Helvetica Neue Light"/>
                <a:sym typeface="Helvetica Neue Light"/>
              </a:defRPr>
            </a:lvl8pPr>
            <a:lvl9pPr marL="4114800" marR="0" lvl="8" indent="-317500" algn="l" rtl="0">
              <a:lnSpc>
                <a:spcPct val="90000"/>
              </a:lnSpc>
              <a:spcBef>
                <a:spcPts val="400"/>
              </a:spcBef>
              <a:spcAft>
                <a:spcPts val="0"/>
              </a:spcAft>
              <a:buClr>
                <a:srgbClr val="FFFFFF"/>
              </a:buClr>
              <a:buSzPts val="1400"/>
              <a:buFont typeface="Helvetica Neue Light"/>
              <a:buChar char="•"/>
              <a:defRPr sz="1400" i="0" u="none" strike="noStrike" cap="none">
                <a:solidFill>
                  <a:srgbClr val="FFFFFF"/>
                </a:solidFill>
                <a:latin typeface="Helvetica Neue Light"/>
                <a:ea typeface="Helvetica Neue Light"/>
                <a:cs typeface="Helvetica Neue Light"/>
                <a:sym typeface="Helvetica Neue Light"/>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50" r:id="rId2"/>
    <p:sldLayoutId id="2147483651" r:id="rId3"/>
    <p:sldLayoutId id="2147483652" r:id="rId4"/>
    <p:sldLayoutId id="2147483653" r:id="rId5"/>
    <p:sldLayoutId id="2147483654" r:id="rId6"/>
    <p:sldLayoutId id="2147483655" r:id="rId7"/>
    <p:sldLayoutId id="2147483660" r:id="rId8"/>
    <p:sldLayoutId id="2147483661" r:id="rId9"/>
    <p:sldLayoutId id="2147483662" r:id="rId10"/>
    <p:sldLayoutId id="2147483663" r:id="rId11"/>
    <p:sldLayoutId id="2147483670"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93539E0-96E5-490F-9E6F-E7A7B0155B32}"/>
              </a:ext>
            </a:extLst>
          </p:cNvPr>
          <p:cNvSpPr>
            <a:spLocks noGrp="1"/>
          </p:cNvSpPr>
          <p:nvPr>
            <p:ph type="title"/>
          </p:nvPr>
        </p:nvSpPr>
        <p:spPr>
          <a:xfrm>
            <a:off x="628650" y="274638"/>
            <a:ext cx="7886700" cy="993775"/>
          </a:xfrm>
          <a:prstGeom prst="rect">
            <a:avLst/>
          </a:prstGeom>
        </p:spPr>
        <p:txBody>
          <a:bodyPr vert="horz" lIns="91440" tIns="45720" rIns="91440" bIns="45720" rtlCol="0" anchor="ctr">
            <a:normAutofit/>
          </a:bodyPr>
          <a:lstStyle/>
          <a:p>
            <a:r>
              <a:rPr lang="en-US"/>
              <a:t>Click to edit Master title style</a:t>
            </a:r>
            <a:endParaRPr lang="fr-FR"/>
          </a:p>
        </p:txBody>
      </p:sp>
      <p:sp>
        <p:nvSpPr>
          <p:cNvPr id="3" name="Text Placeholder 2">
            <a:extLst>
              <a:ext uri="{FF2B5EF4-FFF2-40B4-BE49-F238E27FC236}">
                <a16:creationId xmlns:a16="http://schemas.microsoft.com/office/drawing/2014/main" id="{744C4095-D972-4F21-8DD2-FBE542D90CF3}"/>
              </a:ext>
            </a:extLst>
          </p:cNvPr>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Date Placeholder 3">
            <a:extLst>
              <a:ext uri="{FF2B5EF4-FFF2-40B4-BE49-F238E27FC236}">
                <a16:creationId xmlns:a16="http://schemas.microsoft.com/office/drawing/2014/main" id="{419085D0-8B2D-481D-97FE-484E950717C4}"/>
              </a:ext>
            </a:extLst>
          </p:cNvPr>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a:defRPr sz="1200">
                <a:solidFill>
                  <a:schemeClr val="tx1">
                    <a:tint val="75000"/>
                  </a:schemeClr>
                </a:solidFill>
              </a:defRPr>
            </a:lvl1pPr>
          </a:lstStyle>
          <a:p>
            <a:fld id="{3EB0DB08-1A43-4439-83C1-DE17F15E4E1B}" type="datetimeFigureOut">
              <a:rPr lang="fr-FR" smtClean="0"/>
              <a:t>21/05/2019</a:t>
            </a:fld>
            <a:endParaRPr lang="fr-FR"/>
          </a:p>
        </p:txBody>
      </p:sp>
      <p:sp>
        <p:nvSpPr>
          <p:cNvPr id="5" name="Footer Placeholder 4">
            <a:extLst>
              <a:ext uri="{FF2B5EF4-FFF2-40B4-BE49-F238E27FC236}">
                <a16:creationId xmlns:a16="http://schemas.microsoft.com/office/drawing/2014/main" id="{134125B8-C09F-42A9-B0AD-E9A5C7CBB2F1}"/>
              </a:ext>
            </a:extLst>
          </p:cNvPr>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Slide Number Placeholder 5">
            <a:extLst>
              <a:ext uri="{FF2B5EF4-FFF2-40B4-BE49-F238E27FC236}">
                <a16:creationId xmlns:a16="http://schemas.microsoft.com/office/drawing/2014/main" id="{97A7863D-4D34-4F6C-8232-B1412641FDF3}"/>
              </a:ext>
            </a:extLst>
          </p:cNvPr>
          <p:cNvSpPr>
            <a:spLocks noGrp="1"/>
          </p:cNvSpPr>
          <p:nvPr>
            <p:ph type="sldNum" sz="quarter" idx="4"/>
          </p:nvPr>
        </p:nvSpPr>
        <p:spPr>
          <a:xfrm>
            <a:off x="6457950" y="4767263"/>
            <a:ext cx="2057400" cy="274637"/>
          </a:xfrm>
          <a:prstGeom prst="rect">
            <a:avLst/>
          </a:prstGeom>
        </p:spPr>
        <p:txBody>
          <a:bodyPr vert="horz" lIns="91440" tIns="45720" rIns="91440" bIns="45720" rtlCol="0" anchor="ctr"/>
          <a:lstStyle>
            <a:lvl1pPr algn="r">
              <a:defRPr sz="1200">
                <a:solidFill>
                  <a:schemeClr val="tx1">
                    <a:tint val="75000"/>
                  </a:schemeClr>
                </a:solidFill>
              </a:defRPr>
            </a:lvl1pPr>
          </a:lstStyle>
          <a:p>
            <a:fld id="{F6569B35-A03D-4BDD-B252-E87238006C00}" type="slidenum">
              <a:rPr lang="fr-FR" smtClean="0"/>
              <a:t>‹#›</a:t>
            </a:fld>
            <a:endParaRPr lang="fr-FR"/>
          </a:p>
        </p:txBody>
      </p:sp>
    </p:spTree>
    <p:extLst>
      <p:ext uri="{BB962C8B-B14F-4D97-AF65-F5344CB8AC3E}">
        <p14:creationId xmlns:p14="http://schemas.microsoft.com/office/powerpoint/2010/main" val="2683768931"/>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1" r:id="rId5"/>
    <p:sldLayoutId id="2147483672" r:id="rId6"/>
    <p:sldLayoutId id="2147483673" r:id="rId7"/>
    <p:sldLayoutId id="2147483674" r:id="rId8"/>
    <p:sldLayoutId id="2147483675" r:id="rId9"/>
    <p:sldLayoutId id="2147483676"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A73E53-758E-47B8-8124-BBABA8AF4D36}"/>
              </a:ext>
            </a:extLst>
          </p:cNvPr>
          <p:cNvSpPr>
            <a:spLocks noGrp="1"/>
          </p:cNvSpPr>
          <p:nvPr>
            <p:ph type="ctrTitle"/>
          </p:nvPr>
        </p:nvSpPr>
        <p:spPr>
          <a:xfrm>
            <a:off x="139390" y="700460"/>
            <a:ext cx="4768384" cy="1085850"/>
          </a:xfrm>
        </p:spPr>
        <p:txBody>
          <a:bodyPr>
            <a:noAutofit/>
          </a:bodyPr>
          <a:lstStyle/>
          <a:p>
            <a:pPr algn="l">
              <a:lnSpc>
                <a:spcPct val="100000"/>
              </a:lnSpc>
            </a:pPr>
            <a:r>
              <a:rPr lang="en-US" sz="3800" b="1" dirty="0">
                <a:solidFill>
                  <a:schemeClr val="bg1"/>
                </a:solidFill>
              </a:rPr>
              <a:t>High resolution map of agricultural GDP</a:t>
            </a:r>
          </a:p>
        </p:txBody>
      </p:sp>
      <p:sp>
        <p:nvSpPr>
          <p:cNvPr id="3" name="Subtitle 2">
            <a:extLst>
              <a:ext uri="{FF2B5EF4-FFF2-40B4-BE49-F238E27FC236}">
                <a16:creationId xmlns:a16="http://schemas.microsoft.com/office/drawing/2014/main" id="{BD608AE9-DB9E-4A9F-BC3A-205ACEAEBEC7}"/>
              </a:ext>
            </a:extLst>
          </p:cNvPr>
          <p:cNvSpPr>
            <a:spLocks noGrp="1"/>
          </p:cNvSpPr>
          <p:nvPr>
            <p:ph type="subTitle" idx="1"/>
          </p:nvPr>
        </p:nvSpPr>
        <p:spPr>
          <a:xfrm>
            <a:off x="139390" y="1810494"/>
            <a:ext cx="4597398" cy="811861"/>
          </a:xfrm>
        </p:spPr>
        <p:txBody>
          <a:bodyPr>
            <a:noAutofit/>
          </a:bodyPr>
          <a:lstStyle/>
          <a:p>
            <a:pPr marL="0" indent="0" algn="l">
              <a:lnSpc>
                <a:spcPct val="100000"/>
              </a:lnSpc>
              <a:spcBef>
                <a:spcPts val="0"/>
              </a:spcBef>
            </a:pPr>
            <a:r>
              <a:rPr lang="en-US" sz="2000" dirty="0">
                <a:solidFill>
                  <a:schemeClr val="bg1"/>
                </a:solidFill>
                <a:latin typeface="Helvetica Neue" panose="020B0604020202020204" charset="0"/>
              </a:rPr>
              <a:t>Collect, Process and Analyze: </a:t>
            </a:r>
          </a:p>
          <a:p>
            <a:pPr marL="0" indent="0" algn="l">
              <a:lnSpc>
                <a:spcPct val="100000"/>
              </a:lnSpc>
              <a:spcBef>
                <a:spcPts val="0"/>
              </a:spcBef>
            </a:pPr>
            <a:r>
              <a:rPr lang="en-US" sz="2000" dirty="0">
                <a:solidFill>
                  <a:schemeClr val="bg1"/>
                </a:solidFill>
                <a:latin typeface="Helvetica Neue" panose="020B0604020202020204" charset="0"/>
              </a:rPr>
              <a:t>Focus on geospatial data integration</a:t>
            </a:r>
          </a:p>
        </p:txBody>
      </p:sp>
      <p:sp>
        <p:nvSpPr>
          <p:cNvPr id="4" name="Subtitle 2">
            <a:extLst>
              <a:ext uri="{FF2B5EF4-FFF2-40B4-BE49-F238E27FC236}">
                <a16:creationId xmlns:a16="http://schemas.microsoft.com/office/drawing/2014/main" id="{8B78113B-0F8A-4F89-83D6-E31DE98BAE79}"/>
              </a:ext>
            </a:extLst>
          </p:cNvPr>
          <p:cNvSpPr txBox="1">
            <a:spLocks/>
          </p:cNvSpPr>
          <p:nvPr/>
        </p:nvSpPr>
        <p:spPr>
          <a:xfrm>
            <a:off x="139390" y="2646539"/>
            <a:ext cx="4949965" cy="2081769"/>
          </a:xfrm>
          <a:prstGeom prst="rect">
            <a:avLst/>
          </a:prstGeom>
          <a:noFill/>
          <a:ln>
            <a:noFill/>
          </a:ln>
        </p:spPr>
        <p:txBody>
          <a:bodyPr spcFirstLastPara="1" wrap="square" lIns="68575" tIns="34275" rIns="68575" bIns="34275" anchor="t" anchorCtr="0">
            <a:noAutofit/>
          </a:bodyPr>
          <a:lstStyle>
            <a:defPPr marR="0" lvl="0" algn="l" rtl="0">
              <a:lnSpc>
                <a:spcPct val="100000"/>
              </a:lnSpc>
              <a:spcBef>
                <a:spcPts val="0"/>
              </a:spcBef>
              <a:spcAft>
                <a:spcPts val="0"/>
              </a:spcAft>
            </a:defPPr>
            <a:lvl1pPr marL="457200" marR="0" lvl="0" indent="-361950" algn="ctr" rtl="0">
              <a:lnSpc>
                <a:spcPct val="90000"/>
              </a:lnSpc>
              <a:spcBef>
                <a:spcPts val="800"/>
              </a:spcBef>
              <a:spcAft>
                <a:spcPts val="0"/>
              </a:spcAft>
              <a:buClr>
                <a:srgbClr val="9FC5E8"/>
              </a:buClr>
              <a:buSzPts val="2700"/>
              <a:buFont typeface="Arial"/>
              <a:buNone/>
              <a:defRPr sz="2700" b="0" i="0" u="none" strike="noStrike" cap="none">
                <a:solidFill>
                  <a:srgbClr val="9FC5E8"/>
                </a:solidFill>
                <a:latin typeface="Calibri"/>
                <a:ea typeface="Calibri"/>
                <a:cs typeface="Calibri"/>
                <a:sym typeface="Calibri"/>
              </a:defRPr>
            </a:lvl1pPr>
            <a:lvl2pPr marL="914400" marR="0" lvl="1" indent="-342900" algn="ctr" rtl="0">
              <a:lnSpc>
                <a:spcPct val="90000"/>
              </a:lnSpc>
              <a:spcBef>
                <a:spcPts val="400"/>
              </a:spcBef>
              <a:spcAft>
                <a:spcPts val="0"/>
              </a:spcAft>
              <a:buClr>
                <a:srgbClr val="9FC5E8"/>
              </a:buClr>
              <a:buSzPts val="2700"/>
              <a:buFont typeface="Arial"/>
              <a:buNone/>
              <a:defRPr sz="2700" b="0" i="0" u="none" strike="noStrike" cap="none">
                <a:solidFill>
                  <a:srgbClr val="9FC5E8"/>
                </a:solidFill>
                <a:latin typeface="Calibri"/>
                <a:ea typeface="Calibri"/>
                <a:cs typeface="Calibri"/>
                <a:sym typeface="Calibri"/>
              </a:defRPr>
            </a:lvl2pPr>
            <a:lvl3pPr marL="1371600" marR="0" lvl="2" indent="-323850" algn="ctr" rtl="0">
              <a:lnSpc>
                <a:spcPct val="90000"/>
              </a:lnSpc>
              <a:spcBef>
                <a:spcPts val="400"/>
              </a:spcBef>
              <a:spcAft>
                <a:spcPts val="0"/>
              </a:spcAft>
              <a:buClr>
                <a:srgbClr val="9FC5E8"/>
              </a:buClr>
              <a:buSzPts val="2700"/>
              <a:buFont typeface="Arial"/>
              <a:buNone/>
              <a:defRPr sz="2700" b="0" i="0" u="none" strike="noStrike" cap="none">
                <a:solidFill>
                  <a:srgbClr val="9FC5E8"/>
                </a:solidFill>
                <a:latin typeface="Calibri"/>
                <a:ea typeface="Calibri"/>
                <a:cs typeface="Calibri"/>
                <a:sym typeface="Calibri"/>
              </a:defRPr>
            </a:lvl3pPr>
            <a:lvl4pPr marL="1828800" marR="0" lvl="3" indent="-317500" algn="ctr" rtl="0">
              <a:lnSpc>
                <a:spcPct val="90000"/>
              </a:lnSpc>
              <a:spcBef>
                <a:spcPts val="400"/>
              </a:spcBef>
              <a:spcAft>
                <a:spcPts val="0"/>
              </a:spcAft>
              <a:buClr>
                <a:srgbClr val="9FC5E8"/>
              </a:buClr>
              <a:buSzPts val="2700"/>
              <a:buFont typeface="Arial"/>
              <a:buNone/>
              <a:defRPr sz="2700" b="0" i="0" u="none" strike="noStrike" cap="none">
                <a:solidFill>
                  <a:srgbClr val="9FC5E8"/>
                </a:solidFill>
                <a:latin typeface="Calibri"/>
                <a:ea typeface="Calibri"/>
                <a:cs typeface="Calibri"/>
                <a:sym typeface="Calibri"/>
              </a:defRPr>
            </a:lvl4pPr>
            <a:lvl5pPr marL="2286000" marR="0" lvl="4" indent="-317500" algn="ctr" rtl="0">
              <a:lnSpc>
                <a:spcPct val="90000"/>
              </a:lnSpc>
              <a:spcBef>
                <a:spcPts val="400"/>
              </a:spcBef>
              <a:spcAft>
                <a:spcPts val="0"/>
              </a:spcAft>
              <a:buClr>
                <a:srgbClr val="9FC5E8"/>
              </a:buClr>
              <a:buSzPts val="2700"/>
              <a:buFont typeface="Arial"/>
              <a:buNone/>
              <a:defRPr sz="2700" b="0" i="0" u="none" strike="noStrike" cap="none">
                <a:solidFill>
                  <a:srgbClr val="9FC5E8"/>
                </a:solidFill>
                <a:latin typeface="Calibri"/>
                <a:ea typeface="Calibri"/>
                <a:cs typeface="Calibri"/>
                <a:sym typeface="Calibri"/>
              </a:defRPr>
            </a:lvl5pPr>
            <a:lvl6pPr marL="2743200" marR="0" lvl="5" indent="-317500" algn="ctr" rtl="0">
              <a:lnSpc>
                <a:spcPct val="90000"/>
              </a:lnSpc>
              <a:spcBef>
                <a:spcPts val="400"/>
              </a:spcBef>
              <a:spcAft>
                <a:spcPts val="0"/>
              </a:spcAft>
              <a:buClr>
                <a:srgbClr val="9FC5E8"/>
              </a:buClr>
              <a:buSzPts val="2700"/>
              <a:buFont typeface="Arial"/>
              <a:buNone/>
              <a:defRPr sz="2700" b="0" i="0" u="none" strike="noStrike" cap="none">
                <a:solidFill>
                  <a:srgbClr val="9FC5E8"/>
                </a:solidFill>
                <a:latin typeface="Calibri"/>
                <a:ea typeface="Calibri"/>
                <a:cs typeface="Calibri"/>
                <a:sym typeface="Calibri"/>
              </a:defRPr>
            </a:lvl6pPr>
            <a:lvl7pPr marL="3200400" marR="0" lvl="6" indent="-317500" algn="ctr" rtl="0">
              <a:lnSpc>
                <a:spcPct val="90000"/>
              </a:lnSpc>
              <a:spcBef>
                <a:spcPts val="400"/>
              </a:spcBef>
              <a:spcAft>
                <a:spcPts val="0"/>
              </a:spcAft>
              <a:buClr>
                <a:srgbClr val="9FC5E8"/>
              </a:buClr>
              <a:buSzPts val="2700"/>
              <a:buFont typeface="Arial"/>
              <a:buNone/>
              <a:defRPr sz="2700" b="0" i="0" u="none" strike="noStrike" cap="none">
                <a:solidFill>
                  <a:srgbClr val="9FC5E8"/>
                </a:solidFill>
                <a:latin typeface="Calibri"/>
                <a:ea typeface="Calibri"/>
                <a:cs typeface="Calibri"/>
                <a:sym typeface="Calibri"/>
              </a:defRPr>
            </a:lvl7pPr>
            <a:lvl8pPr marL="3657600" marR="0" lvl="7" indent="-317500" algn="ctr" rtl="0">
              <a:lnSpc>
                <a:spcPct val="90000"/>
              </a:lnSpc>
              <a:spcBef>
                <a:spcPts val="400"/>
              </a:spcBef>
              <a:spcAft>
                <a:spcPts val="0"/>
              </a:spcAft>
              <a:buClr>
                <a:srgbClr val="9FC5E8"/>
              </a:buClr>
              <a:buSzPts val="2700"/>
              <a:buFont typeface="Arial"/>
              <a:buNone/>
              <a:defRPr sz="2700" b="0" i="0" u="none" strike="noStrike" cap="none">
                <a:solidFill>
                  <a:srgbClr val="9FC5E8"/>
                </a:solidFill>
                <a:latin typeface="Calibri"/>
                <a:ea typeface="Calibri"/>
                <a:cs typeface="Calibri"/>
                <a:sym typeface="Calibri"/>
              </a:defRPr>
            </a:lvl8pPr>
            <a:lvl9pPr marL="4114800" marR="0" lvl="8" indent="-317500" algn="ctr" rtl="0">
              <a:lnSpc>
                <a:spcPct val="90000"/>
              </a:lnSpc>
              <a:spcBef>
                <a:spcPts val="400"/>
              </a:spcBef>
              <a:spcAft>
                <a:spcPts val="0"/>
              </a:spcAft>
              <a:buClr>
                <a:srgbClr val="9FC5E8"/>
              </a:buClr>
              <a:buSzPts val="2700"/>
              <a:buFont typeface="Arial"/>
              <a:buNone/>
              <a:defRPr sz="2700" b="0" i="0" u="none" strike="noStrike" cap="none">
                <a:solidFill>
                  <a:srgbClr val="9FC5E8"/>
                </a:solidFill>
                <a:latin typeface="Calibri"/>
                <a:ea typeface="Calibri"/>
                <a:cs typeface="Calibri"/>
                <a:sym typeface="Calibri"/>
              </a:defRPr>
            </a:lvl9pPr>
          </a:lstStyle>
          <a:p>
            <a:pPr marL="0" indent="0" algn="l">
              <a:lnSpc>
                <a:spcPct val="100000"/>
              </a:lnSpc>
              <a:spcBef>
                <a:spcPts val="0"/>
              </a:spcBef>
            </a:pPr>
            <a:endParaRPr lang="en-US" sz="1600" b="1" dirty="0">
              <a:solidFill>
                <a:schemeClr val="bg1"/>
              </a:solidFill>
              <a:latin typeface="Helvetica Neue" panose="020B0604020202020204" charset="0"/>
            </a:endParaRPr>
          </a:p>
          <a:p>
            <a:pPr marL="0" indent="0" algn="l">
              <a:lnSpc>
                <a:spcPct val="100000"/>
              </a:lnSpc>
              <a:spcBef>
                <a:spcPts val="0"/>
              </a:spcBef>
            </a:pPr>
            <a:r>
              <a:rPr lang="en-US" sz="1600" b="1" dirty="0">
                <a:solidFill>
                  <a:schemeClr val="bg1"/>
                </a:solidFill>
                <a:latin typeface="Helvetica Neue" panose="020B0604020202020204" charset="0"/>
              </a:rPr>
              <a:t>BRIAN BLANKESPOOR</a:t>
            </a:r>
          </a:p>
          <a:p>
            <a:pPr marL="0" indent="0" algn="l">
              <a:lnSpc>
                <a:spcPct val="100000"/>
              </a:lnSpc>
              <a:spcBef>
                <a:spcPts val="0"/>
              </a:spcBef>
            </a:pPr>
            <a:r>
              <a:rPr lang="en-US" sz="1600" dirty="0">
                <a:solidFill>
                  <a:schemeClr val="bg1"/>
                </a:solidFill>
                <a:latin typeface="Helvetica Neue" panose="020B0604020202020204" charset="0"/>
              </a:rPr>
              <a:t>Geospatial Analytics, Integration and Applications</a:t>
            </a:r>
          </a:p>
          <a:p>
            <a:pPr marL="0" indent="0" algn="l">
              <a:lnSpc>
                <a:spcPct val="100000"/>
              </a:lnSpc>
              <a:spcBef>
                <a:spcPts val="0"/>
              </a:spcBef>
            </a:pPr>
            <a:r>
              <a:rPr lang="en-US" sz="1600" dirty="0">
                <a:solidFill>
                  <a:schemeClr val="bg1"/>
                </a:solidFill>
                <a:latin typeface="Helvetica Neue" panose="020B0604020202020204" charset="0"/>
              </a:rPr>
              <a:t>GAIA Team Lead</a:t>
            </a:r>
          </a:p>
          <a:p>
            <a:pPr marL="0" indent="0" algn="l">
              <a:lnSpc>
                <a:spcPct val="100000"/>
              </a:lnSpc>
              <a:spcBef>
                <a:spcPts val="0"/>
              </a:spcBef>
            </a:pPr>
            <a:r>
              <a:rPr lang="en-US" sz="1600" dirty="0">
                <a:solidFill>
                  <a:schemeClr val="bg1"/>
                </a:solidFill>
                <a:latin typeface="Helvetica Neue" panose="020B0604020202020204" charset="0"/>
              </a:rPr>
              <a:t>World Bank Development Data Group</a:t>
            </a:r>
          </a:p>
          <a:p>
            <a:pPr marL="0" indent="0" algn="l">
              <a:lnSpc>
                <a:spcPct val="100000"/>
              </a:lnSpc>
              <a:spcBef>
                <a:spcPts val="0"/>
              </a:spcBef>
            </a:pPr>
            <a:r>
              <a:rPr lang="en-US" sz="1600" dirty="0">
                <a:solidFill>
                  <a:schemeClr val="bg1"/>
                </a:solidFill>
                <a:latin typeface="Helvetica Neue" panose="020B0604020202020204" charset="0"/>
              </a:rPr>
              <a:t>with IFPRI (Yating Ru, Ulrike Wood-Sichra, Timothy S. Thomas, Liangzhi You, and Erwin </a:t>
            </a:r>
            <a:r>
              <a:rPr lang="en-US" sz="1600" dirty="0" err="1">
                <a:solidFill>
                  <a:schemeClr val="bg1"/>
                </a:solidFill>
                <a:latin typeface="Helvetica Neue" panose="020B0604020202020204" charset="0"/>
              </a:rPr>
              <a:t>Kalvelagen</a:t>
            </a:r>
            <a:r>
              <a:rPr lang="en-US" sz="1600" dirty="0">
                <a:solidFill>
                  <a:schemeClr val="bg1"/>
                </a:solidFill>
                <a:latin typeface="Helvetica Neue" panose="020B0604020202020204" charset="0"/>
              </a:rPr>
              <a:t>)</a:t>
            </a:r>
          </a:p>
          <a:p>
            <a:pPr marL="0" indent="0" algn="l">
              <a:lnSpc>
                <a:spcPct val="100000"/>
              </a:lnSpc>
              <a:spcBef>
                <a:spcPts val="0"/>
              </a:spcBef>
            </a:pPr>
            <a:endParaRPr lang="en-US" sz="1600" dirty="0">
              <a:solidFill>
                <a:schemeClr val="bg1"/>
              </a:solidFill>
              <a:latin typeface="Helvetica Neue" panose="020B0604020202020204" charset="0"/>
            </a:endParaRPr>
          </a:p>
        </p:txBody>
      </p:sp>
    </p:spTree>
    <p:extLst>
      <p:ext uri="{BB962C8B-B14F-4D97-AF65-F5344CB8AC3E}">
        <p14:creationId xmlns:p14="http://schemas.microsoft.com/office/powerpoint/2010/main" val="9395668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E561B5-FB37-4324-BB58-7B6D0A0BE41D}"/>
              </a:ext>
            </a:extLst>
          </p:cNvPr>
          <p:cNvSpPr>
            <a:spLocks noGrp="1"/>
          </p:cNvSpPr>
          <p:nvPr>
            <p:ph type="title"/>
          </p:nvPr>
        </p:nvSpPr>
        <p:spPr/>
        <p:txBody>
          <a:bodyPr/>
          <a:lstStyle/>
          <a:p>
            <a:r>
              <a:rPr lang="fr-FR" dirty="0"/>
              <a:t>Model performance</a:t>
            </a:r>
          </a:p>
        </p:txBody>
      </p:sp>
      <p:sp>
        <p:nvSpPr>
          <p:cNvPr id="3" name="Text Placeholder 2">
            <a:extLst>
              <a:ext uri="{FF2B5EF4-FFF2-40B4-BE49-F238E27FC236}">
                <a16:creationId xmlns:a16="http://schemas.microsoft.com/office/drawing/2014/main" id="{3D7D4940-10FD-4394-8513-DAAEEA82BD59}"/>
              </a:ext>
            </a:extLst>
          </p:cNvPr>
          <p:cNvSpPr>
            <a:spLocks noGrp="1"/>
          </p:cNvSpPr>
          <p:nvPr>
            <p:ph type="body" idx="1"/>
          </p:nvPr>
        </p:nvSpPr>
        <p:spPr/>
        <p:txBody>
          <a:bodyPr/>
          <a:lstStyle/>
          <a:p>
            <a:pPr marL="95250" indent="0">
              <a:buNone/>
            </a:pPr>
            <a:r>
              <a:rPr lang="fr-FR" dirty="0"/>
              <a:t>Compare </a:t>
            </a:r>
            <a:r>
              <a:rPr lang="fr-FR" dirty="0" err="1"/>
              <a:t>three</a:t>
            </a:r>
            <a:r>
              <a:rPr lang="fr-FR" dirty="0"/>
              <a:t> </a:t>
            </a:r>
            <a:r>
              <a:rPr lang="fr-FR" dirty="0" err="1"/>
              <a:t>methods</a:t>
            </a:r>
            <a:r>
              <a:rPr lang="fr-FR" dirty="0"/>
              <a:t> </a:t>
            </a:r>
            <a:r>
              <a:rPr lang="fr-FR" dirty="0" err="1"/>
              <a:t>with</a:t>
            </a:r>
            <a:r>
              <a:rPr lang="fr-FR" dirty="0"/>
              <a:t> Brazil: pixel </a:t>
            </a:r>
            <a:r>
              <a:rPr lang="fr-FR" dirty="0" err="1"/>
              <a:t>estimates</a:t>
            </a:r>
            <a:r>
              <a:rPr lang="fr-FR" dirty="0"/>
              <a:t> </a:t>
            </a:r>
            <a:r>
              <a:rPr lang="fr-FR" dirty="0" err="1"/>
              <a:t>using</a:t>
            </a:r>
            <a:r>
              <a:rPr lang="fr-FR" dirty="0"/>
              <a:t> </a:t>
            </a:r>
            <a:r>
              <a:rPr lang="fr-FR" dirty="0" err="1"/>
              <a:t>microregion</a:t>
            </a:r>
            <a:r>
              <a:rPr lang="fr-FR" dirty="0"/>
              <a:t> </a:t>
            </a:r>
            <a:r>
              <a:rPr lang="fr-FR" dirty="0" err="1"/>
              <a:t>level</a:t>
            </a:r>
            <a:r>
              <a:rPr lang="fr-FR" dirty="0"/>
              <a:t> data and compare to </a:t>
            </a:r>
            <a:r>
              <a:rPr lang="fr-FR" dirty="0" err="1"/>
              <a:t>municpio</a:t>
            </a:r>
            <a:r>
              <a:rPr lang="fr-FR" dirty="0"/>
              <a:t> </a:t>
            </a:r>
            <a:r>
              <a:rPr lang="fr-FR" dirty="0" err="1"/>
              <a:t>level</a:t>
            </a:r>
            <a:r>
              <a:rPr lang="fr-FR" dirty="0"/>
              <a:t> </a:t>
            </a:r>
          </a:p>
          <a:p>
            <a:pPr marL="95250" indent="0">
              <a:buNone/>
            </a:pPr>
            <a:r>
              <a:rPr lang="fr-FR" sz="1400" dirty="0"/>
              <a:t>(Thomas et al. </a:t>
            </a:r>
            <a:r>
              <a:rPr lang="fr-FR" sz="1400" dirty="0" err="1"/>
              <a:t>forthcoming</a:t>
            </a:r>
            <a:r>
              <a:rPr lang="fr-FR" sz="1400" dirty="0"/>
              <a:t>)</a:t>
            </a:r>
          </a:p>
          <a:p>
            <a:r>
              <a:rPr lang="fr-FR" dirty="0" err="1"/>
              <a:t>Traditional</a:t>
            </a:r>
            <a:r>
              <a:rPr lang="fr-FR" dirty="0"/>
              <a:t> </a:t>
            </a:r>
            <a:r>
              <a:rPr lang="fr-FR" dirty="0" err="1"/>
              <a:t>method</a:t>
            </a:r>
            <a:r>
              <a:rPr lang="fr-FR" dirty="0"/>
              <a:t> (rural GDP p.c. </a:t>
            </a:r>
            <a:r>
              <a:rPr lang="fr-FR" dirty="0" err="1"/>
              <a:t>with</a:t>
            </a:r>
            <a:r>
              <a:rPr lang="fr-FR" dirty="0"/>
              <a:t> population </a:t>
            </a:r>
            <a:r>
              <a:rPr lang="fr-FR" dirty="0" err="1"/>
              <a:t>map</a:t>
            </a:r>
            <a:r>
              <a:rPr lang="fr-FR" dirty="0"/>
              <a:t>)</a:t>
            </a:r>
          </a:p>
          <a:p>
            <a:r>
              <a:rPr lang="fr-FR" b="1" dirty="0"/>
              <a:t>Cross-</a:t>
            </a:r>
            <a:r>
              <a:rPr lang="fr-FR" b="1" dirty="0" err="1"/>
              <a:t>entropy</a:t>
            </a:r>
            <a:r>
              <a:rPr lang="fr-FR" b="1" dirty="0"/>
              <a:t> (mixed </a:t>
            </a:r>
            <a:r>
              <a:rPr lang="fr-FR" b="1" dirty="0" err="1"/>
              <a:t>levels</a:t>
            </a:r>
            <a:r>
              <a:rPr lang="fr-FR" b="1" dirty="0"/>
              <a:t> possible)</a:t>
            </a:r>
          </a:p>
          <a:p>
            <a:r>
              <a:rPr lang="fr-FR" dirty="0"/>
              <a:t>Spatial </a:t>
            </a:r>
            <a:r>
              <a:rPr lang="fr-FR" dirty="0" err="1"/>
              <a:t>disaggregation</a:t>
            </a:r>
            <a:r>
              <a:rPr lang="fr-FR" dirty="0"/>
              <a:t> (NB: </a:t>
            </a:r>
            <a:r>
              <a:rPr lang="fr-FR" dirty="0" err="1"/>
              <a:t>degrees</a:t>
            </a:r>
            <a:r>
              <a:rPr lang="fr-FR" dirty="0"/>
              <a:t> of </a:t>
            </a:r>
            <a:r>
              <a:rPr lang="fr-FR" dirty="0" err="1"/>
              <a:t>freedom</a:t>
            </a:r>
            <a:r>
              <a:rPr lang="fr-FR" dirty="0"/>
              <a:t>)</a:t>
            </a:r>
          </a:p>
          <a:p>
            <a:pPr marL="95250" indent="0">
              <a:buNone/>
            </a:pPr>
            <a:r>
              <a:rPr lang="fr-FR" dirty="0" err="1"/>
              <a:t>Both</a:t>
            </a:r>
            <a:r>
              <a:rPr lang="fr-FR" dirty="0"/>
              <a:t> cross-</a:t>
            </a:r>
            <a:r>
              <a:rPr lang="fr-FR" dirty="0" err="1"/>
              <a:t>entropy</a:t>
            </a:r>
            <a:r>
              <a:rPr lang="fr-FR" dirty="0"/>
              <a:t> and spatial </a:t>
            </a:r>
            <a:r>
              <a:rPr lang="fr-FR" dirty="0" err="1"/>
              <a:t>disaggregation</a:t>
            </a:r>
            <a:r>
              <a:rPr lang="fr-FR" dirty="0"/>
              <a:t> </a:t>
            </a:r>
            <a:r>
              <a:rPr lang="fr-FR" dirty="0" err="1"/>
              <a:t>outperform</a:t>
            </a:r>
            <a:r>
              <a:rPr lang="fr-FR" dirty="0"/>
              <a:t> </a:t>
            </a:r>
            <a:r>
              <a:rPr lang="fr-FR" dirty="0" err="1"/>
              <a:t>traditional</a:t>
            </a:r>
            <a:r>
              <a:rPr lang="fr-FR" dirty="0"/>
              <a:t> </a:t>
            </a:r>
            <a:r>
              <a:rPr lang="fr-FR" dirty="0" err="1"/>
              <a:t>method</a:t>
            </a:r>
            <a:endParaRPr lang="fr-FR" dirty="0"/>
          </a:p>
        </p:txBody>
      </p:sp>
    </p:spTree>
    <p:extLst>
      <p:ext uri="{BB962C8B-B14F-4D97-AF65-F5344CB8AC3E}">
        <p14:creationId xmlns:p14="http://schemas.microsoft.com/office/powerpoint/2010/main" val="24001291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3B8EB28-A19A-498D-B759-28AC208C99F0}"/>
              </a:ext>
            </a:extLst>
          </p:cNvPr>
          <p:cNvSpPr>
            <a:spLocks noGrp="1"/>
          </p:cNvSpPr>
          <p:nvPr>
            <p:ph type="title"/>
          </p:nvPr>
        </p:nvSpPr>
        <p:spPr/>
        <p:txBody>
          <a:bodyPr/>
          <a:lstStyle/>
          <a:p>
            <a:r>
              <a:rPr lang="fr-FR" sz="3300" dirty="0">
                <a:solidFill>
                  <a:srgbClr val="CAE0F2"/>
                </a:solidFill>
                <a:latin typeface="Roboto Light" panose="020B0604020202020204" charset="0"/>
                <a:ea typeface="Roboto Light" panose="020B0604020202020204" charset="0"/>
              </a:rPr>
              <a:t>Model performance: Brazil</a:t>
            </a:r>
          </a:p>
        </p:txBody>
      </p:sp>
      <p:sp>
        <p:nvSpPr>
          <p:cNvPr id="5" name="Text Placeholder 4">
            <a:extLst>
              <a:ext uri="{FF2B5EF4-FFF2-40B4-BE49-F238E27FC236}">
                <a16:creationId xmlns:a16="http://schemas.microsoft.com/office/drawing/2014/main" id="{2C4667AC-054F-4ECF-87D5-9122326E7017}"/>
              </a:ext>
            </a:extLst>
          </p:cNvPr>
          <p:cNvSpPr>
            <a:spLocks noGrp="1"/>
          </p:cNvSpPr>
          <p:nvPr>
            <p:ph type="body" idx="1"/>
          </p:nvPr>
        </p:nvSpPr>
        <p:spPr/>
        <p:txBody>
          <a:bodyPr>
            <a:normAutofit fontScale="62500" lnSpcReduction="20000"/>
          </a:bodyPr>
          <a:lstStyle/>
          <a:p>
            <a:r>
              <a:rPr lang="en-US" dirty="0"/>
              <a:t>Rural population density </a:t>
            </a:r>
          </a:p>
          <a:p>
            <a:r>
              <a:rPr lang="en-US" dirty="0"/>
              <a:t>(</a:t>
            </a:r>
            <a:r>
              <a:rPr lang="en-US" dirty="0" err="1"/>
              <a:t>correl</a:t>
            </a:r>
            <a:r>
              <a:rPr lang="en-US" dirty="0"/>
              <a:t> = 0.8105)</a:t>
            </a:r>
            <a:endParaRPr lang="fr-FR" dirty="0"/>
          </a:p>
        </p:txBody>
      </p:sp>
      <p:pic>
        <p:nvPicPr>
          <p:cNvPr id="13" name="Content Placeholder 12">
            <a:extLst>
              <a:ext uri="{FF2B5EF4-FFF2-40B4-BE49-F238E27FC236}">
                <a16:creationId xmlns:a16="http://schemas.microsoft.com/office/drawing/2014/main" id="{D9F569B1-7608-440B-B6CF-F2AA9EF28E6A}"/>
              </a:ext>
            </a:extLst>
          </p:cNvPr>
          <p:cNvPicPr>
            <a:picLocks noGrp="1" noChangeAspect="1"/>
          </p:cNvPicPr>
          <p:nvPr>
            <p:ph sz="half" idx="2"/>
          </p:nvPr>
        </p:nvPicPr>
        <p:blipFill>
          <a:blip r:embed="rId3"/>
          <a:stretch>
            <a:fillRect/>
          </a:stretch>
        </p:blipFill>
        <p:spPr>
          <a:xfrm>
            <a:off x="837053" y="1879600"/>
            <a:ext cx="3455106" cy="2762250"/>
          </a:xfrm>
        </p:spPr>
      </p:pic>
      <p:sp>
        <p:nvSpPr>
          <p:cNvPr id="7" name="Text Placeholder 6">
            <a:extLst>
              <a:ext uri="{FF2B5EF4-FFF2-40B4-BE49-F238E27FC236}">
                <a16:creationId xmlns:a16="http://schemas.microsoft.com/office/drawing/2014/main" id="{ACBB959C-F660-4212-A85C-C0132051532E}"/>
              </a:ext>
            </a:extLst>
          </p:cNvPr>
          <p:cNvSpPr>
            <a:spLocks noGrp="1"/>
          </p:cNvSpPr>
          <p:nvPr>
            <p:ph type="body" sz="quarter" idx="3"/>
          </p:nvPr>
        </p:nvSpPr>
        <p:spPr/>
        <p:txBody>
          <a:bodyPr>
            <a:normAutofit fontScale="62500" lnSpcReduction="20000"/>
          </a:bodyPr>
          <a:lstStyle/>
          <a:p>
            <a:r>
              <a:rPr lang="fr-FR" dirty="0"/>
              <a:t>Cross-</a:t>
            </a:r>
            <a:r>
              <a:rPr lang="fr-FR" dirty="0" err="1"/>
              <a:t>entropy</a:t>
            </a:r>
            <a:r>
              <a:rPr lang="fr-FR" dirty="0"/>
              <a:t> spatial allocation </a:t>
            </a:r>
          </a:p>
          <a:p>
            <a:r>
              <a:rPr lang="fr-FR" dirty="0"/>
              <a:t>(</a:t>
            </a:r>
            <a:r>
              <a:rPr lang="fr-FR" dirty="0" err="1"/>
              <a:t>correl</a:t>
            </a:r>
            <a:r>
              <a:rPr lang="fr-FR" dirty="0"/>
              <a:t> = 0.9066)</a:t>
            </a:r>
          </a:p>
        </p:txBody>
      </p:sp>
      <p:pic>
        <p:nvPicPr>
          <p:cNvPr id="16" name="Content Placeholder 15">
            <a:extLst>
              <a:ext uri="{FF2B5EF4-FFF2-40B4-BE49-F238E27FC236}">
                <a16:creationId xmlns:a16="http://schemas.microsoft.com/office/drawing/2014/main" id="{FA2C6CA8-6EF2-4C2E-8774-3E49C457DEC5}"/>
              </a:ext>
            </a:extLst>
          </p:cNvPr>
          <p:cNvPicPr>
            <a:picLocks noGrp="1" noChangeAspect="1"/>
          </p:cNvPicPr>
          <p:nvPr>
            <p:ph sz="quarter" idx="4"/>
          </p:nvPr>
        </p:nvPicPr>
        <p:blipFill>
          <a:blip r:embed="rId4"/>
          <a:stretch>
            <a:fillRect/>
          </a:stretch>
        </p:blipFill>
        <p:spPr>
          <a:xfrm>
            <a:off x="4841450" y="1879600"/>
            <a:ext cx="3463187" cy="2762250"/>
          </a:xfrm>
        </p:spPr>
      </p:pic>
      <p:sp>
        <p:nvSpPr>
          <p:cNvPr id="17" name="TextBox 16">
            <a:extLst>
              <a:ext uri="{FF2B5EF4-FFF2-40B4-BE49-F238E27FC236}">
                <a16:creationId xmlns:a16="http://schemas.microsoft.com/office/drawing/2014/main" id="{E1246BC3-391B-4BF0-AE56-9E5292CB1C44}"/>
              </a:ext>
            </a:extLst>
          </p:cNvPr>
          <p:cNvSpPr txBox="1"/>
          <p:nvPr/>
        </p:nvSpPr>
        <p:spPr>
          <a:xfrm>
            <a:off x="6834908" y="4840224"/>
            <a:ext cx="2309091" cy="307777"/>
          </a:xfrm>
          <a:prstGeom prst="rect">
            <a:avLst/>
          </a:prstGeom>
          <a:noFill/>
        </p:spPr>
        <p:txBody>
          <a:bodyPr wrap="square" rtlCol="0">
            <a:spAutoFit/>
          </a:bodyPr>
          <a:lstStyle/>
          <a:p>
            <a:r>
              <a:rPr lang="fr-FR" dirty="0">
                <a:solidFill>
                  <a:schemeClr val="bg1"/>
                </a:solidFill>
              </a:rPr>
              <a:t>Thomas et al. </a:t>
            </a:r>
            <a:r>
              <a:rPr lang="fr-FR" dirty="0" err="1">
                <a:solidFill>
                  <a:schemeClr val="bg1"/>
                </a:solidFill>
              </a:rPr>
              <a:t>forthcoming</a:t>
            </a:r>
            <a:endParaRPr lang="fr-FR" dirty="0">
              <a:solidFill>
                <a:schemeClr val="bg1"/>
              </a:solidFill>
            </a:endParaRPr>
          </a:p>
        </p:txBody>
      </p:sp>
    </p:spTree>
    <p:extLst>
      <p:ext uri="{BB962C8B-B14F-4D97-AF65-F5344CB8AC3E}">
        <p14:creationId xmlns:p14="http://schemas.microsoft.com/office/powerpoint/2010/main" val="4835938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33128C6F-D33B-4B84-AF53-4948105A75C8}"/>
              </a:ext>
            </a:extLst>
          </p:cNvPr>
          <p:cNvSpPr txBox="1"/>
          <p:nvPr/>
        </p:nvSpPr>
        <p:spPr>
          <a:xfrm>
            <a:off x="5114317" y="1721796"/>
            <a:ext cx="184731" cy="253916"/>
          </a:xfrm>
          <a:prstGeom prst="rect">
            <a:avLst/>
          </a:prstGeom>
          <a:noFill/>
        </p:spPr>
        <p:txBody>
          <a:bodyPr wrap="none" rtlCol="0">
            <a:spAutoFit/>
          </a:bodyPr>
          <a:lstStyle/>
          <a:p>
            <a:endParaRPr lang="en-US" sz="1050" dirty="0">
              <a:solidFill>
                <a:schemeClr val="bg1"/>
              </a:solidFill>
            </a:endParaRPr>
          </a:p>
        </p:txBody>
      </p:sp>
      <p:sp>
        <p:nvSpPr>
          <p:cNvPr id="10" name="Rectangle 9">
            <a:extLst>
              <a:ext uri="{FF2B5EF4-FFF2-40B4-BE49-F238E27FC236}">
                <a16:creationId xmlns:a16="http://schemas.microsoft.com/office/drawing/2014/main" id="{CD2994D6-8A68-433B-80B6-993A1D473B4C}"/>
              </a:ext>
            </a:extLst>
          </p:cNvPr>
          <p:cNvSpPr/>
          <p:nvPr/>
        </p:nvSpPr>
        <p:spPr>
          <a:xfrm>
            <a:off x="632619" y="757640"/>
            <a:ext cx="2471536" cy="369332"/>
          </a:xfrm>
          <a:prstGeom prst="rect">
            <a:avLst/>
          </a:prstGeom>
        </p:spPr>
        <p:txBody>
          <a:bodyPr wrap="square">
            <a:spAutoFit/>
          </a:bodyPr>
          <a:lstStyle/>
          <a:p>
            <a:r>
              <a:rPr lang="en-US" sz="1800" i="1" dirty="0">
                <a:solidFill>
                  <a:schemeClr val="bg1"/>
                </a:solidFill>
              </a:rPr>
              <a:t>Agriculture GDP</a:t>
            </a:r>
          </a:p>
        </p:txBody>
      </p:sp>
      <p:sp>
        <p:nvSpPr>
          <p:cNvPr id="12" name="Rectangle 11">
            <a:extLst>
              <a:ext uri="{FF2B5EF4-FFF2-40B4-BE49-F238E27FC236}">
                <a16:creationId xmlns:a16="http://schemas.microsoft.com/office/drawing/2014/main" id="{41428608-77D0-47F3-86BC-452C8F166867}"/>
              </a:ext>
            </a:extLst>
          </p:cNvPr>
          <p:cNvSpPr/>
          <p:nvPr/>
        </p:nvSpPr>
        <p:spPr>
          <a:xfrm>
            <a:off x="557804" y="3945789"/>
            <a:ext cx="7770497" cy="784830"/>
          </a:xfrm>
          <a:prstGeom prst="rect">
            <a:avLst/>
          </a:prstGeom>
        </p:spPr>
        <p:txBody>
          <a:bodyPr wrap="square">
            <a:spAutoFit/>
          </a:bodyPr>
          <a:lstStyle/>
          <a:p>
            <a:r>
              <a:rPr lang="en-US" sz="1500" dirty="0">
                <a:solidFill>
                  <a:schemeClr val="bg1"/>
                </a:solidFill>
              </a:rPr>
              <a:t>Using a cross-entropy model with subnational agricultural GDP inputs from over 65 countries along with detailed global spatial data on crops, livestock, fishing and forest (IFPRI/WB forthcoming)</a:t>
            </a:r>
          </a:p>
        </p:txBody>
      </p:sp>
      <p:sp>
        <p:nvSpPr>
          <p:cNvPr id="2" name="TextBox 1">
            <a:extLst>
              <a:ext uri="{FF2B5EF4-FFF2-40B4-BE49-F238E27FC236}">
                <a16:creationId xmlns:a16="http://schemas.microsoft.com/office/drawing/2014/main" id="{4229A980-BB89-49F3-817C-9FE4F0C1100E}"/>
              </a:ext>
            </a:extLst>
          </p:cNvPr>
          <p:cNvSpPr txBox="1"/>
          <p:nvPr/>
        </p:nvSpPr>
        <p:spPr>
          <a:xfrm>
            <a:off x="5508432" y="1123150"/>
            <a:ext cx="3258517" cy="1815882"/>
          </a:xfrm>
          <a:prstGeom prst="rect">
            <a:avLst/>
          </a:prstGeom>
          <a:noFill/>
        </p:spPr>
        <p:txBody>
          <a:bodyPr wrap="square" rtlCol="0">
            <a:spAutoFit/>
          </a:bodyPr>
          <a:lstStyle/>
          <a:p>
            <a:r>
              <a:rPr lang="en-US" b="1" dirty="0">
                <a:solidFill>
                  <a:schemeClr val="bg1"/>
                </a:solidFill>
              </a:rPr>
              <a:t>Exposure of agricultural GDP to natural disasters</a:t>
            </a:r>
          </a:p>
          <a:p>
            <a:endParaRPr lang="en-US" b="1" dirty="0">
              <a:solidFill>
                <a:schemeClr val="bg1"/>
              </a:solidFill>
            </a:endParaRPr>
          </a:p>
          <a:p>
            <a:r>
              <a:rPr lang="en-US" dirty="0">
                <a:solidFill>
                  <a:schemeClr val="bg1"/>
                </a:solidFill>
              </a:rPr>
              <a:t>Collect and geo-reference regional GDP</a:t>
            </a:r>
          </a:p>
          <a:p>
            <a:endParaRPr lang="en-US" dirty="0">
              <a:solidFill>
                <a:schemeClr val="bg1"/>
              </a:solidFill>
            </a:endParaRPr>
          </a:p>
          <a:p>
            <a:r>
              <a:rPr lang="en-US" dirty="0">
                <a:solidFill>
                  <a:schemeClr val="bg1"/>
                </a:solidFill>
              </a:rPr>
              <a:t>Integrate with detailed spatial data of main sub-sectors</a:t>
            </a:r>
          </a:p>
        </p:txBody>
      </p:sp>
      <p:sp>
        <p:nvSpPr>
          <p:cNvPr id="13" name="Title 1">
            <a:extLst>
              <a:ext uri="{FF2B5EF4-FFF2-40B4-BE49-F238E27FC236}">
                <a16:creationId xmlns:a16="http://schemas.microsoft.com/office/drawing/2014/main" id="{597FB5A9-2E29-4492-9F3A-73F766FAF624}"/>
              </a:ext>
            </a:extLst>
          </p:cNvPr>
          <p:cNvSpPr>
            <a:spLocks noGrp="1"/>
          </p:cNvSpPr>
          <p:nvPr>
            <p:ph type="title"/>
          </p:nvPr>
        </p:nvSpPr>
        <p:spPr>
          <a:xfrm>
            <a:off x="377050" y="238376"/>
            <a:ext cx="8389899" cy="994200"/>
          </a:xfrm>
        </p:spPr>
        <p:txBody>
          <a:bodyPr/>
          <a:lstStyle/>
          <a:p>
            <a:pPr algn="ctr"/>
            <a:r>
              <a:rPr lang="en-US" sz="2800" dirty="0"/>
              <a:t>Result</a:t>
            </a:r>
          </a:p>
        </p:txBody>
      </p:sp>
      <p:pic>
        <p:nvPicPr>
          <p:cNvPr id="4" name="Picture 3">
            <a:extLst>
              <a:ext uri="{FF2B5EF4-FFF2-40B4-BE49-F238E27FC236}">
                <a16:creationId xmlns:a16="http://schemas.microsoft.com/office/drawing/2014/main" id="{A2866DB7-2028-40EA-9CA5-E401E31A0BA7}"/>
              </a:ext>
            </a:extLst>
          </p:cNvPr>
          <p:cNvPicPr>
            <a:picLocks noChangeAspect="1"/>
          </p:cNvPicPr>
          <p:nvPr/>
        </p:nvPicPr>
        <p:blipFill>
          <a:blip r:embed="rId3"/>
          <a:stretch>
            <a:fillRect/>
          </a:stretch>
        </p:blipFill>
        <p:spPr>
          <a:xfrm>
            <a:off x="866229" y="1270824"/>
            <a:ext cx="4337597" cy="2402408"/>
          </a:xfrm>
          <a:prstGeom prst="rect">
            <a:avLst/>
          </a:prstGeom>
        </p:spPr>
      </p:pic>
    </p:spTree>
    <p:extLst>
      <p:ext uri="{BB962C8B-B14F-4D97-AF65-F5344CB8AC3E}">
        <p14:creationId xmlns:p14="http://schemas.microsoft.com/office/powerpoint/2010/main" val="21753964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E34BC0-16DE-4F09-80B9-465949174EFF}"/>
              </a:ext>
            </a:extLst>
          </p:cNvPr>
          <p:cNvSpPr>
            <a:spLocks noGrp="1"/>
          </p:cNvSpPr>
          <p:nvPr>
            <p:ph type="title"/>
          </p:nvPr>
        </p:nvSpPr>
        <p:spPr/>
        <p:txBody>
          <a:bodyPr/>
          <a:lstStyle/>
          <a:p>
            <a:r>
              <a:rPr lang="fr-FR" dirty="0"/>
              <a:t>Limitations and future </a:t>
            </a:r>
            <a:r>
              <a:rPr lang="fr-FR" dirty="0" err="1"/>
              <a:t>work</a:t>
            </a:r>
            <a:endParaRPr lang="fr-FR" dirty="0"/>
          </a:p>
        </p:txBody>
      </p:sp>
      <p:sp>
        <p:nvSpPr>
          <p:cNvPr id="3" name="Text Placeholder 2">
            <a:extLst>
              <a:ext uri="{FF2B5EF4-FFF2-40B4-BE49-F238E27FC236}">
                <a16:creationId xmlns:a16="http://schemas.microsoft.com/office/drawing/2014/main" id="{C324143C-682C-4D1D-A9D7-1D012A355A31}"/>
              </a:ext>
            </a:extLst>
          </p:cNvPr>
          <p:cNvSpPr>
            <a:spLocks noGrp="1"/>
          </p:cNvSpPr>
          <p:nvPr>
            <p:ph type="body" idx="1"/>
          </p:nvPr>
        </p:nvSpPr>
        <p:spPr/>
        <p:txBody>
          <a:bodyPr/>
          <a:lstStyle/>
          <a:p>
            <a:r>
              <a:rPr lang="en-US" dirty="0"/>
              <a:t>Data in = Data out</a:t>
            </a:r>
          </a:p>
          <a:p>
            <a:r>
              <a:rPr lang="en-US" dirty="0"/>
              <a:t>Any statistical deficiency in the inputs models producing the data will contaminate our analysis which is based on the data. </a:t>
            </a:r>
          </a:p>
          <a:p>
            <a:r>
              <a:rPr lang="en-US" dirty="0"/>
              <a:t>Validation only performed for the case of Brazil</a:t>
            </a:r>
          </a:p>
          <a:p>
            <a:r>
              <a:rPr lang="en-US" dirty="0"/>
              <a:t>Perform sensitivity analysis </a:t>
            </a:r>
          </a:p>
          <a:p>
            <a:pPr lvl="1"/>
            <a:r>
              <a:rPr lang="en-US" dirty="0"/>
              <a:t>population models </a:t>
            </a:r>
          </a:p>
          <a:p>
            <a:pPr lvl="1"/>
            <a:r>
              <a:rPr lang="en-US" dirty="0"/>
              <a:t>definitions of rural</a:t>
            </a:r>
            <a:endParaRPr lang="fr-FR" dirty="0"/>
          </a:p>
        </p:txBody>
      </p:sp>
    </p:spTree>
    <p:extLst>
      <p:ext uri="{BB962C8B-B14F-4D97-AF65-F5344CB8AC3E}">
        <p14:creationId xmlns:p14="http://schemas.microsoft.com/office/powerpoint/2010/main" val="1091604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33128C6F-D33B-4B84-AF53-4948105A75C8}"/>
              </a:ext>
            </a:extLst>
          </p:cNvPr>
          <p:cNvSpPr txBox="1"/>
          <p:nvPr/>
        </p:nvSpPr>
        <p:spPr>
          <a:xfrm>
            <a:off x="5114317" y="1721796"/>
            <a:ext cx="184731" cy="253916"/>
          </a:xfrm>
          <a:prstGeom prst="rect">
            <a:avLst/>
          </a:prstGeom>
          <a:noFill/>
        </p:spPr>
        <p:txBody>
          <a:bodyPr wrap="none" rtlCol="0">
            <a:spAutoFit/>
          </a:bodyPr>
          <a:lstStyle/>
          <a:p>
            <a:endParaRPr lang="en-US" sz="1050" dirty="0">
              <a:solidFill>
                <a:schemeClr val="bg1"/>
              </a:solidFill>
            </a:endParaRPr>
          </a:p>
        </p:txBody>
      </p:sp>
      <p:sp>
        <p:nvSpPr>
          <p:cNvPr id="10" name="Rectangle 9">
            <a:extLst>
              <a:ext uri="{FF2B5EF4-FFF2-40B4-BE49-F238E27FC236}">
                <a16:creationId xmlns:a16="http://schemas.microsoft.com/office/drawing/2014/main" id="{CD2994D6-8A68-433B-80B6-993A1D473B4C}"/>
              </a:ext>
            </a:extLst>
          </p:cNvPr>
          <p:cNvSpPr/>
          <p:nvPr/>
        </p:nvSpPr>
        <p:spPr>
          <a:xfrm>
            <a:off x="632618" y="757640"/>
            <a:ext cx="7956490" cy="307777"/>
          </a:xfrm>
          <a:prstGeom prst="rect">
            <a:avLst/>
          </a:prstGeom>
        </p:spPr>
        <p:txBody>
          <a:bodyPr wrap="square">
            <a:spAutoFit/>
          </a:bodyPr>
          <a:lstStyle/>
          <a:p>
            <a:r>
              <a:rPr lang="en-US" i="1" dirty="0">
                <a:solidFill>
                  <a:schemeClr val="bg1"/>
                </a:solidFill>
              </a:rPr>
              <a:t>Enhanced Population, Settlement and Infrastructure Data:           	https://www.popgrid.org</a:t>
            </a:r>
            <a:endParaRPr lang="en-US" sz="1800" i="1" dirty="0">
              <a:solidFill>
                <a:schemeClr val="bg1"/>
              </a:solidFill>
            </a:endParaRPr>
          </a:p>
        </p:txBody>
      </p:sp>
      <p:sp>
        <p:nvSpPr>
          <p:cNvPr id="12" name="Rectangle 11">
            <a:extLst>
              <a:ext uri="{FF2B5EF4-FFF2-40B4-BE49-F238E27FC236}">
                <a16:creationId xmlns:a16="http://schemas.microsoft.com/office/drawing/2014/main" id="{41428608-77D0-47F3-86BC-452C8F166867}"/>
              </a:ext>
            </a:extLst>
          </p:cNvPr>
          <p:cNvSpPr/>
          <p:nvPr/>
        </p:nvSpPr>
        <p:spPr>
          <a:xfrm>
            <a:off x="557804" y="3945789"/>
            <a:ext cx="7770497" cy="830997"/>
          </a:xfrm>
          <a:prstGeom prst="rect">
            <a:avLst/>
          </a:prstGeom>
        </p:spPr>
        <p:txBody>
          <a:bodyPr wrap="square">
            <a:spAutoFit/>
          </a:bodyPr>
          <a:lstStyle/>
          <a:p>
            <a:r>
              <a:rPr lang="en-US" sz="1200" dirty="0">
                <a:solidFill>
                  <a:schemeClr val="bg1"/>
                </a:solidFill>
              </a:rPr>
              <a:t>Promote cooperation in producing and harmonizing high quality data products and services</a:t>
            </a:r>
          </a:p>
          <a:p>
            <a:r>
              <a:rPr lang="en-US" sz="1200" dirty="0">
                <a:solidFill>
                  <a:schemeClr val="bg1"/>
                </a:solidFill>
              </a:rPr>
              <a:t>Seek to improve data access, timeliness, consistency, and utility; support data use and interpretation…</a:t>
            </a:r>
          </a:p>
          <a:p>
            <a:r>
              <a:rPr lang="en-US" sz="1200" dirty="0">
                <a:solidFill>
                  <a:schemeClr val="bg1"/>
                </a:solidFill>
              </a:rPr>
              <a:t>Bring expertise and perspectives from diverse natural, social, health, and engineering science disciplines and sectors, and from government, academia, private industry, and nongovernmental organizations</a:t>
            </a:r>
            <a:endParaRPr lang="en-US" dirty="0">
              <a:solidFill>
                <a:schemeClr val="bg1"/>
              </a:solidFill>
            </a:endParaRPr>
          </a:p>
        </p:txBody>
      </p:sp>
      <p:sp>
        <p:nvSpPr>
          <p:cNvPr id="2" name="TextBox 1">
            <a:extLst>
              <a:ext uri="{FF2B5EF4-FFF2-40B4-BE49-F238E27FC236}">
                <a16:creationId xmlns:a16="http://schemas.microsoft.com/office/drawing/2014/main" id="{4229A980-BB89-49F3-817C-9FE4F0C1100E}"/>
              </a:ext>
            </a:extLst>
          </p:cNvPr>
          <p:cNvSpPr txBox="1"/>
          <p:nvPr/>
        </p:nvSpPr>
        <p:spPr>
          <a:xfrm>
            <a:off x="6822832" y="1352062"/>
            <a:ext cx="2157046" cy="1631216"/>
          </a:xfrm>
          <a:prstGeom prst="rect">
            <a:avLst/>
          </a:prstGeom>
          <a:noFill/>
        </p:spPr>
        <p:txBody>
          <a:bodyPr wrap="square" rtlCol="0">
            <a:spAutoFit/>
          </a:bodyPr>
          <a:lstStyle/>
          <a:p>
            <a:r>
              <a:rPr lang="en-US" b="1" dirty="0">
                <a:solidFill>
                  <a:schemeClr val="bg1"/>
                </a:solidFill>
              </a:rPr>
              <a:t>Find</a:t>
            </a:r>
            <a:endParaRPr lang="en-US" dirty="0">
              <a:solidFill>
                <a:schemeClr val="bg1"/>
              </a:solidFill>
            </a:endParaRPr>
          </a:p>
          <a:p>
            <a:endParaRPr lang="en-US" sz="800" dirty="0">
              <a:solidFill>
                <a:schemeClr val="bg1"/>
              </a:solidFill>
            </a:endParaRPr>
          </a:p>
          <a:p>
            <a:r>
              <a:rPr lang="en-US" b="1" dirty="0">
                <a:solidFill>
                  <a:schemeClr val="bg1"/>
                </a:solidFill>
              </a:rPr>
              <a:t>Compare</a:t>
            </a:r>
            <a:endParaRPr lang="en-US" dirty="0">
              <a:solidFill>
                <a:schemeClr val="bg1"/>
              </a:solidFill>
            </a:endParaRPr>
          </a:p>
          <a:p>
            <a:endParaRPr lang="en-US" b="1" dirty="0">
              <a:solidFill>
                <a:schemeClr val="bg1"/>
              </a:solidFill>
            </a:endParaRPr>
          </a:p>
          <a:p>
            <a:r>
              <a:rPr lang="en-US" b="1" dirty="0">
                <a:solidFill>
                  <a:schemeClr val="bg1"/>
                </a:solidFill>
              </a:rPr>
              <a:t>Visualize</a:t>
            </a:r>
          </a:p>
          <a:p>
            <a:endParaRPr lang="en-US" b="1" dirty="0">
              <a:solidFill>
                <a:schemeClr val="bg1"/>
              </a:solidFill>
            </a:endParaRPr>
          </a:p>
          <a:p>
            <a:r>
              <a:rPr lang="en-US" b="1" dirty="0">
                <a:solidFill>
                  <a:schemeClr val="bg1"/>
                </a:solidFill>
              </a:rPr>
              <a:t>Document</a:t>
            </a:r>
            <a:endParaRPr lang="en-US" dirty="0">
              <a:solidFill>
                <a:schemeClr val="bg1"/>
              </a:solidFill>
            </a:endParaRPr>
          </a:p>
          <a:p>
            <a:endParaRPr lang="en-US" sz="800" dirty="0">
              <a:solidFill>
                <a:schemeClr val="bg1"/>
              </a:solidFill>
            </a:endParaRPr>
          </a:p>
        </p:txBody>
      </p:sp>
      <p:sp>
        <p:nvSpPr>
          <p:cNvPr id="13" name="Title 1">
            <a:extLst>
              <a:ext uri="{FF2B5EF4-FFF2-40B4-BE49-F238E27FC236}">
                <a16:creationId xmlns:a16="http://schemas.microsoft.com/office/drawing/2014/main" id="{597FB5A9-2E29-4492-9F3A-73F766FAF624}"/>
              </a:ext>
            </a:extLst>
          </p:cNvPr>
          <p:cNvSpPr>
            <a:spLocks noGrp="1"/>
          </p:cNvSpPr>
          <p:nvPr>
            <p:ph type="title"/>
          </p:nvPr>
        </p:nvSpPr>
        <p:spPr>
          <a:xfrm>
            <a:off x="377050" y="238376"/>
            <a:ext cx="8389899" cy="994200"/>
          </a:xfrm>
        </p:spPr>
        <p:txBody>
          <a:bodyPr/>
          <a:lstStyle/>
          <a:p>
            <a:pPr algn="ctr"/>
            <a:r>
              <a:rPr lang="en-US" sz="2800" dirty="0"/>
              <a:t>POPGRID Data Collaborative</a:t>
            </a:r>
          </a:p>
        </p:txBody>
      </p:sp>
      <p:pic>
        <p:nvPicPr>
          <p:cNvPr id="3" name="Picture 2">
            <a:extLst>
              <a:ext uri="{FF2B5EF4-FFF2-40B4-BE49-F238E27FC236}">
                <a16:creationId xmlns:a16="http://schemas.microsoft.com/office/drawing/2014/main" id="{BBEC52F7-D423-4536-89F3-BC35F410C67B}"/>
              </a:ext>
            </a:extLst>
          </p:cNvPr>
          <p:cNvPicPr>
            <a:picLocks noChangeAspect="1"/>
          </p:cNvPicPr>
          <p:nvPr/>
        </p:nvPicPr>
        <p:blipFill rotWithShape="1">
          <a:blip r:embed="rId3"/>
          <a:srcRect l="-1" t="4693" r="36408" b="8130"/>
          <a:stretch/>
        </p:blipFill>
        <p:spPr>
          <a:xfrm>
            <a:off x="632620" y="1352062"/>
            <a:ext cx="2860858" cy="2219569"/>
          </a:xfrm>
          <a:prstGeom prst="rect">
            <a:avLst/>
          </a:prstGeom>
        </p:spPr>
      </p:pic>
      <p:pic>
        <p:nvPicPr>
          <p:cNvPr id="6" name="Picture 5">
            <a:extLst>
              <a:ext uri="{FF2B5EF4-FFF2-40B4-BE49-F238E27FC236}">
                <a16:creationId xmlns:a16="http://schemas.microsoft.com/office/drawing/2014/main" id="{9EF5078F-713B-41FD-8A01-84B32AC15622}"/>
              </a:ext>
            </a:extLst>
          </p:cNvPr>
          <p:cNvPicPr>
            <a:picLocks noChangeAspect="1"/>
          </p:cNvPicPr>
          <p:nvPr/>
        </p:nvPicPr>
        <p:blipFill rotWithShape="1">
          <a:blip r:embed="rId4"/>
          <a:srcRect t="4635" r="34530" b="7130"/>
          <a:stretch/>
        </p:blipFill>
        <p:spPr>
          <a:xfrm>
            <a:off x="3720342" y="1349990"/>
            <a:ext cx="2930551" cy="2221641"/>
          </a:xfrm>
          <a:prstGeom prst="rect">
            <a:avLst/>
          </a:prstGeom>
        </p:spPr>
      </p:pic>
    </p:spTree>
    <p:extLst>
      <p:ext uri="{BB962C8B-B14F-4D97-AF65-F5344CB8AC3E}">
        <p14:creationId xmlns:p14="http://schemas.microsoft.com/office/powerpoint/2010/main" val="34701893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33128C6F-D33B-4B84-AF53-4948105A75C8}"/>
              </a:ext>
            </a:extLst>
          </p:cNvPr>
          <p:cNvSpPr txBox="1"/>
          <p:nvPr/>
        </p:nvSpPr>
        <p:spPr>
          <a:xfrm>
            <a:off x="5114317" y="1721796"/>
            <a:ext cx="184731" cy="253916"/>
          </a:xfrm>
          <a:prstGeom prst="rect">
            <a:avLst/>
          </a:prstGeom>
          <a:noFill/>
        </p:spPr>
        <p:txBody>
          <a:bodyPr wrap="none" rtlCol="0">
            <a:spAutoFit/>
          </a:bodyPr>
          <a:lstStyle/>
          <a:p>
            <a:endParaRPr lang="en-US" sz="1050" dirty="0">
              <a:solidFill>
                <a:schemeClr val="bg1"/>
              </a:solidFill>
            </a:endParaRPr>
          </a:p>
        </p:txBody>
      </p:sp>
      <p:sp>
        <p:nvSpPr>
          <p:cNvPr id="10" name="Rectangle 9">
            <a:extLst>
              <a:ext uri="{FF2B5EF4-FFF2-40B4-BE49-F238E27FC236}">
                <a16:creationId xmlns:a16="http://schemas.microsoft.com/office/drawing/2014/main" id="{CD2994D6-8A68-433B-80B6-993A1D473B4C}"/>
              </a:ext>
            </a:extLst>
          </p:cNvPr>
          <p:cNvSpPr/>
          <p:nvPr/>
        </p:nvSpPr>
        <p:spPr>
          <a:xfrm>
            <a:off x="632618" y="757640"/>
            <a:ext cx="4537433" cy="369332"/>
          </a:xfrm>
          <a:prstGeom prst="rect">
            <a:avLst/>
          </a:prstGeom>
        </p:spPr>
        <p:txBody>
          <a:bodyPr wrap="square">
            <a:spAutoFit/>
          </a:bodyPr>
          <a:lstStyle/>
          <a:p>
            <a:r>
              <a:rPr lang="en-US" sz="1800" i="1" dirty="0">
                <a:solidFill>
                  <a:schemeClr val="bg1"/>
                </a:solidFill>
              </a:rPr>
              <a:t>Spatial based definitions</a:t>
            </a:r>
          </a:p>
        </p:txBody>
      </p:sp>
      <p:sp>
        <p:nvSpPr>
          <p:cNvPr id="12" name="Rectangle 11">
            <a:extLst>
              <a:ext uri="{FF2B5EF4-FFF2-40B4-BE49-F238E27FC236}">
                <a16:creationId xmlns:a16="http://schemas.microsoft.com/office/drawing/2014/main" id="{41428608-77D0-47F3-86BC-452C8F166867}"/>
              </a:ext>
            </a:extLst>
          </p:cNvPr>
          <p:cNvSpPr/>
          <p:nvPr/>
        </p:nvSpPr>
        <p:spPr>
          <a:xfrm>
            <a:off x="557804" y="3945789"/>
            <a:ext cx="8586196" cy="738664"/>
          </a:xfrm>
          <a:prstGeom prst="rect">
            <a:avLst/>
          </a:prstGeom>
        </p:spPr>
        <p:txBody>
          <a:bodyPr wrap="square">
            <a:spAutoFit/>
          </a:bodyPr>
          <a:lstStyle/>
          <a:p>
            <a:r>
              <a:rPr lang="en-US" dirty="0">
                <a:solidFill>
                  <a:schemeClr val="bg1"/>
                </a:solidFill>
              </a:rPr>
              <a:t>Roberts et al. consider two stylized facts:</a:t>
            </a:r>
          </a:p>
          <a:p>
            <a:pPr marL="342900" indent="-342900">
              <a:buAutoNum type="arabicParenR"/>
            </a:pPr>
            <a:r>
              <a:rPr lang="fr-FR" dirty="0" err="1">
                <a:solidFill>
                  <a:schemeClr val="bg1"/>
                </a:solidFill>
              </a:rPr>
              <a:t>country’s</a:t>
            </a:r>
            <a:r>
              <a:rPr lang="fr-FR" dirty="0">
                <a:solidFill>
                  <a:schemeClr val="bg1"/>
                </a:solidFill>
              </a:rPr>
              <a:t> </a:t>
            </a:r>
            <a:r>
              <a:rPr lang="fr-FR" dirty="0" err="1">
                <a:solidFill>
                  <a:schemeClr val="bg1"/>
                </a:solidFill>
              </a:rPr>
              <a:t>level</a:t>
            </a:r>
            <a:r>
              <a:rPr lang="fr-FR" dirty="0">
                <a:solidFill>
                  <a:schemeClr val="bg1"/>
                </a:solidFill>
              </a:rPr>
              <a:t> </a:t>
            </a:r>
            <a:r>
              <a:rPr lang="en-US" dirty="0">
                <a:solidFill>
                  <a:schemeClr val="bg1"/>
                </a:solidFill>
              </a:rPr>
              <a:t>of economic development is strongly positively correlated with its level of urbanization</a:t>
            </a:r>
          </a:p>
          <a:p>
            <a:pPr marL="342900" indent="-342900">
              <a:buAutoNum type="arabicParenR"/>
            </a:pPr>
            <a:r>
              <a:rPr lang="en-US" dirty="0">
                <a:solidFill>
                  <a:schemeClr val="bg1"/>
                </a:solidFill>
              </a:rPr>
              <a:t>country’s level of urbanization is strongly negatively correlated with the size </a:t>
            </a:r>
            <a:r>
              <a:rPr lang="fr-FR" dirty="0">
                <a:solidFill>
                  <a:schemeClr val="bg1"/>
                </a:solidFill>
              </a:rPr>
              <a:t>of </a:t>
            </a:r>
            <a:r>
              <a:rPr lang="fr-FR" dirty="0" err="1">
                <a:solidFill>
                  <a:schemeClr val="bg1"/>
                </a:solidFill>
              </a:rPr>
              <a:t>its</a:t>
            </a:r>
            <a:r>
              <a:rPr lang="fr-FR" dirty="0">
                <a:solidFill>
                  <a:schemeClr val="bg1"/>
                </a:solidFill>
              </a:rPr>
              <a:t> agricultural </a:t>
            </a:r>
            <a:r>
              <a:rPr lang="fr-FR" dirty="0" err="1">
                <a:solidFill>
                  <a:schemeClr val="bg1"/>
                </a:solidFill>
              </a:rPr>
              <a:t>sector</a:t>
            </a:r>
            <a:endParaRPr lang="en-US" dirty="0">
              <a:solidFill>
                <a:schemeClr val="bg1"/>
              </a:solidFill>
            </a:endParaRPr>
          </a:p>
        </p:txBody>
      </p:sp>
      <p:sp>
        <p:nvSpPr>
          <p:cNvPr id="2" name="TextBox 1">
            <a:extLst>
              <a:ext uri="{FF2B5EF4-FFF2-40B4-BE49-F238E27FC236}">
                <a16:creationId xmlns:a16="http://schemas.microsoft.com/office/drawing/2014/main" id="{4229A980-BB89-49F3-817C-9FE4F0C1100E}"/>
              </a:ext>
            </a:extLst>
          </p:cNvPr>
          <p:cNvSpPr txBox="1"/>
          <p:nvPr/>
        </p:nvSpPr>
        <p:spPr>
          <a:xfrm>
            <a:off x="5508432" y="1123150"/>
            <a:ext cx="3258517" cy="307777"/>
          </a:xfrm>
          <a:prstGeom prst="rect">
            <a:avLst/>
          </a:prstGeom>
          <a:noFill/>
        </p:spPr>
        <p:txBody>
          <a:bodyPr wrap="square" rtlCol="0">
            <a:spAutoFit/>
          </a:bodyPr>
          <a:lstStyle/>
          <a:p>
            <a:r>
              <a:rPr lang="en-US" b="1" dirty="0">
                <a:solidFill>
                  <a:schemeClr val="bg1"/>
                </a:solidFill>
              </a:rPr>
              <a:t> </a:t>
            </a:r>
            <a:endParaRPr lang="en-US" dirty="0">
              <a:solidFill>
                <a:schemeClr val="bg1"/>
              </a:solidFill>
            </a:endParaRPr>
          </a:p>
        </p:txBody>
      </p:sp>
      <p:sp>
        <p:nvSpPr>
          <p:cNvPr id="13" name="Title 1">
            <a:extLst>
              <a:ext uri="{FF2B5EF4-FFF2-40B4-BE49-F238E27FC236}">
                <a16:creationId xmlns:a16="http://schemas.microsoft.com/office/drawing/2014/main" id="{597FB5A9-2E29-4492-9F3A-73F766FAF624}"/>
              </a:ext>
            </a:extLst>
          </p:cNvPr>
          <p:cNvSpPr>
            <a:spLocks noGrp="1"/>
          </p:cNvSpPr>
          <p:nvPr>
            <p:ph type="title"/>
          </p:nvPr>
        </p:nvSpPr>
        <p:spPr>
          <a:xfrm>
            <a:off x="377050" y="238376"/>
            <a:ext cx="8389899" cy="994200"/>
          </a:xfrm>
        </p:spPr>
        <p:txBody>
          <a:bodyPr/>
          <a:lstStyle/>
          <a:p>
            <a:pPr algn="ctr"/>
            <a:r>
              <a:rPr lang="en-US" sz="2800" dirty="0"/>
              <a:t>Measurement of urban/rural</a:t>
            </a:r>
          </a:p>
        </p:txBody>
      </p:sp>
      <p:pic>
        <p:nvPicPr>
          <p:cNvPr id="3" name="Picture 2">
            <a:extLst>
              <a:ext uri="{FF2B5EF4-FFF2-40B4-BE49-F238E27FC236}">
                <a16:creationId xmlns:a16="http://schemas.microsoft.com/office/drawing/2014/main" id="{1732991D-1832-4D61-9021-4D62639A9FD5}"/>
              </a:ext>
            </a:extLst>
          </p:cNvPr>
          <p:cNvPicPr>
            <a:picLocks noChangeAspect="1"/>
          </p:cNvPicPr>
          <p:nvPr/>
        </p:nvPicPr>
        <p:blipFill rotWithShape="1">
          <a:blip r:embed="rId3"/>
          <a:srcRect l="12308" t="21835" r="34957" b="23286"/>
          <a:stretch/>
        </p:blipFill>
        <p:spPr>
          <a:xfrm>
            <a:off x="686962" y="1118306"/>
            <a:ext cx="4483089" cy="2624200"/>
          </a:xfrm>
          <a:prstGeom prst="rect">
            <a:avLst/>
          </a:prstGeom>
        </p:spPr>
      </p:pic>
      <p:sp>
        <p:nvSpPr>
          <p:cNvPr id="4" name="TextBox 3">
            <a:extLst>
              <a:ext uri="{FF2B5EF4-FFF2-40B4-BE49-F238E27FC236}">
                <a16:creationId xmlns:a16="http://schemas.microsoft.com/office/drawing/2014/main" id="{A431E689-7D40-4544-B5AD-B335E392AF81}"/>
              </a:ext>
            </a:extLst>
          </p:cNvPr>
          <p:cNvSpPr txBox="1"/>
          <p:nvPr/>
        </p:nvSpPr>
        <p:spPr>
          <a:xfrm>
            <a:off x="632618" y="3763584"/>
            <a:ext cx="3350614" cy="261610"/>
          </a:xfrm>
          <a:prstGeom prst="rect">
            <a:avLst/>
          </a:prstGeom>
          <a:noFill/>
        </p:spPr>
        <p:txBody>
          <a:bodyPr wrap="square" rtlCol="0">
            <a:spAutoFit/>
          </a:bodyPr>
          <a:lstStyle/>
          <a:p>
            <a:r>
              <a:rPr lang="fr-FR" sz="1100" dirty="0">
                <a:solidFill>
                  <a:schemeClr val="bg1"/>
                </a:solidFill>
              </a:rPr>
              <a:t>Roberts et al. 2017. </a:t>
            </a:r>
            <a:r>
              <a:rPr lang="fr-FR" sz="1100" dirty="0" err="1">
                <a:solidFill>
                  <a:schemeClr val="bg1"/>
                </a:solidFill>
              </a:rPr>
              <a:t>Fig</a:t>
            </a:r>
            <a:r>
              <a:rPr lang="fr-FR" sz="1100" dirty="0">
                <a:solidFill>
                  <a:schemeClr val="bg1"/>
                </a:solidFill>
              </a:rPr>
              <a:t> 3</a:t>
            </a:r>
          </a:p>
        </p:txBody>
      </p:sp>
      <p:sp>
        <p:nvSpPr>
          <p:cNvPr id="16" name="TextBox 15">
            <a:extLst>
              <a:ext uri="{FF2B5EF4-FFF2-40B4-BE49-F238E27FC236}">
                <a16:creationId xmlns:a16="http://schemas.microsoft.com/office/drawing/2014/main" id="{5C623DFD-634D-48FE-A1A7-EB394FF68E62}"/>
              </a:ext>
            </a:extLst>
          </p:cNvPr>
          <p:cNvSpPr txBox="1"/>
          <p:nvPr/>
        </p:nvSpPr>
        <p:spPr>
          <a:xfrm>
            <a:off x="5508433" y="1126972"/>
            <a:ext cx="3635567" cy="3108543"/>
          </a:xfrm>
          <a:prstGeom prst="rect">
            <a:avLst/>
          </a:prstGeom>
          <a:noFill/>
        </p:spPr>
        <p:txBody>
          <a:bodyPr wrap="square" rtlCol="0">
            <a:spAutoFit/>
          </a:bodyPr>
          <a:lstStyle/>
          <a:p>
            <a:r>
              <a:rPr lang="en-US" b="1" dirty="0">
                <a:solidFill>
                  <a:schemeClr val="bg1"/>
                </a:solidFill>
              </a:rPr>
              <a:t>Spatial definitions may consider:</a:t>
            </a:r>
          </a:p>
          <a:p>
            <a:pPr marL="342900" indent="-342900">
              <a:buAutoNum type="alphaLcParenBoth"/>
            </a:pPr>
            <a:r>
              <a:rPr lang="en-US" b="1" dirty="0">
                <a:solidFill>
                  <a:schemeClr val="bg1"/>
                </a:solidFill>
              </a:rPr>
              <a:t>Population density</a:t>
            </a:r>
          </a:p>
          <a:p>
            <a:pPr marL="342900" indent="-342900">
              <a:buAutoNum type="alphaLcParenBoth"/>
            </a:pPr>
            <a:r>
              <a:rPr lang="en-US" b="1" dirty="0">
                <a:solidFill>
                  <a:schemeClr val="bg1"/>
                </a:solidFill>
              </a:rPr>
              <a:t>Population total</a:t>
            </a:r>
          </a:p>
          <a:p>
            <a:pPr marL="342900" indent="-342900">
              <a:buAutoNum type="alphaLcParenBoth"/>
            </a:pPr>
            <a:r>
              <a:rPr lang="en-US" b="1" dirty="0">
                <a:solidFill>
                  <a:schemeClr val="bg1"/>
                </a:solidFill>
              </a:rPr>
              <a:t>Infrastructure connectivity</a:t>
            </a:r>
          </a:p>
          <a:p>
            <a:pPr marL="342900" indent="-342900">
              <a:buAutoNum type="alphaLcParenBoth"/>
            </a:pPr>
            <a:r>
              <a:rPr lang="en-US" b="1" dirty="0">
                <a:solidFill>
                  <a:schemeClr val="bg1"/>
                </a:solidFill>
              </a:rPr>
              <a:t>Commuting</a:t>
            </a:r>
          </a:p>
          <a:p>
            <a:pPr marL="342900" indent="-342900">
              <a:buAutoNum type="alphaLcParenBoth"/>
            </a:pPr>
            <a:endParaRPr lang="en-US" b="1" dirty="0">
              <a:solidFill>
                <a:schemeClr val="bg1"/>
              </a:solidFill>
            </a:endParaRPr>
          </a:p>
          <a:p>
            <a:endParaRPr lang="en-US" b="1" dirty="0">
              <a:solidFill>
                <a:schemeClr val="bg1"/>
              </a:solidFill>
            </a:endParaRPr>
          </a:p>
          <a:p>
            <a:r>
              <a:rPr lang="en-US" b="1" dirty="0">
                <a:solidFill>
                  <a:schemeClr val="bg1"/>
                </a:solidFill>
              </a:rPr>
              <a:t>Measurement matters </a:t>
            </a:r>
            <a:r>
              <a:rPr lang="en-US" sz="1200" b="1" dirty="0">
                <a:solidFill>
                  <a:schemeClr val="bg1"/>
                </a:solidFill>
              </a:rPr>
              <a:t>(Roberts et al. 2017)</a:t>
            </a:r>
          </a:p>
          <a:p>
            <a:r>
              <a:rPr lang="en-US" b="1" dirty="0">
                <a:solidFill>
                  <a:schemeClr val="bg1"/>
                </a:solidFill>
              </a:rPr>
              <a:t>        in assessment of stylized facts</a:t>
            </a:r>
          </a:p>
          <a:p>
            <a:endParaRPr lang="en-US" b="1" dirty="0">
              <a:solidFill>
                <a:schemeClr val="bg1"/>
              </a:solidFill>
            </a:endParaRPr>
          </a:p>
          <a:p>
            <a:r>
              <a:rPr lang="en-US" b="1" dirty="0">
                <a:solidFill>
                  <a:schemeClr val="bg1"/>
                </a:solidFill>
              </a:rPr>
              <a:t>Country definitions and global standards</a:t>
            </a:r>
          </a:p>
          <a:p>
            <a:r>
              <a:rPr lang="en-US" b="1" dirty="0">
                <a:solidFill>
                  <a:schemeClr val="bg1"/>
                </a:solidFill>
              </a:rPr>
              <a:t> </a:t>
            </a:r>
            <a:r>
              <a:rPr lang="en-US" sz="1200" b="1" dirty="0">
                <a:solidFill>
                  <a:schemeClr val="bg1"/>
                </a:solidFill>
              </a:rPr>
              <a:t>(</a:t>
            </a:r>
            <a:r>
              <a:rPr lang="en-US" sz="1200" b="1" dirty="0" err="1">
                <a:solidFill>
                  <a:schemeClr val="bg1"/>
                </a:solidFill>
              </a:rPr>
              <a:t>Pesaresi</a:t>
            </a:r>
            <a:r>
              <a:rPr lang="en-US" sz="1200" b="1" dirty="0">
                <a:solidFill>
                  <a:schemeClr val="bg1"/>
                </a:solidFill>
              </a:rPr>
              <a:t> et al., eds 2016; Angel et al. 2018)</a:t>
            </a:r>
          </a:p>
          <a:p>
            <a:pPr marL="285750" indent="-285750">
              <a:buFont typeface="Arial" panose="020B0604020202020204" pitchFamily="34" charset="0"/>
              <a:buChar char="•"/>
            </a:pPr>
            <a:endParaRPr lang="en-US" b="1" dirty="0">
              <a:solidFill>
                <a:schemeClr val="bg1"/>
              </a:solidFill>
            </a:endParaRPr>
          </a:p>
          <a:p>
            <a:r>
              <a:rPr lang="en-US" b="1" dirty="0">
                <a:solidFill>
                  <a:schemeClr val="bg1"/>
                </a:solidFill>
              </a:rPr>
              <a:t> </a:t>
            </a:r>
            <a:endParaRPr lang="en-US" dirty="0">
              <a:solidFill>
                <a:schemeClr val="bg1"/>
              </a:solidFill>
            </a:endParaRPr>
          </a:p>
        </p:txBody>
      </p:sp>
    </p:spTree>
    <p:extLst>
      <p:ext uri="{BB962C8B-B14F-4D97-AF65-F5344CB8AC3E}">
        <p14:creationId xmlns:p14="http://schemas.microsoft.com/office/powerpoint/2010/main" val="23271618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497551-9457-42DC-BE3A-B6F1F44E6405}"/>
              </a:ext>
            </a:extLst>
          </p:cNvPr>
          <p:cNvSpPr>
            <a:spLocks noGrp="1"/>
          </p:cNvSpPr>
          <p:nvPr>
            <p:ph type="title"/>
          </p:nvPr>
        </p:nvSpPr>
        <p:spPr/>
        <p:txBody>
          <a:bodyPr/>
          <a:lstStyle/>
          <a:p>
            <a:r>
              <a:rPr lang="fr-FR" dirty="0"/>
              <a:t>Conclusions</a:t>
            </a:r>
          </a:p>
        </p:txBody>
      </p:sp>
      <p:sp>
        <p:nvSpPr>
          <p:cNvPr id="3" name="Text Placeholder 2">
            <a:extLst>
              <a:ext uri="{FF2B5EF4-FFF2-40B4-BE49-F238E27FC236}">
                <a16:creationId xmlns:a16="http://schemas.microsoft.com/office/drawing/2014/main" id="{E6F2654D-C331-4401-A85D-AC0A3ACE6454}"/>
              </a:ext>
            </a:extLst>
          </p:cNvPr>
          <p:cNvSpPr>
            <a:spLocks noGrp="1"/>
          </p:cNvSpPr>
          <p:nvPr>
            <p:ph type="body" idx="1"/>
          </p:nvPr>
        </p:nvSpPr>
        <p:spPr/>
        <p:txBody>
          <a:bodyPr/>
          <a:lstStyle/>
          <a:p>
            <a:pPr marL="501650" indent="-342900">
              <a:buFont typeface="Helvetica Neue Light"/>
              <a:buAutoNum type="arabicParenR"/>
            </a:pPr>
            <a:r>
              <a:rPr lang="en-US" dirty="0">
                <a:solidFill>
                  <a:schemeClr val="bg1"/>
                </a:solidFill>
                <a:latin typeface="Helvetica Neue Light" panose="020B0604020202020204" charset="0"/>
              </a:rPr>
              <a:t>First attempt to map local agricultural </a:t>
            </a:r>
            <a:r>
              <a:rPr lang="en-US" dirty="0" err="1">
                <a:solidFill>
                  <a:schemeClr val="bg1"/>
                </a:solidFill>
                <a:latin typeface="Helvetica Neue Light" panose="020B0604020202020204" charset="0"/>
              </a:rPr>
              <a:t>gdp</a:t>
            </a:r>
            <a:r>
              <a:rPr lang="en-US" dirty="0">
                <a:solidFill>
                  <a:schemeClr val="bg1"/>
                </a:solidFill>
                <a:latin typeface="Helvetica Neue Light" panose="020B0604020202020204" charset="0"/>
              </a:rPr>
              <a:t> to show </a:t>
            </a:r>
            <a:r>
              <a:rPr lang="en-US" dirty="0">
                <a:solidFill>
                  <a:schemeClr val="bg1"/>
                </a:solidFill>
                <a:latin typeface="Helvetica Neue Light" panose="020B0604020202020204" charset="0"/>
                <a:ea typeface="Roboto Light"/>
              </a:rPr>
              <a:t>local variation across the world</a:t>
            </a:r>
            <a:endParaRPr lang="en-US" dirty="0">
              <a:solidFill>
                <a:schemeClr val="bg1"/>
              </a:solidFill>
              <a:latin typeface="Helvetica Neue Light" panose="020B0604020202020204" charset="0"/>
              <a:ea typeface="Arial"/>
              <a:cs typeface="Arial"/>
              <a:sym typeface="Arial"/>
            </a:endParaRPr>
          </a:p>
          <a:p>
            <a:pPr marL="501650" indent="-342900">
              <a:buAutoNum type="arabicParenR"/>
            </a:pPr>
            <a:r>
              <a:rPr lang="en-US" dirty="0">
                <a:solidFill>
                  <a:schemeClr val="bg1"/>
                </a:solidFill>
                <a:latin typeface="Helvetica Neue Light" panose="020B0604020202020204" charset="0"/>
                <a:ea typeface="Arial"/>
                <a:cs typeface="Arial"/>
                <a:sym typeface="Arial"/>
              </a:rPr>
              <a:t>Data integration of economic statistics and geospatial data with flexible predictive modeling using cross-entropy method</a:t>
            </a:r>
          </a:p>
          <a:p>
            <a:pPr marL="501650" indent="-342900">
              <a:buAutoNum type="arabicParenR"/>
            </a:pPr>
            <a:r>
              <a:rPr lang="en-US" dirty="0">
                <a:solidFill>
                  <a:schemeClr val="bg1"/>
                </a:solidFill>
                <a:latin typeface="Helvetica Neue Light" panose="020B0604020202020204" charset="0"/>
                <a:ea typeface="Arial"/>
                <a:cs typeface="Arial"/>
                <a:sym typeface="Arial"/>
              </a:rPr>
              <a:t>Data and methods need improvement</a:t>
            </a:r>
          </a:p>
          <a:p>
            <a:pPr marL="615950" lvl="1" indent="0">
              <a:buNone/>
            </a:pPr>
            <a:r>
              <a:rPr lang="en-US" dirty="0">
                <a:solidFill>
                  <a:schemeClr val="bg1"/>
                </a:solidFill>
                <a:latin typeface="Helvetica Neue Light" panose="020B0604020202020204" charset="0"/>
                <a:ea typeface="Arial"/>
                <a:cs typeface="Arial"/>
                <a:sym typeface="Arial"/>
              </a:rPr>
              <a:t>Seek more regional GDP by sector data</a:t>
            </a:r>
          </a:p>
          <a:p>
            <a:pPr marL="615950" lvl="1" indent="0">
              <a:buNone/>
            </a:pPr>
            <a:r>
              <a:rPr lang="en-US" dirty="0">
                <a:solidFill>
                  <a:schemeClr val="bg1"/>
                </a:solidFill>
                <a:latin typeface="Helvetica Neue Light" panose="020B0604020202020204" charset="0"/>
                <a:ea typeface="Arial"/>
                <a:cs typeface="Arial"/>
                <a:sym typeface="Arial"/>
              </a:rPr>
              <a:t>Leverage partnerships</a:t>
            </a:r>
          </a:p>
          <a:p>
            <a:pPr marL="95250" indent="0">
              <a:buNone/>
            </a:pPr>
            <a:endParaRPr lang="fr-FR" sz="1600" dirty="0">
              <a:solidFill>
                <a:schemeClr val="bg1"/>
              </a:solidFill>
            </a:endParaRPr>
          </a:p>
        </p:txBody>
      </p:sp>
    </p:spTree>
    <p:extLst>
      <p:ext uri="{BB962C8B-B14F-4D97-AF65-F5344CB8AC3E}">
        <p14:creationId xmlns:p14="http://schemas.microsoft.com/office/powerpoint/2010/main" val="24682817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F8AB8A5-D359-47C8-9369-625DF878F273}"/>
              </a:ext>
            </a:extLst>
          </p:cNvPr>
          <p:cNvSpPr>
            <a:spLocks noGrp="1"/>
          </p:cNvSpPr>
          <p:nvPr>
            <p:ph type="title"/>
          </p:nvPr>
        </p:nvSpPr>
        <p:spPr/>
        <p:txBody>
          <a:bodyPr/>
          <a:lstStyle/>
          <a:p>
            <a:r>
              <a:rPr lang="fr-FR" dirty="0"/>
              <a:t>Motivation</a:t>
            </a:r>
          </a:p>
        </p:txBody>
      </p:sp>
      <p:sp>
        <p:nvSpPr>
          <p:cNvPr id="6" name="Text Placeholder 5">
            <a:extLst>
              <a:ext uri="{FF2B5EF4-FFF2-40B4-BE49-F238E27FC236}">
                <a16:creationId xmlns:a16="http://schemas.microsoft.com/office/drawing/2014/main" id="{3B2B39FA-BE5C-4ADB-AA29-79F7CEED729C}"/>
              </a:ext>
            </a:extLst>
          </p:cNvPr>
          <p:cNvSpPr>
            <a:spLocks noGrp="1"/>
          </p:cNvSpPr>
          <p:nvPr>
            <p:ph type="body" idx="1"/>
          </p:nvPr>
        </p:nvSpPr>
        <p:spPr/>
        <p:txBody>
          <a:bodyPr/>
          <a:lstStyle/>
          <a:p>
            <a:r>
              <a:rPr lang="en-US" dirty="0"/>
              <a:t>Economic development over space is not uniform </a:t>
            </a:r>
            <a:r>
              <a:rPr lang="en-US" sz="1650" dirty="0"/>
              <a:t>(WDR 2009)</a:t>
            </a:r>
            <a:endParaRPr lang="en-US" dirty="0">
              <a:solidFill>
                <a:schemeClr val="bg1"/>
              </a:solidFill>
              <a:latin typeface="Helvetica Neue Light" panose="020B0604020202020204" charset="0"/>
              <a:ea typeface="Roboto Light"/>
            </a:endParaRPr>
          </a:p>
          <a:p>
            <a:r>
              <a:rPr lang="en-US" dirty="0">
                <a:solidFill>
                  <a:schemeClr val="bg1"/>
                </a:solidFill>
                <a:latin typeface="Helvetica Neue Light" panose="020B0604020202020204" charset="0"/>
                <a:ea typeface="Roboto Light"/>
              </a:rPr>
              <a:t>Local variation of the economic activities is useful in analyzing local economic development patterns</a:t>
            </a:r>
          </a:p>
          <a:p>
            <a:pPr lvl="1"/>
            <a:r>
              <a:rPr lang="en-US" dirty="0">
                <a:solidFill>
                  <a:schemeClr val="bg1"/>
                </a:solidFill>
                <a:latin typeface="Helvetica Neue Light" panose="020B0604020202020204" charset="0"/>
                <a:ea typeface="Roboto Light"/>
              </a:rPr>
              <a:t>Meso scale (macro: too coarse; micro: </a:t>
            </a:r>
            <a:r>
              <a:rPr lang="en-US" dirty="0" err="1">
                <a:solidFill>
                  <a:schemeClr val="bg1"/>
                </a:solidFill>
                <a:latin typeface="Helvetica Neue Light" panose="020B0604020202020204" charset="0"/>
                <a:ea typeface="Roboto Light"/>
              </a:rPr>
              <a:t>hh</a:t>
            </a:r>
            <a:r>
              <a:rPr lang="en-US" dirty="0">
                <a:solidFill>
                  <a:schemeClr val="bg1"/>
                </a:solidFill>
                <a:latin typeface="Helvetica Neue Light" panose="020B0604020202020204" charset="0"/>
                <a:ea typeface="Roboto Light"/>
              </a:rPr>
              <a:t> level)</a:t>
            </a:r>
          </a:p>
          <a:p>
            <a:pPr lvl="1"/>
            <a:r>
              <a:rPr lang="en-US" dirty="0">
                <a:solidFill>
                  <a:schemeClr val="bg1"/>
                </a:solidFill>
                <a:latin typeface="Helvetica Neue Light" panose="020B0604020202020204" charset="0"/>
                <a:ea typeface="Roboto Light"/>
              </a:rPr>
              <a:t>Spatial unit mismatch </a:t>
            </a:r>
          </a:p>
          <a:p>
            <a:pPr lvl="2"/>
            <a:r>
              <a:rPr lang="en-US" dirty="0">
                <a:solidFill>
                  <a:schemeClr val="bg1"/>
                </a:solidFill>
                <a:latin typeface="Helvetica Neue Light" panose="020B0604020202020204" charset="0"/>
                <a:ea typeface="Roboto Light"/>
              </a:rPr>
              <a:t>Exposure of economic activity to natural disasters (Gunasekera et al. 2015)</a:t>
            </a:r>
          </a:p>
          <a:p>
            <a:r>
              <a:rPr lang="en-US" dirty="0">
                <a:solidFill>
                  <a:schemeClr val="bg1"/>
                </a:solidFill>
                <a:latin typeface="Helvetica Neue Light" panose="020B0604020202020204" charset="0"/>
                <a:ea typeface="Roboto Light"/>
              </a:rPr>
              <a:t>Integrate detailed geospatial data with economic data</a:t>
            </a:r>
          </a:p>
        </p:txBody>
      </p:sp>
    </p:spTree>
    <p:extLst>
      <p:ext uri="{BB962C8B-B14F-4D97-AF65-F5344CB8AC3E}">
        <p14:creationId xmlns:p14="http://schemas.microsoft.com/office/powerpoint/2010/main" val="4614258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C762468-9176-413B-A49E-6DD44BC67196}"/>
              </a:ext>
            </a:extLst>
          </p:cNvPr>
          <p:cNvSpPr>
            <a:spLocks noGrp="1"/>
          </p:cNvSpPr>
          <p:nvPr>
            <p:ph type="title"/>
          </p:nvPr>
        </p:nvSpPr>
        <p:spPr/>
        <p:txBody>
          <a:bodyPr/>
          <a:lstStyle/>
          <a:p>
            <a:r>
              <a:rPr lang="fr-FR" dirty="0" err="1"/>
              <a:t>Previous</a:t>
            </a:r>
            <a:r>
              <a:rPr lang="fr-FR" dirty="0"/>
              <a:t> </a:t>
            </a:r>
            <a:r>
              <a:rPr lang="fr-FR" dirty="0" err="1"/>
              <a:t>work</a:t>
            </a:r>
            <a:endParaRPr lang="fr-FR" dirty="0"/>
          </a:p>
        </p:txBody>
      </p:sp>
      <p:sp>
        <p:nvSpPr>
          <p:cNvPr id="5" name="Text Placeholder 4">
            <a:extLst>
              <a:ext uri="{FF2B5EF4-FFF2-40B4-BE49-F238E27FC236}">
                <a16:creationId xmlns:a16="http://schemas.microsoft.com/office/drawing/2014/main" id="{DDC5895D-E293-402D-8A53-DCF0F3D890F4}"/>
              </a:ext>
            </a:extLst>
          </p:cNvPr>
          <p:cNvSpPr>
            <a:spLocks noGrp="1"/>
          </p:cNvSpPr>
          <p:nvPr>
            <p:ph type="body" idx="1"/>
          </p:nvPr>
        </p:nvSpPr>
        <p:spPr/>
        <p:txBody>
          <a:bodyPr/>
          <a:lstStyle/>
          <a:p>
            <a:pPr marL="95250" indent="0">
              <a:buNone/>
            </a:pPr>
            <a:r>
              <a:rPr lang="en-US" dirty="0"/>
              <a:t>Previous analyses use two primary geographically-referenced data to locate GDP </a:t>
            </a:r>
          </a:p>
          <a:p>
            <a:r>
              <a:rPr lang="en-US" dirty="0"/>
              <a:t>Night time lights </a:t>
            </a:r>
          </a:p>
          <a:p>
            <a:pPr marL="95250" indent="0">
              <a:buNone/>
            </a:pPr>
            <a:r>
              <a:rPr lang="en-US" sz="1600" dirty="0"/>
              <a:t>(Doll et al. 2000; Sutton and Costanza 2002; Doll et al. 2006; Henderson et al.  2012; Sutton, 	</a:t>
            </a:r>
            <a:r>
              <a:rPr lang="en-US" sz="1600" dirty="0" err="1"/>
              <a:t>Elvidge</a:t>
            </a:r>
            <a:r>
              <a:rPr lang="en-US" sz="1600" dirty="0"/>
              <a:t>, and Ghosh 2007; Chen and Nordhaus, 2011; Ghosh et al. and Powell et al. 2009; Gunasekera et al. 2015)</a:t>
            </a:r>
          </a:p>
          <a:p>
            <a:r>
              <a:rPr lang="en-US" dirty="0"/>
              <a:t>Population, urban/rural</a:t>
            </a:r>
          </a:p>
          <a:p>
            <a:pPr marL="95250" indent="0">
              <a:buNone/>
            </a:pPr>
            <a:r>
              <a:rPr lang="en-US" sz="1600" dirty="0"/>
              <a:t>(Nordhaus 2006; UNEP/World Bank 2011; Ghosh et al. 2009)</a:t>
            </a:r>
          </a:p>
        </p:txBody>
      </p:sp>
    </p:spTree>
    <p:extLst>
      <p:ext uri="{BB962C8B-B14F-4D97-AF65-F5344CB8AC3E}">
        <p14:creationId xmlns:p14="http://schemas.microsoft.com/office/powerpoint/2010/main" val="39331567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33128C6F-D33B-4B84-AF53-4948105A75C8}"/>
              </a:ext>
            </a:extLst>
          </p:cNvPr>
          <p:cNvSpPr txBox="1"/>
          <p:nvPr/>
        </p:nvSpPr>
        <p:spPr>
          <a:xfrm>
            <a:off x="5114317" y="1721796"/>
            <a:ext cx="184731" cy="253916"/>
          </a:xfrm>
          <a:prstGeom prst="rect">
            <a:avLst/>
          </a:prstGeom>
          <a:noFill/>
        </p:spPr>
        <p:txBody>
          <a:bodyPr wrap="none" rtlCol="0">
            <a:spAutoFit/>
          </a:bodyPr>
          <a:lstStyle/>
          <a:p>
            <a:endParaRPr lang="en-US" sz="1050" dirty="0">
              <a:solidFill>
                <a:schemeClr val="bg1"/>
              </a:solidFill>
            </a:endParaRPr>
          </a:p>
        </p:txBody>
      </p:sp>
      <p:sp>
        <p:nvSpPr>
          <p:cNvPr id="10" name="Rectangle 9">
            <a:extLst>
              <a:ext uri="{FF2B5EF4-FFF2-40B4-BE49-F238E27FC236}">
                <a16:creationId xmlns:a16="http://schemas.microsoft.com/office/drawing/2014/main" id="{CD2994D6-8A68-433B-80B6-993A1D473B4C}"/>
              </a:ext>
            </a:extLst>
          </p:cNvPr>
          <p:cNvSpPr/>
          <p:nvPr/>
        </p:nvSpPr>
        <p:spPr>
          <a:xfrm>
            <a:off x="632619" y="757640"/>
            <a:ext cx="2471536" cy="369332"/>
          </a:xfrm>
          <a:prstGeom prst="rect">
            <a:avLst/>
          </a:prstGeom>
        </p:spPr>
        <p:txBody>
          <a:bodyPr wrap="square">
            <a:spAutoFit/>
          </a:bodyPr>
          <a:lstStyle/>
          <a:p>
            <a:r>
              <a:rPr lang="en-US" sz="1800" i="1" dirty="0">
                <a:solidFill>
                  <a:schemeClr val="bg1"/>
                </a:solidFill>
              </a:rPr>
              <a:t>Population-based</a:t>
            </a:r>
          </a:p>
        </p:txBody>
      </p:sp>
      <p:sp>
        <p:nvSpPr>
          <p:cNvPr id="12" name="Rectangle 11">
            <a:extLst>
              <a:ext uri="{FF2B5EF4-FFF2-40B4-BE49-F238E27FC236}">
                <a16:creationId xmlns:a16="http://schemas.microsoft.com/office/drawing/2014/main" id="{41428608-77D0-47F3-86BC-452C8F166867}"/>
              </a:ext>
            </a:extLst>
          </p:cNvPr>
          <p:cNvSpPr/>
          <p:nvPr/>
        </p:nvSpPr>
        <p:spPr>
          <a:xfrm>
            <a:off x="557804" y="3945789"/>
            <a:ext cx="4556513" cy="784830"/>
          </a:xfrm>
          <a:prstGeom prst="rect">
            <a:avLst/>
          </a:prstGeom>
        </p:spPr>
        <p:txBody>
          <a:bodyPr wrap="square">
            <a:spAutoFit/>
          </a:bodyPr>
          <a:lstStyle/>
          <a:p>
            <a:r>
              <a:rPr lang="en-US" sz="1500" dirty="0">
                <a:solidFill>
                  <a:schemeClr val="bg1"/>
                </a:solidFill>
              </a:rPr>
              <a:t>Using a spatial allocation model of urban/rural population with subnational GDP inputs from over 70 countries</a:t>
            </a:r>
          </a:p>
        </p:txBody>
      </p:sp>
      <p:sp>
        <p:nvSpPr>
          <p:cNvPr id="2" name="TextBox 1">
            <a:extLst>
              <a:ext uri="{FF2B5EF4-FFF2-40B4-BE49-F238E27FC236}">
                <a16:creationId xmlns:a16="http://schemas.microsoft.com/office/drawing/2014/main" id="{4229A980-BB89-49F3-817C-9FE4F0C1100E}"/>
              </a:ext>
            </a:extLst>
          </p:cNvPr>
          <p:cNvSpPr txBox="1"/>
          <p:nvPr/>
        </p:nvSpPr>
        <p:spPr>
          <a:xfrm>
            <a:off x="5508432" y="1123150"/>
            <a:ext cx="3258517" cy="307777"/>
          </a:xfrm>
          <a:prstGeom prst="rect">
            <a:avLst/>
          </a:prstGeom>
          <a:noFill/>
        </p:spPr>
        <p:txBody>
          <a:bodyPr wrap="square" rtlCol="0">
            <a:spAutoFit/>
          </a:bodyPr>
          <a:lstStyle/>
          <a:p>
            <a:r>
              <a:rPr lang="en-US" b="1" dirty="0">
                <a:solidFill>
                  <a:schemeClr val="bg1"/>
                </a:solidFill>
              </a:rPr>
              <a:t> </a:t>
            </a:r>
            <a:endParaRPr lang="en-US" dirty="0">
              <a:solidFill>
                <a:schemeClr val="bg1"/>
              </a:solidFill>
            </a:endParaRPr>
          </a:p>
        </p:txBody>
      </p:sp>
      <p:sp>
        <p:nvSpPr>
          <p:cNvPr id="13" name="Title 1">
            <a:extLst>
              <a:ext uri="{FF2B5EF4-FFF2-40B4-BE49-F238E27FC236}">
                <a16:creationId xmlns:a16="http://schemas.microsoft.com/office/drawing/2014/main" id="{597FB5A9-2E29-4492-9F3A-73F766FAF624}"/>
              </a:ext>
            </a:extLst>
          </p:cNvPr>
          <p:cNvSpPr>
            <a:spLocks noGrp="1"/>
          </p:cNvSpPr>
          <p:nvPr>
            <p:ph type="title"/>
          </p:nvPr>
        </p:nvSpPr>
        <p:spPr>
          <a:xfrm>
            <a:off x="377050" y="238376"/>
            <a:ext cx="8389899" cy="994200"/>
          </a:xfrm>
        </p:spPr>
        <p:txBody>
          <a:bodyPr/>
          <a:lstStyle/>
          <a:p>
            <a:pPr algn="ctr"/>
            <a:r>
              <a:rPr lang="en-US" sz="2800" dirty="0"/>
              <a:t>Economic activity</a:t>
            </a:r>
          </a:p>
        </p:txBody>
      </p:sp>
      <p:pic>
        <p:nvPicPr>
          <p:cNvPr id="5" name="Picture 4">
            <a:extLst>
              <a:ext uri="{FF2B5EF4-FFF2-40B4-BE49-F238E27FC236}">
                <a16:creationId xmlns:a16="http://schemas.microsoft.com/office/drawing/2014/main" id="{67119D86-48EF-47B8-9CF4-CFC04B673A20}"/>
              </a:ext>
            </a:extLst>
          </p:cNvPr>
          <p:cNvPicPr>
            <a:picLocks noChangeAspect="1"/>
          </p:cNvPicPr>
          <p:nvPr/>
        </p:nvPicPr>
        <p:blipFill>
          <a:blip r:embed="rId3"/>
          <a:stretch>
            <a:fillRect/>
          </a:stretch>
        </p:blipFill>
        <p:spPr>
          <a:xfrm>
            <a:off x="632619" y="1232576"/>
            <a:ext cx="4537433" cy="2268716"/>
          </a:xfrm>
          <a:prstGeom prst="rect">
            <a:avLst/>
          </a:prstGeom>
        </p:spPr>
      </p:pic>
      <p:pic>
        <p:nvPicPr>
          <p:cNvPr id="11" name="Picture 10">
            <a:extLst>
              <a:ext uri="{FF2B5EF4-FFF2-40B4-BE49-F238E27FC236}">
                <a16:creationId xmlns:a16="http://schemas.microsoft.com/office/drawing/2014/main" id="{96D8272A-C0EB-486D-8043-112763B3C6DD}"/>
              </a:ext>
            </a:extLst>
          </p:cNvPr>
          <p:cNvPicPr>
            <a:picLocks noChangeAspect="1"/>
          </p:cNvPicPr>
          <p:nvPr/>
        </p:nvPicPr>
        <p:blipFill rotWithShape="1">
          <a:blip r:embed="rId4"/>
          <a:srcRect l="3171" t="5997" r="20256"/>
          <a:stretch/>
        </p:blipFill>
        <p:spPr>
          <a:xfrm>
            <a:off x="5928871" y="3140952"/>
            <a:ext cx="2269468" cy="1567180"/>
          </a:xfrm>
          <a:prstGeom prst="rect">
            <a:avLst/>
          </a:prstGeom>
        </p:spPr>
      </p:pic>
      <p:pic>
        <p:nvPicPr>
          <p:cNvPr id="6" name="Picture 5">
            <a:extLst>
              <a:ext uri="{FF2B5EF4-FFF2-40B4-BE49-F238E27FC236}">
                <a16:creationId xmlns:a16="http://schemas.microsoft.com/office/drawing/2014/main" id="{F3290359-96B7-4DAB-8805-268BB3DF88C6}"/>
              </a:ext>
            </a:extLst>
          </p:cNvPr>
          <p:cNvPicPr>
            <a:picLocks noChangeAspect="1"/>
          </p:cNvPicPr>
          <p:nvPr/>
        </p:nvPicPr>
        <p:blipFill rotWithShape="1">
          <a:blip r:embed="rId5"/>
          <a:srcRect l="53333" t="36198" r="11710" b="38412"/>
          <a:stretch/>
        </p:blipFill>
        <p:spPr>
          <a:xfrm>
            <a:off x="5988492" y="592446"/>
            <a:ext cx="2150223" cy="878506"/>
          </a:xfrm>
          <a:prstGeom prst="rect">
            <a:avLst/>
          </a:prstGeom>
        </p:spPr>
      </p:pic>
      <p:pic>
        <p:nvPicPr>
          <p:cNvPr id="14" name="Picture 13">
            <a:extLst>
              <a:ext uri="{FF2B5EF4-FFF2-40B4-BE49-F238E27FC236}">
                <a16:creationId xmlns:a16="http://schemas.microsoft.com/office/drawing/2014/main" id="{D671EF20-D7C7-400D-A569-5B29791672AD}"/>
              </a:ext>
            </a:extLst>
          </p:cNvPr>
          <p:cNvPicPr>
            <a:picLocks noChangeAspect="1"/>
          </p:cNvPicPr>
          <p:nvPr/>
        </p:nvPicPr>
        <p:blipFill>
          <a:blip r:embed="rId6"/>
          <a:stretch>
            <a:fillRect/>
          </a:stretch>
        </p:blipFill>
        <p:spPr>
          <a:xfrm>
            <a:off x="5928871" y="1610117"/>
            <a:ext cx="2269467" cy="1550045"/>
          </a:xfrm>
          <a:prstGeom prst="rect">
            <a:avLst/>
          </a:prstGeom>
        </p:spPr>
      </p:pic>
      <p:sp>
        <p:nvSpPr>
          <p:cNvPr id="15" name="TextBox 14">
            <a:extLst>
              <a:ext uri="{FF2B5EF4-FFF2-40B4-BE49-F238E27FC236}">
                <a16:creationId xmlns:a16="http://schemas.microsoft.com/office/drawing/2014/main" id="{CAD447F8-401E-45A2-8CEE-12E75734D04D}"/>
              </a:ext>
            </a:extLst>
          </p:cNvPr>
          <p:cNvSpPr txBox="1"/>
          <p:nvPr/>
        </p:nvSpPr>
        <p:spPr>
          <a:xfrm>
            <a:off x="2758831" y="4813479"/>
            <a:ext cx="6385169" cy="253916"/>
          </a:xfrm>
          <a:prstGeom prst="rect">
            <a:avLst/>
          </a:prstGeom>
          <a:noFill/>
        </p:spPr>
        <p:txBody>
          <a:bodyPr wrap="square" rtlCol="0">
            <a:spAutoFit/>
          </a:bodyPr>
          <a:lstStyle/>
          <a:p>
            <a:r>
              <a:rPr lang="fr-FR" sz="1050" dirty="0">
                <a:solidFill>
                  <a:schemeClr val="bg1"/>
                </a:solidFill>
              </a:rPr>
              <a:t>Download at: https://preview.grid.unep.ch/index.php?preview=data&amp;events=socec&amp;evcat=1&amp;lang=eng</a:t>
            </a:r>
          </a:p>
        </p:txBody>
      </p:sp>
    </p:spTree>
    <p:extLst>
      <p:ext uri="{BB962C8B-B14F-4D97-AF65-F5344CB8AC3E}">
        <p14:creationId xmlns:p14="http://schemas.microsoft.com/office/powerpoint/2010/main" val="40022971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33128C6F-D33B-4B84-AF53-4948105A75C8}"/>
              </a:ext>
            </a:extLst>
          </p:cNvPr>
          <p:cNvSpPr txBox="1"/>
          <p:nvPr/>
        </p:nvSpPr>
        <p:spPr>
          <a:xfrm>
            <a:off x="5114317" y="1721796"/>
            <a:ext cx="184731" cy="253916"/>
          </a:xfrm>
          <a:prstGeom prst="rect">
            <a:avLst/>
          </a:prstGeom>
          <a:noFill/>
        </p:spPr>
        <p:txBody>
          <a:bodyPr wrap="none" rtlCol="0">
            <a:spAutoFit/>
          </a:bodyPr>
          <a:lstStyle/>
          <a:p>
            <a:endParaRPr lang="en-US" sz="1050" dirty="0">
              <a:solidFill>
                <a:schemeClr val="bg1"/>
              </a:solidFill>
            </a:endParaRPr>
          </a:p>
        </p:txBody>
      </p:sp>
      <p:sp>
        <p:nvSpPr>
          <p:cNvPr id="10" name="Rectangle 9">
            <a:extLst>
              <a:ext uri="{FF2B5EF4-FFF2-40B4-BE49-F238E27FC236}">
                <a16:creationId xmlns:a16="http://schemas.microsoft.com/office/drawing/2014/main" id="{CD2994D6-8A68-433B-80B6-993A1D473B4C}"/>
              </a:ext>
            </a:extLst>
          </p:cNvPr>
          <p:cNvSpPr/>
          <p:nvPr/>
        </p:nvSpPr>
        <p:spPr>
          <a:xfrm>
            <a:off x="632618" y="757640"/>
            <a:ext cx="4481697" cy="369332"/>
          </a:xfrm>
          <a:prstGeom prst="rect">
            <a:avLst/>
          </a:prstGeom>
        </p:spPr>
        <p:txBody>
          <a:bodyPr wrap="square">
            <a:spAutoFit/>
          </a:bodyPr>
          <a:lstStyle/>
          <a:p>
            <a:r>
              <a:rPr lang="en-US" sz="1800" i="1" dirty="0">
                <a:solidFill>
                  <a:schemeClr val="bg1"/>
                </a:solidFill>
              </a:rPr>
              <a:t>Night time lights</a:t>
            </a:r>
          </a:p>
        </p:txBody>
      </p:sp>
      <p:sp>
        <p:nvSpPr>
          <p:cNvPr id="12" name="Rectangle 11">
            <a:extLst>
              <a:ext uri="{FF2B5EF4-FFF2-40B4-BE49-F238E27FC236}">
                <a16:creationId xmlns:a16="http://schemas.microsoft.com/office/drawing/2014/main" id="{41428608-77D0-47F3-86BC-452C8F166867}"/>
              </a:ext>
            </a:extLst>
          </p:cNvPr>
          <p:cNvSpPr/>
          <p:nvPr/>
        </p:nvSpPr>
        <p:spPr>
          <a:xfrm>
            <a:off x="557804" y="3945789"/>
            <a:ext cx="7770497" cy="323165"/>
          </a:xfrm>
          <a:prstGeom prst="rect">
            <a:avLst/>
          </a:prstGeom>
        </p:spPr>
        <p:txBody>
          <a:bodyPr wrap="square">
            <a:spAutoFit/>
          </a:bodyPr>
          <a:lstStyle/>
          <a:p>
            <a:r>
              <a:rPr lang="en-US" sz="1500" dirty="0">
                <a:solidFill>
                  <a:schemeClr val="bg1"/>
                </a:solidFill>
              </a:rPr>
              <a:t>However, NTL does not capture well the spatial structure of agricultural GDP</a:t>
            </a:r>
          </a:p>
        </p:txBody>
      </p:sp>
      <p:sp>
        <p:nvSpPr>
          <p:cNvPr id="2" name="TextBox 1">
            <a:extLst>
              <a:ext uri="{FF2B5EF4-FFF2-40B4-BE49-F238E27FC236}">
                <a16:creationId xmlns:a16="http://schemas.microsoft.com/office/drawing/2014/main" id="{4229A980-BB89-49F3-817C-9FE4F0C1100E}"/>
              </a:ext>
            </a:extLst>
          </p:cNvPr>
          <p:cNvSpPr txBox="1"/>
          <p:nvPr/>
        </p:nvSpPr>
        <p:spPr>
          <a:xfrm>
            <a:off x="5508433" y="1126972"/>
            <a:ext cx="3635567" cy="2523768"/>
          </a:xfrm>
          <a:prstGeom prst="rect">
            <a:avLst/>
          </a:prstGeom>
          <a:noFill/>
        </p:spPr>
        <p:txBody>
          <a:bodyPr wrap="square" rtlCol="0">
            <a:spAutoFit/>
          </a:bodyPr>
          <a:lstStyle/>
          <a:p>
            <a:r>
              <a:rPr lang="en-US" b="1" dirty="0">
                <a:solidFill>
                  <a:schemeClr val="bg1"/>
                </a:solidFill>
              </a:rPr>
              <a:t>Nighttime lights provide uniform, consistent and independent estimate of economic activity </a:t>
            </a:r>
            <a:r>
              <a:rPr lang="en-US" sz="1200" b="1" dirty="0">
                <a:solidFill>
                  <a:schemeClr val="bg1"/>
                </a:solidFill>
              </a:rPr>
              <a:t>(Doll et al. 2006; </a:t>
            </a:r>
            <a:r>
              <a:rPr lang="en-US" sz="1200" b="1" dirty="0" err="1">
                <a:solidFill>
                  <a:schemeClr val="bg1"/>
                </a:solidFill>
              </a:rPr>
              <a:t>Elvidge</a:t>
            </a:r>
            <a:r>
              <a:rPr lang="en-US" sz="1200" b="1" dirty="0">
                <a:solidFill>
                  <a:schemeClr val="bg1"/>
                </a:solidFill>
              </a:rPr>
              <a:t> et al. 2009)</a:t>
            </a:r>
          </a:p>
          <a:p>
            <a:pPr marL="171450" indent="-171450">
              <a:buFont typeface="Arial" panose="020B0604020202020204" pitchFamily="34" charset="0"/>
              <a:buChar char="•"/>
            </a:pPr>
            <a:r>
              <a:rPr lang="en-US" sz="1200" b="1" dirty="0">
                <a:solidFill>
                  <a:schemeClr val="bg1"/>
                </a:solidFill>
              </a:rPr>
              <a:t>DMSP 1992-2013; VIIRS 2013-present</a:t>
            </a:r>
          </a:p>
          <a:p>
            <a:endParaRPr lang="en-US" b="1" dirty="0">
              <a:solidFill>
                <a:schemeClr val="bg1"/>
              </a:solidFill>
            </a:endParaRPr>
          </a:p>
          <a:p>
            <a:r>
              <a:rPr lang="en-US" b="1" dirty="0">
                <a:solidFill>
                  <a:schemeClr val="bg1"/>
                </a:solidFill>
              </a:rPr>
              <a:t>Strong correlation NTL and Econ activity </a:t>
            </a:r>
            <a:r>
              <a:rPr lang="en-US" sz="1200" b="1" dirty="0">
                <a:solidFill>
                  <a:schemeClr val="bg1"/>
                </a:solidFill>
              </a:rPr>
              <a:t>(e.g. Ghosh et al. 2010; Chen and Nordhaus 2011; Henderson et al. 2012; Gunasekera et al. 2015; Baptiste Blanchard et al.)</a:t>
            </a:r>
            <a:endParaRPr lang="en-US" b="1" dirty="0">
              <a:solidFill>
                <a:schemeClr val="bg1"/>
              </a:solidFill>
            </a:endParaRPr>
          </a:p>
          <a:p>
            <a:pPr marL="285750" indent="-285750">
              <a:buFont typeface="Arial" panose="020B0604020202020204" pitchFamily="34" charset="0"/>
              <a:buChar char="•"/>
            </a:pPr>
            <a:endParaRPr lang="en-US" b="1" dirty="0">
              <a:solidFill>
                <a:schemeClr val="bg1"/>
              </a:solidFill>
            </a:endParaRPr>
          </a:p>
          <a:p>
            <a:r>
              <a:rPr lang="en-US" b="1" dirty="0">
                <a:solidFill>
                  <a:schemeClr val="bg1"/>
                </a:solidFill>
              </a:rPr>
              <a:t> </a:t>
            </a:r>
            <a:endParaRPr lang="en-US" dirty="0">
              <a:solidFill>
                <a:schemeClr val="bg1"/>
              </a:solidFill>
            </a:endParaRPr>
          </a:p>
        </p:txBody>
      </p:sp>
      <p:sp>
        <p:nvSpPr>
          <p:cNvPr id="13" name="Title 1">
            <a:extLst>
              <a:ext uri="{FF2B5EF4-FFF2-40B4-BE49-F238E27FC236}">
                <a16:creationId xmlns:a16="http://schemas.microsoft.com/office/drawing/2014/main" id="{597FB5A9-2E29-4492-9F3A-73F766FAF624}"/>
              </a:ext>
            </a:extLst>
          </p:cNvPr>
          <p:cNvSpPr>
            <a:spLocks noGrp="1"/>
          </p:cNvSpPr>
          <p:nvPr>
            <p:ph type="title"/>
          </p:nvPr>
        </p:nvSpPr>
        <p:spPr>
          <a:xfrm>
            <a:off x="377050" y="238376"/>
            <a:ext cx="8389899" cy="994200"/>
          </a:xfrm>
        </p:spPr>
        <p:txBody>
          <a:bodyPr/>
          <a:lstStyle/>
          <a:p>
            <a:pPr algn="ctr"/>
            <a:r>
              <a:rPr lang="en-US" sz="2800" dirty="0"/>
              <a:t>Economic activity</a:t>
            </a:r>
          </a:p>
        </p:txBody>
      </p:sp>
      <p:pic>
        <p:nvPicPr>
          <p:cNvPr id="4" name="Picture 3">
            <a:extLst>
              <a:ext uri="{FF2B5EF4-FFF2-40B4-BE49-F238E27FC236}">
                <a16:creationId xmlns:a16="http://schemas.microsoft.com/office/drawing/2014/main" id="{98D6766D-C62E-485D-A0D7-7B4C456853F7}"/>
              </a:ext>
            </a:extLst>
          </p:cNvPr>
          <p:cNvPicPr>
            <a:picLocks noChangeAspect="1"/>
          </p:cNvPicPr>
          <p:nvPr/>
        </p:nvPicPr>
        <p:blipFill>
          <a:blip r:embed="rId3"/>
          <a:stretch>
            <a:fillRect/>
          </a:stretch>
        </p:blipFill>
        <p:spPr>
          <a:xfrm>
            <a:off x="632620" y="1115824"/>
            <a:ext cx="4481698" cy="2560970"/>
          </a:xfrm>
          <a:prstGeom prst="rect">
            <a:avLst/>
          </a:prstGeom>
        </p:spPr>
      </p:pic>
    </p:spTree>
    <p:extLst>
      <p:ext uri="{BB962C8B-B14F-4D97-AF65-F5344CB8AC3E}">
        <p14:creationId xmlns:p14="http://schemas.microsoft.com/office/powerpoint/2010/main" val="1650956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41A74D-5348-4543-A05D-B1995102A754}"/>
              </a:ext>
            </a:extLst>
          </p:cNvPr>
          <p:cNvSpPr>
            <a:spLocks noGrp="1"/>
          </p:cNvSpPr>
          <p:nvPr>
            <p:ph type="title"/>
          </p:nvPr>
        </p:nvSpPr>
        <p:spPr/>
        <p:txBody>
          <a:bodyPr/>
          <a:lstStyle/>
          <a:p>
            <a:r>
              <a:rPr lang="fr-FR" dirty="0"/>
              <a:t>Data (1/2)</a:t>
            </a:r>
          </a:p>
        </p:txBody>
      </p:sp>
      <p:sp>
        <p:nvSpPr>
          <p:cNvPr id="3" name="Text Placeholder 2">
            <a:extLst>
              <a:ext uri="{FF2B5EF4-FFF2-40B4-BE49-F238E27FC236}">
                <a16:creationId xmlns:a16="http://schemas.microsoft.com/office/drawing/2014/main" id="{BF8A8A3F-C001-4CFA-AE1E-64C439767179}"/>
              </a:ext>
            </a:extLst>
          </p:cNvPr>
          <p:cNvSpPr>
            <a:spLocks noGrp="1"/>
          </p:cNvSpPr>
          <p:nvPr>
            <p:ph type="body" idx="1"/>
          </p:nvPr>
        </p:nvSpPr>
        <p:spPr>
          <a:xfrm>
            <a:off x="628651" y="1393371"/>
            <a:ext cx="7182938" cy="3657600"/>
          </a:xfrm>
        </p:spPr>
        <p:txBody>
          <a:bodyPr/>
          <a:lstStyle/>
          <a:p>
            <a:r>
              <a:rPr lang="en-US" dirty="0"/>
              <a:t>Here, we focus on mapping agricultural GDP: </a:t>
            </a:r>
          </a:p>
          <a:p>
            <a:pPr lvl="1"/>
            <a:r>
              <a:rPr lang="en-US" dirty="0"/>
              <a:t>55 countries have &gt;=15% agricultural value-added share of GDP in 2010 </a:t>
            </a:r>
            <a:r>
              <a:rPr lang="en-US" sz="1650" dirty="0"/>
              <a:t>(WDI, 2018)</a:t>
            </a:r>
            <a:r>
              <a:rPr lang="en-US" dirty="0"/>
              <a:t> and majority are low income</a:t>
            </a:r>
            <a:endParaRPr lang="fr-FR" dirty="0"/>
          </a:p>
          <a:p>
            <a:r>
              <a:rPr lang="fr-FR" dirty="0" err="1"/>
              <a:t>Subnational</a:t>
            </a:r>
            <a:r>
              <a:rPr lang="fr-FR" dirty="0"/>
              <a:t> GRP </a:t>
            </a:r>
          </a:p>
          <a:p>
            <a:pPr marL="95250" indent="0">
              <a:buNone/>
            </a:pPr>
            <a:r>
              <a:rPr lang="fr-FR" dirty="0"/>
              <a:t>	by </a:t>
            </a:r>
            <a:r>
              <a:rPr lang="fr-FR" dirty="0" err="1"/>
              <a:t>sector</a:t>
            </a:r>
            <a:endParaRPr lang="fr-FR" dirty="0"/>
          </a:p>
          <a:p>
            <a:r>
              <a:rPr lang="fr-FR" dirty="0" err="1"/>
              <a:t>Georeference</a:t>
            </a:r>
            <a:r>
              <a:rPr lang="fr-FR" dirty="0"/>
              <a:t> </a:t>
            </a:r>
            <a:r>
              <a:rPr lang="fr-FR" dirty="0" err="1"/>
              <a:t>with</a:t>
            </a:r>
            <a:endParaRPr lang="fr-FR" dirty="0"/>
          </a:p>
          <a:p>
            <a:pPr marL="95250" indent="0">
              <a:buNone/>
            </a:pPr>
            <a:r>
              <a:rPr lang="fr-FR" dirty="0"/>
              <a:t>     GAUL</a:t>
            </a:r>
          </a:p>
          <a:p>
            <a:pPr marL="571500" lvl="1" indent="0">
              <a:buNone/>
            </a:pPr>
            <a:r>
              <a:rPr lang="fr-FR" dirty="0"/>
              <a:t>Merge or split as </a:t>
            </a:r>
          </a:p>
          <a:p>
            <a:pPr marL="571500" lvl="1" indent="0">
              <a:buNone/>
            </a:pPr>
            <a:r>
              <a:rPr lang="fr-FR" dirty="0" err="1"/>
              <a:t>necessary</a:t>
            </a:r>
            <a:r>
              <a:rPr lang="fr-FR" dirty="0"/>
              <a:t> to match </a:t>
            </a:r>
          </a:p>
          <a:p>
            <a:pPr marL="571500" lvl="1" indent="0">
              <a:buNone/>
            </a:pPr>
            <a:r>
              <a:rPr lang="fr-FR" dirty="0"/>
              <a:t>GRP admin. </a:t>
            </a:r>
            <a:r>
              <a:rPr lang="fr-FR" dirty="0" err="1"/>
              <a:t>names</a:t>
            </a:r>
            <a:endParaRPr lang="fr-FR" dirty="0"/>
          </a:p>
        </p:txBody>
      </p:sp>
      <p:pic>
        <p:nvPicPr>
          <p:cNvPr id="5" name="Picture 4">
            <a:extLst>
              <a:ext uri="{FF2B5EF4-FFF2-40B4-BE49-F238E27FC236}">
                <a16:creationId xmlns:a16="http://schemas.microsoft.com/office/drawing/2014/main" id="{A7043A88-51F1-4836-89A3-1EFAD5E7B5DD}"/>
              </a:ext>
            </a:extLst>
          </p:cNvPr>
          <p:cNvPicPr>
            <a:picLocks noChangeAspect="1"/>
          </p:cNvPicPr>
          <p:nvPr/>
        </p:nvPicPr>
        <p:blipFill>
          <a:blip r:embed="rId3"/>
          <a:stretch>
            <a:fillRect/>
          </a:stretch>
        </p:blipFill>
        <p:spPr>
          <a:xfrm>
            <a:off x="3657589" y="2400294"/>
            <a:ext cx="5486411" cy="2743206"/>
          </a:xfrm>
          <a:prstGeom prst="rect">
            <a:avLst/>
          </a:prstGeom>
        </p:spPr>
      </p:pic>
    </p:spTree>
    <p:extLst>
      <p:ext uri="{BB962C8B-B14F-4D97-AF65-F5344CB8AC3E}">
        <p14:creationId xmlns:p14="http://schemas.microsoft.com/office/powerpoint/2010/main" val="37728523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4C30D9-E942-49BA-9F8C-A7BC74509E6F}"/>
              </a:ext>
            </a:extLst>
          </p:cNvPr>
          <p:cNvSpPr>
            <a:spLocks noGrp="1"/>
          </p:cNvSpPr>
          <p:nvPr>
            <p:ph type="title"/>
          </p:nvPr>
        </p:nvSpPr>
        <p:spPr/>
        <p:txBody>
          <a:bodyPr>
            <a:normAutofit/>
          </a:bodyPr>
          <a:lstStyle/>
          <a:p>
            <a:r>
              <a:rPr lang="en-US" sz="2800" dirty="0">
                <a:solidFill>
                  <a:srgbClr val="9FC5E8"/>
                </a:solidFill>
                <a:latin typeface="Roboto Light" panose="020B0604020202020204" charset="0"/>
                <a:ea typeface="Roboto Light" panose="020B0604020202020204" charset="0"/>
              </a:rPr>
              <a:t>Increasing availability of regional GDP data by sector</a:t>
            </a:r>
            <a:endParaRPr lang="fr-FR" sz="2800" dirty="0">
              <a:solidFill>
                <a:srgbClr val="9FC5E8"/>
              </a:solidFill>
              <a:latin typeface="Roboto Light" panose="020B0604020202020204" charset="0"/>
              <a:ea typeface="Roboto Light" panose="020B0604020202020204" charset="0"/>
            </a:endParaRPr>
          </a:p>
        </p:txBody>
      </p:sp>
      <p:sp>
        <p:nvSpPr>
          <p:cNvPr id="11" name="Text Placeholder 10">
            <a:extLst>
              <a:ext uri="{FF2B5EF4-FFF2-40B4-BE49-F238E27FC236}">
                <a16:creationId xmlns:a16="http://schemas.microsoft.com/office/drawing/2014/main" id="{53C45785-9C20-45C4-B092-CA5AFA4F9A77}"/>
              </a:ext>
            </a:extLst>
          </p:cNvPr>
          <p:cNvSpPr>
            <a:spLocks noGrp="1"/>
          </p:cNvSpPr>
          <p:nvPr>
            <p:ph type="body" idx="1"/>
          </p:nvPr>
        </p:nvSpPr>
        <p:spPr/>
        <p:txBody>
          <a:bodyPr/>
          <a:lstStyle/>
          <a:p>
            <a:r>
              <a:rPr lang="fr-FR" sz="1800" dirty="0" err="1"/>
              <a:t>Number</a:t>
            </a:r>
            <a:r>
              <a:rPr lang="fr-FR" sz="1800" dirty="0"/>
              <a:t> of countries (1985-2017)</a:t>
            </a:r>
          </a:p>
        </p:txBody>
      </p:sp>
      <p:pic>
        <p:nvPicPr>
          <p:cNvPr id="7" name="Content Placeholder 6">
            <a:extLst>
              <a:ext uri="{FF2B5EF4-FFF2-40B4-BE49-F238E27FC236}">
                <a16:creationId xmlns:a16="http://schemas.microsoft.com/office/drawing/2014/main" id="{6F63456B-C7EA-489A-9C3D-AEC538C866E2}"/>
              </a:ext>
            </a:extLst>
          </p:cNvPr>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66206" y="1879600"/>
            <a:ext cx="3796800" cy="2762250"/>
          </a:xfrm>
        </p:spPr>
      </p:pic>
      <p:sp>
        <p:nvSpPr>
          <p:cNvPr id="12" name="Text Placeholder 11">
            <a:extLst>
              <a:ext uri="{FF2B5EF4-FFF2-40B4-BE49-F238E27FC236}">
                <a16:creationId xmlns:a16="http://schemas.microsoft.com/office/drawing/2014/main" id="{752C9859-C602-4CB4-9C47-1186588F6567}"/>
              </a:ext>
            </a:extLst>
          </p:cNvPr>
          <p:cNvSpPr>
            <a:spLocks noGrp="1"/>
          </p:cNvSpPr>
          <p:nvPr>
            <p:ph type="body" sz="quarter" idx="3"/>
          </p:nvPr>
        </p:nvSpPr>
        <p:spPr/>
        <p:txBody>
          <a:bodyPr>
            <a:noAutofit/>
          </a:bodyPr>
          <a:lstStyle/>
          <a:p>
            <a:r>
              <a:rPr lang="fr-FR" sz="1800" dirty="0" err="1"/>
              <a:t>Number</a:t>
            </a:r>
            <a:r>
              <a:rPr lang="fr-FR" sz="1800" dirty="0"/>
              <a:t> of </a:t>
            </a:r>
            <a:r>
              <a:rPr lang="fr-FR" sz="1800" dirty="0" err="1"/>
              <a:t>regions</a:t>
            </a:r>
            <a:r>
              <a:rPr lang="fr-FR" sz="1800" dirty="0"/>
              <a:t> (e.g. prov/state) (1985-2017)</a:t>
            </a:r>
          </a:p>
        </p:txBody>
      </p:sp>
      <p:pic>
        <p:nvPicPr>
          <p:cNvPr id="10" name="Content Placeholder 9">
            <a:extLst>
              <a:ext uri="{FF2B5EF4-FFF2-40B4-BE49-F238E27FC236}">
                <a16:creationId xmlns:a16="http://schemas.microsoft.com/office/drawing/2014/main" id="{9591A034-8CAB-431D-9E83-C05EABEBA768}"/>
              </a:ext>
            </a:extLst>
          </p:cNvPr>
          <p:cNvPicPr>
            <a:picLocks noGrp="1" noChangeAspect="1"/>
          </p:cNvPicPr>
          <p:nvPr>
            <p:ph sz="quarter" idx="4"/>
          </p:nvPr>
        </p:nvPicPr>
        <p:blipFill>
          <a:blip r:embed="rId4">
            <a:extLst>
              <a:ext uri="{28A0092B-C50C-407E-A947-70E740481C1C}">
                <a14:useLocalDpi xmlns:a14="http://schemas.microsoft.com/office/drawing/2010/main" val="0"/>
              </a:ext>
            </a:extLst>
          </a:blip>
          <a:stretch>
            <a:fillRect/>
          </a:stretch>
        </p:blipFill>
        <p:spPr>
          <a:xfrm>
            <a:off x="4674644" y="1879600"/>
            <a:ext cx="3796800" cy="2762250"/>
          </a:xfrm>
        </p:spPr>
      </p:pic>
    </p:spTree>
    <p:extLst>
      <p:ext uri="{BB962C8B-B14F-4D97-AF65-F5344CB8AC3E}">
        <p14:creationId xmlns:p14="http://schemas.microsoft.com/office/powerpoint/2010/main" val="2500302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41A74D-5348-4543-A05D-B1995102A754}"/>
              </a:ext>
            </a:extLst>
          </p:cNvPr>
          <p:cNvSpPr>
            <a:spLocks noGrp="1"/>
          </p:cNvSpPr>
          <p:nvPr>
            <p:ph type="title"/>
          </p:nvPr>
        </p:nvSpPr>
        <p:spPr/>
        <p:txBody>
          <a:bodyPr/>
          <a:lstStyle/>
          <a:p>
            <a:r>
              <a:rPr lang="fr-FR" dirty="0"/>
              <a:t>Data (2/2)</a:t>
            </a:r>
          </a:p>
        </p:txBody>
      </p:sp>
      <p:sp>
        <p:nvSpPr>
          <p:cNvPr id="3" name="Text Placeholder 2">
            <a:extLst>
              <a:ext uri="{FF2B5EF4-FFF2-40B4-BE49-F238E27FC236}">
                <a16:creationId xmlns:a16="http://schemas.microsoft.com/office/drawing/2014/main" id="{BF8A8A3F-C001-4CFA-AE1E-64C439767179}"/>
              </a:ext>
            </a:extLst>
          </p:cNvPr>
          <p:cNvSpPr>
            <a:spLocks noGrp="1"/>
          </p:cNvSpPr>
          <p:nvPr>
            <p:ph type="body" idx="1"/>
          </p:nvPr>
        </p:nvSpPr>
        <p:spPr>
          <a:xfrm>
            <a:off x="628650" y="1369219"/>
            <a:ext cx="7886700" cy="3263400"/>
          </a:xfrm>
        </p:spPr>
        <p:txBody>
          <a:bodyPr/>
          <a:lstStyle/>
          <a:p>
            <a:r>
              <a:rPr lang="en-US" dirty="0"/>
              <a:t>Crops : SPAM 2010 </a:t>
            </a:r>
            <a:r>
              <a:rPr lang="en-US" sz="1800" dirty="0"/>
              <a:t>(IFPRI) + (FAO)</a:t>
            </a:r>
            <a:endParaRPr lang="en-US" dirty="0"/>
          </a:p>
          <a:p>
            <a:r>
              <a:rPr lang="en-US" dirty="0"/>
              <a:t>Livestock : Gridded Livestock of the World 2010                       	</a:t>
            </a:r>
            <a:r>
              <a:rPr lang="en-US" sz="1800" dirty="0"/>
              <a:t>(Gilbert et al. 2018)</a:t>
            </a:r>
            <a:r>
              <a:rPr lang="en-US" sz="2400" dirty="0"/>
              <a:t> </a:t>
            </a:r>
            <a:r>
              <a:rPr lang="en-US" sz="1800" dirty="0"/>
              <a:t>+ (FAO)</a:t>
            </a:r>
            <a:endParaRPr lang="en-US" dirty="0"/>
          </a:p>
          <a:p>
            <a:r>
              <a:rPr lang="en-US" dirty="0"/>
              <a:t>Forest</a:t>
            </a:r>
          </a:p>
          <a:p>
            <a:pPr lvl="1"/>
            <a:r>
              <a:rPr lang="en-US" dirty="0"/>
              <a:t>Timber :  MODIS land cover + FAO</a:t>
            </a:r>
          </a:p>
          <a:p>
            <a:pPr lvl="1"/>
            <a:r>
              <a:rPr lang="en-US" dirty="0"/>
              <a:t>Non-timber services : RFF + WB (</a:t>
            </a:r>
            <a:r>
              <a:rPr lang="en-US" dirty="0" err="1"/>
              <a:t>Siikamäki</a:t>
            </a:r>
            <a:r>
              <a:rPr lang="en-US" dirty="0"/>
              <a:t>, 2015)</a:t>
            </a:r>
          </a:p>
          <a:p>
            <a:r>
              <a:rPr lang="en-US" dirty="0"/>
              <a:t>Fishing : global inland waterbodies </a:t>
            </a:r>
            <a:r>
              <a:rPr lang="en-US" sz="1800" dirty="0"/>
              <a:t>(ESA) + FAO FISHSTAT</a:t>
            </a:r>
          </a:p>
          <a:p>
            <a:r>
              <a:rPr lang="en-US" dirty="0"/>
              <a:t>No sufficient global source for hunting </a:t>
            </a:r>
            <a:r>
              <a:rPr lang="en-US" sz="1800" dirty="0"/>
              <a:t>(assume uniform dist.)</a:t>
            </a:r>
          </a:p>
        </p:txBody>
      </p:sp>
    </p:spTree>
    <p:extLst>
      <p:ext uri="{BB962C8B-B14F-4D97-AF65-F5344CB8AC3E}">
        <p14:creationId xmlns:p14="http://schemas.microsoft.com/office/powerpoint/2010/main" val="5255810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E12516-9134-46D5-BCD4-A11574D7CD1E}"/>
              </a:ext>
            </a:extLst>
          </p:cNvPr>
          <p:cNvSpPr>
            <a:spLocks noGrp="1"/>
          </p:cNvSpPr>
          <p:nvPr>
            <p:ph type="title"/>
          </p:nvPr>
        </p:nvSpPr>
        <p:spPr/>
        <p:txBody>
          <a:bodyPr/>
          <a:lstStyle/>
          <a:p>
            <a:r>
              <a:rPr lang="fr-FR" dirty="0"/>
              <a:t>Model </a:t>
            </a:r>
            <a:r>
              <a:rPr lang="fr-FR" dirty="0" err="1"/>
              <a:t>framework</a:t>
            </a:r>
            <a:endParaRPr lang="fr-FR" dirty="0"/>
          </a:p>
        </p:txBody>
      </p:sp>
      <p:sp>
        <p:nvSpPr>
          <p:cNvPr id="3" name="Text Placeholder 2">
            <a:extLst>
              <a:ext uri="{FF2B5EF4-FFF2-40B4-BE49-F238E27FC236}">
                <a16:creationId xmlns:a16="http://schemas.microsoft.com/office/drawing/2014/main" id="{BB9B5D76-BC1F-4EB3-865C-9B315D7B8A77}"/>
              </a:ext>
            </a:extLst>
          </p:cNvPr>
          <p:cNvSpPr>
            <a:spLocks noGrp="1"/>
          </p:cNvSpPr>
          <p:nvPr>
            <p:ph type="body" idx="1"/>
          </p:nvPr>
        </p:nvSpPr>
        <p:spPr/>
        <p:txBody>
          <a:bodyPr/>
          <a:lstStyle/>
          <a:p>
            <a:endParaRPr lang="fr-FR" dirty="0"/>
          </a:p>
        </p:txBody>
      </p:sp>
      <p:pic>
        <p:nvPicPr>
          <p:cNvPr id="6" name="Picture 5">
            <a:extLst>
              <a:ext uri="{FF2B5EF4-FFF2-40B4-BE49-F238E27FC236}">
                <a16:creationId xmlns:a16="http://schemas.microsoft.com/office/drawing/2014/main" id="{146B607A-042C-45F5-89BF-1D75009EC5BF}"/>
              </a:ext>
            </a:extLst>
          </p:cNvPr>
          <p:cNvPicPr>
            <a:picLocks noChangeAspect="1"/>
          </p:cNvPicPr>
          <p:nvPr/>
        </p:nvPicPr>
        <p:blipFill>
          <a:blip r:embed="rId3"/>
          <a:stretch>
            <a:fillRect/>
          </a:stretch>
        </p:blipFill>
        <p:spPr>
          <a:xfrm>
            <a:off x="1312071" y="1369219"/>
            <a:ext cx="7075089" cy="3655627"/>
          </a:xfrm>
          <a:prstGeom prst="rect">
            <a:avLst/>
          </a:prstGeom>
        </p:spPr>
      </p:pic>
    </p:spTree>
    <p:extLst>
      <p:ext uri="{BB962C8B-B14F-4D97-AF65-F5344CB8AC3E}">
        <p14:creationId xmlns:p14="http://schemas.microsoft.com/office/powerpoint/2010/main" val="104996212"/>
      </p:ext>
    </p:extLst>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9031</TotalTime>
  <Words>2686</Words>
  <Application>Microsoft Office PowerPoint</Application>
  <PresentationFormat>On-screen Show (16:9)</PresentationFormat>
  <Paragraphs>174</Paragraphs>
  <Slides>16</Slides>
  <Notes>16</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16</vt:i4>
      </vt:variant>
    </vt:vector>
  </HeadingPairs>
  <TitlesOfParts>
    <vt:vector size="25" baseType="lpstr">
      <vt:lpstr>Roboto Light</vt:lpstr>
      <vt:lpstr>Helvetica Neue Light</vt:lpstr>
      <vt:lpstr>Calibri Light</vt:lpstr>
      <vt:lpstr>Roboto Thin</vt:lpstr>
      <vt:lpstr>Helvetica Neue</vt:lpstr>
      <vt:lpstr>Arial</vt:lpstr>
      <vt:lpstr>Calibri</vt:lpstr>
      <vt:lpstr>Office Theme</vt:lpstr>
      <vt:lpstr>Custom Design</vt:lpstr>
      <vt:lpstr>High resolution map of agricultural GDP</vt:lpstr>
      <vt:lpstr>Motivation</vt:lpstr>
      <vt:lpstr>Previous work</vt:lpstr>
      <vt:lpstr>Economic activity</vt:lpstr>
      <vt:lpstr>Economic activity</vt:lpstr>
      <vt:lpstr>Data (1/2)</vt:lpstr>
      <vt:lpstr>Increasing availability of regional GDP data by sector</vt:lpstr>
      <vt:lpstr>Data (2/2)</vt:lpstr>
      <vt:lpstr>Model framework</vt:lpstr>
      <vt:lpstr>Model performance</vt:lpstr>
      <vt:lpstr>Model performance: Brazil</vt:lpstr>
      <vt:lpstr>Result</vt:lpstr>
      <vt:lpstr>Limitations and future work</vt:lpstr>
      <vt:lpstr>POPGRID Data Collaborative</vt:lpstr>
      <vt:lpstr>Measurement of urban/rural</vt:lpstr>
      <vt:lpstr>Conclusions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50xSat</dc:title>
  <dc:creator>Talip Kilic</dc:creator>
  <cp:lastModifiedBy>Brian Blankespoor</cp:lastModifiedBy>
  <cp:revision>829</cp:revision>
  <cp:lastPrinted>2019-02-12T00:18:47Z</cp:lastPrinted>
  <dcterms:modified xsi:type="dcterms:W3CDTF">2019-05-21T08:50:48Z</dcterms:modified>
</cp:coreProperties>
</file>