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79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4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40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528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7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5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38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04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24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8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D4A53-D05F-4AEB-9395-7FA9980A1402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CF1C5-E6E1-4BFE-9C71-14FCD80B6E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9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Core Skills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3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052" y="1824694"/>
            <a:ext cx="7217548" cy="40554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Competency</a:t>
            </a:r>
            <a:r>
              <a:rPr lang="fr-CH" dirty="0" smtClean="0"/>
              <a:t>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14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Competency</a:t>
            </a:r>
            <a:r>
              <a:rPr lang="fr-CH" dirty="0" smtClean="0"/>
              <a:t>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Management </a:t>
            </a:r>
            <a:r>
              <a:rPr lang="fr-CH" dirty="0" smtClean="0"/>
              <a:t>&amp; Leadership</a:t>
            </a:r>
          </a:p>
          <a:p>
            <a:pPr lvl="1"/>
            <a:r>
              <a:rPr lang="en-GB" dirty="0"/>
              <a:t>Vision and </a:t>
            </a:r>
            <a:r>
              <a:rPr lang="en-GB" dirty="0" smtClean="0"/>
              <a:t>strategy</a:t>
            </a:r>
          </a:p>
          <a:p>
            <a:pPr lvl="1"/>
            <a:r>
              <a:rPr lang="en-GB" dirty="0" smtClean="0"/>
              <a:t>Empowering</a:t>
            </a:r>
          </a:p>
          <a:p>
            <a:pPr lvl="1"/>
            <a:r>
              <a:rPr lang="en-GB" dirty="0" smtClean="0"/>
              <a:t>judgement/decision making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Core Competencies </a:t>
            </a:r>
          </a:p>
          <a:p>
            <a:pPr lvl="1"/>
            <a:r>
              <a:rPr lang="en-GB" dirty="0" smtClean="0"/>
              <a:t>Self-awareness</a:t>
            </a:r>
          </a:p>
          <a:p>
            <a:pPr lvl="1"/>
            <a:r>
              <a:rPr lang="en-GB" dirty="0" smtClean="0"/>
              <a:t>Change</a:t>
            </a:r>
          </a:p>
          <a:p>
            <a:pPr lvl="1"/>
            <a:r>
              <a:rPr lang="en-GB" dirty="0" smtClean="0"/>
              <a:t>Resilient</a:t>
            </a:r>
          </a:p>
          <a:p>
            <a:pPr lvl="1"/>
            <a:r>
              <a:rPr lang="en-GB" dirty="0" smtClean="0"/>
              <a:t>Innovation</a:t>
            </a:r>
          </a:p>
          <a:p>
            <a:pPr lvl="1"/>
            <a:r>
              <a:rPr lang="en-GB" dirty="0" smtClean="0"/>
              <a:t>mastery </a:t>
            </a:r>
            <a:r>
              <a:rPr lang="en-GB" dirty="0"/>
              <a:t>of </a:t>
            </a:r>
            <a:r>
              <a:rPr lang="en-GB" dirty="0" smtClean="0"/>
              <a:t>context</a:t>
            </a:r>
          </a:p>
          <a:p>
            <a:pPr lvl="1"/>
            <a:r>
              <a:rPr lang="en-GB" dirty="0" smtClean="0"/>
              <a:t>Accountability</a:t>
            </a:r>
          </a:p>
          <a:p>
            <a:pPr lvl="1"/>
            <a:r>
              <a:rPr lang="en-GB" dirty="0" smtClean="0"/>
              <a:t>Adaptability</a:t>
            </a:r>
          </a:p>
          <a:p>
            <a:pPr lvl="1"/>
            <a:r>
              <a:rPr lang="en-GB" dirty="0" smtClean="0"/>
              <a:t>client </a:t>
            </a:r>
            <a:r>
              <a:rPr lang="en-GB" dirty="0"/>
              <a:t>focused</a:t>
            </a:r>
          </a:p>
        </p:txBody>
      </p:sp>
    </p:spTree>
    <p:extLst>
      <p:ext uri="{BB962C8B-B14F-4D97-AF65-F5344CB8AC3E}">
        <p14:creationId xmlns:p14="http://schemas.microsoft.com/office/powerpoint/2010/main" val="75870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Group 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Review contents </a:t>
            </a:r>
            <a:r>
              <a:rPr lang="fr-CH" dirty="0" smtClean="0"/>
              <a:t>(</a:t>
            </a:r>
            <a:r>
              <a:rPr lang="fr-CH" dirty="0" err="1" smtClean="0"/>
              <a:t>focused</a:t>
            </a:r>
            <a:r>
              <a:rPr lang="fr-CH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Examples of success</a:t>
            </a:r>
            <a:r>
              <a:rPr lang="fr-CH" dirty="0" smtClean="0"/>
              <a:t>/ good practice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0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Core Skills</vt:lpstr>
      <vt:lpstr>Competency Framework</vt:lpstr>
      <vt:lpstr>Competency Framework</vt:lpstr>
      <vt:lpstr>Group Work</vt:lpstr>
    </vt:vector>
  </TitlesOfParts>
  <Company>UNOG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Skills</dc:title>
  <dc:creator>Yan Qin</dc:creator>
  <cp:lastModifiedBy>Yan Qin</cp:lastModifiedBy>
  <cp:revision>2</cp:revision>
  <dcterms:created xsi:type="dcterms:W3CDTF">2019-09-11T15:22:34Z</dcterms:created>
  <dcterms:modified xsi:type="dcterms:W3CDTF">2019-09-11T15:29:13Z</dcterms:modified>
</cp:coreProperties>
</file>