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2" r:id="rId1"/>
  </p:sldMasterIdLst>
  <p:notesMasterIdLst>
    <p:notesMasterId r:id="rId22"/>
  </p:notesMasterIdLst>
  <p:sldIdLst>
    <p:sldId id="256" r:id="rId2"/>
    <p:sldId id="257" r:id="rId3"/>
    <p:sldId id="262" r:id="rId4"/>
    <p:sldId id="260" r:id="rId5"/>
    <p:sldId id="259" r:id="rId6"/>
    <p:sldId id="263" r:id="rId7"/>
    <p:sldId id="265" r:id="rId8"/>
    <p:sldId id="279" r:id="rId9"/>
    <p:sldId id="268" r:id="rId10"/>
    <p:sldId id="269" r:id="rId11"/>
    <p:sldId id="270" r:id="rId12"/>
    <p:sldId id="271" r:id="rId13"/>
    <p:sldId id="272" r:id="rId14"/>
    <p:sldId id="273" r:id="rId15"/>
    <p:sldId id="274" r:id="rId16"/>
    <p:sldId id="280" r:id="rId17"/>
    <p:sldId id="275" r:id="rId18"/>
    <p:sldId id="276" r:id="rId19"/>
    <p:sldId id="277" r:id="rId20"/>
    <p:sldId id="278" r:id="rId21"/>
  </p:sldIdLst>
  <p:sldSz cx="9144000" cy="5143500" type="screen16x9"/>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71D6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25" autoAdjust="0"/>
    <p:restoredTop sz="72516" autoAdjust="0"/>
  </p:normalViewPr>
  <p:slideViewPr>
    <p:cSldViewPr>
      <p:cViewPr varScale="1">
        <p:scale>
          <a:sx n="121" d="100"/>
          <a:sy n="121" d="100"/>
        </p:scale>
        <p:origin x="1098" y="96"/>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notesViewPr>
    <p:cSldViewPr>
      <p:cViewPr varScale="1">
        <p:scale>
          <a:sx n="63" d="100"/>
          <a:sy n="63" d="100"/>
        </p:scale>
        <p:origin x="197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DE0034B-0413-4377-8C29-2FC612DB2FE5}" type="doc">
      <dgm:prSet loTypeId="urn:microsoft.com/office/officeart/2005/8/layout/arrow2" loCatId="process" qsTypeId="urn:microsoft.com/office/officeart/2005/8/quickstyle/simple1" qsCatId="simple" csTypeId="urn:microsoft.com/office/officeart/2005/8/colors/accent1_2" csCatId="accent1" phldr="1"/>
      <dgm:spPr/>
      <dgm:t>
        <a:bodyPr/>
        <a:lstStyle/>
        <a:p>
          <a:endParaRPr lang="nl-NL"/>
        </a:p>
      </dgm:t>
    </dgm:pt>
    <dgm:pt modelId="{7C8C985C-8CFA-470F-8335-CEE0ADE3ED1E}">
      <dgm:prSet phldrT="[Tekst]" custT="1"/>
      <dgm:spPr>
        <a:xfrm>
          <a:off x="895059" y="3960710"/>
          <a:ext cx="1065934" cy="1210364"/>
        </a:xfrm>
        <a:prstGeom prst="rect">
          <a:avLst/>
        </a:prstGeom>
        <a:noFill/>
        <a:ln>
          <a:noFill/>
        </a:ln>
        <a:effectLst/>
      </dgm:spPr>
      <dgm:t>
        <a:bodyPr/>
        <a:lstStyle/>
        <a:p>
          <a:r>
            <a:rPr lang="nl-NL" sz="1050" b="1" baseline="0" dirty="0" smtClean="0">
              <a:solidFill>
                <a:srgbClr val="271D6C"/>
              </a:solidFill>
              <a:latin typeface="Corbel"/>
              <a:ea typeface="+mn-ea"/>
              <a:cs typeface="+mn-cs"/>
            </a:rPr>
            <a:t>2013</a:t>
          </a:r>
        </a:p>
        <a:p>
          <a:r>
            <a:rPr lang="nl-NL" sz="1050" baseline="0" dirty="0" err="1" smtClean="0">
              <a:solidFill>
                <a:srgbClr val="271D6C"/>
              </a:solidFill>
              <a:latin typeface="Corbel"/>
              <a:ea typeface="+mn-ea"/>
              <a:cs typeface="+mn-cs"/>
            </a:rPr>
            <a:t>Choice</a:t>
          </a:r>
          <a:r>
            <a:rPr lang="nl-NL" sz="1050" baseline="0" dirty="0" smtClean="0">
              <a:solidFill>
                <a:srgbClr val="271D6C"/>
              </a:solidFill>
              <a:latin typeface="Corbel"/>
              <a:ea typeface="+mn-ea"/>
              <a:cs typeface="+mn-cs"/>
            </a:rPr>
            <a:t> of  </a:t>
          </a:r>
          <a:r>
            <a:rPr lang="nl-NL" sz="1050" baseline="0" dirty="0" err="1" smtClean="0">
              <a:solidFill>
                <a:srgbClr val="271D6C"/>
              </a:solidFill>
              <a:latin typeface="Corbel"/>
              <a:ea typeface="+mn-ea"/>
              <a:cs typeface="+mn-cs"/>
            </a:rPr>
            <a:t>process</a:t>
          </a:r>
          <a:r>
            <a:rPr lang="nl-NL" sz="1050" baseline="0" dirty="0" smtClean="0">
              <a:solidFill>
                <a:srgbClr val="271D6C"/>
              </a:solidFill>
              <a:latin typeface="Corbel"/>
              <a:ea typeface="+mn-ea"/>
              <a:cs typeface="+mn-cs"/>
            </a:rPr>
            <a:t> </a:t>
          </a:r>
          <a:r>
            <a:rPr lang="nl-NL" sz="1050" baseline="0" dirty="0" err="1" smtClean="0">
              <a:solidFill>
                <a:srgbClr val="271D6C"/>
              </a:solidFill>
              <a:latin typeface="Corbel"/>
              <a:ea typeface="+mn-ea"/>
              <a:cs typeface="+mn-cs"/>
            </a:rPr>
            <a:t>optimization</a:t>
          </a:r>
          <a:r>
            <a:rPr lang="nl-NL" sz="1050" baseline="0" dirty="0" smtClean="0">
              <a:solidFill>
                <a:srgbClr val="271D6C"/>
              </a:solidFill>
              <a:latin typeface="Corbel"/>
              <a:ea typeface="+mn-ea"/>
              <a:cs typeface="+mn-cs"/>
            </a:rPr>
            <a:t> </a:t>
          </a:r>
          <a:r>
            <a:rPr lang="nl-NL" sz="1050" baseline="0" dirty="0" err="1" smtClean="0">
              <a:solidFill>
                <a:srgbClr val="271D6C"/>
              </a:solidFill>
              <a:latin typeface="Corbel"/>
              <a:ea typeface="+mn-ea"/>
              <a:cs typeface="+mn-cs"/>
            </a:rPr>
            <a:t>with</a:t>
          </a:r>
          <a:r>
            <a:rPr lang="nl-NL" sz="1050" baseline="0" dirty="0" smtClean="0">
              <a:solidFill>
                <a:srgbClr val="271D6C"/>
              </a:solidFill>
              <a:latin typeface="Corbel"/>
              <a:ea typeface="+mn-ea"/>
              <a:cs typeface="+mn-cs"/>
            </a:rPr>
            <a:t> L6S</a:t>
          </a:r>
          <a:endParaRPr lang="nl-NL" sz="1050" baseline="0" dirty="0">
            <a:solidFill>
              <a:srgbClr val="271D6C"/>
            </a:solidFill>
            <a:latin typeface="Corbel"/>
            <a:ea typeface="+mn-ea"/>
            <a:cs typeface="+mn-cs"/>
          </a:endParaRPr>
        </a:p>
      </dgm:t>
    </dgm:pt>
    <dgm:pt modelId="{8D9D7ACD-1F9C-48D4-A07E-D1B17F6AA7ED}" type="parTrans" cxnId="{10C254D4-E1A4-4FDF-83B3-C629F6CEC38C}">
      <dgm:prSet/>
      <dgm:spPr/>
      <dgm:t>
        <a:bodyPr/>
        <a:lstStyle/>
        <a:p>
          <a:endParaRPr lang="nl-NL"/>
        </a:p>
      </dgm:t>
    </dgm:pt>
    <dgm:pt modelId="{7AB637D1-6222-401A-9845-4EF0D46CA475}" type="sibTrans" cxnId="{10C254D4-E1A4-4FDF-83B3-C629F6CEC38C}">
      <dgm:prSet/>
      <dgm:spPr/>
      <dgm:t>
        <a:bodyPr/>
        <a:lstStyle/>
        <a:p>
          <a:endParaRPr lang="nl-NL"/>
        </a:p>
      </dgm:t>
    </dgm:pt>
    <dgm:pt modelId="{1E65C2C6-C9B5-404F-9CED-B995242E5366}">
      <dgm:prSet phldrT="[Tekst]" custT="1"/>
      <dgm:spPr>
        <a:xfrm>
          <a:off x="1960993" y="3040222"/>
          <a:ext cx="1350726" cy="2130851"/>
        </a:xfrm>
        <a:prstGeom prst="rect">
          <a:avLst/>
        </a:prstGeom>
        <a:noFill/>
        <a:ln>
          <a:noFill/>
        </a:ln>
        <a:effectLst/>
      </dgm:spPr>
      <dgm:t>
        <a:bodyPr/>
        <a:lstStyle/>
        <a:p>
          <a:r>
            <a:rPr lang="nl-NL" sz="1050" b="1" baseline="0" dirty="0" smtClean="0">
              <a:solidFill>
                <a:srgbClr val="271D6C"/>
              </a:solidFill>
              <a:latin typeface="Corbel"/>
              <a:ea typeface="+mn-ea"/>
              <a:cs typeface="+mn-cs"/>
            </a:rPr>
            <a:t>2014</a:t>
          </a:r>
        </a:p>
        <a:p>
          <a:r>
            <a:rPr lang="nl-NL" sz="1050" baseline="0" dirty="0" smtClean="0">
              <a:solidFill>
                <a:srgbClr val="271D6C"/>
              </a:solidFill>
              <a:latin typeface="Corbel"/>
              <a:ea typeface="+mn-ea"/>
              <a:cs typeface="+mn-cs"/>
            </a:rPr>
            <a:t>Start GB training</a:t>
          </a:r>
        </a:p>
        <a:p>
          <a:r>
            <a:rPr lang="nl-NL" sz="1050" baseline="0" dirty="0" smtClean="0">
              <a:solidFill>
                <a:srgbClr val="271D6C"/>
              </a:solidFill>
              <a:latin typeface="Corbel"/>
              <a:ea typeface="+mn-ea"/>
              <a:cs typeface="+mn-cs"/>
            </a:rPr>
            <a:t>First L6S </a:t>
          </a:r>
          <a:r>
            <a:rPr lang="nl-NL" sz="1050" baseline="0" dirty="0" err="1" smtClean="0">
              <a:solidFill>
                <a:srgbClr val="271D6C"/>
              </a:solidFill>
              <a:latin typeface="Corbel"/>
              <a:ea typeface="+mn-ea"/>
              <a:cs typeface="+mn-cs"/>
            </a:rPr>
            <a:t>projects</a:t>
          </a:r>
          <a:endParaRPr lang="nl-NL" sz="1050" baseline="0" dirty="0" smtClean="0">
            <a:solidFill>
              <a:srgbClr val="271D6C"/>
            </a:solidFill>
            <a:latin typeface="Corbel"/>
            <a:ea typeface="+mn-ea"/>
            <a:cs typeface="+mn-cs"/>
          </a:endParaRPr>
        </a:p>
        <a:p>
          <a:r>
            <a:rPr lang="nl-NL" sz="1050" baseline="0" dirty="0" err="1" smtClean="0">
              <a:solidFill>
                <a:srgbClr val="271D6C"/>
              </a:solidFill>
              <a:latin typeface="Corbel"/>
              <a:ea typeface="+mn-ea"/>
              <a:cs typeface="+mn-cs"/>
            </a:rPr>
            <a:t>Champion</a:t>
          </a:r>
          <a:r>
            <a:rPr lang="nl-NL" sz="1050" baseline="0" dirty="0" smtClean="0">
              <a:solidFill>
                <a:srgbClr val="271D6C"/>
              </a:solidFill>
              <a:latin typeface="Corbel"/>
              <a:ea typeface="+mn-ea"/>
              <a:cs typeface="+mn-cs"/>
            </a:rPr>
            <a:t> training </a:t>
          </a:r>
          <a:r>
            <a:rPr lang="nl-NL" sz="1050" baseline="0" dirty="0" err="1" smtClean="0">
              <a:solidFill>
                <a:srgbClr val="271D6C"/>
              </a:solidFill>
              <a:latin typeface="Corbel"/>
              <a:ea typeface="+mn-ea"/>
              <a:cs typeface="+mn-cs"/>
            </a:rPr>
            <a:t>for</a:t>
          </a:r>
          <a:r>
            <a:rPr lang="nl-NL" sz="1050" baseline="0" dirty="0" smtClean="0">
              <a:solidFill>
                <a:srgbClr val="271D6C"/>
              </a:solidFill>
              <a:latin typeface="Corbel"/>
              <a:ea typeface="+mn-ea"/>
              <a:cs typeface="+mn-cs"/>
            </a:rPr>
            <a:t> </a:t>
          </a:r>
          <a:r>
            <a:rPr lang="nl-NL" sz="1050" baseline="0" dirty="0" err="1" smtClean="0">
              <a:solidFill>
                <a:srgbClr val="271D6C"/>
              </a:solidFill>
              <a:latin typeface="Corbel"/>
              <a:ea typeface="+mn-ea"/>
              <a:cs typeface="+mn-cs"/>
            </a:rPr>
            <a:t>all</a:t>
          </a:r>
          <a:r>
            <a:rPr lang="nl-NL" sz="1050" baseline="0" dirty="0" smtClean="0">
              <a:solidFill>
                <a:srgbClr val="271D6C"/>
              </a:solidFill>
              <a:latin typeface="Corbel"/>
              <a:ea typeface="+mn-ea"/>
              <a:cs typeface="+mn-cs"/>
            </a:rPr>
            <a:t> managers</a:t>
          </a:r>
          <a:endParaRPr lang="nl-NL" sz="1050" b="1" baseline="0" dirty="0" smtClean="0">
            <a:solidFill>
              <a:srgbClr val="271D6C"/>
            </a:solidFill>
            <a:latin typeface="Corbel"/>
            <a:ea typeface="+mn-ea"/>
            <a:cs typeface="+mn-cs"/>
          </a:endParaRPr>
        </a:p>
      </dgm:t>
    </dgm:pt>
    <dgm:pt modelId="{F925A1AF-3E6C-4A1A-9AF8-05F26AE50DC4}" type="parTrans" cxnId="{26886F7C-720F-49DA-8204-3E58E15CAF81}">
      <dgm:prSet/>
      <dgm:spPr/>
      <dgm:t>
        <a:bodyPr/>
        <a:lstStyle/>
        <a:p>
          <a:endParaRPr lang="nl-NL"/>
        </a:p>
      </dgm:t>
    </dgm:pt>
    <dgm:pt modelId="{154547CD-7334-4F92-8BEB-48753695B40E}" type="sibTrans" cxnId="{26886F7C-720F-49DA-8204-3E58E15CAF81}">
      <dgm:prSet/>
      <dgm:spPr/>
      <dgm:t>
        <a:bodyPr/>
        <a:lstStyle/>
        <a:p>
          <a:endParaRPr lang="nl-NL"/>
        </a:p>
      </dgm:t>
    </dgm:pt>
    <dgm:pt modelId="{1FBD31DF-3917-426B-AC98-A4A05C901832}">
      <dgm:prSet phldrT="[Tekst]" custT="1"/>
      <dgm:spPr>
        <a:xfrm>
          <a:off x="3311719" y="2312986"/>
          <a:ext cx="1570422" cy="2858087"/>
        </a:xfrm>
        <a:prstGeom prst="rect">
          <a:avLst/>
        </a:prstGeom>
        <a:noFill/>
        <a:ln>
          <a:noFill/>
        </a:ln>
        <a:effectLst/>
      </dgm:spPr>
      <dgm:t>
        <a:bodyPr/>
        <a:lstStyle/>
        <a:p>
          <a:r>
            <a:rPr lang="nl-NL" sz="1050" b="1" baseline="0" dirty="0" smtClean="0">
              <a:solidFill>
                <a:srgbClr val="271D6C"/>
              </a:solidFill>
              <a:latin typeface="Corbel"/>
              <a:ea typeface="+mn-ea"/>
              <a:cs typeface="+mn-cs"/>
            </a:rPr>
            <a:t>2015</a:t>
          </a:r>
        </a:p>
        <a:p>
          <a:r>
            <a:rPr lang="nl-NL" sz="1050" baseline="0" dirty="0" err="1" smtClean="0">
              <a:solidFill>
                <a:srgbClr val="271D6C"/>
              </a:solidFill>
              <a:latin typeface="Corbel"/>
              <a:ea typeface="+mn-ea"/>
              <a:cs typeface="+mn-cs"/>
            </a:rPr>
            <a:t>GB’s</a:t>
          </a:r>
          <a:r>
            <a:rPr lang="nl-NL" sz="1050" baseline="0" dirty="0" smtClean="0">
              <a:solidFill>
                <a:srgbClr val="271D6C"/>
              </a:solidFill>
              <a:latin typeface="Corbel"/>
              <a:ea typeface="+mn-ea"/>
              <a:cs typeface="+mn-cs"/>
            </a:rPr>
            <a:t> </a:t>
          </a:r>
          <a:r>
            <a:rPr lang="nl-NL" sz="1050" baseline="0" dirty="0" err="1" smtClean="0">
              <a:solidFill>
                <a:srgbClr val="271D6C"/>
              </a:solidFill>
              <a:latin typeface="Corbel"/>
              <a:ea typeface="+mn-ea"/>
              <a:cs typeface="+mn-cs"/>
            </a:rPr>
            <a:t>trained</a:t>
          </a:r>
          <a:r>
            <a:rPr lang="nl-NL" sz="1050" baseline="0" dirty="0" smtClean="0">
              <a:solidFill>
                <a:srgbClr val="271D6C"/>
              </a:solidFill>
              <a:latin typeface="Corbel"/>
              <a:ea typeface="+mn-ea"/>
              <a:cs typeface="+mn-cs"/>
            </a:rPr>
            <a:t> + L6S </a:t>
          </a:r>
          <a:r>
            <a:rPr lang="nl-NL" sz="1050" baseline="0" dirty="0" err="1" smtClean="0">
              <a:solidFill>
                <a:srgbClr val="271D6C"/>
              </a:solidFill>
              <a:latin typeface="Corbel"/>
              <a:ea typeface="+mn-ea"/>
              <a:cs typeface="+mn-cs"/>
            </a:rPr>
            <a:t>improvement</a:t>
          </a:r>
          <a:r>
            <a:rPr lang="nl-NL" sz="1050" baseline="0" dirty="0" smtClean="0">
              <a:solidFill>
                <a:srgbClr val="271D6C"/>
              </a:solidFill>
              <a:latin typeface="Corbel"/>
              <a:ea typeface="+mn-ea"/>
              <a:cs typeface="+mn-cs"/>
            </a:rPr>
            <a:t> </a:t>
          </a:r>
          <a:r>
            <a:rPr lang="nl-NL" sz="1050" baseline="0" dirty="0" err="1" smtClean="0">
              <a:solidFill>
                <a:srgbClr val="271D6C"/>
              </a:solidFill>
              <a:latin typeface="Corbel"/>
              <a:ea typeface="+mn-ea"/>
              <a:cs typeface="+mn-cs"/>
            </a:rPr>
            <a:t>projects</a:t>
          </a:r>
          <a:endParaRPr lang="nl-NL" sz="1050" baseline="0" dirty="0" smtClean="0">
            <a:solidFill>
              <a:srgbClr val="271D6C"/>
            </a:solidFill>
            <a:latin typeface="Corbel"/>
            <a:ea typeface="+mn-ea"/>
            <a:cs typeface="+mn-cs"/>
          </a:endParaRPr>
        </a:p>
        <a:p>
          <a:r>
            <a:rPr lang="nl-NL" sz="1050" baseline="0" dirty="0" smtClean="0">
              <a:solidFill>
                <a:srgbClr val="271D6C"/>
              </a:solidFill>
              <a:latin typeface="Corbel"/>
              <a:ea typeface="+mn-ea"/>
              <a:cs typeface="+mn-cs"/>
            </a:rPr>
            <a:t>Start Lean </a:t>
          </a:r>
          <a:r>
            <a:rPr lang="nl-NL" sz="1050" baseline="0" dirty="0" err="1" smtClean="0">
              <a:solidFill>
                <a:srgbClr val="271D6C"/>
              </a:solidFill>
              <a:latin typeface="Corbel"/>
              <a:ea typeface="+mn-ea"/>
              <a:cs typeface="+mn-cs"/>
            </a:rPr>
            <a:t>deployment</a:t>
          </a:r>
          <a:r>
            <a:rPr lang="nl-NL" sz="1050" baseline="0" dirty="0" smtClean="0">
              <a:solidFill>
                <a:srgbClr val="271D6C"/>
              </a:solidFill>
              <a:latin typeface="Corbel"/>
              <a:ea typeface="+mn-ea"/>
              <a:cs typeface="+mn-cs"/>
            </a:rPr>
            <a:t> </a:t>
          </a:r>
        </a:p>
        <a:p>
          <a:r>
            <a:rPr lang="nl-NL" sz="1050" baseline="0" dirty="0" smtClean="0">
              <a:solidFill>
                <a:srgbClr val="271D6C"/>
              </a:solidFill>
              <a:latin typeface="Corbel"/>
              <a:ea typeface="+mn-ea"/>
              <a:cs typeface="+mn-cs"/>
            </a:rPr>
            <a:t>Start BB team</a:t>
          </a:r>
        </a:p>
        <a:p>
          <a:r>
            <a:rPr lang="nl-NL" sz="1050" baseline="0" dirty="0" err="1" smtClean="0">
              <a:solidFill>
                <a:srgbClr val="271D6C"/>
              </a:solidFill>
              <a:latin typeface="Corbel"/>
              <a:ea typeface="+mn-ea"/>
              <a:cs typeface="+mn-cs"/>
            </a:rPr>
            <a:t>Own</a:t>
          </a:r>
          <a:r>
            <a:rPr lang="nl-NL" sz="1050" baseline="0" dirty="0" smtClean="0">
              <a:solidFill>
                <a:srgbClr val="271D6C"/>
              </a:solidFill>
              <a:latin typeface="Corbel"/>
              <a:ea typeface="+mn-ea"/>
              <a:cs typeface="+mn-cs"/>
            </a:rPr>
            <a:t> OB training</a:t>
          </a:r>
        </a:p>
        <a:p>
          <a:r>
            <a:rPr lang="nl-NL" sz="1050" baseline="0" dirty="0" smtClean="0">
              <a:solidFill>
                <a:srgbClr val="271D6C"/>
              </a:solidFill>
              <a:latin typeface="Corbel"/>
              <a:ea typeface="+mn-ea"/>
              <a:cs typeface="+mn-cs"/>
            </a:rPr>
            <a:t>Pilot Lean </a:t>
          </a:r>
          <a:r>
            <a:rPr lang="nl-NL" sz="1050" baseline="0" dirty="0" err="1" smtClean="0">
              <a:solidFill>
                <a:srgbClr val="271D6C"/>
              </a:solidFill>
              <a:latin typeface="Corbel"/>
              <a:ea typeface="+mn-ea"/>
              <a:cs typeface="+mn-cs"/>
            </a:rPr>
            <a:t>Operational</a:t>
          </a:r>
          <a:r>
            <a:rPr lang="nl-NL" sz="1050" baseline="0" dirty="0" smtClean="0">
              <a:solidFill>
                <a:srgbClr val="271D6C"/>
              </a:solidFill>
              <a:latin typeface="Corbel"/>
              <a:ea typeface="+mn-ea"/>
              <a:cs typeface="+mn-cs"/>
            </a:rPr>
            <a:t> Management</a:t>
          </a:r>
        </a:p>
      </dgm:t>
    </dgm:pt>
    <dgm:pt modelId="{0E86C86B-4A54-47E2-83E8-6448CF66A735}" type="parTrans" cxnId="{1E5056D4-843D-40FC-AD3D-C1B713B5DFBB}">
      <dgm:prSet/>
      <dgm:spPr/>
      <dgm:t>
        <a:bodyPr/>
        <a:lstStyle/>
        <a:p>
          <a:endParaRPr lang="nl-NL"/>
        </a:p>
      </dgm:t>
    </dgm:pt>
    <dgm:pt modelId="{2F095AA0-2D72-481D-9374-8406D232A472}" type="sibTrans" cxnId="{1E5056D4-843D-40FC-AD3D-C1B713B5DFBB}">
      <dgm:prSet/>
      <dgm:spPr/>
      <dgm:t>
        <a:bodyPr/>
        <a:lstStyle/>
        <a:p>
          <a:endParaRPr lang="nl-NL"/>
        </a:p>
      </dgm:t>
    </dgm:pt>
    <dgm:pt modelId="{E869DEFC-75C1-4B4F-89C2-1F37EB4EAEEF}">
      <dgm:prSet custT="1"/>
      <dgm:spPr>
        <a:xfrm>
          <a:off x="4882142" y="1763745"/>
          <a:ext cx="1627380" cy="3407328"/>
        </a:xfrm>
        <a:prstGeom prst="rect">
          <a:avLst/>
        </a:prstGeom>
        <a:noFill/>
        <a:ln>
          <a:noFill/>
        </a:ln>
        <a:effectLst/>
      </dgm:spPr>
      <dgm:t>
        <a:bodyPr/>
        <a:lstStyle/>
        <a:p>
          <a:r>
            <a:rPr lang="nl-NL" sz="1050" b="1" i="0" baseline="0" dirty="0" smtClean="0">
              <a:solidFill>
                <a:srgbClr val="271D6C"/>
              </a:solidFill>
              <a:latin typeface="Corbel"/>
              <a:ea typeface="+mn-ea"/>
              <a:cs typeface="+mn-cs"/>
            </a:rPr>
            <a:t>2016</a:t>
          </a:r>
        </a:p>
        <a:p>
          <a:r>
            <a:rPr lang="nl-NL" sz="1050" i="0" baseline="0" dirty="0" err="1" smtClean="0">
              <a:solidFill>
                <a:srgbClr val="271D6C"/>
              </a:solidFill>
              <a:latin typeface="Corbel"/>
              <a:ea typeface="+mn-ea"/>
              <a:cs typeface="+mn-cs"/>
            </a:rPr>
            <a:t>GB’s</a:t>
          </a:r>
          <a:r>
            <a:rPr lang="nl-NL" sz="1050" i="0" baseline="0" dirty="0" smtClean="0">
              <a:solidFill>
                <a:srgbClr val="271D6C"/>
              </a:solidFill>
              <a:latin typeface="Corbel"/>
              <a:ea typeface="+mn-ea"/>
              <a:cs typeface="+mn-cs"/>
            </a:rPr>
            <a:t> </a:t>
          </a:r>
          <a:r>
            <a:rPr lang="nl-NL" sz="1050" i="0" baseline="0" dirty="0" err="1" smtClean="0">
              <a:solidFill>
                <a:srgbClr val="271D6C"/>
              </a:solidFill>
              <a:latin typeface="Corbel"/>
              <a:ea typeface="+mn-ea"/>
              <a:cs typeface="+mn-cs"/>
            </a:rPr>
            <a:t>trained</a:t>
          </a:r>
          <a:r>
            <a:rPr lang="nl-NL" sz="1050" i="0" baseline="0" dirty="0" smtClean="0">
              <a:solidFill>
                <a:srgbClr val="271D6C"/>
              </a:solidFill>
              <a:latin typeface="Corbel"/>
              <a:ea typeface="+mn-ea"/>
              <a:cs typeface="+mn-cs"/>
            </a:rPr>
            <a:t> + L6S </a:t>
          </a:r>
          <a:r>
            <a:rPr lang="nl-NL" sz="1050" i="0" baseline="0" dirty="0" err="1" smtClean="0">
              <a:solidFill>
                <a:srgbClr val="271D6C"/>
              </a:solidFill>
              <a:latin typeface="Corbel"/>
              <a:ea typeface="+mn-ea"/>
              <a:cs typeface="+mn-cs"/>
            </a:rPr>
            <a:t>improvement</a:t>
          </a:r>
          <a:r>
            <a:rPr lang="nl-NL" sz="1050" i="0" baseline="0" dirty="0" smtClean="0">
              <a:solidFill>
                <a:srgbClr val="271D6C"/>
              </a:solidFill>
              <a:latin typeface="Corbel"/>
              <a:ea typeface="+mn-ea"/>
              <a:cs typeface="+mn-cs"/>
            </a:rPr>
            <a:t> </a:t>
          </a:r>
          <a:r>
            <a:rPr lang="nl-NL" sz="1050" i="0" baseline="0" dirty="0" err="1" smtClean="0">
              <a:solidFill>
                <a:srgbClr val="271D6C"/>
              </a:solidFill>
              <a:latin typeface="Corbel"/>
              <a:ea typeface="+mn-ea"/>
              <a:cs typeface="+mn-cs"/>
            </a:rPr>
            <a:t>projects</a:t>
          </a:r>
          <a:endParaRPr lang="nl-NL" sz="1050" i="0" baseline="0" dirty="0" smtClean="0">
            <a:solidFill>
              <a:srgbClr val="271D6C"/>
            </a:solidFill>
            <a:latin typeface="Corbel"/>
            <a:ea typeface="+mn-ea"/>
            <a:cs typeface="+mn-cs"/>
          </a:endParaRPr>
        </a:p>
        <a:p>
          <a:r>
            <a:rPr lang="nl-NL" sz="1050" i="0" baseline="0" dirty="0" smtClean="0">
              <a:solidFill>
                <a:srgbClr val="271D6C"/>
              </a:solidFill>
              <a:latin typeface="Corbel"/>
              <a:ea typeface="+mn-ea"/>
              <a:cs typeface="+mn-cs"/>
            </a:rPr>
            <a:t>Start CBS-</a:t>
          </a:r>
          <a:r>
            <a:rPr lang="nl-NL" sz="1050" i="0" baseline="0" dirty="0" err="1" smtClean="0">
              <a:solidFill>
                <a:srgbClr val="271D6C"/>
              </a:solidFill>
              <a:latin typeface="Corbel"/>
              <a:ea typeface="+mn-ea"/>
              <a:cs typeface="+mn-cs"/>
            </a:rPr>
            <a:t>comprehensive</a:t>
          </a:r>
          <a:r>
            <a:rPr lang="nl-NL" sz="1050" i="0" baseline="0" dirty="0" smtClean="0">
              <a:solidFill>
                <a:srgbClr val="271D6C"/>
              </a:solidFill>
              <a:latin typeface="Corbel"/>
              <a:ea typeface="+mn-ea"/>
              <a:cs typeface="+mn-cs"/>
            </a:rPr>
            <a:t> </a:t>
          </a:r>
          <a:r>
            <a:rPr lang="nl-NL" sz="1050" i="0" baseline="0" dirty="0" err="1" smtClean="0">
              <a:solidFill>
                <a:srgbClr val="271D6C"/>
              </a:solidFill>
              <a:latin typeface="Corbel"/>
              <a:ea typeface="+mn-ea"/>
              <a:cs typeface="+mn-cs"/>
            </a:rPr>
            <a:t>rollout</a:t>
          </a:r>
          <a:r>
            <a:rPr lang="nl-NL" sz="1050" i="0" baseline="0" dirty="0" smtClean="0">
              <a:solidFill>
                <a:srgbClr val="271D6C"/>
              </a:solidFill>
              <a:latin typeface="Corbel"/>
              <a:ea typeface="+mn-ea"/>
              <a:cs typeface="+mn-cs"/>
            </a:rPr>
            <a:t> Lean </a:t>
          </a:r>
          <a:r>
            <a:rPr lang="nl-NL" sz="1050" i="0" baseline="0" dirty="0" err="1" smtClean="0">
              <a:solidFill>
                <a:srgbClr val="271D6C"/>
              </a:solidFill>
              <a:latin typeface="Corbel"/>
              <a:ea typeface="+mn-ea"/>
              <a:cs typeface="+mn-cs"/>
            </a:rPr>
            <a:t>Operational</a:t>
          </a:r>
          <a:r>
            <a:rPr lang="nl-NL" sz="1050" i="0" baseline="0" dirty="0" smtClean="0">
              <a:solidFill>
                <a:srgbClr val="271D6C"/>
              </a:solidFill>
              <a:latin typeface="Corbel"/>
              <a:ea typeface="+mn-ea"/>
              <a:cs typeface="+mn-cs"/>
            </a:rPr>
            <a:t> Management</a:t>
          </a:r>
        </a:p>
        <a:p>
          <a:r>
            <a:rPr lang="nl-NL" sz="1050" i="0" baseline="0" dirty="0" smtClean="0">
              <a:solidFill>
                <a:srgbClr val="271D6C"/>
              </a:solidFill>
              <a:latin typeface="Corbel"/>
              <a:ea typeface="+mn-ea"/>
              <a:cs typeface="+mn-cs"/>
            </a:rPr>
            <a:t>X-matrix  </a:t>
          </a:r>
          <a:r>
            <a:rPr lang="nl-NL" sz="1050" i="0" baseline="0" dirty="0" err="1" smtClean="0">
              <a:solidFill>
                <a:srgbClr val="271D6C"/>
              </a:solidFill>
              <a:latin typeface="Corbel"/>
              <a:ea typeface="+mn-ea"/>
              <a:cs typeface="+mn-cs"/>
            </a:rPr>
            <a:t>with</a:t>
          </a:r>
          <a:r>
            <a:rPr lang="nl-NL" sz="1050" i="0" baseline="0" dirty="0" smtClean="0">
              <a:solidFill>
                <a:srgbClr val="271D6C"/>
              </a:solidFill>
              <a:latin typeface="Corbel"/>
              <a:ea typeface="+mn-ea"/>
              <a:cs typeface="+mn-cs"/>
            </a:rPr>
            <a:t> </a:t>
          </a:r>
          <a:r>
            <a:rPr lang="nl-NL" sz="1050" i="0" baseline="0" dirty="0" err="1" smtClean="0">
              <a:solidFill>
                <a:srgbClr val="271D6C"/>
              </a:solidFill>
              <a:latin typeface="Corbel"/>
              <a:ea typeface="+mn-ea"/>
              <a:cs typeface="+mn-cs"/>
            </a:rPr>
            <a:t>several</a:t>
          </a:r>
          <a:r>
            <a:rPr lang="nl-NL" sz="1050" i="0" baseline="0" dirty="0" smtClean="0">
              <a:solidFill>
                <a:srgbClr val="271D6C"/>
              </a:solidFill>
              <a:latin typeface="Corbel"/>
              <a:ea typeface="+mn-ea"/>
              <a:cs typeface="+mn-cs"/>
            </a:rPr>
            <a:t> </a:t>
          </a:r>
          <a:r>
            <a:rPr lang="nl-NL" sz="1050" i="0" baseline="0" dirty="0" err="1" smtClean="0">
              <a:solidFill>
                <a:srgbClr val="271D6C"/>
              </a:solidFill>
              <a:latin typeface="Corbel"/>
              <a:ea typeface="+mn-ea"/>
              <a:cs typeface="+mn-cs"/>
            </a:rPr>
            <a:t>departments</a:t>
          </a:r>
          <a:endParaRPr lang="nl-NL" sz="1050" i="0" baseline="0" dirty="0" smtClean="0">
            <a:solidFill>
              <a:srgbClr val="271D6C"/>
            </a:solidFill>
            <a:latin typeface="Corbel"/>
            <a:ea typeface="+mn-ea"/>
            <a:cs typeface="+mn-cs"/>
          </a:endParaRPr>
        </a:p>
      </dgm:t>
    </dgm:pt>
    <dgm:pt modelId="{9AAC260D-D10B-4B35-A362-652D597F5737}" type="parTrans" cxnId="{B226A328-3E5D-4B4C-80A6-A62A8CB9174C}">
      <dgm:prSet/>
      <dgm:spPr/>
      <dgm:t>
        <a:bodyPr/>
        <a:lstStyle/>
        <a:p>
          <a:endParaRPr lang="nl-NL"/>
        </a:p>
      </dgm:t>
    </dgm:pt>
    <dgm:pt modelId="{0EEA45D1-2FDD-4413-BB09-0D6AE4FF8B4C}" type="sibTrans" cxnId="{B226A328-3E5D-4B4C-80A6-A62A8CB9174C}">
      <dgm:prSet/>
      <dgm:spPr/>
      <dgm:t>
        <a:bodyPr/>
        <a:lstStyle/>
        <a:p>
          <a:endParaRPr lang="nl-NL"/>
        </a:p>
      </dgm:t>
    </dgm:pt>
    <dgm:pt modelId="{39D20F21-CD71-4114-8C0D-3A24A2D5930F}">
      <dgm:prSet custT="1"/>
      <dgm:spPr>
        <a:xfrm>
          <a:off x="6537481" y="1441610"/>
          <a:ext cx="1599422" cy="3742975"/>
        </a:xfrm>
        <a:prstGeom prst="rect">
          <a:avLst/>
        </a:prstGeom>
        <a:noFill/>
        <a:ln>
          <a:noFill/>
        </a:ln>
        <a:effectLst/>
      </dgm:spPr>
      <dgm:t>
        <a:bodyPr/>
        <a:lstStyle/>
        <a:p>
          <a:pPr>
            <a:lnSpc>
              <a:spcPct val="100000"/>
            </a:lnSpc>
            <a:spcAft>
              <a:spcPct val="35000"/>
            </a:spcAft>
          </a:pPr>
          <a:r>
            <a:rPr lang="nl-NL" sz="1050" b="1" baseline="0" dirty="0" smtClean="0">
              <a:solidFill>
                <a:srgbClr val="271D6C"/>
              </a:solidFill>
              <a:latin typeface="Corbel"/>
              <a:ea typeface="+mn-ea"/>
              <a:cs typeface="+mn-cs"/>
            </a:rPr>
            <a:t>2018</a:t>
          </a:r>
          <a:r>
            <a:rPr lang="nl-NL" sz="1050" baseline="0" dirty="0" smtClean="0">
              <a:solidFill>
                <a:srgbClr val="271D6C"/>
              </a:solidFill>
              <a:latin typeface="Corbel"/>
              <a:ea typeface="+mn-ea"/>
              <a:cs typeface="+mn-cs"/>
            </a:rPr>
            <a:t/>
          </a:r>
          <a:br>
            <a:rPr lang="nl-NL" sz="1050" baseline="0" dirty="0" smtClean="0">
              <a:solidFill>
                <a:srgbClr val="271D6C"/>
              </a:solidFill>
              <a:latin typeface="Corbel"/>
              <a:ea typeface="+mn-ea"/>
              <a:cs typeface="+mn-cs"/>
            </a:rPr>
          </a:br>
          <a:r>
            <a:rPr lang="nl-NL" sz="1050" baseline="0" dirty="0" smtClean="0">
              <a:solidFill>
                <a:srgbClr val="271D6C"/>
              </a:solidFill>
              <a:latin typeface="Corbel"/>
              <a:ea typeface="+mn-ea"/>
              <a:cs typeface="+mn-cs"/>
            </a:rPr>
            <a:t>460+ </a:t>
          </a:r>
          <a:r>
            <a:rPr lang="nl-NL" sz="1050" baseline="0" dirty="0" err="1" smtClean="0">
              <a:solidFill>
                <a:srgbClr val="271D6C"/>
              </a:solidFill>
              <a:latin typeface="Corbel"/>
              <a:ea typeface="+mn-ea"/>
              <a:cs typeface="+mn-cs"/>
            </a:rPr>
            <a:t>OB’s</a:t>
          </a:r>
          <a:endParaRPr lang="nl-NL" sz="1050" baseline="0" dirty="0" smtClean="0">
            <a:solidFill>
              <a:srgbClr val="271D6C"/>
            </a:solidFill>
            <a:latin typeface="Corbel"/>
            <a:ea typeface="+mn-ea"/>
            <a:cs typeface="+mn-cs"/>
          </a:endParaRPr>
        </a:p>
        <a:p>
          <a:pPr>
            <a:lnSpc>
              <a:spcPct val="100000"/>
            </a:lnSpc>
            <a:spcAft>
              <a:spcPct val="35000"/>
            </a:spcAft>
          </a:pPr>
          <a:r>
            <a:rPr lang="nl-NL" sz="1050" baseline="0" dirty="0" smtClean="0">
              <a:solidFill>
                <a:srgbClr val="271D6C"/>
              </a:solidFill>
              <a:latin typeface="Corbel"/>
              <a:ea typeface="+mn-ea"/>
              <a:cs typeface="+mn-cs"/>
            </a:rPr>
            <a:t>160+ L6S </a:t>
          </a:r>
          <a:r>
            <a:rPr lang="nl-NL" sz="1050" baseline="0" dirty="0" err="1" smtClean="0">
              <a:solidFill>
                <a:srgbClr val="271D6C"/>
              </a:solidFill>
              <a:latin typeface="Corbel"/>
              <a:ea typeface="+mn-ea"/>
              <a:cs typeface="+mn-cs"/>
            </a:rPr>
            <a:t>projects</a:t>
          </a:r>
          <a:endParaRPr lang="nl-NL" sz="1050" baseline="0" dirty="0" smtClean="0">
            <a:solidFill>
              <a:srgbClr val="271D6C"/>
            </a:solidFill>
            <a:latin typeface="Corbel"/>
            <a:ea typeface="+mn-ea"/>
            <a:cs typeface="+mn-cs"/>
          </a:endParaRPr>
        </a:p>
        <a:p>
          <a:pPr>
            <a:lnSpc>
              <a:spcPct val="100000"/>
            </a:lnSpc>
            <a:spcAft>
              <a:spcPts val="600"/>
            </a:spcAft>
          </a:pPr>
          <a:r>
            <a:rPr lang="nl-NL" sz="1050" baseline="0" dirty="0" smtClean="0">
              <a:solidFill>
                <a:srgbClr val="271D6C"/>
              </a:solidFill>
              <a:latin typeface="Corbel"/>
              <a:ea typeface="+mn-ea"/>
              <a:cs typeface="+mn-cs"/>
            </a:rPr>
            <a:t>Lean </a:t>
          </a:r>
          <a:r>
            <a:rPr lang="nl-NL" sz="1050" baseline="0" dirty="0" err="1" smtClean="0">
              <a:solidFill>
                <a:srgbClr val="271D6C"/>
              </a:solidFill>
              <a:latin typeface="Corbel"/>
              <a:ea typeface="+mn-ea"/>
              <a:cs typeface="+mn-cs"/>
            </a:rPr>
            <a:t>Operational</a:t>
          </a:r>
          <a:r>
            <a:rPr lang="nl-NL" sz="1050" baseline="0" dirty="0" smtClean="0">
              <a:solidFill>
                <a:srgbClr val="271D6C"/>
              </a:solidFill>
              <a:latin typeface="Corbel"/>
              <a:ea typeface="+mn-ea"/>
              <a:cs typeface="+mn-cs"/>
            </a:rPr>
            <a:t> Management </a:t>
          </a:r>
          <a:r>
            <a:rPr lang="nl-NL" sz="1050" baseline="0" dirty="0" err="1" smtClean="0">
              <a:solidFill>
                <a:srgbClr val="271D6C"/>
              </a:solidFill>
              <a:latin typeface="Corbel"/>
              <a:ea typeface="+mn-ea"/>
              <a:cs typeface="+mn-cs"/>
            </a:rPr>
            <a:t>comprehensive</a:t>
          </a:r>
          <a:r>
            <a:rPr lang="nl-NL" sz="1050" baseline="0" dirty="0" smtClean="0">
              <a:solidFill>
                <a:srgbClr val="271D6C"/>
              </a:solidFill>
              <a:latin typeface="Corbel"/>
              <a:ea typeface="+mn-ea"/>
              <a:cs typeface="+mn-cs"/>
            </a:rPr>
            <a:t> </a:t>
          </a:r>
          <a:r>
            <a:rPr lang="nl-NL" sz="1050" baseline="0" dirty="0" err="1" smtClean="0">
              <a:solidFill>
                <a:srgbClr val="271D6C"/>
              </a:solidFill>
              <a:latin typeface="Corbel"/>
              <a:ea typeface="+mn-ea"/>
              <a:cs typeface="+mn-cs"/>
            </a:rPr>
            <a:t>rollout</a:t>
          </a:r>
          <a:r>
            <a:rPr lang="nl-NL" sz="1050" baseline="0" dirty="0" smtClean="0">
              <a:solidFill>
                <a:srgbClr val="271D6C"/>
              </a:solidFill>
              <a:latin typeface="Corbel"/>
              <a:ea typeface="+mn-ea"/>
              <a:cs typeface="+mn-cs"/>
            </a:rPr>
            <a:t> (1500+ employees) </a:t>
          </a:r>
        </a:p>
      </dgm:t>
    </dgm:pt>
    <dgm:pt modelId="{C7F9917D-6608-4923-B4BF-7030560BB009}" type="parTrans" cxnId="{241E0086-4C32-4A8D-8B47-EB755E4892D5}">
      <dgm:prSet/>
      <dgm:spPr/>
      <dgm:t>
        <a:bodyPr/>
        <a:lstStyle/>
        <a:p>
          <a:endParaRPr lang="nl-NL"/>
        </a:p>
      </dgm:t>
    </dgm:pt>
    <dgm:pt modelId="{B9CD1673-0E79-47FC-9807-21FC6C3A6BD9}" type="sibTrans" cxnId="{241E0086-4C32-4A8D-8B47-EB755E4892D5}">
      <dgm:prSet/>
      <dgm:spPr/>
      <dgm:t>
        <a:bodyPr/>
        <a:lstStyle/>
        <a:p>
          <a:endParaRPr lang="nl-NL"/>
        </a:p>
      </dgm:t>
    </dgm:pt>
    <dgm:pt modelId="{6E416C7F-6E85-427D-917B-18DAC9B6A907}" type="pres">
      <dgm:prSet presAssocID="{9DE0034B-0413-4377-8C29-2FC612DB2FE5}" presName="arrowDiagram" presStyleCnt="0">
        <dgm:presLayoutVars>
          <dgm:chMax val="5"/>
          <dgm:dir/>
          <dgm:resizeHandles val="exact"/>
        </dgm:presLayoutVars>
      </dgm:prSet>
      <dgm:spPr/>
      <dgm:t>
        <a:bodyPr/>
        <a:lstStyle/>
        <a:p>
          <a:endParaRPr lang="nl-NL"/>
        </a:p>
      </dgm:t>
    </dgm:pt>
    <dgm:pt modelId="{A71782B9-604A-4748-8D4A-55311D20A256}" type="pres">
      <dgm:prSet presAssocID="{9DE0034B-0413-4377-8C29-2FC612DB2FE5}" presName="arrow" presStyleLbl="bgShp" presStyleIdx="0" presStyleCnt="1"/>
      <dgm:spPr>
        <a:xfrm>
          <a:off x="0" y="85509"/>
          <a:ext cx="8136904" cy="5085564"/>
        </a:xfrm>
        <a:prstGeom prst="swooshArrow">
          <a:avLst>
            <a:gd name="adj1" fmla="val 25000"/>
            <a:gd name="adj2" fmla="val 25000"/>
          </a:avLst>
        </a:prstGeom>
        <a:solidFill>
          <a:srgbClr val="00A1CD">
            <a:tint val="40000"/>
            <a:hueOff val="0"/>
            <a:satOff val="0"/>
            <a:lumOff val="0"/>
            <a:alphaOff val="0"/>
          </a:srgbClr>
        </a:solidFill>
        <a:ln>
          <a:noFill/>
        </a:ln>
        <a:effectLst>
          <a:outerShdw blurRad="50800" dist="38100" dir="2700000" algn="tl" rotWithShape="0">
            <a:prstClr val="black">
              <a:alpha val="40000"/>
            </a:prstClr>
          </a:outerShdw>
        </a:effectLst>
      </dgm:spPr>
      <dgm:t>
        <a:bodyPr/>
        <a:lstStyle/>
        <a:p>
          <a:endParaRPr lang="nl-NL"/>
        </a:p>
      </dgm:t>
    </dgm:pt>
    <dgm:pt modelId="{951DFAE7-D966-4AD6-BE06-E671FD42C143}" type="pres">
      <dgm:prSet presAssocID="{9DE0034B-0413-4377-8C29-2FC612DB2FE5}" presName="arrowDiagram5" presStyleCnt="0"/>
      <dgm:spPr/>
    </dgm:pt>
    <dgm:pt modelId="{597A8D8A-D3CA-434D-AEC6-1DC10A776717}" type="pres">
      <dgm:prSet presAssocID="{7C8C985C-8CFA-470F-8335-CEE0ADE3ED1E}" presName="bullet5a" presStyleLbl="node1" presStyleIdx="0" presStyleCnt="5" custLinFactNeighborX="-18506" custLinFactNeighborY="18506"/>
      <dgm:spPr>
        <a:xfrm>
          <a:off x="801485" y="3867135"/>
          <a:ext cx="187148" cy="187148"/>
        </a:xfrm>
        <a:prstGeom prst="ellipse">
          <a:avLst/>
        </a:prstGeom>
        <a:solidFill>
          <a:srgbClr val="00A1CD">
            <a:hueOff val="0"/>
            <a:satOff val="0"/>
            <a:lumOff val="0"/>
            <a:alphaOff val="0"/>
          </a:srgbClr>
        </a:solidFill>
        <a:ln w="10795" cap="flat" cmpd="sng" algn="ctr">
          <a:solidFill>
            <a:srgbClr val="FFFFFF">
              <a:hueOff val="0"/>
              <a:satOff val="0"/>
              <a:lumOff val="0"/>
              <a:alphaOff val="0"/>
            </a:srgbClr>
          </a:solidFill>
          <a:prstDash val="solid"/>
        </a:ln>
        <a:effectLst/>
      </dgm:spPr>
      <dgm:t>
        <a:bodyPr/>
        <a:lstStyle/>
        <a:p>
          <a:endParaRPr lang="nl-NL"/>
        </a:p>
      </dgm:t>
    </dgm:pt>
    <dgm:pt modelId="{745B8D0A-ED07-4AAD-820A-E30F4FAA4DFA}" type="pres">
      <dgm:prSet presAssocID="{7C8C985C-8CFA-470F-8335-CEE0ADE3ED1E}" presName="textBox5a" presStyleLbl="revTx" presStyleIdx="0" presStyleCnt="5" custScaleX="118261" custLinFactNeighborX="4875" custLinFactNeighborY="2862">
        <dgm:presLayoutVars>
          <dgm:bulletEnabled val="1"/>
        </dgm:presLayoutVars>
      </dgm:prSet>
      <dgm:spPr/>
      <dgm:t>
        <a:bodyPr/>
        <a:lstStyle/>
        <a:p>
          <a:endParaRPr lang="nl-NL"/>
        </a:p>
      </dgm:t>
    </dgm:pt>
    <dgm:pt modelId="{CB5CDF07-22E2-447F-AA0E-BE11726F86ED}" type="pres">
      <dgm:prSet presAssocID="{1E65C2C6-C9B5-404F-9CED-B995242E5366}" presName="bullet5b" presStyleLbl="node1" presStyleIdx="1" presStyleCnt="5"/>
      <dgm:spPr>
        <a:xfrm>
          <a:off x="1814529" y="2893758"/>
          <a:ext cx="292928" cy="292928"/>
        </a:xfrm>
        <a:prstGeom prst="ellipse">
          <a:avLst/>
        </a:prstGeom>
        <a:solidFill>
          <a:srgbClr val="00A1CD">
            <a:hueOff val="0"/>
            <a:satOff val="0"/>
            <a:lumOff val="0"/>
            <a:alphaOff val="0"/>
          </a:srgbClr>
        </a:solidFill>
        <a:ln w="10795" cap="flat" cmpd="sng" algn="ctr">
          <a:solidFill>
            <a:srgbClr val="FFFFFF">
              <a:hueOff val="0"/>
              <a:satOff val="0"/>
              <a:lumOff val="0"/>
              <a:alphaOff val="0"/>
            </a:srgbClr>
          </a:solidFill>
          <a:prstDash val="solid"/>
        </a:ln>
        <a:effectLst/>
      </dgm:spPr>
      <dgm:t>
        <a:bodyPr/>
        <a:lstStyle/>
        <a:p>
          <a:endParaRPr lang="nl-NL"/>
        </a:p>
      </dgm:t>
    </dgm:pt>
    <dgm:pt modelId="{31B45676-BBE9-4740-9EC7-0DFDA76CFBAD}" type="pres">
      <dgm:prSet presAssocID="{1E65C2C6-C9B5-404F-9CED-B995242E5366}" presName="textBox5b" presStyleLbl="revTx" presStyleIdx="1" presStyleCnt="5">
        <dgm:presLayoutVars>
          <dgm:bulletEnabled val="1"/>
        </dgm:presLayoutVars>
      </dgm:prSet>
      <dgm:spPr/>
      <dgm:t>
        <a:bodyPr/>
        <a:lstStyle/>
        <a:p>
          <a:endParaRPr lang="nl-NL"/>
        </a:p>
      </dgm:t>
    </dgm:pt>
    <dgm:pt modelId="{9BD2DA73-8F6A-4408-BC66-C11C77FDEA86}" type="pres">
      <dgm:prSet presAssocID="{1FBD31DF-3917-426B-AC98-A4A05C901832}" presName="bullet5c" presStyleLbl="node1" presStyleIdx="2" presStyleCnt="5"/>
      <dgm:spPr>
        <a:xfrm>
          <a:off x="3116434" y="2117701"/>
          <a:ext cx="390571" cy="390571"/>
        </a:xfrm>
        <a:prstGeom prst="ellipse">
          <a:avLst/>
        </a:prstGeom>
        <a:solidFill>
          <a:srgbClr val="00A1CD">
            <a:hueOff val="0"/>
            <a:satOff val="0"/>
            <a:lumOff val="0"/>
            <a:alphaOff val="0"/>
          </a:srgbClr>
        </a:solidFill>
        <a:ln w="10795" cap="flat" cmpd="sng" algn="ctr">
          <a:solidFill>
            <a:srgbClr val="FFFFFF">
              <a:hueOff val="0"/>
              <a:satOff val="0"/>
              <a:lumOff val="0"/>
              <a:alphaOff val="0"/>
            </a:srgbClr>
          </a:solidFill>
          <a:prstDash val="solid"/>
        </a:ln>
        <a:effectLst/>
      </dgm:spPr>
      <dgm:t>
        <a:bodyPr/>
        <a:lstStyle/>
        <a:p>
          <a:endParaRPr lang="nl-NL"/>
        </a:p>
      </dgm:t>
    </dgm:pt>
    <dgm:pt modelId="{909C6EB5-714F-440C-8E8B-8396FABA67CC}" type="pres">
      <dgm:prSet presAssocID="{1FBD31DF-3917-426B-AC98-A4A05C901832}" presName="textBox5c" presStyleLbl="revTx" presStyleIdx="2" presStyleCnt="5">
        <dgm:presLayoutVars>
          <dgm:bulletEnabled val="1"/>
        </dgm:presLayoutVars>
      </dgm:prSet>
      <dgm:spPr/>
      <dgm:t>
        <a:bodyPr/>
        <a:lstStyle/>
        <a:p>
          <a:endParaRPr lang="nl-NL"/>
        </a:p>
      </dgm:t>
    </dgm:pt>
    <dgm:pt modelId="{7450A5A3-D68A-496A-8FB2-E4875D7A251B}" type="pres">
      <dgm:prSet presAssocID="{E869DEFC-75C1-4B4F-89C2-1F37EB4EAEEF}" presName="bullet5d" presStyleLbl="node1" presStyleIdx="3" presStyleCnt="5"/>
      <dgm:spPr>
        <a:xfrm>
          <a:off x="4629898" y="1511501"/>
          <a:ext cx="504488" cy="504488"/>
        </a:xfrm>
        <a:prstGeom prst="ellipse">
          <a:avLst/>
        </a:prstGeom>
        <a:solidFill>
          <a:srgbClr val="00A1CD">
            <a:hueOff val="0"/>
            <a:satOff val="0"/>
            <a:lumOff val="0"/>
            <a:alphaOff val="0"/>
          </a:srgbClr>
        </a:solidFill>
        <a:ln w="10795" cap="flat" cmpd="sng" algn="ctr">
          <a:solidFill>
            <a:srgbClr val="FFFFFF">
              <a:hueOff val="0"/>
              <a:satOff val="0"/>
              <a:lumOff val="0"/>
              <a:alphaOff val="0"/>
            </a:srgbClr>
          </a:solidFill>
          <a:prstDash val="solid"/>
        </a:ln>
        <a:effectLst/>
      </dgm:spPr>
      <dgm:t>
        <a:bodyPr/>
        <a:lstStyle/>
        <a:p>
          <a:endParaRPr lang="nl-NL"/>
        </a:p>
      </dgm:t>
    </dgm:pt>
    <dgm:pt modelId="{45218370-F700-4A71-B9B1-56623830A458}" type="pres">
      <dgm:prSet presAssocID="{E869DEFC-75C1-4B4F-89C2-1F37EB4EAEEF}" presName="textBox5d" presStyleLbl="revTx" presStyleIdx="3" presStyleCnt="5">
        <dgm:presLayoutVars>
          <dgm:bulletEnabled val="1"/>
        </dgm:presLayoutVars>
      </dgm:prSet>
      <dgm:spPr/>
      <dgm:t>
        <a:bodyPr/>
        <a:lstStyle/>
        <a:p>
          <a:endParaRPr lang="nl-NL"/>
        </a:p>
      </dgm:t>
    </dgm:pt>
    <dgm:pt modelId="{2E09C91B-F645-4F52-92DB-174108D2595C}" type="pres">
      <dgm:prSet presAssocID="{39D20F21-CD71-4114-8C0D-3A24A2D5930F}" presName="bullet5e" presStyleLbl="node1" presStyleIdx="4" presStyleCnt="5"/>
      <dgm:spPr>
        <a:xfrm>
          <a:off x="6188115" y="1106690"/>
          <a:ext cx="642815" cy="642815"/>
        </a:xfrm>
        <a:prstGeom prst="ellipse">
          <a:avLst/>
        </a:prstGeom>
        <a:solidFill>
          <a:srgbClr val="00A1CD">
            <a:hueOff val="0"/>
            <a:satOff val="0"/>
            <a:lumOff val="0"/>
            <a:alphaOff val="0"/>
          </a:srgbClr>
        </a:solidFill>
        <a:ln w="10795" cap="flat" cmpd="sng" algn="ctr">
          <a:solidFill>
            <a:srgbClr val="FFFFFF">
              <a:hueOff val="0"/>
              <a:satOff val="0"/>
              <a:lumOff val="0"/>
              <a:alphaOff val="0"/>
            </a:srgbClr>
          </a:solidFill>
          <a:prstDash val="solid"/>
        </a:ln>
        <a:effectLst/>
      </dgm:spPr>
      <dgm:t>
        <a:bodyPr/>
        <a:lstStyle/>
        <a:p>
          <a:endParaRPr lang="nl-NL"/>
        </a:p>
      </dgm:t>
    </dgm:pt>
    <dgm:pt modelId="{DAB6FDC3-3A8B-4976-9384-ACE9000B525D}" type="pres">
      <dgm:prSet presAssocID="{39D20F21-CD71-4114-8C0D-3A24A2D5930F}" presName="textBox5e" presStyleLbl="revTx" presStyleIdx="4" presStyleCnt="5" custScaleX="98282" custLinFactNeighborX="1796" custLinFactNeighborY="361">
        <dgm:presLayoutVars>
          <dgm:bulletEnabled val="1"/>
        </dgm:presLayoutVars>
      </dgm:prSet>
      <dgm:spPr/>
      <dgm:t>
        <a:bodyPr/>
        <a:lstStyle/>
        <a:p>
          <a:endParaRPr lang="nl-NL"/>
        </a:p>
      </dgm:t>
    </dgm:pt>
  </dgm:ptLst>
  <dgm:cxnLst>
    <dgm:cxn modelId="{01B41493-80BF-4260-AB78-EE79C21202E1}" type="presOf" srcId="{1E65C2C6-C9B5-404F-9CED-B995242E5366}" destId="{31B45676-BBE9-4740-9EC7-0DFDA76CFBAD}" srcOrd="0" destOrd="0" presId="urn:microsoft.com/office/officeart/2005/8/layout/arrow2"/>
    <dgm:cxn modelId="{10C254D4-E1A4-4FDF-83B3-C629F6CEC38C}" srcId="{9DE0034B-0413-4377-8C29-2FC612DB2FE5}" destId="{7C8C985C-8CFA-470F-8335-CEE0ADE3ED1E}" srcOrd="0" destOrd="0" parTransId="{8D9D7ACD-1F9C-48D4-A07E-D1B17F6AA7ED}" sibTransId="{7AB637D1-6222-401A-9845-4EF0D46CA475}"/>
    <dgm:cxn modelId="{241E0086-4C32-4A8D-8B47-EB755E4892D5}" srcId="{9DE0034B-0413-4377-8C29-2FC612DB2FE5}" destId="{39D20F21-CD71-4114-8C0D-3A24A2D5930F}" srcOrd="4" destOrd="0" parTransId="{C7F9917D-6608-4923-B4BF-7030560BB009}" sibTransId="{B9CD1673-0E79-47FC-9807-21FC6C3A6BD9}"/>
    <dgm:cxn modelId="{E5F6B30D-DBC1-4534-9316-95412032F4D2}" type="presOf" srcId="{9DE0034B-0413-4377-8C29-2FC612DB2FE5}" destId="{6E416C7F-6E85-427D-917B-18DAC9B6A907}" srcOrd="0" destOrd="0" presId="urn:microsoft.com/office/officeart/2005/8/layout/arrow2"/>
    <dgm:cxn modelId="{26886F7C-720F-49DA-8204-3E58E15CAF81}" srcId="{9DE0034B-0413-4377-8C29-2FC612DB2FE5}" destId="{1E65C2C6-C9B5-404F-9CED-B995242E5366}" srcOrd="1" destOrd="0" parTransId="{F925A1AF-3E6C-4A1A-9AF8-05F26AE50DC4}" sibTransId="{154547CD-7334-4F92-8BEB-48753695B40E}"/>
    <dgm:cxn modelId="{66F59ED1-1ABD-4C0C-9B56-36B70EE466B8}" type="presOf" srcId="{E869DEFC-75C1-4B4F-89C2-1F37EB4EAEEF}" destId="{45218370-F700-4A71-B9B1-56623830A458}" srcOrd="0" destOrd="0" presId="urn:microsoft.com/office/officeart/2005/8/layout/arrow2"/>
    <dgm:cxn modelId="{B226A328-3E5D-4B4C-80A6-A62A8CB9174C}" srcId="{9DE0034B-0413-4377-8C29-2FC612DB2FE5}" destId="{E869DEFC-75C1-4B4F-89C2-1F37EB4EAEEF}" srcOrd="3" destOrd="0" parTransId="{9AAC260D-D10B-4B35-A362-652D597F5737}" sibTransId="{0EEA45D1-2FDD-4413-BB09-0D6AE4FF8B4C}"/>
    <dgm:cxn modelId="{1E5056D4-843D-40FC-AD3D-C1B713B5DFBB}" srcId="{9DE0034B-0413-4377-8C29-2FC612DB2FE5}" destId="{1FBD31DF-3917-426B-AC98-A4A05C901832}" srcOrd="2" destOrd="0" parTransId="{0E86C86B-4A54-47E2-83E8-6448CF66A735}" sibTransId="{2F095AA0-2D72-481D-9374-8406D232A472}"/>
    <dgm:cxn modelId="{89D8D530-75F6-4715-BCE2-85668BEB1C2A}" type="presOf" srcId="{1FBD31DF-3917-426B-AC98-A4A05C901832}" destId="{909C6EB5-714F-440C-8E8B-8396FABA67CC}" srcOrd="0" destOrd="0" presId="urn:microsoft.com/office/officeart/2005/8/layout/arrow2"/>
    <dgm:cxn modelId="{84C7271F-F9F4-45C4-A959-8A7C27EC28A3}" type="presOf" srcId="{39D20F21-CD71-4114-8C0D-3A24A2D5930F}" destId="{DAB6FDC3-3A8B-4976-9384-ACE9000B525D}" srcOrd="0" destOrd="0" presId="urn:microsoft.com/office/officeart/2005/8/layout/arrow2"/>
    <dgm:cxn modelId="{6F994E55-285A-4F72-861A-3CCB9F502F57}" type="presOf" srcId="{7C8C985C-8CFA-470F-8335-CEE0ADE3ED1E}" destId="{745B8D0A-ED07-4AAD-820A-E30F4FAA4DFA}" srcOrd="0" destOrd="0" presId="urn:microsoft.com/office/officeart/2005/8/layout/arrow2"/>
    <dgm:cxn modelId="{5C229A13-3407-47D9-B8E3-BB133F6CF3E0}" type="presParOf" srcId="{6E416C7F-6E85-427D-917B-18DAC9B6A907}" destId="{A71782B9-604A-4748-8D4A-55311D20A256}" srcOrd="0" destOrd="0" presId="urn:microsoft.com/office/officeart/2005/8/layout/arrow2"/>
    <dgm:cxn modelId="{03632BDE-7956-48F9-B71E-F9C8577F8908}" type="presParOf" srcId="{6E416C7F-6E85-427D-917B-18DAC9B6A907}" destId="{951DFAE7-D966-4AD6-BE06-E671FD42C143}" srcOrd="1" destOrd="0" presId="urn:microsoft.com/office/officeart/2005/8/layout/arrow2"/>
    <dgm:cxn modelId="{A94CE5F4-32EF-44B7-80FF-8D45CAFBD397}" type="presParOf" srcId="{951DFAE7-D966-4AD6-BE06-E671FD42C143}" destId="{597A8D8A-D3CA-434D-AEC6-1DC10A776717}" srcOrd="0" destOrd="0" presId="urn:microsoft.com/office/officeart/2005/8/layout/arrow2"/>
    <dgm:cxn modelId="{B5A05F8C-305A-4691-8BC4-17E3A00983E6}" type="presParOf" srcId="{951DFAE7-D966-4AD6-BE06-E671FD42C143}" destId="{745B8D0A-ED07-4AAD-820A-E30F4FAA4DFA}" srcOrd="1" destOrd="0" presId="urn:microsoft.com/office/officeart/2005/8/layout/arrow2"/>
    <dgm:cxn modelId="{0530763E-7843-4871-92E0-50A02ADD2243}" type="presParOf" srcId="{951DFAE7-D966-4AD6-BE06-E671FD42C143}" destId="{CB5CDF07-22E2-447F-AA0E-BE11726F86ED}" srcOrd="2" destOrd="0" presId="urn:microsoft.com/office/officeart/2005/8/layout/arrow2"/>
    <dgm:cxn modelId="{817A4A04-7ABA-47D4-87C6-79873644500E}" type="presParOf" srcId="{951DFAE7-D966-4AD6-BE06-E671FD42C143}" destId="{31B45676-BBE9-4740-9EC7-0DFDA76CFBAD}" srcOrd="3" destOrd="0" presId="urn:microsoft.com/office/officeart/2005/8/layout/arrow2"/>
    <dgm:cxn modelId="{AE116B25-6920-4306-A0B0-31CCD9E1985B}" type="presParOf" srcId="{951DFAE7-D966-4AD6-BE06-E671FD42C143}" destId="{9BD2DA73-8F6A-4408-BC66-C11C77FDEA86}" srcOrd="4" destOrd="0" presId="urn:microsoft.com/office/officeart/2005/8/layout/arrow2"/>
    <dgm:cxn modelId="{2F9F46C0-C85E-42F2-BC00-F09F2BA6859C}" type="presParOf" srcId="{951DFAE7-D966-4AD6-BE06-E671FD42C143}" destId="{909C6EB5-714F-440C-8E8B-8396FABA67CC}" srcOrd="5" destOrd="0" presId="urn:microsoft.com/office/officeart/2005/8/layout/arrow2"/>
    <dgm:cxn modelId="{EFCE2148-9DFD-4EF3-B4C1-324E6596C9A8}" type="presParOf" srcId="{951DFAE7-D966-4AD6-BE06-E671FD42C143}" destId="{7450A5A3-D68A-496A-8FB2-E4875D7A251B}" srcOrd="6" destOrd="0" presId="urn:microsoft.com/office/officeart/2005/8/layout/arrow2"/>
    <dgm:cxn modelId="{C09F98A8-6F1B-4674-8DA8-8536AB118BE0}" type="presParOf" srcId="{951DFAE7-D966-4AD6-BE06-E671FD42C143}" destId="{45218370-F700-4A71-B9B1-56623830A458}" srcOrd="7" destOrd="0" presId="urn:microsoft.com/office/officeart/2005/8/layout/arrow2"/>
    <dgm:cxn modelId="{9488DF00-A885-42D2-BAAA-2F315A92B6C5}" type="presParOf" srcId="{951DFAE7-D966-4AD6-BE06-E671FD42C143}" destId="{2E09C91B-F645-4F52-92DB-174108D2595C}" srcOrd="8" destOrd="0" presId="urn:microsoft.com/office/officeart/2005/8/layout/arrow2"/>
    <dgm:cxn modelId="{62FA9CF5-5EB6-4863-BF37-3525A0B6B366}" type="presParOf" srcId="{951DFAE7-D966-4AD6-BE06-E671FD42C143}" destId="{DAB6FDC3-3A8B-4976-9384-ACE9000B525D}" srcOrd="9"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DE0034B-0413-4377-8C29-2FC612DB2FE5}" type="doc">
      <dgm:prSet loTypeId="urn:microsoft.com/office/officeart/2005/8/layout/arrow2" loCatId="process" qsTypeId="urn:microsoft.com/office/officeart/2005/8/quickstyle/simple1" qsCatId="simple" csTypeId="urn:microsoft.com/office/officeart/2005/8/colors/accent1_2" csCatId="accent1" phldr="1"/>
      <dgm:spPr/>
      <dgm:t>
        <a:bodyPr/>
        <a:lstStyle/>
        <a:p>
          <a:endParaRPr lang="nl-NL"/>
        </a:p>
      </dgm:t>
    </dgm:pt>
    <dgm:pt modelId="{7C8C985C-8CFA-470F-8335-CEE0ADE3ED1E}">
      <dgm:prSet phldrT="[Tekst]" custT="1"/>
      <dgm:spPr>
        <a:xfrm>
          <a:off x="895059" y="3960710"/>
          <a:ext cx="1065934" cy="1210364"/>
        </a:xfrm>
        <a:prstGeom prst="rect">
          <a:avLst/>
        </a:prstGeom>
        <a:noFill/>
        <a:ln>
          <a:noFill/>
        </a:ln>
        <a:effectLst/>
      </dgm:spPr>
      <dgm:t>
        <a:bodyPr/>
        <a:lstStyle/>
        <a:p>
          <a:r>
            <a:rPr lang="nl-NL" sz="1050" b="1" baseline="0" dirty="0" smtClean="0">
              <a:solidFill>
                <a:srgbClr val="FF0000"/>
              </a:solidFill>
              <a:latin typeface="Corbel"/>
              <a:ea typeface="+mn-ea"/>
              <a:cs typeface="+mn-cs"/>
            </a:rPr>
            <a:t>2019</a:t>
          </a:r>
        </a:p>
      </dgm:t>
    </dgm:pt>
    <dgm:pt modelId="{8D9D7ACD-1F9C-48D4-A07E-D1B17F6AA7ED}" type="parTrans" cxnId="{10C254D4-E1A4-4FDF-83B3-C629F6CEC38C}">
      <dgm:prSet/>
      <dgm:spPr/>
      <dgm:t>
        <a:bodyPr/>
        <a:lstStyle/>
        <a:p>
          <a:endParaRPr lang="nl-NL"/>
        </a:p>
      </dgm:t>
    </dgm:pt>
    <dgm:pt modelId="{7AB637D1-6222-401A-9845-4EF0D46CA475}" type="sibTrans" cxnId="{10C254D4-E1A4-4FDF-83B3-C629F6CEC38C}">
      <dgm:prSet/>
      <dgm:spPr/>
      <dgm:t>
        <a:bodyPr/>
        <a:lstStyle/>
        <a:p>
          <a:endParaRPr lang="nl-NL"/>
        </a:p>
      </dgm:t>
    </dgm:pt>
    <dgm:pt modelId="{1E65C2C6-C9B5-404F-9CED-B995242E5366}">
      <dgm:prSet phldrT="[Tekst]" custT="1"/>
      <dgm:spPr>
        <a:xfrm>
          <a:off x="1960993" y="3040222"/>
          <a:ext cx="1350726" cy="2130851"/>
        </a:xfrm>
        <a:prstGeom prst="rect">
          <a:avLst/>
        </a:prstGeom>
        <a:noFill/>
        <a:ln>
          <a:noFill/>
        </a:ln>
        <a:effectLst/>
      </dgm:spPr>
      <dgm:t>
        <a:bodyPr/>
        <a:lstStyle/>
        <a:p>
          <a:endParaRPr lang="nl-NL" sz="1050" b="1" baseline="0" dirty="0" smtClean="0">
            <a:solidFill>
              <a:srgbClr val="000000"/>
            </a:solidFill>
            <a:latin typeface="Corbel"/>
            <a:ea typeface="+mn-ea"/>
            <a:cs typeface="+mn-cs"/>
          </a:endParaRPr>
        </a:p>
      </dgm:t>
    </dgm:pt>
    <dgm:pt modelId="{F925A1AF-3E6C-4A1A-9AF8-05F26AE50DC4}" type="parTrans" cxnId="{26886F7C-720F-49DA-8204-3E58E15CAF81}">
      <dgm:prSet/>
      <dgm:spPr/>
      <dgm:t>
        <a:bodyPr/>
        <a:lstStyle/>
        <a:p>
          <a:endParaRPr lang="nl-NL"/>
        </a:p>
      </dgm:t>
    </dgm:pt>
    <dgm:pt modelId="{154547CD-7334-4F92-8BEB-48753695B40E}" type="sibTrans" cxnId="{26886F7C-720F-49DA-8204-3E58E15CAF81}">
      <dgm:prSet/>
      <dgm:spPr/>
      <dgm:t>
        <a:bodyPr/>
        <a:lstStyle/>
        <a:p>
          <a:endParaRPr lang="nl-NL"/>
        </a:p>
      </dgm:t>
    </dgm:pt>
    <dgm:pt modelId="{1FBD31DF-3917-426B-AC98-A4A05C901832}">
      <dgm:prSet phldrT="[Tekst]" custT="1"/>
      <dgm:spPr>
        <a:xfrm>
          <a:off x="3311719" y="2312986"/>
          <a:ext cx="1570422" cy="2858087"/>
        </a:xfrm>
        <a:prstGeom prst="rect">
          <a:avLst/>
        </a:prstGeom>
        <a:noFill/>
        <a:ln>
          <a:noFill/>
        </a:ln>
        <a:effectLst/>
      </dgm:spPr>
      <dgm:t>
        <a:bodyPr/>
        <a:lstStyle/>
        <a:p>
          <a:endParaRPr lang="nl-NL" sz="1050" baseline="0" dirty="0" smtClean="0">
            <a:solidFill>
              <a:srgbClr val="000000"/>
            </a:solidFill>
            <a:latin typeface="Corbel"/>
            <a:ea typeface="+mn-ea"/>
            <a:cs typeface="+mn-cs"/>
          </a:endParaRPr>
        </a:p>
      </dgm:t>
    </dgm:pt>
    <dgm:pt modelId="{0E86C86B-4A54-47E2-83E8-6448CF66A735}" type="parTrans" cxnId="{1E5056D4-843D-40FC-AD3D-C1B713B5DFBB}">
      <dgm:prSet/>
      <dgm:spPr/>
      <dgm:t>
        <a:bodyPr/>
        <a:lstStyle/>
        <a:p>
          <a:endParaRPr lang="nl-NL"/>
        </a:p>
      </dgm:t>
    </dgm:pt>
    <dgm:pt modelId="{2F095AA0-2D72-481D-9374-8406D232A472}" type="sibTrans" cxnId="{1E5056D4-843D-40FC-AD3D-C1B713B5DFBB}">
      <dgm:prSet/>
      <dgm:spPr/>
      <dgm:t>
        <a:bodyPr/>
        <a:lstStyle/>
        <a:p>
          <a:endParaRPr lang="nl-NL"/>
        </a:p>
      </dgm:t>
    </dgm:pt>
    <dgm:pt modelId="{E869DEFC-75C1-4B4F-89C2-1F37EB4EAEEF}">
      <dgm:prSet custT="1"/>
      <dgm:spPr>
        <a:xfrm>
          <a:off x="4882142" y="1763745"/>
          <a:ext cx="1627380" cy="3407328"/>
        </a:xfrm>
        <a:prstGeom prst="rect">
          <a:avLst/>
        </a:prstGeom>
        <a:noFill/>
        <a:ln>
          <a:noFill/>
        </a:ln>
        <a:effectLst/>
      </dgm:spPr>
      <dgm:t>
        <a:bodyPr/>
        <a:lstStyle/>
        <a:p>
          <a:endParaRPr lang="nl-NL" sz="1050" i="0" baseline="0" dirty="0" smtClean="0">
            <a:solidFill>
              <a:srgbClr val="FF0000"/>
            </a:solidFill>
            <a:latin typeface="Corbel"/>
            <a:ea typeface="+mn-ea"/>
            <a:cs typeface="+mn-cs"/>
          </a:endParaRPr>
        </a:p>
      </dgm:t>
    </dgm:pt>
    <dgm:pt modelId="{9AAC260D-D10B-4B35-A362-652D597F5737}" type="parTrans" cxnId="{B226A328-3E5D-4B4C-80A6-A62A8CB9174C}">
      <dgm:prSet/>
      <dgm:spPr/>
      <dgm:t>
        <a:bodyPr/>
        <a:lstStyle/>
        <a:p>
          <a:endParaRPr lang="nl-NL"/>
        </a:p>
      </dgm:t>
    </dgm:pt>
    <dgm:pt modelId="{0EEA45D1-2FDD-4413-BB09-0D6AE4FF8B4C}" type="sibTrans" cxnId="{B226A328-3E5D-4B4C-80A6-A62A8CB9174C}">
      <dgm:prSet/>
      <dgm:spPr/>
      <dgm:t>
        <a:bodyPr/>
        <a:lstStyle/>
        <a:p>
          <a:endParaRPr lang="nl-NL"/>
        </a:p>
      </dgm:t>
    </dgm:pt>
    <dgm:pt modelId="{39D20F21-CD71-4114-8C0D-3A24A2D5930F}">
      <dgm:prSet custT="1"/>
      <dgm:spPr>
        <a:xfrm>
          <a:off x="6537481" y="1441610"/>
          <a:ext cx="1599422" cy="3742975"/>
        </a:xfrm>
        <a:prstGeom prst="rect">
          <a:avLst/>
        </a:prstGeom>
        <a:noFill/>
        <a:ln>
          <a:noFill/>
        </a:ln>
        <a:effectLst/>
      </dgm:spPr>
      <dgm:t>
        <a:bodyPr/>
        <a:lstStyle/>
        <a:p>
          <a:pPr>
            <a:lnSpc>
              <a:spcPct val="100000"/>
            </a:lnSpc>
          </a:pPr>
          <a:r>
            <a:rPr lang="nl-NL" sz="1050" baseline="0" dirty="0" smtClean="0">
              <a:solidFill>
                <a:srgbClr val="000000"/>
              </a:solidFill>
              <a:latin typeface="Corbel"/>
              <a:ea typeface="+mn-ea"/>
              <a:cs typeface="+mn-cs"/>
            </a:rPr>
            <a:t> </a:t>
          </a:r>
        </a:p>
        <a:p>
          <a:pPr>
            <a:lnSpc>
              <a:spcPct val="90000"/>
            </a:lnSpc>
          </a:pPr>
          <a:endParaRPr lang="nl-NL" sz="1050" baseline="0" dirty="0" smtClean="0">
            <a:solidFill>
              <a:srgbClr val="000000"/>
            </a:solidFill>
            <a:latin typeface="Corbel"/>
            <a:ea typeface="+mn-ea"/>
            <a:cs typeface="+mn-cs"/>
          </a:endParaRPr>
        </a:p>
      </dgm:t>
    </dgm:pt>
    <dgm:pt modelId="{C7F9917D-6608-4923-B4BF-7030560BB009}" type="parTrans" cxnId="{241E0086-4C32-4A8D-8B47-EB755E4892D5}">
      <dgm:prSet/>
      <dgm:spPr/>
      <dgm:t>
        <a:bodyPr/>
        <a:lstStyle/>
        <a:p>
          <a:endParaRPr lang="nl-NL"/>
        </a:p>
      </dgm:t>
    </dgm:pt>
    <dgm:pt modelId="{B9CD1673-0E79-47FC-9807-21FC6C3A6BD9}" type="sibTrans" cxnId="{241E0086-4C32-4A8D-8B47-EB755E4892D5}">
      <dgm:prSet/>
      <dgm:spPr/>
      <dgm:t>
        <a:bodyPr/>
        <a:lstStyle/>
        <a:p>
          <a:endParaRPr lang="nl-NL"/>
        </a:p>
      </dgm:t>
    </dgm:pt>
    <dgm:pt modelId="{6E416C7F-6E85-427D-917B-18DAC9B6A907}" type="pres">
      <dgm:prSet presAssocID="{9DE0034B-0413-4377-8C29-2FC612DB2FE5}" presName="arrowDiagram" presStyleCnt="0">
        <dgm:presLayoutVars>
          <dgm:chMax val="5"/>
          <dgm:dir/>
          <dgm:resizeHandles val="exact"/>
        </dgm:presLayoutVars>
      </dgm:prSet>
      <dgm:spPr/>
      <dgm:t>
        <a:bodyPr/>
        <a:lstStyle/>
        <a:p>
          <a:endParaRPr lang="nl-NL"/>
        </a:p>
      </dgm:t>
    </dgm:pt>
    <dgm:pt modelId="{A71782B9-604A-4748-8D4A-55311D20A256}" type="pres">
      <dgm:prSet presAssocID="{9DE0034B-0413-4377-8C29-2FC612DB2FE5}" presName="arrow" presStyleLbl="bgShp" presStyleIdx="0" presStyleCnt="1"/>
      <dgm:spPr>
        <a:xfrm>
          <a:off x="0" y="85509"/>
          <a:ext cx="8136904" cy="5085564"/>
        </a:xfrm>
        <a:prstGeom prst="swooshArrow">
          <a:avLst>
            <a:gd name="adj1" fmla="val 25000"/>
            <a:gd name="adj2" fmla="val 25000"/>
          </a:avLst>
        </a:prstGeom>
        <a:solidFill>
          <a:srgbClr val="00A1CD">
            <a:tint val="40000"/>
            <a:hueOff val="0"/>
            <a:satOff val="0"/>
            <a:lumOff val="0"/>
            <a:alphaOff val="0"/>
          </a:srgbClr>
        </a:solidFill>
        <a:ln>
          <a:noFill/>
        </a:ln>
        <a:effectLst>
          <a:outerShdw blurRad="50800" dist="38100" dir="2700000" algn="tl" rotWithShape="0">
            <a:prstClr val="black">
              <a:alpha val="40000"/>
            </a:prstClr>
          </a:outerShdw>
        </a:effectLst>
      </dgm:spPr>
      <dgm:t>
        <a:bodyPr/>
        <a:lstStyle/>
        <a:p>
          <a:endParaRPr lang="nl-NL"/>
        </a:p>
      </dgm:t>
    </dgm:pt>
    <dgm:pt modelId="{951DFAE7-D966-4AD6-BE06-E671FD42C143}" type="pres">
      <dgm:prSet presAssocID="{9DE0034B-0413-4377-8C29-2FC612DB2FE5}" presName="arrowDiagram5" presStyleCnt="0"/>
      <dgm:spPr/>
    </dgm:pt>
    <dgm:pt modelId="{597A8D8A-D3CA-434D-AEC6-1DC10A776717}" type="pres">
      <dgm:prSet presAssocID="{7C8C985C-8CFA-470F-8335-CEE0ADE3ED1E}" presName="bullet5a" presStyleLbl="node1" presStyleIdx="0" presStyleCnt="5"/>
      <dgm:spPr>
        <a:xfrm>
          <a:off x="801485" y="3867135"/>
          <a:ext cx="187148" cy="187148"/>
        </a:xfrm>
        <a:prstGeom prst="ellipse">
          <a:avLst/>
        </a:prstGeom>
        <a:solidFill>
          <a:srgbClr val="00A1CD">
            <a:hueOff val="0"/>
            <a:satOff val="0"/>
            <a:lumOff val="0"/>
            <a:alphaOff val="0"/>
          </a:srgbClr>
        </a:solidFill>
        <a:ln w="10795" cap="flat" cmpd="sng" algn="ctr">
          <a:solidFill>
            <a:srgbClr val="FFFFFF">
              <a:hueOff val="0"/>
              <a:satOff val="0"/>
              <a:lumOff val="0"/>
              <a:alphaOff val="0"/>
            </a:srgbClr>
          </a:solidFill>
          <a:prstDash val="solid"/>
        </a:ln>
        <a:effectLst/>
      </dgm:spPr>
      <dgm:t>
        <a:bodyPr/>
        <a:lstStyle/>
        <a:p>
          <a:endParaRPr lang="nl-NL"/>
        </a:p>
      </dgm:t>
    </dgm:pt>
    <dgm:pt modelId="{745B8D0A-ED07-4AAD-820A-E30F4FAA4DFA}" type="pres">
      <dgm:prSet presAssocID="{7C8C985C-8CFA-470F-8335-CEE0ADE3ED1E}" presName="textBox5a" presStyleLbl="revTx" presStyleIdx="0" presStyleCnt="5">
        <dgm:presLayoutVars>
          <dgm:bulletEnabled val="1"/>
        </dgm:presLayoutVars>
      </dgm:prSet>
      <dgm:spPr/>
      <dgm:t>
        <a:bodyPr/>
        <a:lstStyle/>
        <a:p>
          <a:endParaRPr lang="nl-NL"/>
        </a:p>
      </dgm:t>
    </dgm:pt>
    <dgm:pt modelId="{CB5CDF07-22E2-447F-AA0E-BE11726F86ED}" type="pres">
      <dgm:prSet presAssocID="{1E65C2C6-C9B5-404F-9CED-B995242E5366}" presName="bullet5b" presStyleLbl="node1" presStyleIdx="1" presStyleCnt="5"/>
      <dgm:spPr>
        <a:xfrm>
          <a:off x="1814529" y="2893758"/>
          <a:ext cx="292928" cy="292928"/>
        </a:xfrm>
        <a:prstGeom prst="ellipse">
          <a:avLst/>
        </a:prstGeom>
        <a:solidFill>
          <a:srgbClr val="00A1CD">
            <a:hueOff val="0"/>
            <a:satOff val="0"/>
            <a:lumOff val="0"/>
            <a:alphaOff val="0"/>
          </a:srgbClr>
        </a:solidFill>
        <a:ln w="10795" cap="flat" cmpd="sng" algn="ctr">
          <a:solidFill>
            <a:srgbClr val="FFFFFF">
              <a:hueOff val="0"/>
              <a:satOff val="0"/>
              <a:lumOff val="0"/>
              <a:alphaOff val="0"/>
            </a:srgbClr>
          </a:solidFill>
          <a:prstDash val="solid"/>
        </a:ln>
        <a:effectLst/>
      </dgm:spPr>
      <dgm:t>
        <a:bodyPr/>
        <a:lstStyle/>
        <a:p>
          <a:endParaRPr lang="nl-NL"/>
        </a:p>
      </dgm:t>
    </dgm:pt>
    <dgm:pt modelId="{31B45676-BBE9-4740-9EC7-0DFDA76CFBAD}" type="pres">
      <dgm:prSet presAssocID="{1E65C2C6-C9B5-404F-9CED-B995242E5366}" presName="textBox5b" presStyleLbl="revTx" presStyleIdx="1" presStyleCnt="5">
        <dgm:presLayoutVars>
          <dgm:bulletEnabled val="1"/>
        </dgm:presLayoutVars>
      </dgm:prSet>
      <dgm:spPr/>
      <dgm:t>
        <a:bodyPr/>
        <a:lstStyle/>
        <a:p>
          <a:endParaRPr lang="nl-NL"/>
        </a:p>
      </dgm:t>
    </dgm:pt>
    <dgm:pt modelId="{9BD2DA73-8F6A-4408-BC66-C11C77FDEA86}" type="pres">
      <dgm:prSet presAssocID="{1FBD31DF-3917-426B-AC98-A4A05C901832}" presName="bullet5c" presStyleLbl="node1" presStyleIdx="2" presStyleCnt="5"/>
      <dgm:spPr>
        <a:xfrm>
          <a:off x="3116434" y="2117701"/>
          <a:ext cx="390571" cy="390571"/>
        </a:xfrm>
        <a:prstGeom prst="ellipse">
          <a:avLst/>
        </a:prstGeom>
        <a:solidFill>
          <a:srgbClr val="00A1CD">
            <a:hueOff val="0"/>
            <a:satOff val="0"/>
            <a:lumOff val="0"/>
            <a:alphaOff val="0"/>
          </a:srgbClr>
        </a:solidFill>
        <a:ln w="10795" cap="flat" cmpd="sng" algn="ctr">
          <a:solidFill>
            <a:srgbClr val="FFFFFF">
              <a:hueOff val="0"/>
              <a:satOff val="0"/>
              <a:lumOff val="0"/>
              <a:alphaOff val="0"/>
            </a:srgbClr>
          </a:solidFill>
          <a:prstDash val="solid"/>
        </a:ln>
        <a:effectLst/>
      </dgm:spPr>
      <dgm:t>
        <a:bodyPr/>
        <a:lstStyle/>
        <a:p>
          <a:endParaRPr lang="nl-NL"/>
        </a:p>
      </dgm:t>
    </dgm:pt>
    <dgm:pt modelId="{909C6EB5-714F-440C-8E8B-8396FABA67CC}" type="pres">
      <dgm:prSet presAssocID="{1FBD31DF-3917-426B-AC98-A4A05C901832}" presName="textBox5c" presStyleLbl="revTx" presStyleIdx="2" presStyleCnt="5">
        <dgm:presLayoutVars>
          <dgm:bulletEnabled val="1"/>
        </dgm:presLayoutVars>
      </dgm:prSet>
      <dgm:spPr/>
      <dgm:t>
        <a:bodyPr/>
        <a:lstStyle/>
        <a:p>
          <a:endParaRPr lang="nl-NL"/>
        </a:p>
      </dgm:t>
    </dgm:pt>
    <dgm:pt modelId="{7450A5A3-D68A-496A-8FB2-E4875D7A251B}" type="pres">
      <dgm:prSet presAssocID="{E869DEFC-75C1-4B4F-89C2-1F37EB4EAEEF}" presName="bullet5d" presStyleLbl="node1" presStyleIdx="3" presStyleCnt="5"/>
      <dgm:spPr>
        <a:xfrm>
          <a:off x="4629898" y="1511501"/>
          <a:ext cx="504488" cy="504488"/>
        </a:xfrm>
        <a:prstGeom prst="ellipse">
          <a:avLst/>
        </a:prstGeom>
        <a:solidFill>
          <a:srgbClr val="00A1CD">
            <a:hueOff val="0"/>
            <a:satOff val="0"/>
            <a:lumOff val="0"/>
            <a:alphaOff val="0"/>
          </a:srgbClr>
        </a:solidFill>
        <a:ln w="10795" cap="flat" cmpd="sng" algn="ctr">
          <a:solidFill>
            <a:srgbClr val="FFFFFF">
              <a:hueOff val="0"/>
              <a:satOff val="0"/>
              <a:lumOff val="0"/>
              <a:alphaOff val="0"/>
            </a:srgbClr>
          </a:solidFill>
          <a:prstDash val="solid"/>
        </a:ln>
        <a:effectLst/>
      </dgm:spPr>
      <dgm:t>
        <a:bodyPr/>
        <a:lstStyle/>
        <a:p>
          <a:endParaRPr lang="nl-NL"/>
        </a:p>
      </dgm:t>
    </dgm:pt>
    <dgm:pt modelId="{45218370-F700-4A71-B9B1-56623830A458}" type="pres">
      <dgm:prSet presAssocID="{E869DEFC-75C1-4B4F-89C2-1F37EB4EAEEF}" presName="textBox5d" presStyleLbl="revTx" presStyleIdx="3" presStyleCnt="5">
        <dgm:presLayoutVars>
          <dgm:bulletEnabled val="1"/>
        </dgm:presLayoutVars>
      </dgm:prSet>
      <dgm:spPr/>
      <dgm:t>
        <a:bodyPr/>
        <a:lstStyle/>
        <a:p>
          <a:endParaRPr lang="nl-NL"/>
        </a:p>
      </dgm:t>
    </dgm:pt>
    <dgm:pt modelId="{2E09C91B-F645-4F52-92DB-174108D2595C}" type="pres">
      <dgm:prSet presAssocID="{39D20F21-CD71-4114-8C0D-3A24A2D5930F}" presName="bullet5e" presStyleLbl="node1" presStyleIdx="4" presStyleCnt="5"/>
      <dgm:spPr>
        <a:xfrm>
          <a:off x="6188115" y="1106690"/>
          <a:ext cx="642815" cy="642815"/>
        </a:xfrm>
        <a:prstGeom prst="ellipse">
          <a:avLst/>
        </a:prstGeom>
        <a:solidFill>
          <a:srgbClr val="00A1CD">
            <a:hueOff val="0"/>
            <a:satOff val="0"/>
            <a:lumOff val="0"/>
            <a:alphaOff val="0"/>
          </a:srgbClr>
        </a:solidFill>
        <a:ln w="10795" cap="flat" cmpd="sng" algn="ctr">
          <a:solidFill>
            <a:srgbClr val="FFFFFF">
              <a:hueOff val="0"/>
              <a:satOff val="0"/>
              <a:lumOff val="0"/>
              <a:alphaOff val="0"/>
            </a:srgbClr>
          </a:solidFill>
          <a:prstDash val="solid"/>
        </a:ln>
        <a:effectLst/>
      </dgm:spPr>
      <dgm:t>
        <a:bodyPr/>
        <a:lstStyle/>
        <a:p>
          <a:endParaRPr lang="nl-NL"/>
        </a:p>
      </dgm:t>
    </dgm:pt>
    <dgm:pt modelId="{DAB6FDC3-3A8B-4976-9384-ACE9000B525D}" type="pres">
      <dgm:prSet presAssocID="{39D20F21-CD71-4114-8C0D-3A24A2D5930F}" presName="textBox5e" presStyleLbl="revTx" presStyleIdx="4" presStyleCnt="5" custScaleX="98282" custLinFactNeighborX="1796" custLinFactNeighborY="361">
        <dgm:presLayoutVars>
          <dgm:bulletEnabled val="1"/>
        </dgm:presLayoutVars>
      </dgm:prSet>
      <dgm:spPr/>
      <dgm:t>
        <a:bodyPr/>
        <a:lstStyle/>
        <a:p>
          <a:endParaRPr lang="nl-NL"/>
        </a:p>
      </dgm:t>
    </dgm:pt>
  </dgm:ptLst>
  <dgm:cxnLst>
    <dgm:cxn modelId="{01B41493-80BF-4260-AB78-EE79C21202E1}" type="presOf" srcId="{1E65C2C6-C9B5-404F-9CED-B995242E5366}" destId="{31B45676-BBE9-4740-9EC7-0DFDA76CFBAD}" srcOrd="0" destOrd="0" presId="urn:microsoft.com/office/officeart/2005/8/layout/arrow2"/>
    <dgm:cxn modelId="{10C254D4-E1A4-4FDF-83B3-C629F6CEC38C}" srcId="{9DE0034B-0413-4377-8C29-2FC612DB2FE5}" destId="{7C8C985C-8CFA-470F-8335-CEE0ADE3ED1E}" srcOrd="0" destOrd="0" parTransId="{8D9D7ACD-1F9C-48D4-A07E-D1B17F6AA7ED}" sibTransId="{7AB637D1-6222-401A-9845-4EF0D46CA475}"/>
    <dgm:cxn modelId="{241E0086-4C32-4A8D-8B47-EB755E4892D5}" srcId="{9DE0034B-0413-4377-8C29-2FC612DB2FE5}" destId="{39D20F21-CD71-4114-8C0D-3A24A2D5930F}" srcOrd="4" destOrd="0" parTransId="{C7F9917D-6608-4923-B4BF-7030560BB009}" sibTransId="{B9CD1673-0E79-47FC-9807-21FC6C3A6BD9}"/>
    <dgm:cxn modelId="{E5F6B30D-DBC1-4534-9316-95412032F4D2}" type="presOf" srcId="{9DE0034B-0413-4377-8C29-2FC612DB2FE5}" destId="{6E416C7F-6E85-427D-917B-18DAC9B6A907}" srcOrd="0" destOrd="0" presId="urn:microsoft.com/office/officeart/2005/8/layout/arrow2"/>
    <dgm:cxn modelId="{26886F7C-720F-49DA-8204-3E58E15CAF81}" srcId="{9DE0034B-0413-4377-8C29-2FC612DB2FE5}" destId="{1E65C2C6-C9B5-404F-9CED-B995242E5366}" srcOrd="1" destOrd="0" parTransId="{F925A1AF-3E6C-4A1A-9AF8-05F26AE50DC4}" sibTransId="{154547CD-7334-4F92-8BEB-48753695B40E}"/>
    <dgm:cxn modelId="{66F59ED1-1ABD-4C0C-9B56-36B70EE466B8}" type="presOf" srcId="{E869DEFC-75C1-4B4F-89C2-1F37EB4EAEEF}" destId="{45218370-F700-4A71-B9B1-56623830A458}" srcOrd="0" destOrd="0" presId="urn:microsoft.com/office/officeart/2005/8/layout/arrow2"/>
    <dgm:cxn modelId="{B226A328-3E5D-4B4C-80A6-A62A8CB9174C}" srcId="{9DE0034B-0413-4377-8C29-2FC612DB2FE5}" destId="{E869DEFC-75C1-4B4F-89C2-1F37EB4EAEEF}" srcOrd="3" destOrd="0" parTransId="{9AAC260D-D10B-4B35-A362-652D597F5737}" sibTransId="{0EEA45D1-2FDD-4413-BB09-0D6AE4FF8B4C}"/>
    <dgm:cxn modelId="{1E5056D4-843D-40FC-AD3D-C1B713B5DFBB}" srcId="{9DE0034B-0413-4377-8C29-2FC612DB2FE5}" destId="{1FBD31DF-3917-426B-AC98-A4A05C901832}" srcOrd="2" destOrd="0" parTransId="{0E86C86B-4A54-47E2-83E8-6448CF66A735}" sibTransId="{2F095AA0-2D72-481D-9374-8406D232A472}"/>
    <dgm:cxn modelId="{89D8D530-75F6-4715-BCE2-85668BEB1C2A}" type="presOf" srcId="{1FBD31DF-3917-426B-AC98-A4A05C901832}" destId="{909C6EB5-714F-440C-8E8B-8396FABA67CC}" srcOrd="0" destOrd="0" presId="urn:microsoft.com/office/officeart/2005/8/layout/arrow2"/>
    <dgm:cxn modelId="{84C7271F-F9F4-45C4-A959-8A7C27EC28A3}" type="presOf" srcId="{39D20F21-CD71-4114-8C0D-3A24A2D5930F}" destId="{DAB6FDC3-3A8B-4976-9384-ACE9000B525D}" srcOrd="0" destOrd="0" presId="urn:microsoft.com/office/officeart/2005/8/layout/arrow2"/>
    <dgm:cxn modelId="{6F994E55-285A-4F72-861A-3CCB9F502F57}" type="presOf" srcId="{7C8C985C-8CFA-470F-8335-CEE0ADE3ED1E}" destId="{745B8D0A-ED07-4AAD-820A-E30F4FAA4DFA}" srcOrd="0" destOrd="0" presId="urn:microsoft.com/office/officeart/2005/8/layout/arrow2"/>
    <dgm:cxn modelId="{5C229A13-3407-47D9-B8E3-BB133F6CF3E0}" type="presParOf" srcId="{6E416C7F-6E85-427D-917B-18DAC9B6A907}" destId="{A71782B9-604A-4748-8D4A-55311D20A256}" srcOrd="0" destOrd="0" presId="urn:microsoft.com/office/officeart/2005/8/layout/arrow2"/>
    <dgm:cxn modelId="{03632BDE-7956-48F9-B71E-F9C8577F8908}" type="presParOf" srcId="{6E416C7F-6E85-427D-917B-18DAC9B6A907}" destId="{951DFAE7-D966-4AD6-BE06-E671FD42C143}" srcOrd="1" destOrd="0" presId="urn:microsoft.com/office/officeart/2005/8/layout/arrow2"/>
    <dgm:cxn modelId="{A94CE5F4-32EF-44B7-80FF-8D45CAFBD397}" type="presParOf" srcId="{951DFAE7-D966-4AD6-BE06-E671FD42C143}" destId="{597A8D8A-D3CA-434D-AEC6-1DC10A776717}" srcOrd="0" destOrd="0" presId="urn:microsoft.com/office/officeart/2005/8/layout/arrow2"/>
    <dgm:cxn modelId="{B5A05F8C-305A-4691-8BC4-17E3A00983E6}" type="presParOf" srcId="{951DFAE7-D966-4AD6-BE06-E671FD42C143}" destId="{745B8D0A-ED07-4AAD-820A-E30F4FAA4DFA}" srcOrd="1" destOrd="0" presId="urn:microsoft.com/office/officeart/2005/8/layout/arrow2"/>
    <dgm:cxn modelId="{0530763E-7843-4871-92E0-50A02ADD2243}" type="presParOf" srcId="{951DFAE7-D966-4AD6-BE06-E671FD42C143}" destId="{CB5CDF07-22E2-447F-AA0E-BE11726F86ED}" srcOrd="2" destOrd="0" presId="urn:microsoft.com/office/officeart/2005/8/layout/arrow2"/>
    <dgm:cxn modelId="{817A4A04-7ABA-47D4-87C6-79873644500E}" type="presParOf" srcId="{951DFAE7-D966-4AD6-BE06-E671FD42C143}" destId="{31B45676-BBE9-4740-9EC7-0DFDA76CFBAD}" srcOrd="3" destOrd="0" presId="urn:microsoft.com/office/officeart/2005/8/layout/arrow2"/>
    <dgm:cxn modelId="{AE116B25-6920-4306-A0B0-31CCD9E1985B}" type="presParOf" srcId="{951DFAE7-D966-4AD6-BE06-E671FD42C143}" destId="{9BD2DA73-8F6A-4408-BC66-C11C77FDEA86}" srcOrd="4" destOrd="0" presId="urn:microsoft.com/office/officeart/2005/8/layout/arrow2"/>
    <dgm:cxn modelId="{2F9F46C0-C85E-42F2-BC00-F09F2BA6859C}" type="presParOf" srcId="{951DFAE7-D966-4AD6-BE06-E671FD42C143}" destId="{909C6EB5-714F-440C-8E8B-8396FABA67CC}" srcOrd="5" destOrd="0" presId="urn:microsoft.com/office/officeart/2005/8/layout/arrow2"/>
    <dgm:cxn modelId="{EFCE2148-9DFD-4EF3-B4C1-324E6596C9A8}" type="presParOf" srcId="{951DFAE7-D966-4AD6-BE06-E671FD42C143}" destId="{7450A5A3-D68A-496A-8FB2-E4875D7A251B}" srcOrd="6" destOrd="0" presId="urn:microsoft.com/office/officeart/2005/8/layout/arrow2"/>
    <dgm:cxn modelId="{C09F98A8-6F1B-4674-8DA8-8536AB118BE0}" type="presParOf" srcId="{951DFAE7-D966-4AD6-BE06-E671FD42C143}" destId="{45218370-F700-4A71-B9B1-56623830A458}" srcOrd="7" destOrd="0" presId="urn:microsoft.com/office/officeart/2005/8/layout/arrow2"/>
    <dgm:cxn modelId="{9488DF00-A885-42D2-BAAA-2F315A92B6C5}" type="presParOf" srcId="{951DFAE7-D966-4AD6-BE06-E671FD42C143}" destId="{2E09C91B-F645-4F52-92DB-174108D2595C}" srcOrd="8" destOrd="0" presId="urn:microsoft.com/office/officeart/2005/8/layout/arrow2"/>
    <dgm:cxn modelId="{62FA9CF5-5EB6-4863-BF37-3525A0B6B366}" type="presParOf" srcId="{951DFAE7-D966-4AD6-BE06-E671FD42C143}" destId="{DAB6FDC3-3A8B-4976-9384-ACE9000B525D}" srcOrd="9"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71782B9-604A-4748-8D4A-55311D20A256}">
      <dsp:nvSpPr>
        <dsp:cNvPr id="0" name=""/>
        <dsp:cNvSpPr/>
      </dsp:nvSpPr>
      <dsp:spPr>
        <a:xfrm>
          <a:off x="0" y="464533"/>
          <a:ext cx="5508612" cy="3442882"/>
        </a:xfrm>
        <a:prstGeom prst="swooshArrow">
          <a:avLst>
            <a:gd name="adj1" fmla="val 25000"/>
            <a:gd name="adj2" fmla="val 25000"/>
          </a:avLst>
        </a:prstGeom>
        <a:solidFill>
          <a:srgbClr val="00A1CD">
            <a:tint val="40000"/>
            <a:hueOff val="0"/>
            <a:satOff val="0"/>
            <a:lumOff val="0"/>
            <a:alphaOff val="0"/>
          </a:srgbClr>
        </a:solidFill>
        <a:ln>
          <a:noFill/>
        </a:ln>
        <a:effectLst>
          <a:outerShdw blurRad="50800" dist="38100" dir="2700000" algn="tl" rotWithShape="0">
            <a:prstClr val="black">
              <a:alpha val="40000"/>
            </a:prstClr>
          </a:outerShdw>
        </a:effectLst>
      </dsp:spPr>
      <dsp:style>
        <a:lnRef idx="0">
          <a:scrgbClr r="0" g="0" b="0"/>
        </a:lnRef>
        <a:fillRef idx="1">
          <a:scrgbClr r="0" g="0" b="0"/>
        </a:fillRef>
        <a:effectRef idx="0">
          <a:scrgbClr r="0" g="0" b="0"/>
        </a:effectRef>
        <a:fontRef idx="minor"/>
      </dsp:style>
    </dsp:sp>
    <dsp:sp modelId="{597A8D8A-D3CA-434D-AEC6-1DC10A776717}">
      <dsp:nvSpPr>
        <dsp:cNvPr id="0" name=""/>
        <dsp:cNvSpPr/>
      </dsp:nvSpPr>
      <dsp:spPr>
        <a:xfrm>
          <a:off x="519151" y="3048107"/>
          <a:ext cx="126698" cy="126698"/>
        </a:xfrm>
        <a:prstGeom prst="ellipse">
          <a:avLst/>
        </a:prstGeom>
        <a:solidFill>
          <a:srgbClr val="00A1CD">
            <a:hueOff val="0"/>
            <a:satOff val="0"/>
            <a:lumOff val="0"/>
            <a:alphaOff val="0"/>
          </a:srgbClr>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sp>
    <dsp:sp modelId="{745B8D0A-ED07-4AAD-820A-E30F4FAA4DFA}">
      <dsp:nvSpPr>
        <dsp:cNvPr id="0" name=""/>
        <dsp:cNvSpPr/>
      </dsp:nvSpPr>
      <dsp:spPr>
        <a:xfrm>
          <a:off x="575238" y="3111461"/>
          <a:ext cx="853404" cy="8194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7135" tIns="0" rIns="0" bIns="0" numCol="1" spcCol="1270" anchor="t" anchorCtr="0">
          <a:noAutofit/>
        </a:bodyPr>
        <a:lstStyle/>
        <a:p>
          <a:pPr lvl="0" algn="l" defTabSz="466725">
            <a:lnSpc>
              <a:spcPct val="90000"/>
            </a:lnSpc>
            <a:spcBef>
              <a:spcPct val="0"/>
            </a:spcBef>
            <a:spcAft>
              <a:spcPct val="35000"/>
            </a:spcAft>
          </a:pPr>
          <a:r>
            <a:rPr lang="nl-NL" sz="1050" b="1" kern="1200" baseline="0" dirty="0" smtClean="0">
              <a:solidFill>
                <a:srgbClr val="271D6C"/>
              </a:solidFill>
              <a:latin typeface="Corbel"/>
              <a:ea typeface="+mn-ea"/>
              <a:cs typeface="+mn-cs"/>
            </a:rPr>
            <a:t>2013</a:t>
          </a:r>
        </a:p>
        <a:p>
          <a:pPr lvl="0" algn="l" defTabSz="466725">
            <a:lnSpc>
              <a:spcPct val="90000"/>
            </a:lnSpc>
            <a:spcBef>
              <a:spcPct val="0"/>
            </a:spcBef>
            <a:spcAft>
              <a:spcPct val="35000"/>
            </a:spcAft>
          </a:pPr>
          <a:r>
            <a:rPr lang="nl-NL" sz="1050" kern="1200" baseline="0" dirty="0" err="1" smtClean="0">
              <a:solidFill>
                <a:srgbClr val="271D6C"/>
              </a:solidFill>
              <a:latin typeface="Corbel"/>
              <a:ea typeface="+mn-ea"/>
              <a:cs typeface="+mn-cs"/>
            </a:rPr>
            <a:t>Choice</a:t>
          </a:r>
          <a:r>
            <a:rPr lang="nl-NL" sz="1050" kern="1200" baseline="0" dirty="0" smtClean="0">
              <a:solidFill>
                <a:srgbClr val="271D6C"/>
              </a:solidFill>
              <a:latin typeface="Corbel"/>
              <a:ea typeface="+mn-ea"/>
              <a:cs typeface="+mn-cs"/>
            </a:rPr>
            <a:t> of  </a:t>
          </a:r>
          <a:r>
            <a:rPr lang="nl-NL" sz="1050" kern="1200" baseline="0" dirty="0" err="1" smtClean="0">
              <a:solidFill>
                <a:srgbClr val="271D6C"/>
              </a:solidFill>
              <a:latin typeface="Corbel"/>
              <a:ea typeface="+mn-ea"/>
              <a:cs typeface="+mn-cs"/>
            </a:rPr>
            <a:t>process</a:t>
          </a:r>
          <a:r>
            <a:rPr lang="nl-NL" sz="1050" kern="1200" baseline="0" dirty="0" smtClean="0">
              <a:solidFill>
                <a:srgbClr val="271D6C"/>
              </a:solidFill>
              <a:latin typeface="Corbel"/>
              <a:ea typeface="+mn-ea"/>
              <a:cs typeface="+mn-cs"/>
            </a:rPr>
            <a:t> </a:t>
          </a:r>
          <a:r>
            <a:rPr lang="nl-NL" sz="1050" kern="1200" baseline="0" dirty="0" err="1" smtClean="0">
              <a:solidFill>
                <a:srgbClr val="271D6C"/>
              </a:solidFill>
              <a:latin typeface="Corbel"/>
              <a:ea typeface="+mn-ea"/>
              <a:cs typeface="+mn-cs"/>
            </a:rPr>
            <a:t>optimization</a:t>
          </a:r>
          <a:r>
            <a:rPr lang="nl-NL" sz="1050" kern="1200" baseline="0" dirty="0" smtClean="0">
              <a:solidFill>
                <a:srgbClr val="271D6C"/>
              </a:solidFill>
              <a:latin typeface="Corbel"/>
              <a:ea typeface="+mn-ea"/>
              <a:cs typeface="+mn-cs"/>
            </a:rPr>
            <a:t> </a:t>
          </a:r>
          <a:r>
            <a:rPr lang="nl-NL" sz="1050" kern="1200" baseline="0" dirty="0" err="1" smtClean="0">
              <a:solidFill>
                <a:srgbClr val="271D6C"/>
              </a:solidFill>
              <a:latin typeface="Corbel"/>
              <a:ea typeface="+mn-ea"/>
              <a:cs typeface="+mn-cs"/>
            </a:rPr>
            <a:t>with</a:t>
          </a:r>
          <a:r>
            <a:rPr lang="nl-NL" sz="1050" kern="1200" baseline="0" dirty="0" smtClean="0">
              <a:solidFill>
                <a:srgbClr val="271D6C"/>
              </a:solidFill>
              <a:latin typeface="Corbel"/>
              <a:ea typeface="+mn-ea"/>
              <a:cs typeface="+mn-cs"/>
            </a:rPr>
            <a:t> L6S</a:t>
          </a:r>
          <a:endParaRPr lang="nl-NL" sz="1050" kern="1200" baseline="0" dirty="0">
            <a:solidFill>
              <a:srgbClr val="271D6C"/>
            </a:solidFill>
            <a:latin typeface="Corbel"/>
            <a:ea typeface="+mn-ea"/>
            <a:cs typeface="+mn-cs"/>
          </a:endParaRPr>
        </a:p>
      </dsp:txBody>
      <dsp:txXfrm>
        <a:off x="575238" y="3111461"/>
        <a:ext cx="853404" cy="819406"/>
      </dsp:txXfrm>
    </dsp:sp>
    <dsp:sp modelId="{CB5CDF07-22E2-447F-AA0E-BE11726F86ED}">
      <dsp:nvSpPr>
        <dsp:cNvPr id="0" name=""/>
        <dsp:cNvSpPr/>
      </dsp:nvSpPr>
      <dsp:spPr>
        <a:xfrm>
          <a:off x="1228420" y="2365693"/>
          <a:ext cx="198310" cy="198310"/>
        </a:xfrm>
        <a:prstGeom prst="ellipse">
          <a:avLst/>
        </a:prstGeom>
        <a:solidFill>
          <a:srgbClr val="00A1CD">
            <a:hueOff val="0"/>
            <a:satOff val="0"/>
            <a:lumOff val="0"/>
            <a:alphaOff val="0"/>
          </a:srgbClr>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sp>
    <dsp:sp modelId="{31B45676-BBE9-4740-9EC7-0DFDA76CFBAD}">
      <dsp:nvSpPr>
        <dsp:cNvPr id="0" name=""/>
        <dsp:cNvSpPr/>
      </dsp:nvSpPr>
      <dsp:spPr>
        <a:xfrm>
          <a:off x="1327575" y="2464848"/>
          <a:ext cx="914429" cy="14425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5080" tIns="0" rIns="0" bIns="0" numCol="1" spcCol="1270" anchor="t" anchorCtr="0">
          <a:noAutofit/>
        </a:bodyPr>
        <a:lstStyle/>
        <a:p>
          <a:pPr lvl="0" algn="l" defTabSz="466725">
            <a:lnSpc>
              <a:spcPct val="90000"/>
            </a:lnSpc>
            <a:spcBef>
              <a:spcPct val="0"/>
            </a:spcBef>
            <a:spcAft>
              <a:spcPct val="35000"/>
            </a:spcAft>
          </a:pPr>
          <a:r>
            <a:rPr lang="nl-NL" sz="1050" b="1" kern="1200" baseline="0" dirty="0" smtClean="0">
              <a:solidFill>
                <a:srgbClr val="271D6C"/>
              </a:solidFill>
              <a:latin typeface="Corbel"/>
              <a:ea typeface="+mn-ea"/>
              <a:cs typeface="+mn-cs"/>
            </a:rPr>
            <a:t>2014</a:t>
          </a:r>
        </a:p>
        <a:p>
          <a:pPr lvl="0" algn="l" defTabSz="466725">
            <a:lnSpc>
              <a:spcPct val="90000"/>
            </a:lnSpc>
            <a:spcBef>
              <a:spcPct val="0"/>
            </a:spcBef>
            <a:spcAft>
              <a:spcPct val="35000"/>
            </a:spcAft>
          </a:pPr>
          <a:r>
            <a:rPr lang="nl-NL" sz="1050" kern="1200" baseline="0" dirty="0" smtClean="0">
              <a:solidFill>
                <a:srgbClr val="271D6C"/>
              </a:solidFill>
              <a:latin typeface="Corbel"/>
              <a:ea typeface="+mn-ea"/>
              <a:cs typeface="+mn-cs"/>
            </a:rPr>
            <a:t>Start GB training</a:t>
          </a:r>
        </a:p>
        <a:p>
          <a:pPr lvl="0" algn="l" defTabSz="466725">
            <a:lnSpc>
              <a:spcPct val="90000"/>
            </a:lnSpc>
            <a:spcBef>
              <a:spcPct val="0"/>
            </a:spcBef>
            <a:spcAft>
              <a:spcPct val="35000"/>
            </a:spcAft>
          </a:pPr>
          <a:r>
            <a:rPr lang="nl-NL" sz="1050" kern="1200" baseline="0" dirty="0" smtClean="0">
              <a:solidFill>
                <a:srgbClr val="271D6C"/>
              </a:solidFill>
              <a:latin typeface="Corbel"/>
              <a:ea typeface="+mn-ea"/>
              <a:cs typeface="+mn-cs"/>
            </a:rPr>
            <a:t>First L6S </a:t>
          </a:r>
          <a:r>
            <a:rPr lang="nl-NL" sz="1050" kern="1200" baseline="0" dirty="0" err="1" smtClean="0">
              <a:solidFill>
                <a:srgbClr val="271D6C"/>
              </a:solidFill>
              <a:latin typeface="Corbel"/>
              <a:ea typeface="+mn-ea"/>
              <a:cs typeface="+mn-cs"/>
            </a:rPr>
            <a:t>projects</a:t>
          </a:r>
          <a:endParaRPr lang="nl-NL" sz="1050" kern="1200" baseline="0" dirty="0" smtClean="0">
            <a:solidFill>
              <a:srgbClr val="271D6C"/>
            </a:solidFill>
            <a:latin typeface="Corbel"/>
            <a:ea typeface="+mn-ea"/>
            <a:cs typeface="+mn-cs"/>
          </a:endParaRPr>
        </a:p>
        <a:p>
          <a:pPr lvl="0" algn="l" defTabSz="466725">
            <a:lnSpc>
              <a:spcPct val="90000"/>
            </a:lnSpc>
            <a:spcBef>
              <a:spcPct val="0"/>
            </a:spcBef>
            <a:spcAft>
              <a:spcPct val="35000"/>
            </a:spcAft>
          </a:pPr>
          <a:r>
            <a:rPr lang="nl-NL" sz="1050" kern="1200" baseline="0" dirty="0" err="1" smtClean="0">
              <a:solidFill>
                <a:srgbClr val="271D6C"/>
              </a:solidFill>
              <a:latin typeface="Corbel"/>
              <a:ea typeface="+mn-ea"/>
              <a:cs typeface="+mn-cs"/>
            </a:rPr>
            <a:t>Champion</a:t>
          </a:r>
          <a:r>
            <a:rPr lang="nl-NL" sz="1050" kern="1200" baseline="0" dirty="0" smtClean="0">
              <a:solidFill>
                <a:srgbClr val="271D6C"/>
              </a:solidFill>
              <a:latin typeface="Corbel"/>
              <a:ea typeface="+mn-ea"/>
              <a:cs typeface="+mn-cs"/>
            </a:rPr>
            <a:t> training </a:t>
          </a:r>
          <a:r>
            <a:rPr lang="nl-NL" sz="1050" kern="1200" baseline="0" dirty="0" err="1" smtClean="0">
              <a:solidFill>
                <a:srgbClr val="271D6C"/>
              </a:solidFill>
              <a:latin typeface="Corbel"/>
              <a:ea typeface="+mn-ea"/>
              <a:cs typeface="+mn-cs"/>
            </a:rPr>
            <a:t>for</a:t>
          </a:r>
          <a:r>
            <a:rPr lang="nl-NL" sz="1050" kern="1200" baseline="0" dirty="0" smtClean="0">
              <a:solidFill>
                <a:srgbClr val="271D6C"/>
              </a:solidFill>
              <a:latin typeface="Corbel"/>
              <a:ea typeface="+mn-ea"/>
              <a:cs typeface="+mn-cs"/>
            </a:rPr>
            <a:t> </a:t>
          </a:r>
          <a:r>
            <a:rPr lang="nl-NL" sz="1050" kern="1200" baseline="0" dirty="0" err="1" smtClean="0">
              <a:solidFill>
                <a:srgbClr val="271D6C"/>
              </a:solidFill>
              <a:latin typeface="Corbel"/>
              <a:ea typeface="+mn-ea"/>
              <a:cs typeface="+mn-cs"/>
            </a:rPr>
            <a:t>all</a:t>
          </a:r>
          <a:r>
            <a:rPr lang="nl-NL" sz="1050" kern="1200" baseline="0" dirty="0" smtClean="0">
              <a:solidFill>
                <a:srgbClr val="271D6C"/>
              </a:solidFill>
              <a:latin typeface="Corbel"/>
              <a:ea typeface="+mn-ea"/>
              <a:cs typeface="+mn-cs"/>
            </a:rPr>
            <a:t> managers</a:t>
          </a:r>
          <a:endParaRPr lang="nl-NL" sz="1050" b="1" kern="1200" baseline="0" dirty="0" smtClean="0">
            <a:solidFill>
              <a:srgbClr val="271D6C"/>
            </a:solidFill>
            <a:latin typeface="Corbel"/>
            <a:ea typeface="+mn-ea"/>
            <a:cs typeface="+mn-cs"/>
          </a:endParaRPr>
        </a:p>
      </dsp:txBody>
      <dsp:txXfrm>
        <a:off x="1327575" y="2464848"/>
        <a:ext cx="914429" cy="1442567"/>
      </dsp:txXfrm>
    </dsp:sp>
    <dsp:sp modelId="{9BD2DA73-8F6A-4408-BC66-C11C77FDEA86}">
      <dsp:nvSpPr>
        <dsp:cNvPr id="0" name=""/>
        <dsp:cNvSpPr/>
      </dsp:nvSpPr>
      <dsp:spPr>
        <a:xfrm>
          <a:off x="2109798" y="1840309"/>
          <a:ext cx="264413" cy="264413"/>
        </a:xfrm>
        <a:prstGeom prst="ellipse">
          <a:avLst/>
        </a:prstGeom>
        <a:solidFill>
          <a:srgbClr val="00A1CD">
            <a:hueOff val="0"/>
            <a:satOff val="0"/>
            <a:lumOff val="0"/>
            <a:alphaOff val="0"/>
          </a:srgbClr>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sp>
    <dsp:sp modelId="{909C6EB5-714F-440C-8E8B-8396FABA67CC}">
      <dsp:nvSpPr>
        <dsp:cNvPr id="0" name=""/>
        <dsp:cNvSpPr/>
      </dsp:nvSpPr>
      <dsp:spPr>
        <a:xfrm>
          <a:off x="2242005" y="1972516"/>
          <a:ext cx="1063162" cy="19348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107" tIns="0" rIns="0" bIns="0" numCol="1" spcCol="1270" anchor="t" anchorCtr="0">
          <a:noAutofit/>
        </a:bodyPr>
        <a:lstStyle/>
        <a:p>
          <a:pPr lvl="0" algn="l" defTabSz="466725">
            <a:lnSpc>
              <a:spcPct val="90000"/>
            </a:lnSpc>
            <a:spcBef>
              <a:spcPct val="0"/>
            </a:spcBef>
            <a:spcAft>
              <a:spcPct val="35000"/>
            </a:spcAft>
          </a:pPr>
          <a:r>
            <a:rPr lang="nl-NL" sz="1050" b="1" kern="1200" baseline="0" dirty="0" smtClean="0">
              <a:solidFill>
                <a:srgbClr val="271D6C"/>
              </a:solidFill>
              <a:latin typeface="Corbel"/>
              <a:ea typeface="+mn-ea"/>
              <a:cs typeface="+mn-cs"/>
            </a:rPr>
            <a:t>2015</a:t>
          </a:r>
        </a:p>
        <a:p>
          <a:pPr lvl="0" algn="l" defTabSz="466725">
            <a:lnSpc>
              <a:spcPct val="90000"/>
            </a:lnSpc>
            <a:spcBef>
              <a:spcPct val="0"/>
            </a:spcBef>
            <a:spcAft>
              <a:spcPct val="35000"/>
            </a:spcAft>
          </a:pPr>
          <a:r>
            <a:rPr lang="nl-NL" sz="1050" kern="1200" baseline="0" dirty="0" err="1" smtClean="0">
              <a:solidFill>
                <a:srgbClr val="271D6C"/>
              </a:solidFill>
              <a:latin typeface="Corbel"/>
              <a:ea typeface="+mn-ea"/>
              <a:cs typeface="+mn-cs"/>
            </a:rPr>
            <a:t>GB’s</a:t>
          </a:r>
          <a:r>
            <a:rPr lang="nl-NL" sz="1050" kern="1200" baseline="0" dirty="0" smtClean="0">
              <a:solidFill>
                <a:srgbClr val="271D6C"/>
              </a:solidFill>
              <a:latin typeface="Corbel"/>
              <a:ea typeface="+mn-ea"/>
              <a:cs typeface="+mn-cs"/>
            </a:rPr>
            <a:t> </a:t>
          </a:r>
          <a:r>
            <a:rPr lang="nl-NL" sz="1050" kern="1200" baseline="0" dirty="0" err="1" smtClean="0">
              <a:solidFill>
                <a:srgbClr val="271D6C"/>
              </a:solidFill>
              <a:latin typeface="Corbel"/>
              <a:ea typeface="+mn-ea"/>
              <a:cs typeface="+mn-cs"/>
            </a:rPr>
            <a:t>trained</a:t>
          </a:r>
          <a:r>
            <a:rPr lang="nl-NL" sz="1050" kern="1200" baseline="0" dirty="0" smtClean="0">
              <a:solidFill>
                <a:srgbClr val="271D6C"/>
              </a:solidFill>
              <a:latin typeface="Corbel"/>
              <a:ea typeface="+mn-ea"/>
              <a:cs typeface="+mn-cs"/>
            </a:rPr>
            <a:t> + L6S </a:t>
          </a:r>
          <a:r>
            <a:rPr lang="nl-NL" sz="1050" kern="1200" baseline="0" dirty="0" err="1" smtClean="0">
              <a:solidFill>
                <a:srgbClr val="271D6C"/>
              </a:solidFill>
              <a:latin typeface="Corbel"/>
              <a:ea typeface="+mn-ea"/>
              <a:cs typeface="+mn-cs"/>
            </a:rPr>
            <a:t>improvement</a:t>
          </a:r>
          <a:r>
            <a:rPr lang="nl-NL" sz="1050" kern="1200" baseline="0" dirty="0" smtClean="0">
              <a:solidFill>
                <a:srgbClr val="271D6C"/>
              </a:solidFill>
              <a:latin typeface="Corbel"/>
              <a:ea typeface="+mn-ea"/>
              <a:cs typeface="+mn-cs"/>
            </a:rPr>
            <a:t> </a:t>
          </a:r>
          <a:r>
            <a:rPr lang="nl-NL" sz="1050" kern="1200" baseline="0" dirty="0" err="1" smtClean="0">
              <a:solidFill>
                <a:srgbClr val="271D6C"/>
              </a:solidFill>
              <a:latin typeface="Corbel"/>
              <a:ea typeface="+mn-ea"/>
              <a:cs typeface="+mn-cs"/>
            </a:rPr>
            <a:t>projects</a:t>
          </a:r>
          <a:endParaRPr lang="nl-NL" sz="1050" kern="1200" baseline="0" dirty="0" smtClean="0">
            <a:solidFill>
              <a:srgbClr val="271D6C"/>
            </a:solidFill>
            <a:latin typeface="Corbel"/>
            <a:ea typeface="+mn-ea"/>
            <a:cs typeface="+mn-cs"/>
          </a:endParaRPr>
        </a:p>
        <a:p>
          <a:pPr lvl="0" algn="l" defTabSz="466725">
            <a:lnSpc>
              <a:spcPct val="90000"/>
            </a:lnSpc>
            <a:spcBef>
              <a:spcPct val="0"/>
            </a:spcBef>
            <a:spcAft>
              <a:spcPct val="35000"/>
            </a:spcAft>
          </a:pPr>
          <a:r>
            <a:rPr lang="nl-NL" sz="1050" kern="1200" baseline="0" dirty="0" smtClean="0">
              <a:solidFill>
                <a:srgbClr val="271D6C"/>
              </a:solidFill>
              <a:latin typeface="Corbel"/>
              <a:ea typeface="+mn-ea"/>
              <a:cs typeface="+mn-cs"/>
            </a:rPr>
            <a:t>Start Lean </a:t>
          </a:r>
          <a:r>
            <a:rPr lang="nl-NL" sz="1050" kern="1200" baseline="0" dirty="0" err="1" smtClean="0">
              <a:solidFill>
                <a:srgbClr val="271D6C"/>
              </a:solidFill>
              <a:latin typeface="Corbel"/>
              <a:ea typeface="+mn-ea"/>
              <a:cs typeface="+mn-cs"/>
            </a:rPr>
            <a:t>deployment</a:t>
          </a:r>
          <a:r>
            <a:rPr lang="nl-NL" sz="1050" kern="1200" baseline="0" dirty="0" smtClean="0">
              <a:solidFill>
                <a:srgbClr val="271D6C"/>
              </a:solidFill>
              <a:latin typeface="Corbel"/>
              <a:ea typeface="+mn-ea"/>
              <a:cs typeface="+mn-cs"/>
            </a:rPr>
            <a:t> </a:t>
          </a:r>
        </a:p>
        <a:p>
          <a:pPr lvl="0" algn="l" defTabSz="466725">
            <a:lnSpc>
              <a:spcPct val="90000"/>
            </a:lnSpc>
            <a:spcBef>
              <a:spcPct val="0"/>
            </a:spcBef>
            <a:spcAft>
              <a:spcPct val="35000"/>
            </a:spcAft>
          </a:pPr>
          <a:r>
            <a:rPr lang="nl-NL" sz="1050" kern="1200" baseline="0" dirty="0" smtClean="0">
              <a:solidFill>
                <a:srgbClr val="271D6C"/>
              </a:solidFill>
              <a:latin typeface="Corbel"/>
              <a:ea typeface="+mn-ea"/>
              <a:cs typeface="+mn-cs"/>
            </a:rPr>
            <a:t>Start BB team</a:t>
          </a:r>
        </a:p>
        <a:p>
          <a:pPr lvl="0" algn="l" defTabSz="466725">
            <a:lnSpc>
              <a:spcPct val="90000"/>
            </a:lnSpc>
            <a:spcBef>
              <a:spcPct val="0"/>
            </a:spcBef>
            <a:spcAft>
              <a:spcPct val="35000"/>
            </a:spcAft>
          </a:pPr>
          <a:r>
            <a:rPr lang="nl-NL" sz="1050" kern="1200" baseline="0" dirty="0" err="1" smtClean="0">
              <a:solidFill>
                <a:srgbClr val="271D6C"/>
              </a:solidFill>
              <a:latin typeface="Corbel"/>
              <a:ea typeface="+mn-ea"/>
              <a:cs typeface="+mn-cs"/>
            </a:rPr>
            <a:t>Own</a:t>
          </a:r>
          <a:r>
            <a:rPr lang="nl-NL" sz="1050" kern="1200" baseline="0" dirty="0" smtClean="0">
              <a:solidFill>
                <a:srgbClr val="271D6C"/>
              </a:solidFill>
              <a:latin typeface="Corbel"/>
              <a:ea typeface="+mn-ea"/>
              <a:cs typeface="+mn-cs"/>
            </a:rPr>
            <a:t> OB training</a:t>
          </a:r>
        </a:p>
        <a:p>
          <a:pPr lvl="0" algn="l" defTabSz="466725">
            <a:lnSpc>
              <a:spcPct val="90000"/>
            </a:lnSpc>
            <a:spcBef>
              <a:spcPct val="0"/>
            </a:spcBef>
            <a:spcAft>
              <a:spcPct val="35000"/>
            </a:spcAft>
          </a:pPr>
          <a:r>
            <a:rPr lang="nl-NL" sz="1050" kern="1200" baseline="0" dirty="0" smtClean="0">
              <a:solidFill>
                <a:srgbClr val="271D6C"/>
              </a:solidFill>
              <a:latin typeface="Corbel"/>
              <a:ea typeface="+mn-ea"/>
              <a:cs typeface="+mn-cs"/>
            </a:rPr>
            <a:t>Pilot Lean </a:t>
          </a:r>
          <a:r>
            <a:rPr lang="nl-NL" sz="1050" kern="1200" baseline="0" dirty="0" err="1" smtClean="0">
              <a:solidFill>
                <a:srgbClr val="271D6C"/>
              </a:solidFill>
              <a:latin typeface="Corbel"/>
              <a:ea typeface="+mn-ea"/>
              <a:cs typeface="+mn-cs"/>
            </a:rPr>
            <a:t>Operational</a:t>
          </a:r>
          <a:r>
            <a:rPr lang="nl-NL" sz="1050" kern="1200" baseline="0" dirty="0" smtClean="0">
              <a:solidFill>
                <a:srgbClr val="271D6C"/>
              </a:solidFill>
              <a:latin typeface="Corbel"/>
              <a:ea typeface="+mn-ea"/>
              <a:cs typeface="+mn-cs"/>
            </a:rPr>
            <a:t> Management</a:t>
          </a:r>
        </a:p>
      </dsp:txBody>
      <dsp:txXfrm>
        <a:off x="2242005" y="1972516"/>
        <a:ext cx="1063162" cy="1934899"/>
      </dsp:txXfrm>
    </dsp:sp>
    <dsp:sp modelId="{7450A5A3-D68A-496A-8FB2-E4875D7A251B}">
      <dsp:nvSpPr>
        <dsp:cNvPr id="0" name=""/>
        <dsp:cNvSpPr/>
      </dsp:nvSpPr>
      <dsp:spPr>
        <a:xfrm>
          <a:off x="3134400" y="1429918"/>
          <a:ext cx="341533" cy="341533"/>
        </a:xfrm>
        <a:prstGeom prst="ellipse">
          <a:avLst/>
        </a:prstGeom>
        <a:solidFill>
          <a:srgbClr val="00A1CD">
            <a:hueOff val="0"/>
            <a:satOff val="0"/>
            <a:lumOff val="0"/>
            <a:alphaOff val="0"/>
          </a:srgbClr>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sp>
    <dsp:sp modelId="{45218370-F700-4A71-B9B1-56623830A458}">
      <dsp:nvSpPr>
        <dsp:cNvPr id="0" name=""/>
        <dsp:cNvSpPr/>
      </dsp:nvSpPr>
      <dsp:spPr>
        <a:xfrm>
          <a:off x="3305167" y="1600684"/>
          <a:ext cx="1101722" cy="23067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0972" tIns="0" rIns="0" bIns="0" numCol="1" spcCol="1270" anchor="t" anchorCtr="0">
          <a:noAutofit/>
        </a:bodyPr>
        <a:lstStyle/>
        <a:p>
          <a:pPr lvl="0" algn="l" defTabSz="466725">
            <a:lnSpc>
              <a:spcPct val="90000"/>
            </a:lnSpc>
            <a:spcBef>
              <a:spcPct val="0"/>
            </a:spcBef>
            <a:spcAft>
              <a:spcPct val="35000"/>
            </a:spcAft>
          </a:pPr>
          <a:r>
            <a:rPr lang="nl-NL" sz="1050" b="1" i="0" kern="1200" baseline="0" dirty="0" smtClean="0">
              <a:solidFill>
                <a:srgbClr val="271D6C"/>
              </a:solidFill>
              <a:latin typeface="Corbel"/>
              <a:ea typeface="+mn-ea"/>
              <a:cs typeface="+mn-cs"/>
            </a:rPr>
            <a:t>2016</a:t>
          </a:r>
        </a:p>
        <a:p>
          <a:pPr lvl="0" algn="l" defTabSz="466725">
            <a:lnSpc>
              <a:spcPct val="90000"/>
            </a:lnSpc>
            <a:spcBef>
              <a:spcPct val="0"/>
            </a:spcBef>
            <a:spcAft>
              <a:spcPct val="35000"/>
            </a:spcAft>
          </a:pPr>
          <a:r>
            <a:rPr lang="nl-NL" sz="1050" i="0" kern="1200" baseline="0" dirty="0" err="1" smtClean="0">
              <a:solidFill>
                <a:srgbClr val="271D6C"/>
              </a:solidFill>
              <a:latin typeface="Corbel"/>
              <a:ea typeface="+mn-ea"/>
              <a:cs typeface="+mn-cs"/>
            </a:rPr>
            <a:t>GB’s</a:t>
          </a:r>
          <a:r>
            <a:rPr lang="nl-NL" sz="1050" i="0" kern="1200" baseline="0" dirty="0" smtClean="0">
              <a:solidFill>
                <a:srgbClr val="271D6C"/>
              </a:solidFill>
              <a:latin typeface="Corbel"/>
              <a:ea typeface="+mn-ea"/>
              <a:cs typeface="+mn-cs"/>
            </a:rPr>
            <a:t> </a:t>
          </a:r>
          <a:r>
            <a:rPr lang="nl-NL" sz="1050" i="0" kern="1200" baseline="0" dirty="0" err="1" smtClean="0">
              <a:solidFill>
                <a:srgbClr val="271D6C"/>
              </a:solidFill>
              <a:latin typeface="Corbel"/>
              <a:ea typeface="+mn-ea"/>
              <a:cs typeface="+mn-cs"/>
            </a:rPr>
            <a:t>trained</a:t>
          </a:r>
          <a:r>
            <a:rPr lang="nl-NL" sz="1050" i="0" kern="1200" baseline="0" dirty="0" smtClean="0">
              <a:solidFill>
                <a:srgbClr val="271D6C"/>
              </a:solidFill>
              <a:latin typeface="Corbel"/>
              <a:ea typeface="+mn-ea"/>
              <a:cs typeface="+mn-cs"/>
            </a:rPr>
            <a:t> + L6S </a:t>
          </a:r>
          <a:r>
            <a:rPr lang="nl-NL" sz="1050" i="0" kern="1200" baseline="0" dirty="0" err="1" smtClean="0">
              <a:solidFill>
                <a:srgbClr val="271D6C"/>
              </a:solidFill>
              <a:latin typeface="Corbel"/>
              <a:ea typeface="+mn-ea"/>
              <a:cs typeface="+mn-cs"/>
            </a:rPr>
            <a:t>improvement</a:t>
          </a:r>
          <a:r>
            <a:rPr lang="nl-NL" sz="1050" i="0" kern="1200" baseline="0" dirty="0" smtClean="0">
              <a:solidFill>
                <a:srgbClr val="271D6C"/>
              </a:solidFill>
              <a:latin typeface="Corbel"/>
              <a:ea typeface="+mn-ea"/>
              <a:cs typeface="+mn-cs"/>
            </a:rPr>
            <a:t> </a:t>
          </a:r>
          <a:r>
            <a:rPr lang="nl-NL" sz="1050" i="0" kern="1200" baseline="0" dirty="0" err="1" smtClean="0">
              <a:solidFill>
                <a:srgbClr val="271D6C"/>
              </a:solidFill>
              <a:latin typeface="Corbel"/>
              <a:ea typeface="+mn-ea"/>
              <a:cs typeface="+mn-cs"/>
            </a:rPr>
            <a:t>projects</a:t>
          </a:r>
          <a:endParaRPr lang="nl-NL" sz="1050" i="0" kern="1200" baseline="0" dirty="0" smtClean="0">
            <a:solidFill>
              <a:srgbClr val="271D6C"/>
            </a:solidFill>
            <a:latin typeface="Corbel"/>
            <a:ea typeface="+mn-ea"/>
            <a:cs typeface="+mn-cs"/>
          </a:endParaRPr>
        </a:p>
        <a:p>
          <a:pPr lvl="0" algn="l" defTabSz="466725">
            <a:lnSpc>
              <a:spcPct val="90000"/>
            </a:lnSpc>
            <a:spcBef>
              <a:spcPct val="0"/>
            </a:spcBef>
            <a:spcAft>
              <a:spcPct val="35000"/>
            </a:spcAft>
          </a:pPr>
          <a:r>
            <a:rPr lang="nl-NL" sz="1050" i="0" kern="1200" baseline="0" dirty="0" smtClean="0">
              <a:solidFill>
                <a:srgbClr val="271D6C"/>
              </a:solidFill>
              <a:latin typeface="Corbel"/>
              <a:ea typeface="+mn-ea"/>
              <a:cs typeface="+mn-cs"/>
            </a:rPr>
            <a:t>Start CBS-</a:t>
          </a:r>
          <a:r>
            <a:rPr lang="nl-NL" sz="1050" i="0" kern="1200" baseline="0" dirty="0" err="1" smtClean="0">
              <a:solidFill>
                <a:srgbClr val="271D6C"/>
              </a:solidFill>
              <a:latin typeface="Corbel"/>
              <a:ea typeface="+mn-ea"/>
              <a:cs typeface="+mn-cs"/>
            </a:rPr>
            <a:t>comprehensive</a:t>
          </a:r>
          <a:r>
            <a:rPr lang="nl-NL" sz="1050" i="0" kern="1200" baseline="0" dirty="0" smtClean="0">
              <a:solidFill>
                <a:srgbClr val="271D6C"/>
              </a:solidFill>
              <a:latin typeface="Corbel"/>
              <a:ea typeface="+mn-ea"/>
              <a:cs typeface="+mn-cs"/>
            </a:rPr>
            <a:t> </a:t>
          </a:r>
          <a:r>
            <a:rPr lang="nl-NL" sz="1050" i="0" kern="1200" baseline="0" dirty="0" err="1" smtClean="0">
              <a:solidFill>
                <a:srgbClr val="271D6C"/>
              </a:solidFill>
              <a:latin typeface="Corbel"/>
              <a:ea typeface="+mn-ea"/>
              <a:cs typeface="+mn-cs"/>
            </a:rPr>
            <a:t>rollout</a:t>
          </a:r>
          <a:r>
            <a:rPr lang="nl-NL" sz="1050" i="0" kern="1200" baseline="0" dirty="0" smtClean="0">
              <a:solidFill>
                <a:srgbClr val="271D6C"/>
              </a:solidFill>
              <a:latin typeface="Corbel"/>
              <a:ea typeface="+mn-ea"/>
              <a:cs typeface="+mn-cs"/>
            </a:rPr>
            <a:t> Lean </a:t>
          </a:r>
          <a:r>
            <a:rPr lang="nl-NL" sz="1050" i="0" kern="1200" baseline="0" dirty="0" err="1" smtClean="0">
              <a:solidFill>
                <a:srgbClr val="271D6C"/>
              </a:solidFill>
              <a:latin typeface="Corbel"/>
              <a:ea typeface="+mn-ea"/>
              <a:cs typeface="+mn-cs"/>
            </a:rPr>
            <a:t>Operational</a:t>
          </a:r>
          <a:r>
            <a:rPr lang="nl-NL" sz="1050" i="0" kern="1200" baseline="0" dirty="0" smtClean="0">
              <a:solidFill>
                <a:srgbClr val="271D6C"/>
              </a:solidFill>
              <a:latin typeface="Corbel"/>
              <a:ea typeface="+mn-ea"/>
              <a:cs typeface="+mn-cs"/>
            </a:rPr>
            <a:t> Management</a:t>
          </a:r>
        </a:p>
        <a:p>
          <a:pPr lvl="0" algn="l" defTabSz="466725">
            <a:lnSpc>
              <a:spcPct val="90000"/>
            </a:lnSpc>
            <a:spcBef>
              <a:spcPct val="0"/>
            </a:spcBef>
            <a:spcAft>
              <a:spcPct val="35000"/>
            </a:spcAft>
          </a:pPr>
          <a:r>
            <a:rPr lang="nl-NL" sz="1050" i="0" kern="1200" baseline="0" dirty="0" smtClean="0">
              <a:solidFill>
                <a:srgbClr val="271D6C"/>
              </a:solidFill>
              <a:latin typeface="Corbel"/>
              <a:ea typeface="+mn-ea"/>
              <a:cs typeface="+mn-cs"/>
            </a:rPr>
            <a:t>X-matrix  </a:t>
          </a:r>
          <a:r>
            <a:rPr lang="nl-NL" sz="1050" i="0" kern="1200" baseline="0" dirty="0" err="1" smtClean="0">
              <a:solidFill>
                <a:srgbClr val="271D6C"/>
              </a:solidFill>
              <a:latin typeface="Corbel"/>
              <a:ea typeface="+mn-ea"/>
              <a:cs typeface="+mn-cs"/>
            </a:rPr>
            <a:t>with</a:t>
          </a:r>
          <a:r>
            <a:rPr lang="nl-NL" sz="1050" i="0" kern="1200" baseline="0" dirty="0" smtClean="0">
              <a:solidFill>
                <a:srgbClr val="271D6C"/>
              </a:solidFill>
              <a:latin typeface="Corbel"/>
              <a:ea typeface="+mn-ea"/>
              <a:cs typeface="+mn-cs"/>
            </a:rPr>
            <a:t> </a:t>
          </a:r>
          <a:r>
            <a:rPr lang="nl-NL" sz="1050" i="0" kern="1200" baseline="0" dirty="0" err="1" smtClean="0">
              <a:solidFill>
                <a:srgbClr val="271D6C"/>
              </a:solidFill>
              <a:latin typeface="Corbel"/>
              <a:ea typeface="+mn-ea"/>
              <a:cs typeface="+mn-cs"/>
            </a:rPr>
            <a:t>several</a:t>
          </a:r>
          <a:r>
            <a:rPr lang="nl-NL" sz="1050" i="0" kern="1200" baseline="0" dirty="0" smtClean="0">
              <a:solidFill>
                <a:srgbClr val="271D6C"/>
              </a:solidFill>
              <a:latin typeface="Corbel"/>
              <a:ea typeface="+mn-ea"/>
              <a:cs typeface="+mn-cs"/>
            </a:rPr>
            <a:t> </a:t>
          </a:r>
          <a:r>
            <a:rPr lang="nl-NL" sz="1050" i="0" kern="1200" baseline="0" dirty="0" err="1" smtClean="0">
              <a:solidFill>
                <a:srgbClr val="271D6C"/>
              </a:solidFill>
              <a:latin typeface="Corbel"/>
              <a:ea typeface="+mn-ea"/>
              <a:cs typeface="+mn-cs"/>
            </a:rPr>
            <a:t>departments</a:t>
          </a:r>
          <a:endParaRPr lang="nl-NL" sz="1050" i="0" kern="1200" baseline="0" dirty="0" smtClean="0">
            <a:solidFill>
              <a:srgbClr val="271D6C"/>
            </a:solidFill>
            <a:latin typeface="Corbel"/>
            <a:ea typeface="+mn-ea"/>
            <a:cs typeface="+mn-cs"/>
          </a:endParaRPr>
        </a:p>
      </dsp:txBody>
      <dsp:txXfrm>
        <a:off x="3305167" y="1600684"/>
        <a:ext cx="1101722" cy="2306731"/>
      </dsp:txXfrm>
    </dsp:sp>
    <dsp:sp modelId="{2E09C91B-F645-4F52-92DB-174108D2595C}">
      <dsp:nvSpPr>
        <dsp:cNvPr id="0" name=""/>
        <dsp:cNvSpPr/>
      </dsp:nvSpPr>
      <dsp:spPr>
        <a:xfrm>
          <a:off x="4189299" y="1155864"/>
          <a:ext cx="435180" cy="435180"/>
        </a:xfrm>
        <a:prstGeom prst="ellipse">
          <a:avLst/>
        </a:prstGeom>
        <a:solidFill>
          <a:srgbClr val="00A1CD">
            <a:hueOff val="0"/>
            <a:satOff val="0"/>
            <a:lumOff val="0"/>
            <a:alphaOff val="0"/>
          </a:srgbClr>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sp>
    <dsp:sp modelId="{DAB6FDC3-3A8B-4976-9384-ACE9000B525D}">
      <dsp:nvSpPr>
        <dsp:cNvPr id="0" name=""/>
        <dsp:cNvSpPr/>
      </dsp:nvSpPr>
      <dsp:spPr>
        <a:xfrm>
          <a:off x="4425817" y="1382602"/>
          <a:ext cx="1082794" cy="25339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0593" tIns="0" rIns="0" bIns="0" numCol="1" spcCol="1270" anchor="t" anchorCtr="0">
          <a:noAutofit/>
        </a:bodyPr>
        <a:lstStyle/>
        <a:p>
          <a:pPr lvl="0" algn="l" defTabSz="466725">
            <a:lnSpc>
              <a:spcPct val="100000"/>
            </a:lnSpc>
            <a:spcBef>
              <a:spcPct val="0"/>
            </a:spcBef>
            <a:spcAft>
              <a:spcPct val="35000"/>
            </a:spcAft>
          </a:pPr>
          <a:r>
            <a:rPr lang="nl-NL" sz="1050" b="1" kern="1200" baseline="0" dirty="0" smtClean="0">
              <a:solidFill>
                <a:srgbClr val="271D6C"/>
              </a:solidFill>
              <a:latin typeface="Corbel"/>
              <a:ea typeface="+mn-ea"/>
              <a:cs typeface="+mn-cs"/>
            </a:rPr>
            <a:t>2018</a:t>
          </a:r>
          <a:r>
            <a:rPr lang="nl-NL" sz="1050" kern="1200" baseline="0" dirty="0" smtClean="0">
              <a:solidFill>
                <a:srgbClr val="271D6C"/>
              </a:solidFill>
              <a:latin typeface="Corbel"/>
              <a:ea typeface="+mn-ea"/>
              <a:cs typeface="+mn-cs"/>
            </a:rPr>
            <a:t/>
          </a:r>
          <a:br>
            <a:rPr lang="nl-NL" sz="1050" kern="1200" baseline="0" dirty="0" smtClean="0">
              <a:solidFill>
                <a:srgbClr val="271D6C"/>
              </a:solidFill>
              <a:latin typeface="Corbel"/>
              <a:ea typeface="+mn-ea"/>
              <a:cs typeface="+mn-cs"/>
            </a:rPr>
          </a:br>
          <a:r>
            <a:rPr lang="nl-NL" sz="1050" kern="1200" baseline="0" dirty="0" smtClean="0">
              <a:solidFill>
                <a:srgbClr val="271D6C"/>
              </a:solidFill>
              <a:latin typeface="Corbel"/>
              <a:ea typeface="+mn-ea"/>
              <a:cs typeface="+mn-cs"/>
            </a:rPr>
            <a:t>460+ </a:t>
          </a:r>
          <a:r>
            <a:rPr lang="nl-NL" sz="1050" kern="1200" baseline="0" dirty="0" err="1" smtClean="0">
              <a:solidFill>
                <a:srgbClr val="271D6C"/>
              </a:solidFill>
              <a:latin typeface="Corbel"/>
              <a:ea typeface="+mn-ea"/>
              <a:cs typeface="+mn-cs"/>
            </a:rPr>
            <a:t>OB’s</a:t>
          </a:r>
          <a:endParaRPr lang="nl-NL" sz="1050" kern="1200" baseline="0" dirty="0" smtClean="0">
            <a:solidFill>
              <a:srgbClr val="271D6C"/>
            </a:solidFill>
            <a:latin typeface="Corbel"/>
            <a:ea typeface="+mn-ea"/>
            <a:cs typeface="+mn-cs"/>
          </a:endParaRPr>
        </a:p>
        <a:p>
          <a:pPr lvl="0" algn="l" defTabSz="466725">
            <a:lnSpc>
              <a:spcPct val="100000"/>
            </a:lnSpc>
            <a:spcBef>
              <a:spcPct val="0"/>
            </a:spcBef>
            <a:spcAft>
              <a:spcPct val="35000"/>
            </a:spcAft>
          </a:pPr>
          <a:r>
            <a:rPr lang="nl-NL" sz="1050" kern="1200" baseline="0" dirty="0" smtClean="0">
              <a:solidFill>
                <a:srgbClr val="271D6C"/>
              </a:solidFill>
              <a:latin typeface="Corbel"/>
              <a:ea typeface="+mn-ea"/>
              <a:cs typeface="+mn-cs"/>
            </a:rPr>
            <a:t>160+ L6S </a:t>
          </a:r>
          <a:r>
            <a:rPr lang="nl-NL" sz="1050" kern="1200" baseline="0" dirty="0" err="1" smtClean="0">
              <a:solidFill>
                <a:srgbClr val="271D6C"/>
              </a:solidFill>
              <a:latin typeface="Corbel"/>
              <a:ea typeface="+mn-ea"/>
              <a:cs typeface="+mn-cs"/>
            </a:rPr>
            <a:t>projects</a:t>
          </a:r>
          <a:endParaRPr lang="nl-NL" sz="1050" kern="1200" baseline="0" dirty="0" smtClean="0">
            <a:solidFill>
              <a:srgbClr val="271D6C"/>
            </a:solidFill>
            <a:latin typeface="Corbel"/>
            <a:ea typeface="+mn-ea"/>
            <a:cs typeface="+mn-cs"/>
          </a:endParaRPr>
        </a:p>
        <a:p>
          <a:pPr lvl="0" algn="l" defTabSz="466725">
            <a:lnSpc>
              <a:spcPct val="100000"/>
            </a:lnSpc>
            <a:spcBef>
              <a:spcPct val="0"/>
            </a:spcBef>
            <a:spcAft>
              <a:spcPts val="600"/>
            </a:spcAft>
          </a:pPr>
          <a:r>
            <a:rPr lang="nl-NL" sz="1050" kern="1200" baseline="0" dirty="0" smtClean="0">
              <a:solidFill>
                <a:srgbClr val="271D6C"/>
              </a:solidFill>
              <a:latin typeface="Corbel"/>
              <a:ea typeface="+mn-ea"/>
              <a:cs typeface="+mn-cs"/>
            </a:rPr>
            <a:t>Lean </a:t>
          </a:r>
          <a:r>
            <a:rPr lang="nl-NL" sz="1050" kern="1200" baseline="0" dirty="0" err="1" smtClean="0">
              <a:solidFill>
                <a:srgbClr val="271D6C"/>
              </a:solidFill>
              <a:latin typeface="Corbel"/>
              <a:ea typeface="+mn-ea"/>
              <a:cs typeface="+mn-cs"/>
            </a:rPr>
            <a:t>Operational</a:t>
          </a:r>
          <a:r>
            <a:rPr lang="nl-NL" sz="1050" kern="1200" baseline="0" dirty="0" smtClean="0">
              <a:solidFill>
                <a:srgbClr val="271D6C"/>
              </a:solidFill>
              <a:latin typeface="Corbel"/>
              <a:ea typeface="+mn-ea"/>
              <a:cs typeface="+mn-cs"/>
            </a:rPr>
            <a:t> Management </a:t>
          </a:r>
          <a:r>
            <a:rPr lang="nl-NL" sz="1050" kern="1200" baseline="0" dirty="0" err="1" smtClean="0">
              <a:solidFill>
                <a:srgbClr val="271D6C"/>
              </a:solidFill>
              <a:latin typeface="Corbel"/>
              <a:ea typeface="+mn-ea"/>
              <a:cs typeface="+mn-cs"/>
            </a:rPr>
            <a:t>comprehensive</a:t>
          </a:r>
          <a:r>
            <a:rPr lang="nl-NL" sz="1050" kern="1200" baseline="0" dirty="0" smtClean="0">
              <a:solidFill>
                <a:srgbClr val="271D6C"/>
              </a:solidFill>
              <a:latin typeface="Corbel"/>
              <a:ea typeface="+mn-ea"/>
              <a:cs typeface="+mn-cs"/>
            </a:rPr>
            <a:t> </a:t>
          </a:r>
          <a:r>
            <a:rPr lang="nl-NL" sz="1050" kern="1200" baseline="0" dirty="0" err="1" smtClean="0">
              <a:solidFill>
                <a:srgbClr val="271D6C"/>
              </a:solidFill>
              <a:latin typeface="Corbel"/>
              <a:ea typeface="+mn-ea"/>
              <a:cs typeface="+mn-cs"/>
            </a:rPr>
            <a:t>rollout</a:t>
          </a:r>
          <a:r>
            <a:rPr lang="nl-NL" sz="1050" kern="1200" baseline="0" dirty="0" smtClean="0">
              <a:solidFill>
                <a:srgbClr val="271D6C"/>
              </a:solidFill>
              <a:latin typeface="Corbel"/>
              <a:ea typeface="+mn-ea"/>
              <a:cs typeface="+mn-cs"/>
            </a:rPr>
            <a:t> (1500+ employees) </a:t>
          </a:r>
        </a:p>
      </dsp:txBody>
      <dsp:txXfrm>
        <a:off x="4425817" y="1382602"/>
        <a:ext cx="1082794" cy="253396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71782B9-604A-4748-8D4A-55311D20A256}">
      <dsp:nvSpPr>
        <dsp:cNvPr id="0" name=""/>
        <dsp:cNvSpPr/>
      </dsp:nvSpPr>
      <dsp:spPr>
        <a:xfrm>
          <a:off x="0" y="293020"/>
          <a:ext cx="5108589" cy="3192868"/>
        </a:xfrm>
        <a:prstGeom prst="swooshArrow">
          <a:avLst>
            <a:gd name="adj1" fmla="val 25000"/>
            <a:gd name="adj2" fmla="val 25000"/>
          </a:avLst>
        </a:prstGeom>
        <a:solidFill>
          <a:srgbClr val="00A1CD">
            <a:tint val="40000"/>
            <a:hueOff val="0"/>
            <a:satOff val="0"/>
            <a:lumOff val="0"/>
            <a:alphaOff val="0"/>
          </a:srgbClr>
        </a:solidFill>
        <a:ln>
          <a:noFill/>
        </a:ln>
        <a:effectLst>
          <a:outerShdw blurRad="50800" dist="38100" dir="2700000" algn="tl" rotWithShape="0">
            <a:prstClr val="black">
              <a:alpha val="40000"/>
            </a:prstClr>
          </a:outerShdw>
        </a:effectLst>
      </dsp:spPr>
      <dsp:style>
        <a:lnRef idx="0">
          <a:scrgbClr r="0" g="0" b="0"/>
        </a:lnRef>
        <a:fillRef idx="1">
          <a:scrgbClr r="0" g="0" b="0"/>
        </a:fillRef>
        <a:effectRef idx="0">
          <a:scrgbClr r="0" g="0" b="0"/>
        </a:effectRef>
        <a:fontRef idx="minor"/>
      </dsp:style>
    </dsp:sp>
    <dsp:sp modelId="{597A8D8A-D3CA-434D-AEC6-1DC10A776717}">
      <dsp:nvSpPr>
        <dsp:cNvPr id="0" name=""/>
        <dsp:cNvSpPr/>
      </dsp:nvSpPr>
      <dsp:spPr>
        <a:xfrm>
          <a:off x="503196" y="2667237"/>
          <a:ext cx="117497" cy="117497"/>
        </a:xfrm>
        <a:prstGeom prst="ellipse">
          <a:avLst/>
        </a:prstGeom>
        <a:solidFill>
          <a:srgbClr val="00A1CD">
            <a:hueOff val="0"/>
            <a:satOff val="0"/>
            <a:lumOff val="0"/>
            <a:alphaOff val="0"/>
          </a:srgbClr>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sp>
    <dsp:sp modelId="{745B8D0A-ED07-4AAD-820A-E30F4FAA4DFA}">
      <dsp:nvSpPr>
        <dsp:cNvPr id="0" name=""/>
        <dsp:cNvSpPr/>
      </dsp:nvSpPr>
      <dsp:spPr>
        <a:xfrm>
          <a:off x="561944" y="2725985"/>
          <a:ext cx="669225" cy="7599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2260" tIns="0" rIns="0" bIns="0" numCol="1" spcCol="1270" anchor="t" anchorCtr="0">
          <a:noAutofit/>
        </a:bodyPr>
        <a:lstStyle/>
        <a:p>
          <a:pPr lvl="0" algn="l" defTabSz="466725">
            <a:lnSpc>
              <a:spcPct val="90000"/>
            </a:lnSpc>
            <a:spcBef>
              <a:spcPct val="0"/>
            </a:spcBef>
            <a:spcAft>
              <a:spcPct val="35000"/>
            </a:spcAft>
          </a:pPr>
          <a:r>
            <a:rPr lang="nl-NL" sz="1050" b="1" kern="1200" baseline="0" dirty="0" smtClean="0">
              <a:solidFill>
                <a:srgbClr val="FF0000"/>
              </a:solidFill>
              <a:latin typeface="Corbel"/>
              <a:ea typeface="+mn-ea"/>
              <a:cs typeface="+mn-cs"/>
            </a:rPr>
            <a:t>2019</a:t>
          </a:r>
        </a:p>
      </dsp:txBody>
      <dsp:txXfrm>
        <a:off x="561944" y="2725985"/>
        <a:ext cx="669225" cy="759902"/>
      </dsp:txXfrm>
    </dsp:sp>
    <dsp:sp modelId="{CB5CDF07-22E2-447F-AA0E-BE11726F86ED}">
      <dsp:nvSpPr>
        <dsp:cNvPr id="0" name=""/>
        <dsp:cNvSpPr/>
      </dsp:nvSpPr>
      <dsp:spPr>
        <a:xfrm>
          <a:off x="1139215" y="2056122"/>
          <a:ext cx="183909" cy="183909"/>
        </a:xfrm>
        <a:prstGeom prst="ellipse">
          <a:avLst/>
        </a:prstGeom>
        <a:solidFill>
          <a:srgbClr val="00A1CD">
            <a:hueOff val="0"/>
            <a:satOff val="0"/>
            <a:lumOff val="0"/>
            <a:alphaOff val="0"/>
          </a:srgbClr>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sp>
    <dsp:sp modelId="{31B45676-BBE9-4740-9EC7-0DFDA76CFBAD}">
      <dsp:nvSpPr>
        <dsp:cNvPr id="0" name=""/>
        <dsp:cNvSpPr/>
      </dsp:nvSpPr>
      <dsp:spPr>
        <a:xfrm>
          <a:off x="1231169" y="2148076"/>
          <a:ext cx="848025" cy="13378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7450" tIns="0" rIns="0" bIns="0" numCol="1" spcCol="1270" anchor="t" anchorCtr="0">
          <a:noAutofit/>
        </a:bodyPr>
        <a:lstStyle/>
        <a:p>
          <a:pPr lvl="0" algn="l" defTabSz="466725">
            <a:lnSpc>
              <a:spcPct val="90000"/>
            </a:lnSpc>
            <a:spcBef>
              <a:spcPct val="0"/>
            </a:spcBef>
            <a:spcAft>
              <a:spcPct val="35000"/>
            </a:spcAft>
          </a:pPr>
          <a:endParaRPr lang="nl-NL" sz="1050" b="1" kern="1200" baseline="0" dirty="0" smtClean="0">
            <a:solidFill>
              <a:srgbClr val="000000"/>
            </a:solidFill>
            <a:latin typeface="Corbel"/>
            <a:ea typeface="+mn-ea"/>
            <a:cs typeface="+mn-cs"/>
          </a:endParaRPr>
        </a:p>
      </dsp:txBody>
      <dsp:txXfrm>
        <a:off x="1231169" y="2148076"/>
        <a:ext cx="848025" cy="1337811"/>
      </dsp:txXfrm>
    </dsp:sp>
    <dsp:sp modelId="{9BD2DA73-8F6A-4408-BC66-C11C77FDEA86}">
      <dsp:nvSpPr>
        <dsp:cNvPr id="0" name=""/>
        <dsp:cNvSpPr/>
      </dsp:nvSpPr>
      <dsp:spPr>
        <a:xfrm>
          <a:off x="1956589" y="1568890"/>
          <a:ext cx="245212" cy="245212"/>
        </a:xfrm>
        <a:prstGeom prst="ellipse">
          <a:avLst/>
        </a:prstGeom>
        <a:solidFill>
          <a:srgbClr val="00A1CD">
            <a:hueOff val="0"/>
            <a:satOff val="0"/>
            <a:lumOff val="0"/>
            <a:alphaOff val="0"/>
          </a:srgbClr>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sp>
    <dsp:sp modelId="{909C6EB5-714F-440C-8E8B-8396FABA67CC}">
      <dsp:nvSpPr>
        <dsp:cNvPr id="0" name=""/>
        <dsp:cNvSpPr/>
      </dsp:nvSpPr>
      <dsp:spPr>
        <a:xfrm>
          <a:off x="2079195" y="1691496"/>
          <a:ext cx="985957" cy="17943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933" tIns="0" rIns="0" bIns="0" numCol="1" spcCol="1270" anchor="t" anchorCtr="0">
          <a:noAutofit/>
        </a:bodyPr>
        <a:lstStyle/>
        <a:p>
          <a:pPr lvl="0" algn="l" defTabSz="466725">
            <a:lnSpc>
              <a:spcPct val="90000"/>
            </a:lnSpc>
            <a:spcBef>
              <a:spcPct val="0"/>
            </a:spcBef>
            <a:spcAft>
              <a:spcPct val="35000"/>
            </a:spcAft>
          </a:pPr>
          <a:endParaRPr lang="nl-NL" sz="1050" kern="1200" baseline="0" dirty="0" smtClean="0">
            <a:solidFill>
              <a:srgbClr val="000000"/>
            </a:solidFill>
            <a:latin typeface="Corbel"/>
            <a:ea typeface="+mn-ea"/>
            <a:cs typeface="+mn-cs"/>
          </a:endParaRPr>
        </a:p>
      </dsp:txBody>
      <dsp:txXfrm>
        <a:off x="2079195" y="1691496"/>
        <a:ext cx="985957" cy="1794391"/>
      </dsp:txXfrm>
    </dsp:sp>
    <dsp:sp modelId="{7450A5A3-D68A-496A-8FB2-E4875D7A251B}">
      <dsp:nvSpPr>
        <dsp:cNvPr id="0" name=""/>
        <dsp:cNvSpPr/>
      </dsp:nvSpPr>
      <dsp:spPr>
        <a:xfrm>
          <a:off x="2906787" y="1188300"/>
          <a:ext cx="316732" cy="316732"/>
        </a:xfrm>
        <a:prstGeom prst="ellipse">
          <a:avLst/>
        </a:prstGeom>
        <a:solidFill>
          <a:srgbClr val="00A1CD">
            <a:hueOff val="0"/>
            <a:satOff val="0"/>
            <a:lumOff val="0"/>
            <a:alphaOff val="0"/>
          </a:srgbClr>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sp>
    <dsp:sp modelId="{45218370-F700-4A71-B9B1-56623830A458}">
      <dsp:nvSpPr>
        <dsp:cNvPr id="0" name=""/>
        <dsp:cNvSpPr/>
      </dsp:nvSpPr>
      <dsp:spPr>
        <a:xfrm>
          <a:off x="3065153" y="1346666"/>
          <a:ext cx="1021717" cy="21392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830" tIns="0" rIns="0" bIns="0" numCol="1" spcCol="1270" anchor="t" anchorCtr="0">
          <a:noAutofit/>
        </a:bodyPr>
        <a:lstStyle/>
        <a:p>
          <a:pPr lvl="0" algn="l" defTabSz="466725">
            <a:lnSpc>
              <a:spcPct val="90000"/>
            </a:lnSpc>
            <a:spcBef>
              <a:spcPct val="0"/>
            </a:spcBef>
            <a:spcAft>
              <a:spcPct val="35000"/>
            </a:spcAft>
          </a:pPr>
          <a:endParaRPr lang="nl-NL" sz="1050" i="0" kern="1200" baseline="0" dirty="0" smtClean="0">
            <a:solidFill>
              <a:srgbClr val="FF0000"/>
            </a:solidFill>
            <a:latin typeface="Corbel"/>
            <a:ea typeface="+mn-ea"/>
            <a:cs typeface="+mn-cs"/>
          </a:endParaRPr>
        </a:p>
      </dsp:txBody>
      <dsp:txXfrm>
        <a:off x="3065153" y="1346666"/>
        <a:ext cx="1021717" cy="2139221"/>
      </dsp:txXfrm>
    </dsp:sp>
    <dsp:sp modelId="{2E09C91B-F645-4F52-92DB-174108D2595C}">
      <dsp:nvSpPr>
        <dsp:cNvPr id="0" name=""/>
        <dsp:cNvSpPr/>
      </dsp:nvSpPr>
      <dsp:spPr>
        <a:xfrm>
          <a:off x="3885081" y="934148"/>
          <a:ext cx="403578" cy="403578"/>
        </a:xfrm>
        <a:prstGeom prst="ellipse">
          <a:avLst/>
        </a:prstGeom>
        <a:solidFill>
          <a:srgbClr val="00A1CD">
            <a:hueOff val="0"/>
            <a:satOff val="0"/>
            <a:lumOff val="0"/>
            <a:alphaOff val="0"/>
          </a:srgbClr>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sp>
    <dsp:sp modelId="{DAB6FDC3-3A8B-4976-9384-ACE9000B525D}">
      <dsp:nvSpPr>
        <dsp:cNvPr id="0" name=""/>
        <dsp:cNvSpPr/>
      </dsp:nvSpPr>
      <dsp:spPr>
        <a:xfrm>
          <a:off x="4104424" y="1144420"/>
          <a:ext cx="1004164" cy="23499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3848" tIns="0" rIns="0" bIns="0" numCol="1" spcCol="1270" anchor="t" anchorCtr="0">
          <a:noAutofit/>
        </a:bodyPr>
        <a:lstStyle/>
        <a:p>
          <a:pPr lvl="0" algn="l" defTabSz="466725">
            <a:lnSpc>
              <a:spcPct val="100000"/>
            </a:lnSpc>
            <a:spcBef>
              <a:spcPct val="0"/>
            </a:spcBef>
            <a:spcAft>
              <a:spcPct val="35000"/>
            </a:spcAft>
          </a:pPr>
          <a:r>
            <a:rPr lang="nl-NL" sz="1050" kern="1200" baseline="0" dirty="0" smtClean="0">
              <a:solidFill>
                <a:srgbClr val="000000"/>
              </a:solidFill>
              <a:latin typeface="Corbel"/>
              <a:ea typeface="+mn-ea"/>
              <a:cs typeface="+mn-cs"/>
            </a:rPr>
            <a:t> </a:t>
          </a:r>
        </a:p>
        <a:p>
          <a:pPr lvl="0" algn="l" defTabSz="466725">
            <a:lnSpc>
              <a:spcPct val="90000"/>
            </a:lnSpc>
            <a:spcBef>
              <a:spcPct val="0"/>
            </a:spcBef>
            <a:spcAft>
              <a:spcPct val="35000"/>
            </a:spcAft>
          </a:pPr>
          <a:endParaRPr lang="nl-NL" sz="1050" kern="1200" baseline="0" dirty="0" smtClean="0">
            <a:solidFill>
              <a:srgbClr val="000000"/>
            </a:solidFill>
            <a:latin typeface="Corbel"/>
            <a:ea typeface="+mn-ea"/>
            <a:cs typeface="+mn-cs"/>
          </a:endParaRPr>
        </a:p>
      </dsp:txBody>
      <dsp:txXfrm>
        <a:off x="4104424" y="1144420"/>
        <a:ext cx="1004164" cy="2349950"/>
      </dsp:txXfrm>
    </dsp:sp>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2.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963A025-B680-4046-800B-5A6B5AC6AF73}" type="datetimeFigureOut">
              <a:rPr lang="nl-NL" smtClean="0"/>
              <a:t>12-8-2019</a:t>
            </a:fld>
            <a:endParaRPr lang="nl-NL"/>
          </a:p>
        </p:txBody>
      </p:sp>
      <p:sp>
        <p:nvSpPr>
          <p:cNvPr id="4" name="Tijdelijke aanduiding voor dia-afbeelding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6" name="Tijdelijke aanduiding voor voettekst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43FEE08-4F1D-4773-84E0-0730640F7E20}" type="slidenum">
              <a:rPr lang="nl-NL" smtClean="0"/>
              <a:t>‹nr.›</a:t>
            </a:fld>
            <a:endParaRPr lang="nl-NL"/>
          </a:p>
        </p:txBody>
      </p:sp>
    </p:spTree>
    <p:extLst>
      <p:ext uri="{BB962C8B-B14F-4D97-AF65-F5344CB8AC3E}">
        <p14:creationId xmlns:p14="http://schemas.microsoft.com/office/powerpoint/2010/main" val="28233038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643FEE08-4F1D-4773-84E0-0730640F7E20}" type="slidenum">
              <a:rPr lang="nl-NL" smtClean="0"/>
              <a:t>1</a:t>
            </a:fld>
            <a:endParaRPr lang="nl-NL"/>
          </a:p>
        </p:txBody>
      </p:sp>
    </p:spTree>
    <p:extLst>
      <p:ext uri="{BB962C8B-B14F-4D97-AF65-F5344CB8AC3E}">
        <p14:creationId xmlns:p14="http://schemas.microsoft.com/office/powerpoint/2010/main" val="11797964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643FEE08-4F1D-4773-84E0-0730640F7E20}" type="slidenum">
              <a:rPr lang="nl-NL" smtClean="0"/>
              <a:t>10</a:t>
            </a:fld>
            <a:endParaRPr lang="nl-NL"/>
          </a:p>
        </p:txBody>
      </p:sp>
    </p:spTree>
    <p:extLst>
      <p:ext uri="{BB962C8B-B14F-4D97-AF65-F5344CB8AC3E}">
        <p14:creationId xmlns:p14="http://schemas.microsoft.com/office/powerpoint/2010/main" val="34067944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buFont typeface="Calibri" panose="020F0502020204030204" pitchFamily="34" charset="0"/>
              <a:buNone/>
            </a:pPr>
            <a:r>
              <a:rPr lang="nl-NL" b="1" dirty="0" err="1" smtClean="0">
                <a:solidFill>
                  <a:schemeClr val="tx1"/>
                </a:solidFill>
              </a:rPr>
              <a:t>Department</a:t>
            </a:r>
            <a:r>
              <a:rPr lang="nl-NL" b="1" dirty="0" smtClean="0">
                <a:solidFill>
                  <a:schemeClr val="tx1"/>
                </a:solidFill>
              </a:rPr>
              <a:t> Traffic </a:t>
            </a:r>
            <a:r>
              <a:rPr lang="nl-NL" b="1" dirty="0" err="1" smtClean="0">
                <a:solidFill>
                  <a:schemeClr val="tx1"/>
                </a:solidFill>
              </a:rPr>
              <a:t>and</a:t>
            </a:r>
            <a:r>
              <a:rPr lang="nl-NL" b="1" dirty="0" smtClean="0">
                <a:solidFill>
                  <a:schemeClr val="tx1"/>
                </a:solidFill>
              </a:rPr>
              <a:t> Transport </a:t>
            </a:r>
            <a:r>
              <a:rPr lang="nl-NL" b="1" dirty="0" err="1" smtClean="0">
                <a:solidFill>
                  <a:schemeClr val="tx1"/>
                </a:solidFill>
              </a:rPr>
              <a:t>Statistics</a:t>
            </a:r>
            <a:endParaRPr lang="nl-NL" b="1" dirty="0" smtClean="0">
              <a:solidFill>
                <a:schemeClr val="tx1"/>
              </a:solidFill>
            </a:endParaRPr>
          </a:p>
          <a:p>
            <a:pPr marL="0" indent="0">
              <a:buFont typeface="Calibri" panose="020F0502020204030204" pitchFamily="34" charset="0"/>
              <a:buNone/>
            </a:pPr>
            <a:endParaRPr lang="nl-NL" b="1" baseline="0" dirty="0" smtClean="0">
              <a:solidFill>
                <a:schemeClr val="tx1"/>
              </a:solidFill>
            </a:endParaRPr>
          </a:p>
          <a:p>
            <a:pPr marL="0" indent="0">
              <a:buFont typeface="Calibri" panose="020F0502020204030204" pitchFamily="34" charset="0"/>
              <a:buNone/>
            </a:pPr>
            <a:r>
              <a:rPr lang="nl-NL" b="0" baseline="0" dirty="0" smtClean="0">
                <a:solidFill>
                  <a:schemeClr val="tx1"/>
                </a:solidFill>
              </a:rPr>
              <a:t>The “</a:t>
            </a:r>
            <a:r>
              <a:rPr lang="nl-NL" b="0" baseline="0" dirty="0" err="1" smtClean="0">
                <a:solidFill>
                  <a:schemeClr val="tx1"/>
                </a:solidFill>
              </a:rPr>
              <a:t>Department</a:t>
            </a:r>
            <a:r>
              <a:rPr lang="nl-NL" b="0" baseline="0" dirty="0" smtClean="0">
                <a:solidFill>
                  <a:schemeClr val="tx1"/>
                </a:solidFill>
              </a:rPr>
              <a:t> Traffic </a:t>
            </a:r>
            <a:r>
              <a:rPr lang="nl-NL" b="0" baseline="0" dirty="0" err="1" smtClean="0">
                <a:solidFill>
                  <a:schemeClr val="tx1"/>
                </a:solidFill>
              </a:rPr>
              <a:t>and</a:t>
            </a:r>
            <a:r>
              <a:rPr lang="nl-NL" b="0" baseline="0" dirty="0" smtClean="0">
                <a:solidFill>
                  <a:schemeClr val="tx1"/>
                </a:solidFill>
              </a:rPr>
              <a:t> Transport </a:t>
            </a:r>
            <a:r>
              <a:rPr lang="nl-NL" b="0" baseline="0" dirty="0" err="1" smtClean="0">
                <a:solidFill>
                  <a:schemeClr val="tx1"/>
                </a:solidFill>
              </a:rPr>
              <a:t>Statistics</a:t>
            </a:r>
            <a:r>
              <a:rPr lang="nl-NL" b="0" baseline="0" dirty="0" smtClean="0">
                <a:solidFill>
                  <a:schemeClr val="tx1"/>
                </a:solidFill>
              </a:rPr>
              <a:t>” </a:t>
            </a:r>
            <a:r>
              <a:rPr lang="nl-NL" b="0" baseline="0" dirty="0" err="1" smtClean="0">
                <a:solidFill>
                  <a:schemeClr val="tx1"/>
                </a:solidFill>
              </a:rPr>
              <a:t>invited</a:t>
            </a:r>
            <a:r>
              <a:rPr lang="nl-NL" b="0" baseline="0" dirty="0" smtClean="0">
                <a:solidFill>
                  <a:schemeClr val="tx1"/>
                </a:solidFill>
              </a:rPr>
              <a:t> mid-2018 a Lean Six Sigma Black Belt </a:t>
            </a:r>
            <a:r>
              <a:rPr lang="nl-NL" b="0" baseline="0" dirty="0" err="1" smtClean="0">
                <a:solidFill>
                  <a:schemeClr val="tx1"/>
                </a:solidFill>
              </a:rPr>
              <a:t>to</a:t>
            </a:r>
            <a:r>
              <a:rPr lang="nl-NL" b="0" baseline="0" dirty="0" smtClean="0">
                <a:solidFill>
                  <a:schemeClr val="tx1"/>
                </a:solidFill>
              </a:rPr>
              <a:t> support </a:t>
            </a:r>
            <a:r>
              <a:rPr lang="nl-NL" b="0" baseline="0" dirty="0" err="1" smtClean="0">
                <a:solidFill>
                  <a:schemeClr val="tx1"/>
                </a:solidFill>
              </a:rPr>
              <a:t>one</a:t>
            </a:r>
            <a:r>
              <a:rPr lang="nl-NL" b="0" baseline="0" dirty="0" smtClean="0">
                <a:solidFill>
                  <a:schemeClr val="tx1"/>
                </a:solidFill>
              </a:rPr>
              <a:t> of </a:t>
            </a:r>
            <a:r>
              <a:rPr lang="nl-NL" b="0" baseline="0" dirty="0" err="1" smtClean="0">
                <a:solidFill>
                  <a:schemeClr val="tx1"/>
                </a:solidFill>
              </a:rPr>
              <a:t>their</a:t>
            </a:r>
            <a:r>
              <a:rPr lang="nl-NL" b="0" baseline="0" dirty="0" smtClean="0">
                <a:solidFill>
                  <a:schemeClr val="tx1"/>
                </a:solidFill>
              </a:rPr>
              <a:t> teams </a:t>
            </a:r>
            <a:r>
              <a:rPr lang="nl-NL" b="0" baseline="0" dirty="0" err="1" smtClean="0">
                <a:solidFill>
                  <a:schemeClr val="tx1"/>
                </a:solidFill>
              </a:rPr>
              <a:t>to</a:t>
            </a:r>
            <a:r>
              <a:rPr lang="nl-NL" b="0" baseline="0" dirty="0" smtClean="0">
                <a:solidFill>
                  <a:schemeClr val="tx1"/>
                </a:solidFill>
              </a:rPr>
              <a:t> </a:t>
            </a:r>
            <a:r>
              <a:rPr lang="nl-NL" b="0" baseline="0" dirty="0" err="1" smtClean="0">
                <a:solidFill>
                  <a:schemeClr val="tx1"/>
                </a:solidFill>
              </a:rPr>
              <a:t>work</a:t>
            </a:r>
            <a:r>
              <a:rPr lang="nl-NL" b="0" baseline="0" dirty="0" smtClean="0">
                <a:solidFill>
                  <a:schemeClr val="tx1"/>
                </a:solidFill>
              </a:rPr>
              <a:t>, as a team, </a:t>
            </a:r>
            <a:r>
              <a:rPr lang="nl-NL" b="0" baseline="0" dirty="0" err="1" smtClean="0">
                <a:solidFill>
                  <a:schemeClr val="tx1"/>
                </a:solidFill>
              </a:rPr>
              <a:t>towards</a:t>
            </a:r>
            <a:r>
              <a:rPr lang="nl-NL" b="0" baseline="0" dirty="0" smtClean="0">
                <a:solidFill>
                  <a:schemeClr val="tx1"/>
                </a:solidFill>
              </a:rPr>
              <a:t> </a:t>
            </a:r>
            <a:r>
              <a:rPr lang="nl-NL" b="0" baseline="0" dirty="0" err="1" smtClean="0">
                <a:solidFill>
                  <a:schemeClr val="tx1"/>
                </a:solidFill>
              </a:rPr>
              <a:t>their</a:t>
            </a:r>
            <a:r>
              <a:rPr lang="nl-NL" b="0" baseline="0" dirty="0" smtClean="0">
                <a:solidFill>
                  <a:schemeClr val="tx1"/>
                </a:solidFill>
              </a:rPr>
              <a:t> goal </a:t>
            </a:r>
            <a:r>
              <a:rPr lang="nl-NL" b="0" baseline="0" dirty="0" err="1" smtClean="0">
                <a:solidFill>
                  <a:schemeClr val="tx1"/>
                </a:solidFill>
              </a:rPr>
              <a:t>to</a:t>
            </a:r>
            <a:r>
              <a:rPr lang="nl-NL" b="0" baseline="0" dirty="0" smtClean="0">
                <a:solidFill>
                  <a:schemeClr val="tx1"/>
                </a:solidFill>
              </a:rPr>
              <a:t> </a:t>
            </a:r>
            <a:r>
              <a:rPr lang="nl-NL" b="0" baseline="0" dirty="0" err="1" smtClean="0">
                <a:solidFill>
                  <a:schemeClr val="tx1"/>
                </a:solidFill>
              </a:rPr>
              <a:t>achieve</a:t>
            </a:r>
            <a:r>
              <a:rPr lang="nl-NL" b="0" baseline="0" dirty="0" smtClean="0">
                <a:solidFill>
                  <a:schemeClr val="tx1"/>
                </a:solidFill>
              </a:rPr>
              <a:t> a new way of </a:t>
            </a:r>
            <a:r>
              <a:rPr lang="nl-NL" b="0" baseline="0" dirty="0" err="1" smtClean="0">
                <a:solidFill>
                  <a:schemeClr val="tx1"/>
                </a:solidFill>
              </a:rPr>
              <a:t>publishing</a:t>
            </a:r>
            <a:r>
              <a:rPr lang="nl-NL" b="0" baseline="0" dirty="0" smtClean="0">
                <a:solidFill>
                  <a:schemeClr val="tx1"/>
                </a:solidFill>
              </a:rPr>
              <a:t> </a:t>
            </a:r>
            <a:r>
              <a:rPr lang="nl-NL" b="0" baseline="0" dirty="0" err="1" smtClean="0">
                <a:solidFill>
                  <a:schemeClr val="tx1"/>
                </a:solidFill>
              </a:rPr>
              <a:t>and</a:t>
            </a:r>
            <a:r>
              <a:rPr lang="nl-NL" b="0" baseline="0" dirty="0" smtClean="0">
                <a:solidFill>
                  <a:schemeClr val="tx1"/>
                </a:solidFill>
              </a:rPr>
              <a:t> making output </a:t>
            </a:r>
            <a:r>
              <a:rPr lang="nl-NL" b="0" baseline="0" dirty="0" err="1" smtClean="0">
                <a:solidFill>
                  <a:schemeClr val="tx1"/>
                </a:solidFill>
              </a:rPr>
              <a:t>for</a:t>
            </a:r>
            <a:r>
              <a:rPr lang="nl-NL" b="0" baseline="0" dirty="0" smtClean="0">
                <a:solidFill>
                  <a:schemeClr val="tx1"/>
                </a:solidFill>
              </a:rPr>
              <a:t> </a:t>
            </a:r>
            <a:r>
              <a:rPr lang="nl-NL" b="0" baseline="0" dirty="0" err="1" smtClean="0">
                <a:solidFill>
                  <a:schemeClr val="tx1"/>
                </a:solidFill>
              </a:rPr>
              <a:t>across</a:t>
            </a:r>
            <a:r>
              <a:rPr lang="nl-NL" b="0" baseline="0" dirty="0" smtClean="0">
                <a:solidFill>
                  <a:schemeClr val="tx1"/>
                </a:solidFill>
              </a:rPr>
              <a:t> transport </a:t>
            </a:r>
            <a:r>
              <a:rPr lang="nl-NL" b="0" baseline="0" dirty="0" err="1" smtClean="0">
                <a:solidFill>
                  <a:schemeClr val="tx1"/>
                </a:solidFill>
              </a:rPr>
              <a:t>modality</a:t>
            </a:r>
            <a:r>
              <a:rPr lang="nl-NL" b="0" baseline="0" dirty="0" smtClean="0">
                <a:solidFill>
                  <a:schemeClr val="tx1"/>
                </a:solidFill>
              </a:rPr>
              <a:t> </a:t>
            </a:r>
            <a:r>
              <a:rPr lang="nl-NL" b="0" baseline="0" dirty="0" err="1" smtClean="0">
                <a:solidFill>
                  <a:schemeClr val="tx1"/>
                </a:solidFill>
              </a:rPr>
              <a:t>statistics</a:t>
            </a:r>
            <a:r>
              <a:rPr lang="nl-NL" b="0" baseline="0" dirty="0" smtClean="0">
                <a:solidFill>
                  <a:schemeClr val="tx1"/>
                </a:solidFill>
              </a:rPr>
              <a:t> in </a:t>
            </a:r>
            <a:r>
              <a:rPr lang="nl-NL" b="0" baseline="0" dirty="0" err="1" smtClean="0">
                <a:solidFill>
                  <a:schemeClr val="tx1"/>
                </a:solidFill>
              </a:rPr>
              <a:t>the</a:t>
            </a:r>
            <a:r>
              <a:rPr lang="nl-NL" b="0" baseline="0" dirty="0" smtClean="0">
                <a:solidFill>
                  <a:schemeClr val="tx1"/>
                </a:solidFill>
              </a:rPr>
              <a:t> </a:t>
            </a:r>
            <a:r>
              <a:rPr lang="nl-NL" b="0" baseline="0" dirty="0" err="1" smtClean="0">
                <a:solidFill>
                  <a:schemeClr val="tx1"/>
                </a:solidFill>
              </a:rPr>
              <a:t>future</a:t>
            </a:r>
            <a:r>
              <a:rPr lang="nl-NL" b="0" baseline="0" dirty="0" smtClean="0">
                <a:solidFill>
                  <a:schemeClr val="tx1"/>
                </a:solidFill>
              </a:rPr>
              <a:t>.</a:t>
            </a:r>
          </a:p>
          <a:p>
            <a:pPr marL="0" indent="0">
              <a:buFont typeface="Calibri" panose="020F0502020204030204" pitchFamily="34" charset="0"/>
              <a:buNone/>
            </a:pPr>
            <a:endParaRPr lang="nl-NL" b="0" baseline="0" dirty="0" smtClean="0">
              <a:solidFill>
                <a:schemeClr val="tx1"/>
              </a:solidFill>
            </a:endParaRPr>
          </a:p>
          <a:p>
            <a:pPr marL="0" indent="0">
              <a:buFont typeface="Calibri" panose="020F0502020204030204" pitchFamily="34" charset="0"/>
              <a:buNone/>
            </a:pPr>
            <a:r>
              <a:rPr lang="nl-NL" b="0" baseline="0" dirty="0" smtClean="0">
                <a:solidFill>
                  <a:schemeClr val="tx1"/>
                </a:solidFill>
              </a:rPr>
              <a:t>It was </a:t>
            </a:r>
            <a:r>
              <a:rPr lang="nl-NL" b="0" baseline="0" dirty="0" err="1" smtClean="0">
                <a:solidFill>
                  <a:schemeClr val="tx1"/>
                </a:solidFill>
              </a:rPr>
              <a:t>interesting</a:t>
            </a:r>
            <a:r>
              <a:rPr lang="nl-NL" b="0" baseline="0" dirty="0" smtClean="0">
                <a:solidFill>
                  <a:schemeClr val="tx1"/>
                </a:solidFill>
              </a:rPr>
              <a:t> </a:t>
            </a:r>
            <a:r>
              <a:rPr lang="nl-NL" b="0" baseline="0" dirty="0" err="1" smtClean="0">
                <a:solidFill>
                  <a:schemeClr val="tx1"/>
                </a:solidFill>
              </a:rPr>
              <a:t>to</a:t>
            </a:r>
            <a:r>
              <a:rPr lang="nl-NL" b="0" baseline="0" dirty="0" smtClean="0">
                <a:solidFill>
                  <a:schemeClr val="tx1"/>
                </a:solidFill>
              </a:rPr>
              <a:t> </a:t>
            </a:r>
            <a:r>
              <a:rPr lang="nl-NL" b="0" baseline="0" dirty="0" err="1" smtClean="0">
                <a:solidFill>
                  <a:schemeClr val="tx1"/>
                </a:solidFill>
              </a:rPr>
              <a:t>see</a:t>
            </a:r>
            <a:r>
              <a:rPr lang="nl-NL" b="0" baseline="0" dirty="0" smtClean="0">
                <a:solidFill>
                  <a:schemeClr val="tx1"/>
                </a:solidFill>
              </a:rPr>
              <a:t> </a:t>
            </a:r>
            <a:r>
              <a:rPr lang="nl-NL" b="0" baseline="0" dirty="0" err="1" smtClean="0">
                <a:solidFill>
                  <a:schemeClr val="tx1"/>
                </a:solidFill>
              </a:rPr>
              <a:t>the</a:t>
            </a:r>
            <a:r>
              <a:rPr lang="nl-NL" b="0" baseline="0" dirty="0" smtClean="0">
                <a:solidFill>
                  <a:schemeClr val="tx1"/>
                </a:solidFill>
              </a:rPr>
              <a:t> team </a:t>
            </a:r>
            <a:r>
              <a:rPr lang="nl-NL" b="0" baseline="0" dirty="0" err="1" smtClean="0">
                <a:solidFill>
                  <a:schemeClr val="tx1"/>
                </a:solidFill>
              </a:rPr>
              <a:t>developping</a:t>
            </a:r>
            <a:r>
              <a:rPr lang="nl-NL" b="0" baseline="0" dirty="0" smtClean="0">
                <a:solidFill>
                  <a:schemeClr val="tx1"/>
                </a:solidFill>
              </a:rPr>
              <a:t> </a:t>
            </a:r>
            <a:r>
              <a:rPr lang="nl-NL" b="0" baseline="0" dirty="0" err="1" smtClean="0">
                <a:solidFill>
                  <a:schemeClr val="tx1"/>
                </a:solidFill>
              </a:rPr>
              <a:t>gradually</a:t>
            </a:r>
            <a:r>
              <a:rPr lang="nl-NL" b="0" baseline="0" dirty="0" smtClean="0">
                <a:solidFill>
                  <a:schemeClr val="tx1"/>
                </a:solidFill>
              </a:rPr>
              <a:t> </a:t>
            </a:r>
            <a:r>
              <a:rPr lang="nl-NL" b="0" baseline="0" dirty="0" err="1" smtClean="0">
                <a:solidFill>
                  <a:schemeClr val="tx1"/>
                </a:solidFill>
              </a:rPr>
              <a:t>from</a:t>
            </a:r>
            <a:r>
              <a:rPr lang="nl-NL" b="0" baseline="0" dirty="0" smtClean="0">
                <a:solidFill>
                  <a:schemeClr val="tx1"/>
                </a:solidFill>
              </a:rPr>
              <a:t> </a:t>
            </a:r>
            <a:r>
              <a:rPr lang="nl-NL" b="0" baseline="0" dirty="0" err="1" smtClean="0">
                <a:solidFill>
                  <a:schemeClr val="tx1"/>
                </a:solidFill>
              </a:rPr>
              <a:t>hesitation</a:t>
            </a:r>
            <a:r>
              <a:rPr lang="nl-NL" b="0" baseline="0" dirty="0" smtClean="0">
                <a:solidFill>
                  <a:schemeClr val="tx1"/>
                </a:solidFill>
              </a:rPr>
              <a:t> </a:t>
            </a:r>
            <a:r>
              <a:rPr lang="nl-NL" b="0" baseline="0" dirty="0" err="1" smtClean="0">
                <a:solidFill>
                  <a:schemeClr val="tx1"/>
                </a:solidFill>
              </a:rPr>
              <a:t>to</a:t>
            </a:r>
            <a:r>
              <a:rPr lang="nl-NL" b="0" baseline="0" dirty="0" smtClean="0">
                <a:solidFill>
                  <a:schemeClr val="tx1"/>
                </a:solidFill>
              </a:rPr>
              <a:t> </a:t>
            </a:r>
            <a:r>
              <a:rPr lang="nl-NL" b="0" baseline="0" dirty="0" err="1" smtClean="0">
                <a:solidFill>
                  <a:schemeClr val="tx1"/>
                </a:solidFill>
              </a:rPr>
              <a:t>believe</a:t>
            </a:r>
            <a:r>
              <a:rPr lang="nl-NL" b="0" baseline="0" dirty="0" smtClean="0">
                <a:solidFill>
                  <a:schemeClr val="tx1"/>
                </a:solidFill>
              </a:rPr>
              <a:t> in </a:t>
            </a:r>
            <a:r>
              <a:rPr lang="nl-NL" b="0" baseline="0" dirty="0" err="1" smtClean="0">
                <a:solidFill>
                  <a:schemeClr val="tx1"/>
                </a:solidFill>
              </a:rPr>
              <a:t>the</a:t>
            </a:r>
            <a:r>
              <a:rPr lang="nl-NL" b="0" baseline="0" dirty="0" smtClean="0">
                <a:solidFill>
                  <a:schemeClr val="tx1"/>
                </a:solidFill>
              </a:rPr>
              <a:t> opportunity </a:t>
            </a:r>
            <a:r>
              <a:rPr lang="nl-NL" b="0" baseline="0" dirty="0" err="1" smtClean="0">
                <a:solidFill>
                  <a:schemeClr val="tx1"/>
                </a:solidFill>
              </a:rPr>
              <a:t>to</a:t>
            </a:r>
            <a:r>
              <a:rPr lang="nl-NL" b="0" baseline="0" dirty="0" smtClean="0">
                <a:solidFill>
                  <a:schemeClr val="tx1"/>
                </a:solidFill>
              </a:rPr>
              <a:t> </a:t>
            </a:r>
            <a:r>
              <a:rPr lang="nl-NL" b="0" baseline="0" dirty="0" err="1" smtClean="0">
                <a:solidFill>
                  <a:schemeClr val="tx1"/>
                </a:solidFill>
              </a:rPr>
              <a:t>achieve</a:t>
            </a:r>
            <a:r>
              <a:rPr lang="nl-NL" b="0" baseline="0" dirty="0" smtClean="0">
                <a:solidFill>
                  <a:schemeClr val="tx1"/>
                </a:solidFill>
              </a:rPr>
              <a:t> </a:t>
            </a:r>
            <a:r>
              <a:rPr lang="nl-NL" b="0" baseline="0" dirty="0" err="1" smtClean="0">
                <a:solidFill>
                  <a:schemeClr val="tx1"/>
                </a:solidFill>
              </a:rPr>
              <a:t>their</a:t>
            </a:r>
            <a:r>
              <a:rPr lang="nl-NL" b="0" baseline="0" dirty="0" smtClean="0">
                <a:solidFill>
                  <a:schemeClr val="tx1"/>
                </a:solidFill>
              </a:rPr>
              <a:t> goals, </a:t>
            </a:r>
            <a:r>
              <a:rPr lang="nl-NL" b="0" baseline="0" dirty="0" err="1" smtClean="0">
                <a:solidFill>
                  <a:schemeClr val="tx1"/>
                </a:solidFill>
              </a:rPr>
              <a:t>to</a:t>
            </a:r>
            <a:r>
              <a:rPr lang="nl-NL" b="0" baseline="0" dirty="0" smtClean="0">
                <a:solidFill>
                  <a:schemeClr val="tx1"/>
                </a:solidFill>
              </a:rPr>
              <a:t> take </a:t>
            </a:r>
            <a:r>
              <a:rPr lang="nl-NL" b="0" baseline="0" dirty="0" err="1" smtClean="0">
                <a:solidFill>
                  <a:schemeClr val="tx1"/>
                </a:solidFill>
              </a:rPr>
              <a:t>ownership</a:t>
            </a:r>
            <a:r>
              <a:rPr lang="nl-NL" b="0" baseline="0" dirty="0" smtClean="0">
                <a:solidFill>
                  <a:schemeClr val="tx1"/>
                </a:solidFill>
              </a:rPr>
              <a:t> </a:t>
            </a:r>
            <a:r>
              <a:rPr lang="nl-NL" b="0" baseline="0" dirty="0" err="1" smtClean="0">
                <a:solidFill>
                  <a:schemeClr val="tx1"/>
                </a:solidFill>
              </a:rPr>
              <a:t>and</a:t>
            </a:r>
            <a:r>
              <a:rPr lang="nl-NL" b="0" baseline="0" dirty="0" smtClean="0">
                <a:solidFill>
                  <a:schemeClr val="tx1"/>
                </a:solidFill>
              </a:rPr>
              <a:t> </a:t>
            </a:r>
            <a:r>
              <a:rPr lang="nl-NL" b="0" baseline="0" dirty="0" err="1" smtClean="0">
                <a:solidFill>
                  <a:schemeClr val="tx1"/>
                </a:solidFill>
              </a:rPr>
              <a:t>to</a:t>
            </a:r>
            <a:r>
              <a:rPr lang="nl-NL" b="0" baseline="0" dirty="0" smtClean="0">
                <a:solidFill>
                  <a:schemeClr val="tx1"/>
                </a:solidFill>
              </a:rPr>
              <a:t> </a:t>
            </a:r>
            <a:r>
              <a:rPr lang="nl-NL" b="0" baseline="0" dirty="0" err="1" smtClean="0">
                <a:solidFill>
                  <a:schemeClr val="tx1"/>
                </a:solidFill>
              </a:rPr>
              <a:t>execute</a:t>
            </a:r>
            <a:r>
              <a:rPr lang="nl-NL" b="0" baseline="0" dirty="0" smtClean="0">
                <a:solidFill>
                  <a:schemeClr val="tx1"/>
                </a:solidFill>
              </a:rPr>
              <a:t> actions in small steps, </a:t>
            </a:r>
            <a:r>
              <a:rPr lang="nl-NL" b="0" baseline="0" dirty="0" err="1" smtClean="0">
                <a:solidFill>
                  <a:schemeClr val="tx1"/>
                </a:solidFill>
              </a:rPr>
              <a:t>and</a:t>
            </a:r>
            <a:r>
              <a:rPr lang="nl-NL" b="0" baseline="0" dirty="0" smtClean="0">
                <a:solidFill>
                  <a:schemeClr val="tx1"/>
                </a:solidFill>
              </a:rPr>
              <a:t> </a:t>
            </a:r>
            <a:r>
              <a:rPr lang="nl-NL" b="0" baseline="0" dirty="0" err="1" smtClean="0">
                <a:solidFill>
                  <a:schemeClr val="tx1"/>
                </a:solidFill>
              </a:rPr>
              <a:t>to</a:t>
            </a:r>
            <a:r>
              <a:rPr lang="nl-NL" b="0" baseline="0" dirty="0" smtClean="0">
                <a:solidFill>
                  <a:schemeClr val="tx1"/>
                </a:solidFill>
              </a:rPr>
              <a:t> have, </a:t>
            </a:r>
            <a:r>
              <a:rPr lang="nl-NL" b="0" baseline="0" dirty="0" err="1" smtClean="0">
                <a:solidFill>
                  <a:schemeClr val="tx1"/>
                </a:solidFill>
              </a:rPr>
              <a:t>finally</a:t>
            </a:r>
            <a:r>
              <a:rPr lang="nl-NL" b="0" baseline="0" dirty="0" smtClean="0">
                <a:solidFill>
                  <a:schemeClr val="tx1"/>
                </a:solidFill>
              </a:rPr>
              <a:t>, a </a:t>
            </a:r>
            <a:r>
              <a:rPr lang="nl-NL" b="0" baseline="0" dirty="0" err="1" smtClean="0">
                <a:solidFill>
                  <a:schemeClr val="tx1"/>
                </a:solidFill>
              </a:rPr>
              <a:t>working</a:t>
            </a:r>
            <a:r>
              <a:rPr lang="nl-NL" b="0" baseline="0" dirty="0" smtClean="0">
                <a:solidFill>
                  <a:schemeClr val="tx1"/>
                </a:solidFill>
              </a:rPr>
              <a:t> database </a:t>
            </a:r>
            <a:r>
              <a:rPr lang="nl-NL" b="0" baseline="0" dirty="0" err="1" smtClean="0">
                <a:solidFill>
                  <a:schemeClr val="tx1"/>
                </a:solidFill>
              </a:rPr>
              <a:t>with</a:t>
            </a:r>
            <a:r>
              <a:rPr lang="nl-NL" b="0" baseline="0" dirty="0" smtClean="0">
                <a:solidFill>
                  <a:schemeClr val="tx1"/>
                </a:solidFill>
              </a:rPr>
              <a:t> data </a:t>
            </a:r>
            <a:r>
              <a:rPr lang="nl-NL" b="0" baseline="0" dirty="0" err="1" smtClean="0">
                <a:solidFill>
                  <a:schemeClr val="tx1"/>
                </a:solidFill>
              </a:rPr>
              <a:t>about</a:t>
            </a:r>
            <a:r>
              <a:rPr lang="nl-NL" b="0" baseline="0" dirty="0" smtClean="0">
                <a:solidFill>
                  <a:schemeClr val="tx1"/>
                </a:solidFill>
              </a:rPr>
              <a:t> multiple transport modes. </a:t>
            </a:r>
            <a:r>
              <a:rPr lang="nl-NL" b="0" baseline="0" dirty="0" err="1" smtClean="0">
                <a:solidFill>
                  <a:schemeClr val="tx1"/>
                </a:solidFill>
              </a:rPr>
              <a:t>They</a:t>
            </a:r>
            <a:r>
              <a:rPr lang="nl-NL" b="0" baseline="0" dirty="0" smtClean="0">
                <a:solidFill>
                  <a:schemeClr val="tx1"/>
                </a:solidFill>
              </a:rPr>
              <a:t> </a:t>
            </a:r>
            <a:r>
              <a:rPr lang="nl-NL" b="0" baseline="0" dirty="0" err="1" smtClean="0">
                <a:solidFill>
                  <a:schemeClr val="tx1"/>
                </a:solidFill>
              </a:rPr>
              <a:t>achieved</a:t>
            </a:r>
            <a:r>
              <a:rPr lang="nl-NL" b="0" baseline="0" dirty="0" smtClean="0">
                <a:solidFill>
                  <a:schemeClr val="tx1"/>
                </a:solidFill>
              </a:rPr>
              <a:t> </a:t>
            </a:r>
            <a:r>
              <a:rPr lang="nl-NL" b="0" baseline="0" dirty="0" err="1" smtClean="0">
                <a:solidFill>
                  <a:schemeClr val="tx1"/>
                </a:solidFill>
              </a:rPr>
              <a:t>their</a:t>
            </a:r>
            <a:r>
              <a:rPr lang="nl-NL" b="0" baseline="0" dirty="0" smtClean="0">
                <a:solidFill>
                  <a:schemeClr val="tx1"/>
                </a:solidFill>
              </a:rPr>
              <a:t> goal in time! </a:t>
            </a:r>
          </a:p>
          <a:p>
            <a:pPr marL="0" indent="0">
              <a:buFont typeface="Calibri" panose="020F0502020204030204" pitchFamily="34" charset="0"/>
              <a:buNone/>
            </a:pPr>
            <a:endParaRPr lang="nl-NL" b="0" baseline="0" dirty="0" smtClean="0">
              <a:solidFill>
                <a:schemeClr val="tx1"/>
              </a:solidFill>
            </a:endParaRPr>
          </a:p>
          <a:p>
            <a:pPr marL="0" marR="0" lvl="0" indent="0" algn="l" defTabSz="914400" rtl="0" eaLnBrk="1" fontAlgn="auto" latinLnBrk="0" hangingPunct="1">
              <a:lnSpc>
                <a:spcPct val="100000"/>
              </a:lnSpc>
              <a:spcBef>
                <a:spcPts val="0"/>
              </a:spcBef>
              <a:spcAft>
                <a:spcPts val="0"/>
              </a:spcAft>
              <a:buClrTx/>
              <a:buSzTx/>
              <a:buFont typeface="Calibri" panose="020F0502020204030204" pitchFamily="34" charset="0"/>
              <a:buNone/>
              <a:tabLst/>
              <a:defRPr/>
            </a:pPr>
            <a:r>
              <a:rPr lang="nl-NL" sz="1200" b="1" dirty="0" smtClean="0">
                <a:solidFill>
                  <a:schemeClr val="tx1"/>
                </a:solidFill>
              </a:rPr>
              <a:t>Set goals</a:t>
            </a:r>
          </a:p>
          <a:p>
            <a:pPr marL="0" indent="0">
              <a:buFont typeface="Calibri" panose="020F0502020204030204" pitchFamily="34" charset="0"/>
              <a:buNone/>
            </a:pPr>
            <a:endParaRPr lang="nl-NL" b="0" baseline="0" dirty="0" smtClean="0">
              <a:solidFill>
                <a:schemeClr val="tx1"/>
              </a:solidFill>
            </a:endParaRPr>
          </a:p>
          <a:p>
            <a:pPr marL="0" marR="0" lvl="0" indent="0" algn="l" defTabSz="914400" rtl="0" eaLnBrk="1" fontAlgn="auto" latinLnBrk="0" hangingPunct="1">
              <a:lnSpc>
                <a:spcPct val="100000"/>
              </a:lnSpc>
              <a:spcBef>
                <a:spcPts val="0"/>
              </a:spcBef>
              <a:spcAft>
                <a:spcPts val="0"/>
              </a:spcAft>
              <a:buClrTx/>
              <a:buSzTx/>
              <a:buFont typeface="Calibri" panose="020F0502020204030204" pitchFamily="34" charset="0"/>
              <a:buNone/>
              <a:tabLst/>
              <a:defRPr/>
            </a:pPr>
            <a:r>
              <a:rPr lang="nl-NL" b="0" baseline="0" dirty="0" err="1" smtClean="0">
                <a:solidFill>
                  <a:schemeClr val="tx1"/>
                </a:solidFill>
              </a:rPr>
              <a:t>Early</a:t>
            </a:r>
            <a:r>
              <a:rPr lang="nl-NL" b="0" baseline="0" dirty="0" smtClean="0">
                <a:solidFill>
                  <a:schemeClr val="tx1"/>
                </a:solidFill>
              </a:rPr>
              <a:t> 2019 </a:t>
            </a:r>
            <a:r>
              <a:rPr lang="nl-NL" b="0" baseline="0" dirty="0" err="1" smtClean="0">
                <a:solidFill>
                  <a:schemeClr val="tx1"/>
                </a:solidFill>
              </a:rPr>
              <a:t>the</a:t>
            </a:r>
            <a:r>
              <a:rPr lang="nl-NL" b="0" baseline="0" dirty="0" smtClean="0">
                <a:solidFill>
                  <a:schemeClr val="tx1"/>
                </a:solidFill>
              </a:rPr>
              <a:t> “</a:t>
            </a:r>
            <a:r>
              <a:rPr lang="nl-NL" b="0" baseline="0" dirty="0" err="1" smtClean="0">
                <a:solidFill>
                  <a:schemeClr val="tx1"/>
                </a:solidFill>
              </a:rPr>
              <a:t>Department</a:t>
            </a:r>
            <a:r>
              <a:rPr lang="nl-NL" b="0" baseline="0" dirty="0" smtClean="0">
                <a:solidFill>
                  <a:schemeClr val="tx1"/>
                </a:solidFill>
              </a:rPr>
              <a:t> Traffic </a:t>
            </a:r>
            <a:r>
              <a:rPr lang="nl-NL" b="0" baseline="0" dirty="0" err="1" smtClean="0">
                <a:solidFill>
                  <a:schemeClr val="tx1"/>
                </a:solidFill>
              </a:rPr>
              <a:t>and</a:t>
            </a:r>
            <a:r>
              <a:rPr lang="nl-NL" b="0" baseline="0" dirty="0" smtClean="0">
                <a:solidFill>
                  <a:schemeClr val="tx1"/>
                </a:solidFill>
              </a:rPr>
              <a:t> Transport </a:t>
            </a:r>
            <a:r>
              <a:rPr lang="nl-NL" b="0" baseline="0" dirty="0" err="1" smtClean="0">
                <a:solidFill>
                  <a:schemeClr val="tx1"/>
                </a:solidFill>
              </a:rPr>
              <a:t>Statistics</a:t>
            </a:r>
            <a:r>
              <a:rPr lang="nl-NL" b="0" baseline="0" dirty="0" smtClean="0">
                <a:solidFill>
                  <a:schemeClr val="tx1"/>
                </a:solidFill>
              </a:rPr>
              <a:t>” </a:t>
            </a:r>
            <a:r>
              <a:rPr lang="nl-NL" b="0" baseline="0" dirty="0" err="1" smtClean="0">
                <a:solidFill>
                  <a:schemeClr val="tx1"/>
                </a:solidFill>
              </a:rPr>
              <a:t>also</a:t>
            </a:r>
            <a:r>
              <a:rPr lang="nl-NL" b="0" baseline="0" dirty="0" smtClean="0">
                <a:solidFill>
                  <a:schemeClr val="tx1"/>
                </a:solidFill>
              </a:rPr>
              <a:t> set a long term goal. </a:t>
            </a:r>
            <a:r>
              <a:rPr lang="nl-NL" b="0" baseline="0" dirty="0" err="1" smtClean="0">
                <a:solidFill>
                  <a:schemeClr val="tx1"/>
                </a:solidFill>
              </a:rPr>
              <a:t>They</a:t>
            </a:r>
            <a:r>
              <a:rPr lang="nl-NL" b="0" baseline="0" dirty="0" smtClean="0">
                <a:solidFill>
                  <a:schemeClr val="tx1"/>
                </a:solidFill>
              </a:rPr>
              <a:t> </a:t>
            </a:r>
            <a:r>
              <a:rPr lang="nl-NL" b="0" baseline="0" dirty="0" err="1" smtClean="0">
                <a:solidFill>
                  <a:schemeClr val="tx1"/>
                </a:solidFill>
              </a:rPr>
              <a:t>wish</a:t>
            </a:r>
            <a:r>
              <a:rPr lang="nl-NL" b="0" baseline="0" dirty="0" smtClean="0">
                <a:solidFill>
                  <a:schemeClr val="tx1"/>
                </a:solidFill>
              </a:rPr>
              <a:t> </a:t>
            </a:r>
            <a:r>
              <a:rPr lang="nl-NL" b="0" baseline="0" dirty="0" err="1" smtClean="0">
                <a:solidFill>
                  <a:schemeClr val="tx1"/>
                </a:solidFill>
              </a:rPr>
              <a:t>the</a:t>
            </a:r>
            <a:r>
              <a:rPr lang="nl-NL" b="0" baseline="0" dirty="0" smtClean="0">
                <a:solidFill>
                  <a:schemeClr val="tx1"/>
                </a:solidFill>
              </a:rPr>
              <a:t> </a:t>
            </a:r>
            <a:r>
              <a:rPr lang="en-US" sz="1200" b="0" i="0" u="none" strike="noStrike" baseline="0" dirty="0" smtClean="0">
                <a:solidFill>
                  <a:schemeClr val="tx1"/>
                </a:solidFill>
              </a:rPr>
              <a:t>expertise </a:t>
            </a:r>
            <a:r>
              <a:rPr lang="en-US" sz="1200" b="0" i="0" u="none" strike="noStrike" baseline="0" dirty="0" err="1" smtClean="0">
                <a:solidFill>
                  <a:schemeClr val="tx1"/>
                </a:solidFill>
              </a:rPr>
              <a:t>centre</a:t>
            </a:r>
            <a:r>
              <a:rPr lang="en-US" sz="1200" b="0" i="0" u="none" strike="noStrike" baseline="0" dirty="0" smtClean="0">
                <a:solidFill>
                  <a:schemeClr val="tx1"/>
                </a:solidFill>
              </a:rPr>
              <a:t> to grow into a </a:t>
            </a:r>
            <a:r>
              <a:rPr lang="en-US" sz="1200" b="0" i="0" u="none" strike="noStrike" baseline="0" dirty="0" err="1" smtClean="0">
                <a:solidFill>
                  <a:schemeClr val="tx1"/>
                </a:solidFill>
              </a:rPr>
              <a:t>recognised</a:t>
            </a:r>
            <a:r>
              <a:rPr lang="en-US" sz="1200" b="0" i="0" u="none" strike="noStrike" baseline="0" dirty="0" smtClean="0">
                <a:solidFill>
                  <a:schemeClr val="tx1"/>
                </a:solidFill>
              </a:rPr>
              <a:t> authority on data for</a:t>
            </a:r>
            <a:r>
              <a:rPr lang="nl-NL" b="0" baseline="0" dirty="0" smtClean="0">
                <a:solidFill>
                  <a:schemeClr val="tx1"/>
                </a:solidFill>
              </a:rPr>
              <a:t> Traffic </a:t>
            </a:r>
            <a:r>
              <a:rPr lang="nl-NL" b="0" baseline="0" dirty="0" err="1" smtClean="0">
                <a:solidFill>
                  <a:schemeClr val="tx1"/>
                </a:solidFill>
              </a:rPr>
              <a:t>and</a:t>
            </a:r>
            <a:r>
              <a:rPr lang="nl-NL" b="0" baseline="0" dirty="0" smtClean="0">
                <a:solidFill>
                  <a:schemeClr val="tx1"/>
                </a:solidFill>
              </a:rPr>
              <a:t> Transport in 2022, </a:t>
            </a:r>
            <a:r>
              <a:rPr lang="nl-NL" b="0" baseline="0" dirty="0" err="1" smtClean="0">
                <a:solidFill>
                  <a:schemeClr val="tx1"/>
                </a:solidFill>
              </a:rPr>
              <a:t>both</a:t>
            </a:r>
            <a:r>
              <a:rPr lang="nl-NL" b="0" baseline="0" dirty="0" smtClean="0">
                <a:solidFill>
                  <a:schemeClr val="tx1"/>
                </a:solidFill>
              </a:rPr>
              <a:t> </a:t>
            </a:r>
            <a:r>
              <a:rPr lang="nl-NL" b="0" baseline="0" dirty="0" err="1" smtClean="0">
                <a:solidFill>
                  <a:schemeClr val="tx1"/>
                </a:solidFill>
              </a:rPr>
              <a:t>internal</a:t>
            </a:r>
            <a:r>
              <a:rPr lang="nl-NL" b="0" baseline="0" dirty="0" smtClean="0">
                <a:solidFill>
                  <a:schemeClr val="tx1"/>
                </a:solidFill>
              </a:rPr>
              <a:t> </a:t>
            </a:r>
            <a:r>
              <a:rPr lang="nl-NL" b="0" baseline="0" dirty="0" err="1" smtClean="0">
                <a:solidFill>
                  <a:schemeClr val="tx1"/>
                </a:solidFill>
              </a:rPr>
              <a:t>and</a:t>
            </a:r>
            <a:r>
              <a:rPr lang="nl-NL" b="0" baseline="0" dirty="0" smtClean="0">
                <a:solidFill>
                  <a:schemeClr val="tx1"/>
                </a:solidFill>
              </a:rPr>
              <a:t> </a:t>
            </a:r>
            <a:r>
              <a:rPr lang="nl-NL" b="0" baseline="0" dirty="0" err="1" smtClean="0">
                <a:solidFill>
                  <a:schemeClr val="tx1"/>
                </a:solidFill>
              </a:rPr>
              <a:t>external</a:t>
            </a:r>
            <a:r>
              <a:rPr lang="nl-NL" b="0" baseline="0" dirty="0" smtClean="0">
                <a:solidFill>
                  <a:schemeClr val="tx1"/>
                </a:solidFill>
              </a:rPr>
              <a:t> </a:t>
            </a:r>
            <a:r>
              <a:rPr lang="nl-NL" b="0" baseline="0" dirty="0" err="1" smtClean="0">
                <a:solidFill>
                  <a:schemeClr val="tx1"/>
                </a:solidFill>
              </a:rPr>
              <a:t>Statistics</a:t>
            </a:r>
            <a:r>
              <a:rPr lang="nl-NL" b="0" baseline="0" dirty="0" smtClean="0">
                <a:solidFill>
                  <a:schemeClr val="tx1"/>
                </a:solidFill>
              </a:rPr>
              <a:t> Netherlands. </a:t>
            </a:r>
          </a:p>
          <a:p>
            <a:pPr marL="0" indent="0">
              <a:buFont typeface="Calibri" panose="020F0502020204030204" pitchFamily="34" charset="0"/>
              <a:buNone/>
            </a:pPr>
            <a:endParaRPr lang="nl-NL" b="0" baseline="0" dirty="0" smtClean="0">
              <a:solidFill>
                <a:schemeClr val="tx1"/>
              </a:solidFill>
            </a:endParaRPr>
          </a:p>
          <a:p>
            <a:pPr marL="0" indent="0">
              <a:buFont typeface="Calibri" panose="020F0502020204030204" pitchFamily="34" charset="0"/>
              <a:buNone/>
            </a:pPr>
            <a:r>
              <a:rPr lang="nl-NL" b="0" baseline="0" dirty="0" err="1" smtClean="0">
                <a:solidFill>
                  <a:schemeClr val="tx1"/>
                </a:solidFill>
              </a:rPr>
              <a:t>Simultaneously</a:t>
            </a:r>
            <a:r>
              <a:rPr lang="nl-NL" b="0" baseline="0" dirty="0" smtClean="0">
                <a:solidFill>
                  <a:schemeClr val="tx1"/>
                </a:solidFill>
              </a:rPr>
              <a:t> </a:t>
            </a:r>
            <a:r>
              <a:rPr lang="nl-NL" b="0" baseline="0" dirty="0" err="1" smtClean="0">
                <a:solidFill>
                  <a:schemeClr val="tx1"/>
                </a:solidFill>
              </a:rPr>
              <a:t>they</a:t>
            </a:r>
            <a:r>
              <a:rPr lang="nl-NL" b="0" baseline="0" dirty="0" smtClean="0">
                <a:solidFill>
                  <a:schemeClr val="tx1"/>
                </a:solidFill>
              </a:rPr>
              <a:t> </a:t>
            </a:r>
            <a:r>
              <a:rPr lang="nl-NL" b="0" baseline="0" dirty="0" err="1" smtClean="0">
                <a:solidFill>
                  <a:schemeClr val="tx1"/>
                </a:solidFill>
              </a:rPr>
              <a:t>also</a:t>
            </a:r>
            <a:r>
              <a:rPr lang="nl-NL" b="0" baseline="0" dirty="0" smtClean="0">
                <a:solidFill>
                  <a:schemeClr val="tx1"/>
                </a:solidFill>
              </a:rPr>
              <a:t> </a:t>
            </a:r>
            <a:r>
              <a:rPr lang="nl-NL" b="0" baseline="0" dirty="0" err="1" smtClean="0">
                <a:solidFill>
                  <a:schemeClr val="tx1"/>
                </a:solidFill>
              </a:rPr>
              <a:t>inititated</a:t>
            </a:r>
            <a:r>
              <a:rPr lang="nl-NL" b="0" baseline="0" dirty="0" smtClean="0">
                <a:solidFill>
                  <a:schemeClr val="tx1"/>
                </a:solidFill>
              </a:rPr>
              <a:t> </a:t>
            </a:r>
            <a:r>
              <a:rPr lang="nl-NL" b="0" baseline="0" dirty="0" err="1" smtClean="0">
                <a:solidFill>
                  <a:schemeClr val="tx1"/>
                </a:solidFill>
              </a:rPr>
              <a:t>to</a:t>
            </a:r>
            <a:r>
              <a:rPr lang="nl-NL" b="0" baseline="0" dirty="0" smtClean="0">
                <a:solidFill>
                  <a:schemeClr val="tx1"/>
                </a:solidFill>
              </a:rPr>
              <a:t> </a:t>
            </a:r>
            <a:r>
              <a:rPr lang="nl-NL" b="0" baseline="0" dirty="0" err="1" smtClean="0">
                <a:solidFill>
                  <a:schemeClr val="tx1"/>
                </a:solidFill>
              </a:rPr>
              <a:t>establish</a:t>
            </a:r>
            <a:r>
              <a:rPr lang="nl-NL" b="0" baseline="0" dirty="0" smtClean="0">
                <a:solidFill>
                  <a:schemeClr val="tx1"/>
                </a:solidFill>
              </a:rPr>
              <a:t> a scrum team (Agile) in order </a:t>
            </a:r>
            <a:r>
              <a:rPr lang="nl-NL" b="0" baseline="0" dirty="0" err="1" smtClean="0">
                <a:solidFill>
                  <a:schemeClr val="tx1"/>
                </a:solidFill>
              </a:rPr>
              <a:t>to</a:t>
            </a:r>
            <a:r>
              <a:rPr lang="nl-NL" b="0" baseline="0" dirty="0" smtClean="0">
                <a:solidFill>
                  <a:schemeClr val="tx1"/>
                </a:solidFill>
              </a:rPr>
              <a:t> </a:t>
            </a:r>
            <a:r>
              <a:rPr lang="nl-NL" b="0" baseline="0" dirty="0" err="1" smtClean="0">
                <a:solidFill>
                  <a:schemeClr val="tx1"/>
                </a:solidFill>
              </a:rPr>
              <a:t>be</a:t>
            </a:r>
            <a:r>
              <a:rPr lang="nl-NL" b="0" baseline="0" dirty="0" smtClean="0">
                <a:solidFill>
                  <a:schemeClr val="tx1"/>
                </a:solidFill>
              </a:rPr>
              <a:t> </a:t>
            </a:r>
            <a:r>
              <a:rPr lang="nl-NL" b="0" baseline="0" dirty="0" err="1" smtClean="0">
                <a:solidFill>
                  <a:schemeClr val="tx1"/>
                </a:solidFill>
              </a:rPr>
              <a:t>able</a:t>
            </a:r>
            <a:r>
              <a:rPr lang="nl-NL" b="0" baseline="0" dirty="0" smtClean="0">
                <a:solidFill>
                  <a:schemeClr val="tx1"/>
                </a:solidFill>
              </a:rPr>
              <a:t> </a:t>
            </a:r>
            <a:r>
              <a:rPr lang="nl-NL" b="0" baseline="0" dirty="0" err="1" smtClean="0">
                <a:solidFill>
                  <a:schemeClr val="tx1"/>
                </a:solidFill>
              </a:rPr>
              <a:t>to</a:t>
            </a:r>
            <a:r>
              <a:rPr lang="nl-NL" b="0" baseline="0" dirty="0" smtClean="0">
                <a:solidFill>
                  <a:schemeClr val="tx1"/>
                </a:solidFill>
              </a:rPr>
              <a:t> take up </a:t>
            </a:r>
            <a:r>
              <a:rPr lang="nl-NL" b="0" baseline="0" dirty="0" err="1" smtClean="0">
                <a:solidFill>
                  <a:schemeClr val="tx1"/>
                </a:solidFill>
              </a:rPr>
              <a:t>the</a:t>
            </a:r>
            <a:r>
              <a:rPr lang="nl-NL" b="0" baseline="0" dirty="0" smtClean="0">
                <a:solidFill>
                  <a:schemeClr val="tx1"/>
                </a:solidFill>
              </a:rPr>
              <a:t> (IT) </a:t>
            </a:r>
            <a:r>
              <a:rPr lang="nl-NL" b="0" baseline="0" dirty="0" err="1" smtClean="0">
                <a:solidFill>
                  <a:schemeClr val="tx1"/>
                </a:solidFill>
              </a:rPr>
              <a:t>challenges</a:t>
            </a:r>
            <a:r>
              <a:rPr lang="nl-NL" b="0" baseline="0" dirty="0" smtClean="0">
                <a:solidFill>
                  <a:schemeClr val="tx1"/>
                </a:solidFill>
              </a:rPr>
              <a:t> </a:t>
            </a:r>
            <a:r>
              <a:rPr lang="nl-NL" b="0" baseline="0" dirty="0" err="1" smtClean="0">
                <a:solidFill>
                  <a:schemeClr val="tx1"/>
                </a:solidFill>
              </a:rPr>
              <a:t>they</a:t>
            </a:r>
            <a:r>
              <a:rPr lang="nl-NL" b="0" baseline="0" dirty="0" smtClean="0">
                <a:solidFill>
                  <a:schemeClr val="tx1"/>
                </a:solidFill>
              </a:rPr>
              <a:t> face </a:t>
            </a:r>
            <a:r>
              <a:rPr lang="nl-NL" b="0" baseline="0" dirty="0" err="1" smtClean="0">
                <a:solidFill>
                  <a:schemeClr val="tx1"/>
                </a:solidFill>
              </a:rPr>
              <a:t>to</a:t>
            </a:r>
            <a:r>
              <a:rPr lang="nl-NL" b="0" baseline="0" dirty="0" smtClean="0">
                <a:solidFill>
                  <a:schemeClr val="tx1"/>
                </a:solidFill>
              </a:rPr>
              <a:t> </a:t>
            </a:r>
            <a:r>
              <a:rPr lang="nl-NL" b="0" baseline="0" dirty="0" err="1" smtClean="0">
                <a:solidFill>
                  <a:schemeClr val="tx1"/>
                </a:solidFill>
              </a:rPr>
              <a:t>achieve</a:t>
            </a:r>
            <a:r>
              <a:rPr lang="nl-NL" b="0" baseline="0" dirty="0" smtClean="0">
                <a:solidFill>
                  <a:schemeClr val="tx1"/>
                </a:solidFill>
              </a:rPr>
              <a:t> </a:t>
            </a:r>
            <a:r>
              <a:rPr lang="nl-NL" b="0" baseline="0" dirty="0" err="1" smtClean="0">
                <a:solidFill>
                  <a:schemeClr val="tx1"/>
                </a:solidFill>
              </a:rPr>
              <a:t>their</a:t>
            </a:r>
            <a:r>
              <a:rPr lang="nl-NL" b="0" baseline="0" dirty="0" smtClean="0">
                <a:solidFill>
                  <a:schemeClr val="tx1"/>
                </a:solidFill>
              </a:rPr>
              <a:t> </a:t>
            </a:r>
            <a:r>
              <a:rPr lang="nl-NL" b="0" baseline="0" dirty="0" err="1" smtClean="0">
                <a:solidFill>
                  <a:schemeClr val="tx1"/>
                </a:solidFill>
              </a:rPr>
              <a:t>defined</a:t>
            </a:r>
            <a:r>
              <a:rPr lang="nl-NL" b="0" baseline="0" dirty="0" smtClean="0">
                <a:solidFill>
                  <a:schemeClr val="tx1"/>
                </a:solidFill>
              </a:rPr>
              <a:t> goals.</a:t>
            </a:r>
          </a:p>
          <a:p>
            <a:pPr marL="0" indent="0">
              <a:buFont typeface="Calibri" panose="020F0502020204030204" pitchFamily="34" charset="0"/>
              <a:buNone/>
            </a:pPr>
            <a:endParaRPr lang="nl-NL" b="0" baseline="0" dirty="0" smtClean="0">
              <a:solidFill>
                <a:schemeClr val="tx1"/>
              </a:solidFill>
            </a:endParaRPr>
          </a:p>
          <a:p>
            <a:pPr marL="0" indent="0">
              <a:buFont typeface="Calibri" panose="020F0502020204030204" pitchFamily="34" charset="0"/>
              <a:buNone/>
            </a:pPr>
            <a:r>
              <a:rPr lang="nl-NL" b="1" baseline="0" dirty="0" smtClean="0">
                <a:solidFill>
                  <a:schemeClr val="tx1"/>
                </a:solidFill>
              </a:rPr>
              <a:t>Workshop “Data Expertise Centre Traffic </a:t>
            </a:r>
            <a:r>
              <a:rPr lang="nl-NL" b="1" baseline="0" dirty="0" err="1" smtClean="0">
                <a:solidFill>
                  <a:schemeClr val="tx1"/>
                </a:solidFill>
              </a:rPr>
              <a:t>and</a:t>
            </a:r>
            <a:r>
              <a:rPr lang="nl-NL" b="1" baseline="0" dirty="0" smtClean="0">
                <a:solidFill>
                  <a:schemeClr val="tx1"/>
                </a:solidFill>
              </a:rPr>
              <a:t> Transport 2022”:</a:t>
            </a:r>
          </a:p>
          <a:p>
            <a:pPr marL="0" indent="0">
              <a:buFont typeface="Calibri" panose="020F0502020204030204" pitchFamily="34" charset="0"/>
              <a:buNone/>
            </a:pPr>
            <a:endParaRPr lang="nl-NL" b="0" baseline="0" dirty="0" smtClean="0">
              <a:solidFill>
                <a:schemeClr val="tx1"/>
              </a:solidFill>
            </a:endParaRPr>
          </a:p>
          <a:p>
            <a:pPr marL="0" indent="0">
              <a:buFont typeface="Calibri" panose="020F0502020204030204" pitchFamily="34" charset="0"/>
              <a:buNone/>
            </a:pPr>
            <a:r>
              <a:rPr lang="nl-NL" b="0" baseline="0" dirty="0" smtClean="0">
                <a:solidFill>
                  <a:schemeClr val="tx1"/>
                </a:solidFill>
              </a:rPr>
              <a:t>The Lean Six Sigma Black Belt </a:t>
            </a:r>
            <a:r>
              <a:rPr lang="nl-NL" b="0" baseline="0" dirty="0" err="1" smtClean="0">
                <a:solidFill>
                  <a:schemeClr val="tx1"/>
                </a:solidFill>
              </a:rPr>
              <a:t>and</a:t>
            </a:r>
            <a:r>
              <a:rPr lang="nl-NL" b="0" baseline="0" dirty="0" smtClean="0">
                <a:solidFill>
                  <a:schemeClr val="tx1"/>
                </a:solidFill>
              </a:rPr>
              <a:t> </a:t>
            </a:r>
            <a:r>
              <a:rPr lang="nl-NL" b="0" baseline="0" dirty="0" err="1" smtClean="0">
                <a:solidFill>
                  <a:schemeClr val="tx1"/>
                </a:solidFill>
              </a:rPr>
              <a:t>the</a:t>
            </a:r>
            <a:r>
              <a:rPr lang="nl-NL" b="0" baseline="0" dirty="0" smtClean="0">
                <a:solidFill>
                  <a:schemeClr val="tx1"/>
                </a:solidFill>
              </a:rPr>
              <a:t> Scrum master </a:t>
            </a:r>
            <a:r>
              <a:rPr lang="nl-NL" b="0" baseline="0" dirty="0" err="1" smtClean="0">
                <a:solidFill>
                  <a:schemeClr val="tx1"/>
                </a:solidFill>
              </a:rPr>
              <a:t>conducted</a:t>
            </a:r>
            <a:r>
              <a:rPr lang="nl-NL" b="0" baseline="0" dirty="0" smtClean="0">
                <a:solidFill>
                  <a:schemeClr val="tx1"/>
                </a:solidFill>
              </a:rPr>
              <a:t> </a:t>
            </a:r>
            <a:r>
              <a:rPr lang="nl-NL" b="0" baseline="0" dirty="0" err="1" smtClean="0">
                <a:solidFill>
                  <a:schemeClr val="tx1"/>
                </a:solidFill>
              </a:rPr>
              <a:t>together</a:t>
            </a:r>
            <a:r>
              <a:rPr lang="nl-NL" b="0" baseline="0" dirty="0" smtClean="0">
                <a:solidFill>
                  <a:schemeClr val="tx1"/>
                </a:solidFill>
              </a:rPr>
              <a:t> a workshop, </a:t>
            </a:r>
            <a:r>
              <a:rPr lang="nl-NL" b="0" baseline="0" dirty="0" err="1" smtClean="0">
                <a:solidFill>
                  <a:schemeClr val="tx1"/>
                </a:solidFill>
              </a:rPr>
              <a:t>where</a:t>
            </a:r>
            <a:r>
              <a:rPr lang="nl-NL" b="0" baseline="0" dirty="0" smtClean="0">
                <a:solidFill>
                  <a:schemeClr val="tx1"/>
                </a:solidFill>
              </a:rPr>
              <a:t> </a:t>
            </a:r>
            <a:r>
              <a:rPr lang="nl-NL" b="0" baseline="0" dirty="0" err="1" smtClean="0">
                <a:solidFill>
                  <a:schemeClr val="tx1"/>
                </a:solidFill>
              </a:rPr>
              <a:t>the</a:t>
            </a:r>
            <a:r>
              <a:rPr lang="nl-NL" b="0" baseline="0" dirty="0" smtClean="0">
                <a:solidFill>
                  <a:schemeClr val="tx1"/>
                </a:solidFill>
              </a:rPr>
              <a:t> director </a:t>
            </a:r>
            <a:r>
              <a:rPr lang="nl-NL" b="0" baseline="0" dirty="0" err="1" smtClean="0">
                <a:solidFill>
                  <a:schemeClr val="tx1"/>
                </a:solidFill>
              </a:rPr>
              <a:t>explained</a:t>
            </a:r>
            <a:r>
              <a:rPr lang="nl-NL" b="0" baseline="0" dirty="0" smtClean="0">
                <a:solidFill>
                  <a:schemeClr val="tx1"/>
                </a:solidFill>
              </a:rPr>
              <a:t> her </a:t>
            </a:r>
            <a:r>
              <a:rPr lang="nl-NL" b="0" baseline="0" dirty="0" err="1" smtClean="0">
                <a:solidFill>
                  <a:schemeClr val="tx1"/>
                </a:solidFill>
              </a:rPr>
              <a:t>vision</a:t>
            </a:r>
            <a:r>
              <a:rPr lang="nl-NL" b="0" baseline="0" dirty="0" smtClean="0">
                <a:solidFill>
                  <a:schemeClr val="tx1"/>
                </a:solidFill>
              </a:rPr>
              <a:t> </a:t>
            </a:r>
            <a:r>
              <a:rPr lang="nl-NL" b="0" baseline="0" dirty="0" err="1" smtClean="0">
                <a:solidFill>
                  <a:schemeClr val="tx1"/>
                </a:solidFill>
              </a:rPr>
              <a:t>for</a:t>
            </a:r>
            <a:r>
              <a:rPr lang="nl-NL" b="0" baseline="0" dirty="0" smtClean="0">
                <a:solidFill>
                  <a:schemeClr val="tx1"/>
                </a:solidFill>
              </a:rPr>
              <a:t> </a:t>
            </a:r>
            <a:r>
              <a:rPr lang="nl-NL" b="0" baseline="0" dirty="0" err="1" smtClean="0">
                <a:solidFill>
                  <a:schemeClr val="tx1"/>
                </a:solidFill>
              </a:rPr>
              <a:t>the</a:t>
            </a:r>
            <a:r>
              <a:rPr lang="nl-NL" b="0" baseline="0" dirty="0" smtClean="0">
                <a:solidFill>
                  <a:schemeClr val="tx1"/>
                </a:solidFill>
              </a:rPr>
              <a:t> “</a:t>
            </a:r>
            <a:r>
              <a:rPr lang="nl-NL" b="0" baseline="0" dirty="0" err="1" smtClean="0">
                <a:solidFill>
                  <a:schemeClr val="tx1"/>
                </a:solidFill>
              </a:rPr>
              <a:t>Department</a:t>
            </a:r>
            <a:r>
              <a:rPr lang="nl-NL" b="0" baseline="0" dirty="0" smtClean="0">
                <a:solidFill>
                  <a:schemeClr val="tx1"/>
                </a:solidFill>
              </a:rPr>
              <a:t> Traffic </a:t>
            </a:r>
            <a:r>
              <a:rPr lang="nl-NL" b="0" baseline="0" dirty="0" err="1" smtClean="0">
                <a:solidFill>
                  <a:schemeClr val="tx1"/>
                </a:solidFill>
              </a:rPr>
              <a:t>and</a:t>
            </a:r>
            <a:r>
              <a:rPr lang="nl-NL" b="0" baseline="0" dirty="0" smtClean="0">
                <a:solidFill>
                  <a:schemeClr val="tx1"/>
                </a:solidFill>
              </a:rPr>
              <a:t> Transport </a:t>
            </a:r>
            <a:r>
              <a:rPr lang="nl-NL" b="0" baseline="0" dirty="0" err="1" smtClean="0">
                <a:solidFill>
                  <a:schemeClr val="tx1"/>
                </a:solidFill>
              </a:rPr>
              <a:t>Statistics</a:t>
            </a:r>
            <a:r>
              <a:rPr lang="nl-NL" b="0" baseline="0" dirty="0" smtClean="0">
                <a:solidFill>
                  <a:schemeClr val="tx1"/>
                </a:solidFill>
              </a:rPr>
              <a:t>” </a:t>
            </a:r>
            <a:r>
              <a:rPr lang="nl-NL" b="0" baseline="0" dirty="0" err="1" smtClean="0">
                <a:solidFill>
                  <a:schemeClr val="tx1"/>
                </a:solidFill>
              </a:rPr>
              <a:t>to</a:t>
            </a:r>
            <a:r>
              <a:rPr lang="nl-NL" b="0" baseline="0" dirty="0" smtClean="0">
                <a:solidFill>
                  <a:schemeClr val="tx1"/>
                </a:solidFill>
              </a:rPr>
              <a:t> </a:t>
            </a:r>
            <a:r>
              <a:rPr lang="nl-NL" b="0" baseline="0" dirty="0" err="1" smtClean="0">
                <a:solidFill>
                  <a:schemeClr val="tx1"/>
                </a:solidFill>
              </a:rPr>
              <a:t>become</a:t>
            </a:r>
            <a:r>
              <a:rPr lang="nl-NL" b="0" baseline="0" dirty="0" smtClean="0">
                <a:solidFill>
                  <a:schemeClr val="tx1"/>
                </a:solidFill>
              </a:rPr>
              <a:t> </a:t>
            </a:r>
            <a:r>
              <a:rPr lang="nl-NL" b="0" baseline="0" dirty="0" err="1" smtClean="0">
                <a:solidFill>
                  <a:schemeClr val="tx1"/>
                </a:solidFill>
              </a:rPr>
              <a:t>thé</a:t>
            </a:r>
            <a:r>
              <a:rPr lang="nl-NL" b="0" baseline="0" dirty="0" smtClean="0">
                <a:solidFill>
                  <a:schemeClr val="tx1"/>
                </a:solidFill>
              </a:rPr>
              <a:t> Expertise Data Centre </a:t>
            </a:r>
            <a:r>
              <a:rPr lang="nl-NL" b="0" baseline="0" dirty="0" err="1" smtClean="0">
                <a:solidFill>
                  <a:schemeClr val="tx1"/>
                </a:solidFill>
              </a:rPr>
              <a:t>for</a:t>
            </a:r>
            <a:r>
              <a:rPr lang="nl-NL" b="0" baseline="0" dirty="0" smtClean="0">
                <a:solidFill>
                  <a:schemeClr val="tx1"/>
                </a:solidFill>
              </a:rPr>
              <a:t> Traffic </a:t>
            </a:r>
            <a:r>
              <a:rPr lang="nl-NL" b="0" baseline="0" dirty="0" err="1" smtClean="0">
                <a:solidFill>
                  <a:schemeClr val="tx1"/>
                </a:solidFill>
              </a:rPr>
              <a:t>and</a:t>
            </a:r>
            <a:r>
              <a:rPr lang="nl-NL" b="0" baseline="0" dirty="0" smtClean="0">
                <a:solidFill>
                  <a:schemeClr val="tx1"/>
                </a:solidFill>
              </a:rPr>
              <a:t> Transport in 2022.</a:t>
            </a:r>
          </a:p>
          <a:p>
            <a:pPr marL="0" indent="0">
              <a:buFont typeface="Calibri" panose="020F0502020204030204" pitchFamily="34" charset="0"/>
              <a:buNone/>
            </a:pPr>
            <a:endParaRPr lang="nl-NL" b="0" baseline="0" dirty="0" smtClean="0">
              <a:solidFill>
                <a:schemeClr val="tx1"/>
              </a:solidFill>
            </a:endParaRPr>
          </a:p>
          <a:p>
            <a:pPr marL="0" indent="0">
              <a:buFont typeface="Calibri" panose="020F0502020204030204" pitchFamily="34" charset="0"/>
              <a:buNone/>
            </a:pPr>
            <a:r>
              <a:rPr lang="nl-NL" b="0" baseline="0" dirty="0" err="1" smtClean="0">
                <a:solidFill>
                  <a:schemeClr val="tx1"/>
                </a:solidFill>
              </a:rPr>
              <a:t>During</a:t>
            </a:r>
            <a:r>
              <a:rPr lang="nl-NL" b="0" baseline="0" dirty="0" smtClean="0">
                <a:solidFill>
                  <a:schemeClr val="tx1"/>
                </a:solidFill>
              </a:rPr>
              <a:t> </a:t>
            </a:r>
            <a:r>
              <a:rPr lang="nl-NL" b="0" baseline="0" dirty="0" err="1" smtClean="0">
                <a:solidFill>
                  <a:schemeClr val="tx1"/>
                </a:solidFill>
              </a:rPr>
              <a:t>the</a:t>
            </a:r>
            <a:r>
              <a:rPr lang="nl-NL" b="0" baseline="0" dirty="0" smtClean="0">
                <a:solidFill>
                  <a:schemeClr val="tx1"/>
                </a:solidFill>
              </a:rPr>
              <a:t> workshop </a:t>
            </a:r>
            <a:r>
              <a:rPr lang="nl-NL" b="0" baseline="0" dirty="0" err="1" smtClean="0">
                <a:solidFill>
                  <a:schemeClr val="tx1"/>
                </a:solidFill>
              </a:rPr>
              <a:t>the</a:t>
            </a:r>
            <a:r>
              <a:rPr lang="nl-NL" b="0" baseline="0" dirty="0" smtClean="0">
                <a:solidFill>
                  <a:schemeClr val="tx1"/>
                </a:solidFill>
              </a:rPr>
              <a:t> team members </a:t>
            </a:r>
            <a:r>
              <a:rPr lang="nl-NL" b="0" baseline="0" dirty="0" err="1" smtClean="0">
                <a:solidFill>
                  <a:schemeClr val="tx1"/>
                </a:solidFill>
              </a:rPr>
              <a:t>brainstormed</a:t>
            </a:r>
            <a:r>
              <a:rPr lang="nl-NL" b="0" baseline="0" dirty="0" smtClean="0">
                <a:solidFill>
                  <a:schemeClr val="tx1"/>
                </a:solidFill>
              </a:rPr>
              <a:t> </a:t>
            </a:r>
            <a:r>
              <a:rPr lang="nl-NL" b="0" baseline="0" dirty="0" err="1" smtClean="0">
                <a:solidFill>
                  <a:schemeClr val="tx1"/>
                </a:solidFill>
              </a:rPr>
              <a:t>which</a:t>
            </a:r>
            <a:r>
              <a:rPr lang="nl-NL" b="0" baseline="0" dirty="0" smtClean="0">
                <a:solidFill>
                  <a:schemeClr val="tx1"/>
                </a:solidFill>
              </a:rPr>
              <a:t> </a:t>
            </a:r>
            <a:r>
              <a:rPr lang="nl-NL" b="0" baseline="0" dirty="0" err="1" smtClean="0">
                <a:solidFill>
                  <a:schemeClr val="tx1"/>
                </a:solidFill>
              </a:rPr>
              <a:t>challenges</a:t>
            </a:r>
            <a:r>
              <a:rPr lang="nl-NL" b="0" baseline="0" dirty="0" smtClean="0">
                <a:solidFill>
                  <a:schemeClr val="tx1"/>
                </a:solidFill>
              </a:rPr>
              <a:t> </a:t>
            </a:r>
            <a:r>
              <a:rPr lang="nl-NL" b="0" baseline="0" dirty="0" err="1" smtClean="0">
                <a:solidFill>
                  <a:schemeClr val="tx1"/>
                </a:solidFill>
              </a:rPr>
              <a:t>they</a:t>
            </a:r>
            <a:r>
              <a:rPr lang="nl-NL" b="0" baseline="0" dirty="0" smtClean="0">
                <a:solidFill>
                  <a:schemeClr val="tx1"/>
                </a:solidFill>
              </a:rPr>
              <a:t> </a:t>
            </a:r>
            <a:r>
              <a:rPr lang="nl-NL" b="0" baseline="0" dirty="0" err="1" smtClean="0">
                <a:solidFill>
                  <a:schemeClr val="tx1"/>
                </a:solidFill>
              </a:rPr>
              <a:t>faced</a:t>
            </a:r>
            <a:r>
              <a:rPr lang="nl-NL" b="0" baseline="0" dirty="0" smtClean="0">
                <a:solidFill>
                  <a:schemeClr val="tx1"/>
                </a:solidFill>
              </a:rPr>
              <a:t> </a:t>
            </a:r>
            <a:r>
              <a:rPr lang="nl-NL" b="0" baseline="0" dirty="0" err="1" smtClean="0">
                <a:solidFill>
                  <a:schemeClr val="tx1"/>
                </a:solidFill>
              </a:rPr>
              <a:t>to</a:t>
            </a:r>
            <a:r>
              <a:rPr lang="nl-NL" b="0" baseline="0" dirty="0" smtClean="0">
                <a:solidFill>
                  <a:schemeClr val="tx1"/>
                </a:solidFill>
              </a:rPr>
              <a:t> </a:t>
            </a:r>
            <a:r>
              <a:rPr lang="nl-NL" b="0" baseline="0" dirty="0" err="1" smtClean="0">
                <a:solidFill>
                  <a:schemeClr val="tx1"/>
                </a:solidFill>
              </a:rPr>
              <a:t>grow</a:t>
            </a:r>
            <a:r>
              <a:rPr lang="nl-NL" b="0" baseline="0" dirty="0" smtClean="0">
                <a:solidFill>
                  <a:schemeClr val="tx1"/>
                </a:solidFill>
              </a:rPr>
              <a:t> </a:t>
            </a:r>
            <a:r>
              <a:rPr lang="nl-NL" b="0" baseline="0" dirty="0" err="1" smtClean="0">
                <a:solidFill>
                  <a:schemeClr val="tx1"/>
                </a:solidFill>
              </a:rPr>
              <a:t>towards</a:t>
            </a:r>
            <a:r>
              <a:rPr lang="nl-NL" b="0" baseline="0" dirty="0" smtClean="0">
                <a:solidFill>
                  <a:schemeClr val="tx1"/>
                </a:solidFill>
              </a:rPr>
              <a:t> </a:t>
            </a:r>
            <a:r>
              <a:rPr lang="nl-NL" b="0" baseline="0" dirty="0" err="1" smtClean="0">
                <a:solidFill>
                  <a:schemeClr val="tx1"/>
                </a:solidFill>
              </a:rPr>
              <a:t>this</a:t>
            </a:r>
            <a:r>
              <a:rPr lang="nl-NL" b="0" baseline="0" dirty="0" smtClean="0">
                <a:solidFill>
                  <a:schemeClr val="tx1"/>
                </a:solidFill>
              </a:rPr>
              <a:t> </a:t>
            </a:r>
            <a:r>
              <a:rPr lang="nl-NL" b="0" baseline="0" dirty="0" err="1" smtClean="0">
                <a:solidFill>
                  <a:schemeClr val="tx1"/>
                </a:solidFill>
              </a:rPr>
              <a:t>objective</a:t>
            </a:r>
            <a:r>
              <a:rPr lang="nl-NL" b="0" baseline="0" dirty="0" smtClean="0">
                <a:solidFill>
                  <a:schemeClr val="tx1"/>
                </a:solidFill>
              </a:rPr>
              <a:t> </a:t>
            </a:r>
            <a:r>
              <a:rPr lang="nl-NL" b="0" baseline="0" dirty="0" err="1" smtClean="0">
                <a:solidFill>
                  <a:schemeClr val="tx1"/>
                </a:solidFill>
              </a:rPr>
              <a:t>and</a:t>
            </a:r>
            <a:r>
              <a:rPr lang="nl-NL" b="0" baseline="0" dirty="0" smtClean="0">
                <a:solidFill>
                  <a:schemeClr val="tx1"/>
                </a:solidFill>
              </a:rPr>
              <a:t> </a:t>
            </a:r>
            <a:r>
              <a:rPr lang="nl-NL" b="0" baseline="0" dirty="0" err="1" smtClean="0">
                <a:solidFill>
                  <a:schemeClr val="tx1"/>
                </a:solidFill>
              </a:rPr>
              <a:t>what</a:t>
            </a:r>
            <a:r>
              <a:rPr lang="nl-NL" b="0" baseline="0" dirty="0" smtClean="0">
                <a:solidFill>
                  <a:schemeClr val="tx1"/>
                </a:solidFill>
              </a:rPr>
              <a:t> </a:t>
            </a:r>
            <a:r>
              <a:rPr lang="nl-NL" b="0" baseline="0" dirty="0" err="1" smtClean="0">
                <a:solidFill>
                  <a:schemeClr val="tx1"/>
                </a:solidFill>
              </a:rPr>
              <a:t>they</a:t>
            </a:r>
            <a:r>
              <a:rPr lang="nl-NL" b="0" baseline="0" dirty="0" smtClean="0">
                <a:solidFill>
                  <a:schemeClr val="tx1"/>
                </a:solidFill>
              </a:rPr>
              <a:t> </a:t>
            </a:r>
            <a:r>
              <a:rPr lang="nl-NL" b="0" baseline="0" dirty="0" err="1" smtClean="0">
                <a:solidFill>
                  <a:schemeClr val="tx1"/>
                </a:solidFill>
              </a:rPr>
              <a:t>needed</a:t>
            </a:r>
            <a:r>
              <a:rPr lang="nl-NL" b="0" baseline="0" dirty="0" smtClean="0">
                <a:solidFill>
                  <a:schemeClr val="tx1"/>
                </a:solidFill>
              </a:rPr>
              <a:t> </a:t>
            </a:r>
            <a:r>
              <a:rPr lang="nl-NL" b="0" baseline="0" dirty="0" err="1" smtClean="0">
                <a:solidFill>
                  <a:schemeClr val="tx1"/>
                </a:solidFill>
              </a:rPr>
              <a:t>to</a:t>
            </a:r>
            <a:r>
              <a:rPr lang="nl-NL" b="0" baseline="0" dirty="0" smtClean="0">
                <a:solidFill>
                  <a:schemeClr val="tx1"/>
                </a:solidFill>
              </a:rPr>
              <a:t> </a:t>
            </a:r>
            <a:r>
              <a:rPr lang="nl-NL" b="0" baseline="0" dirty="0" err="1" smtClean="0">
                <a:solidFill>
                  <a:schemeClr val="tx1"/>
                </a:solidFill>
              </a:rPr>
              <a:t>overcome</a:t>
            </a:r>
            <a:r>
              <a:rPr lang="nl-NL" b="0" baseline="0" dirty="0" smtClean="0">
                <a:solidFill>
                  <a:schemeClr val="tx1"/>
                </a:solidFill>
              </a:rPr>
              <a:t> these </a:t>
            </a:r>
            <a:r>
              <a:rPr lang="nl-NL" b="0" baseline="0" dirty="0" err="1" smtClean="0">
                <a:solidFill>
                  <a:schemeClr val="tx1"/>
                </a:solidFill>
              </a:rPr>
              <a:t>obstacles</a:t>
            </a:r>
            <a:r>
              <a:rPr lang="nl-NL" b="0" baseline="0" dirty="0" smtClean="0">
                <a:solidFill>
                  <a:schemeClr val="tx1"/>
                </a:solidFill>
              </a:rPr>
              <a:t>.</a:t>
            </a:r>
          </a:p>
          <a:p>
            <a:pPr marL="0" indent="0">
              <a:buFont typeface="Calibri" panose="020F0502020204030204" pitchFamily="34" charset="0"/>
              <a:buNone/>
            </a:pPr>
            <a:endParaRPr lang="nl-NL" b="0" baseline="0" dirty="0" smtClean="0">
              <a:solidFill>
                <a:schemeClr val="tx1"/>
              </a:solidFill>
            </a:endParaRPr>
          </a:p>
          <a:p>
            <a:pPr marL="0" indent="0">
              <a:buFont typeface="Calibri" panose="020F0502020204030204" pitchFamily="34" charset="0"/>
              <a:buNone/>
            </a:pPr>
            <a:r>
              <a:rPr lang="nl-NL" b="0" baseline="0" dirty="0" smtClean="0">
                <a:solidFill>
                  <a:schemeClr val="tx1"/>
                </a:solidFill>
              </a:rPr>
              <a:t>It was a </a:t>
            </a:r>
            <a:r>
              <a:rPr lang="nl-NL" b="0" baseline="0" dirty="0" err="1" smtClean="0">
                <a:solidFill>
                  <a:schemeClr val="tx1"/>
                </a:solidFill>
              </a:rPr>
              <a:t>very</a:t>
            </a:r>
            <a:r>
              <a:rPr lang="nl-NL" b="0" baseline="0" dirty="0" smtClean="0">
                <a:solidFill>
                  <a:schemeClr val="tx1"/>
                </a:solidFill>
              </a:rPr>
              <a:t> </a:t>
            </a:r>
            <a:r>
              <a:rPr lang="nl-NL" b="0" baseline="0" dirty="0" err="1" smtClean="0">
                <a:solidFill>
                  <a:schemeClr val="tx1"/>
                </a:solidFill>
              </a:rPr>
              <a:t>creative</a:t>
            </a:r>
            <a:r>
              <a:rPr lang="nl-NL" b="0" baseline="0" dirty="0" smtClean="0">
                <a:solidFill>
                  <a:schemeClr val="tx1"/>
                </a:solidFill>
              </a:rPr>
              <a:t> workshop </a:t>
            </a:r>
            <a:r>
              <a:rPr lang="nl-NL" b="0" baseline="0" dirty="0" err="1" smtClean="0">
                <a:solidFill>
                  <a:schemeClr val="tx1"/>
                </a:solidFill>
              </a:rPr>
              <a:t>where</a:t>
            </a:r>
            <a:r>
              <a:rPr lang="nl-NL" b="0" baseline="0" dirty="0" smtClean="0">
                <a:solidFill>
                  <a:schemeClr val="tx1"/>
                </a:solidFill>
              </a:rPr>
              <a:t> </a:t>
            </a:r>
            <a:r>
              <a:rPr lang="nl-NL" b="0" baseline="0" dirty="0" err="1" smtClean="0">
                <a:solidFill>
                  <a:schemeClr val="tx1"/>
                </a:solidFill>
              </a:rPr>
              <a:t>all</a:t>
            </a:r>
            <a:r>
              <a:rPr lang="nl-NL" b="0" baseline="0" dirty="0" smtClean="0">
                <a:solidFill>
                  <a:schemeClr val="tx1"/>
                </a:solidFill>
              </a:rPr>
              <a:t> </a:t>
            </a:r>
            <a:r>
              <a:rPr lang="nl-NL" b="0" baseline="0" dirty="0" err="1" smtClean="0">
                <a:solidFill>
                  <a:schemeClr val="tx1"/>
                </a:solidFill>
              </a:rPr>
              <a:t>the</a:t>
            </a:r>
            <a:r>
              <a:rPr lang="nl-NL" b="0" baseline="0" dirty="0" smtClean="0">
                <a:solidFill>
                  <a:schemeClr val="tx1"/>
                </a:solidFill>
              </a:rPr>
              <a:t> team </a:t>
            </a:r>
            <a:r>
              <a:rPr lang="nl-NL" b="0" baseline="0" dirty="0" err="1" smtClean="0">
                <a:solidFill>
                  <a:schemeClr val="tx1"/>
                </a:solidFill>
              </a:rPr>
              <a:t>representatives</a:t>
            </a:r>
            <a:r>
              <a:rPr lang="nl-NL" b="0" baseline="0" dirty="0" smtClean="0">
                <a:solidFill>
                  <a:schemeClr val="tx1"/>
                </a:solidFill>
              </a:rPr>
              <a:t> </a:t>
            </a:r>
            <a:r>
              <a:rPr lang="nl-NL" b="0" baseline="0" dirty="0" err="1" smtClean="0">
                <a:solidFill>
                  <a:schemeClr val="tx1"/>
                </a:solidFill>
              </a:rPr>
              <a:t>were</a:t>
            </a:r>
            <a:r>
              <a:rPr lang="nl-NL" b="0" baseline="0" dirty="0" smtClean="0">
                <a:solidFill>
                  <a:schemeClr val="tx1"/>
                </a:solidFill>
              </a:rPr>
              <a:t> </a:t>
            </a:r>
            <a:r>
              <a:rPr lang="nl-NL" b="0" baseline="0" dirty="0" err="1" smtClean="0">
                <a:solidFill>
                  <a:schemeClr val="tx1"/>
                </a:solidFill>
              </a:rPr>
              <a:t>closely</a:t>
            </a:r>
            <a:r>
              <a:rPr lang="nl-NL" b="0" baseline="0" dirty="0" smtClean="0">
                <a:solidFill>
                  <a:schemeClr val="tx1"/>
                </a:solidFill>
              </a:rPr>
              <a:t> </a:t>
            </a:r>
            <a:r>
              <a:rPr lang="nl-NL" b="0" baseline="0" dirty="0" err="1" smtClean="0">
                <a:solidFill>
                  <a:schemeClr val="tx1"/>
                </a:solidFill>
              </a:rPr>
              <a:t>involved</a:t>
            </a:r>
            <a:r>
              <a:rPr lang="nl-NL" b="0" baseline="0" dirty="0" smtClean="0">
                <a:solidFill>
                  <a:schemeClr val="tx1"/>
                </a:solidFill>
              </a:rPr>
              <a:t>. As </a:t>
            </a:r>
            <a:r>
              <a:rPr lang="nl-NL" b="0" baseline="0" dirty="0" err="1" smtClean="0">
                <a:solidFill>
                  <a:schemeClr val="tx1"/>
                </a:solidFill>
              </a:rPr>
              <a:t>result</a:t>
            </a:r>
            <a:r>
              <a:rPr lang="nl-NL" b="0" baseline="0" dirty="0" smtClean="0">
                <a:solidFill>
                  <a:schemeClr val="tx1"/>
                </a:solidFill>
              </a:rPr>
              <a:t> at </a:t>
            </a:r>
            <a:r>
              <a:rPr lang="nl-NL" b="0" baseline="0" dirty="0" err="1" smtClean="0">
                <a:solidFill>
                  <a:schemeClr val="tx1"/>
                </a:solidFill>
              </a:rPr>
              <a:t>the</a:t>
            </a:r>
            <a:r>
              <a:rPr lang="nl-NL" b="0" baseline="0" dirty="0" smtClean="0">
                <a:solidFill>
                  <a:schemeClr val="tx1"/>
                </a:solidFill>
              </a:rPr>
              <a:t> end of </a:t>
            </a:r>
            <a:r>
              <a:rPr lang="nl-NL" b="0" baseline="0" dirty="0" err="1" smtClean="0">
                <a:solidFill>
                  <a:schemeClr val="tx1"/>
                </a:solidFill>
              </a:rPr>
              <a:t>the</a:t>
            </a:r>
            <a:r>
              <a:rPr lang="nl-NL" b="0" baseline="0" dirty="0" smtClean="0">
                <a:solidFill>
                  <a:schemeClr val="tx1"/>
                </a:solidFill>
              </a:rPr>
              <a:t> workshop we </a:t>
            </a:r>
            <a:r>
              <a:rPr lang="nl-NL" b="0" baseline="0" dirty="0" err="1" smtClean="0">
                <a:solidFill>
                  <a:schemeClr val="tx1"/>
                </a:solidFill>
              </a:rPr>
              <a:t>converged</a:t>
            </a:r>
            <a:r>
              <a:rPr lang="nl-NL" b="0" baseline="0" dirty="0" smtClean="0">
                <a:solidFill>
                  <a:schemeClr val="tx1"/>
                </a:solidFill>
              </a:rPr>
              <a:t> </a:t>
            </a:r>
            <a:r>
              <a:rPr lang="nl-NL" b="0" baseline="0" dirty="0" err="1" smtClean="0">
                <a:solidFill>
                  <a:schemeClr val="tx1"/>
                </a:solidFill>
              </a:rPr>
              <a:t>to</a:t>
            </a:r>
            <a:r>
              <a:rPr lang="nl-NL" b="0" baseline="0" dirty="0" smtClean="0">
                <a:solidFill>
                  <a:schemeClr val="tx1"/>
                </a:solidFill>
              </a:rPr>
              <a:t> a first set of </a:t>
            </a:r>
            <a:r>
              <a:rPr lang="nl-NL" b="0" baseline="0" dirty="0" err="1" smtClean="0">
                <a:solidFill>
                  <a:schemeClr val="tx1"/>
                </a:solidFill>
              </a:rPr>
              <a:t>activities</a:t>
            </a:r>
            <a:r>
              <a:rPr lang="nl-NL" b="0" baseline="0" dirty="0" smtClean="0">
                <a:solidFill>
                  <a:schemeClr val="tx1"/>
                </a:solidFill>
              </a:rPr>
              <a:t> </a:t>
            </a:r>
            <a:r>
              <a:rPr lang="nl-NL" b="0" baseline="0" dirty="0" err="1" smtClean="0">
                <a:solidFill>
                  <a:schemeClr val="tx1"/>
                </a:solidFill>
              </a:rPr>
              <a:t>that</a:t>
            </a:r>
            <a:r>
              <a:rPr lang="nl-NL" b="0" baseline="0" dirty="0" smtClean="0">
                <a:solidFill>
                  <a:schemeClr val="tx1"/>
                </a:solidFill>
              </a:rPr>
              <a:t> </a:t>
            </a:r>
            <a:r>
              <a:rPr lang="nl-NL" b="0" baseline="0" dirty="0" err="1" smtClean="0">
                <a:solidFill>
                  <a:schemeClr val="tx1"/>
                </a:solidFill>
              </a:rPr>
              <a:t>need</a:t>
            </a:r>
            <a:r>
              <a:rPr lang="nl-NL" b="0" baseline="0" dirty="0" smtClean="0">
                <a:solidFill>
                  <a:schemeClr val="tx1"/>
                </a:solidFill>
              </a:rPr>
              <a:t> </a:t>
            </a:r>
            <a:r>
              <a:rPr lang="nl-NL" b="0" baseline="0" dirty="0" err="1" smtClean="0">
                <a:solidFill>
                  <a:schemeClr val="tx1"/>
                </a:solidFill>
              </a:rPr>
              <a:t>to</a:t>
            </a:r>
            <a:r>
              <a:rPr lang="nl-NL" b="0" baseline="0" dirty="0" smtClean="0">
                <a:solidFill>
                  <a:schemeClr val="tx1"/>
                </a:solidFill>
              </a:rPr>
              <a:t> </a:t>
            </a:r>
            <a:r>
              <a:rPr lang="nl-NL" b="0" baseline="0" dirty="0" err="1" smtClean="0">
                <a:solidFill>
                  <a:schemeClr val="tx1"/>
                </a:solidFill>
              </a:rPr>
              <a:t>be</a:t>
            </a:r>
            <a:r>
              <a:rPr lang="nl-NL" b="0" baseline="0" dirty="0" smtClean="0">
                <a:solidFill>
                  <a:schemeClr val="tx1"/>
                </a:solidFill>
              </a:rPr>
              <a:t> </a:t>
            </a:r>
            <a:r>
              <a:rPr lang="nl-NL" b="0" baseline="0" dirty="0" err="1" smtClean="0">
                <a:solidFill>
                  <a:schemeClr val="tx1"/>
                </a:solidFill>
              </a:rPr>
              <a:t>executed</a:t>
            </a:r>
            <a:r>
              <a:rPr lang="nl-NL" b="0" baseline="0" dirty="0" smtClean="0">
                <a:solidFill>
                  <a:schemeClr val="tx1"/>
                </a:solidFill>
              </a:rPr>
              <a:t> in </a:t>
            </a:r>
            <a:r>
              <a:rPr lang="nl-NL" b="1" baseline="0" dirty="0" smtClean="0">
                <a:solidFill>
                  <a:schemeClr val="tx1"/>
                </a:solidFill>
              </a:rPr>
              <a:t>2019, </a:t>
            </a:r>
            <a:r>
              <a:rPr lang="nl-NL" b="0" baseline="0" dirty="0" err="1" smtClean="0">
                <a:solidFill>
                  <a:schemeClr val="tx1"/>
                </a:solidFill>
              </a:rPr>
              <a:t>to</a:t>
            </a:r>
            <a:r>
              <a:rPr lang="nl-NL" b="0" baseline="0" dirty="0" smtClean="0">
                <a:solidFill>
                  <a:schemeClr val="tx1"/>
                </a:solidFill>
              </a:rPr>
              <a:t> </a:t>
            </a:r>
            <a:r>
              <a:rPr lang="nl-NL" b="0" baseline="0" dirty="0" err="1" smtClean="0">
                <a:solidFill>
                  <a:schemeClr val="tx1"/>
                </a:solidFill>
              </a:rPr>
              <a:t>become</a:t>
            </a:r>
            <a:r>
              <a:rPr lang="nl-NL" b="0" baseline="0" dirty="0" smtClean="0">
                <a:solidFill>
                  <a:schemeClr val="tx1"/>
                </a:solidFill>
              </a:rPr>
              <a:t> </a:t>
            </a:r>
            <a:r>
              <a:rPr lang="nl-NL" b="0" baseline="0" dirty="0" err="1" smtClean="0">
                <a:solidFill>
                  <a:schemeClr val="tx1"/>
                </a:solidFill>
              </a:rPr>
              <a:t>the</a:t>
            </a:r>
            <a:r>
              <a:rPr lang="nl-NL" b="0" baseline="0" dirty="0" smtClean="0">
                <a:solidFill>
                  <a:schemeClr val="tx1"/>
                </a:solidFill>
              </a:rPr>
              <a:t> </a:t>
            </a:r>
            <a:r>
              <a:rPr lang="en-US" sz="1200" b="0" i="0" u="none" strike="noStrike" baseline="0" dirty="0" err="1" smtClean="0">
                <a:solidFill>
                  <a:schemeClr val="tx1"/>
                </a:solidFill>
              </a:rPr>
              <a:t>recognised</a:t>
            </a:r>
            <a:r>
              <a:rPr lang="en-US" sz="1200" b="0" i="0" u="none" strike="noStrike" baseline="0" dirty="0" smtClean="0">
                <a:solidFill>
                  <a:schemeClr val="tx1"/>
                </a:solidFill>
              </a:rPr>
              <a:t> authority on data for</a:t>
            </a:r>
            <a:r>
              <a:rPr lang="nl-NL" b="0" baseline="0" dirty="0" smtClean="0">
                <a:solidFill>
                  <a:schemeClr val="tx1"/>
                </a:solidFill>
              </a:rPr>
              <a:t> Traffic </a:t>
            </a:r>
            <a:r>
              <a:rPr lang="nl-NL" b="0" baseline="0" dirty="0" err="1" smtClean="0">
                <a:solidFill>
                  <a:schemeClr val="tx1"/>
                </a:solidFill>
              </a:rPr>
              <a:t>and</a:t>
            </a:r>
            <a:r>
              <a:rPr lang="nl-NL" b="0" baseline="0" dirty="0" smtClean="0">
                <a:solidFill>
                  <a:schemeClr val="tx1"/>
                </a:solidFill>
              </a:rPr>
              <a:t> Transport in 2022.</a:t>
            </a:r>
          </a:p>
          <a:p>
            <a:pPr marL="0" indent="0">
              <a:buFont typeface="Calibri" panose="020F0502020204030204" pitchFamily="34" charset="0"/>
              <a:buNone/>
            </a:pPr>
            <a:endParaRPr lang="nl-NL" b="0" baseline="0" dirty="0" smtClean="0">
              <a:solidFill>
                <a:schemeClr val="tx1"/>
              </a:solidFill>
            </a:endParaRPr>
          </a:p>
          <a:p>
            <a:pPr marL="0" indent="0">
              <a:buFont typeface="Calibri" panose="020F0502020204030204" pitchFamily="34" charset="0"/>
              <a:buNone/>
            </a:pPr>
            <a:r>
              <a:rPr lang="nl-NL" b="0" baseline="0" dirty="0" smtClean="0">
                <a:solidFill>
                  <a:schemeClr val="tx1"/>
                </a:solidFill>
              </a:rPr>
              <a:t>In </a:t>
            </a:r>
            <a:r>
              <a:rPr lang="nl-NL" b="0" baseline="0" dirty="0" err="1" smtClean="0">
                <a:solidFill>
                  <a:schemeClr val="tx1"/>
                </a:solidFill>
              </a:rPr>
              <a:t>the</a:t>
            </a:r>
            <a:r>
              <a:rPr lang="nl-NL" b="0" baseline="0" dirty="0" smtClean="0">
                <a:solidFill>
                  <a:schemeClr val="tx1"/>
                </a:solidFill>
              </a:rPr>
              <a:t> </a:t>
            </a:r>
            <a:r>
              <a:rPr lang="nl-NL" b="0" baseline="0" dirty="0" err="1" smtClean="0">
                <a:solidFill>
                  <a:schemeClr val="tx1"/>
                </a:solidFill>
              </a:rPr>
              <a:t>period</a:t>
            </a:r>
            <a:r>
              <a:rPr lang="nl-NL" b="0" baseline="0" dirty="0" smtClean="0">
                <a:solidFill>
                  <a:schemeClr val="tx1"/>
                </a:solidFill>
              </a:rPr>
              <a:t> </a:t>
            </a:r>
            <a:r>
              <a:rPr lang="nl-NL" b="0" baseline="0" dirty="0" err="1" smtClean="0">
                <a:solidFill>
                  <a:schemeClr val="tx1"/>
                </a:solidFill>
              </a:rPr>
              <a:t>after</a:t>
            </a:r>
            <a:r>
              <a:rPr lang="nl-NL" b="0" baseline="0" dirty="0" smtClean="0">
                <a:solidFill>
                  <a:schemeClr val="tx1"/>
                </a:solidFill>
              </a:rPr>
              <a:t> </a:t>
            </a:r>
            <a:r>
              <a:rPr lang="nl-NL" b="0" baseline="0" dirty="0" err="1" smtClean="0">
                <a:solidFill>
                  <a:schemeClr val="tx1"/>
                </a:solidFill>
              </a:rPr>
              <a:t>the</a:t>
            </a:r>
            <a:r>
              <a:rPr lang="nl-NL" b="0" baseline="0" dirty="0" smtClean="0">
                <a:solidFill>
                  <a:schemeClr val="tx1"/>
                </a:solidFill>
              </a:rPr>
              <a:t> workshop </a:t>
            </a:r>
            <a:r>
              <a:rPr lang="nl-NL" b="0" baseline="0" dirty="0" err="1" smtClean="0">
                <a:solidFill>
                  <a:schemeClr val="tx1"/>
                </a:solidFill>
              </a:rPr>
              <a:t>ownership</a:t>
            </a:r>
            <a:r>
              <a:rPr lang="nl-NL" b="0" baseline="0" dirty="0" smtClean="0">
                <a:solidFill>
                  <a:schemeClr val="tx1"/>
                </a:solidFill>
              </a:rPr>
              <a:t> was </a:t>
            </a:r>
            <a:r>
              <a:rPr lang="nl-NL" b="0" baseline="0" dirty="0" err="1" smtClean="0">
                <a:solidFill>
                  <a:schemeClr val="tx1"/>
                </a:solidFill>
              </a:rPr>
              <a:t>allocated</a:t>
            </a:r>
            <a:r>
              <a:rPr lang="nl-NL" b="0" baseline="0" dirty="0" smtClean="0">
                <a:solidFill>
                  <a:schemeClr val="tx1"/>
                </a:solidFill>
              </a:rPr>
              <a:t> </a:t>
            </a:r>
            <a:r>
              <a:rPr lang="nl-NL" b="0" baseline="0" dirty="0" err="1" smtClean="0">
                <a:solidFill>
                  <a:schemeClr val="tx1"/>
                </a:solidFill>
              </a:rPr>
              <a:t>to</a:t>
            </a:r>
            <a:r>
              <a:rPr lang="nl-NL" b="0" baseline="0" dirty="0" smtClean="0">
                <a:solidFill>
                  <a:schemeClr val="tx1"/>
                </a:solidFill>
              </a:rPr>
              <a:t> </a:t>
            </a:r>
            <a:r>
              <a:rPr lang="nl-NL" b="0" baseline="0" dirty="0" err="1" smtClean="0">
                <a:solidFill>
                  <a:schemeClr val="tx1"/>
                </a:solidFill>
              </a:rPr>
              <a:t>each</a:t>
            </a:r>
            <a:r>
              <a:rPr lang="nl-NL" b="0" baseline="0" dirty="0" smtClean="0">
                <a:solidFill>
                  <a:schemeClr val="tx1"/>
                </a:solidFill>
              </a:rPr>
              <a:t> </a:t>
            </a:r>
            <a:r>
              <a:rPr lang="nl-NL" b="0" baseline="0" dirty="0" err="1" smtClean="0">
                <a:solidFill>
                  <a:schemeClr val="tx1"/>
                </a:solidFill>
              </a:rPr>
              <a:t>prioritized</a:t>
            </a:r>
            <a:r>
              <a:rPr lang="nl-NL" b="0" baseline="0" dirty="0" smtClean="0">
                <a:solidFill>
                  <a:schemeClr val="tx1"/>
                </a:solidFill>
              </a:rPr>
              <a:t> </a:t>
            </a:r>
            <a:r>
              <a:rPr lang="nl-NL" b="0" baseline="0" dirty="0" err="1" smtClean="0">
                <a:solidFill>
                  <a:schemeClr val="tx1"/>
                </a:solidFill>
              </a:rPr>
              <a:t>activity</a:t>
            </a:r>
            <a:r>
              <a:rPr lang="nl-NL" b="0" baseline="0" dirty="0" smtClean="0">
                <a:solidFill>
                  <a:schemeClr val="tx1"/>
                </a:solidFill>
              </a:rPr>
              <a:t>. </a:t>
            </a:r>
            <a:r>
              <a:rPr lang="nl-NL" b="0" baseline="0" dirty="0" err="1" smtClean="0">
                <a:solidFill>
                  <a:schemeClr val="tx1"/>
                </a:solidFill>
              </a:rPr>
              <a:t>Together</a:t>
            </a:r>
            <a:r>
              <a:rPr lang="nl-NL" b="0" baseline="0" dirty="0" smtClean="0">
                <a:solidFill>
                  <a:schemeClr val="tx1"/>
                </a:solidFill>
              </a:rPr>
              <a:t> </a:t>
            </a:r>
            <a:r>
              <a:rPr lang="nl-NL" b="0" baseline="0" dirty="0" err="1" smtClean="0">
                <a:solidFill>
                  <a:schemeClr val="tx1"/>
                </a:solidFill>
              </a:rPr>
              <a:t>with</a:t>
            </a:r>
            <a:r>
              <a:rPr lang="nl-NL" b="0" baseline="0" dirty="0" smtClean="0">
                <a:solidFill>
                  <a:schemeClr val="tx1"/>
                </a:solidFill>
              </a:rPr>
              <a:t> content expert(s) </a:t>
            </a:r>
            <a:r>
              <a:rPr lang="nl-NL" b="0" baseline="0" dirty="0" err="1" smtClean="0">
                <a:solidFill>
                  <a:schemeClr val="tx1"/>
                </a:solidFill>
              </a:rPr>
              <a:t>they</a:t>
            </a:r>
            <a:r>
              <a:rPr lang="nl-NL" b="0" baseline="0" dirty="0" smtClean="0">
                <a:solidFill>
                  <a:schemeClr val="tx1"/>
                </a:solidFill>
              </a:rPr>
              <a:t> are </a:t>
            </a:r>
            <a:r>
              <a:rPr lang="nl-NL" b="0" baseline="0" dirty="0" err="1" smtClean="0">
                <a:solidFill>
                  <a:schemeClr val="tx1"/>
                </a:solidFill>
              </a:rPr>
              <a:t>responsible</a:t>
            </a:r>
            <a:r>
              <a:rPr lang="nl-NL" b="0" baseline="0" dirty="0" smtClean="0">
                <a:solidFill>
                  <a:schemeClr val="tx1"/>
                </a:solidFill>
              </a:rPr>
              <a:t> </a:t>
            </a:r>
            <a:r>
              <a:rPr lang="nl-NL" b="0" baseline="0" dirty="0" err="1" smtClean="0">
                <a:solidFill>
                  <a:schemeClr val="tx1"/>
                </a:solidFill>
              </a:rPr>
              <a:t>for</a:t>
            </a:r>
            <a:r>
              <a:rPr lang="nl-NL" b="0" baseline="0" dirty="0" smtClean="0">
                <a:solidFill>
                  <a:schemeClr val="tx1"/>
                </a:solidFill>
              </a:rPr>
              <a:t> </a:t>
            </a:r>
            <a:r>
              <a:rPr lang="nl-NL" b="0" baseline="0" dirty="0" err="1" smtClean="0">
                <a:solidFill>
                  <a:schemeClr val="tx1"/>
                </a:solidFill>
              </a:rPr>
              <a:t>the</a:t>
            </a:r>
            <a:r>
              <a:rPr lang="nl-NL" b="0" baseline="0" dirty="0" smtClean="0">
                <a:solidFill>
                  <a:schemeClr val="tx1"/>
                </a:solidFill>
              </a:rPr>
              <a:t> </a:t>
            </a:r>
            <a:r>
              <a:rPr lang="nl-NL" b="0" baseline="0" dirty="0" err="1" smtClean="0">
                <a:solidFill>
                  <a:schemeClr val="tx1"/>
                </a:solidFill>
              </a:rPr>
              <a:t>implementation</a:t>
            </a:r>
            <a:r>
              <a:rPr lang="nl-NL" b="0" baseline="0" dirty="0" smtClean="0">
                <a:solidFill>
                  <a:schemeClr val="tx1"/>
                </a:solidFill>
              </a:rPr>
              <a:t> of </a:t>
            </a:r>
            <a:r>
              <a:rPr lang="nl-NL" b="0" baseline="0" dirty="0" err="1" smtClean="0">
                <a:solidFill>
                  <a:schemeClr val="tx1"/>
                </a:solidFill>
              </a:rPr>
              <a:t>that</a:t>
            </a:r>
            <a:r>
              <a:rPr lang="nl-NL" b="0" baseline="0" dirty="0" smtClean="0">
                <a:solidFill>
                  <a:schemeClr val="tx1"/>
                </a:solidFill>
              </a:rPr>
              <a:t> </a:t>
            </a:r>
            <a:r>
              <a:rPr lang="nl-NL" b="0" baseline="0" dirty="0" err="1" smtClean="0">
                <a:solidFill>
                  <a:schemeClr val="tx1"/>
                </a:solidFill>
              </a:rPr>
              <a:t>specific</a:t>
            </a:r>
            <a:r>
              <a:rPr lang="nl-NL" b="0" baseline="0" dirty="0" smtClean="0">
                <a:solidFill>
                  <a:schemeClr val="tx1"/>
                </a:solidFill>
              </a:rPr>
              <a:t> </a:t>
            </a:r>
            <a:r>
              <a:rPr lang="nl-NL" b="0" baseline="0" dirty="0" err="1" smtClean="0">
                <a:solidFill>
                  <a:schemeClr val="tx1"/>
                </a:solidFill>
              </a:rPr>
              <a:t>activity</a:t>
            </a:r>
            <a:r>
              <a:rPr lang="nl-NL" b="0" baseline="0" dirty="0" smtClean="0">
                <a:solidFill>
                  <a:schemeClr val="tx1"/>
                </a:solidFill>
              </a:rPr>
              <a:t>.</a:t>
            </a:r>
            <a:endParaRPr lang="nl-NL" b="0" dirty="0" smtClean="0">
              <a:solidFill>
                <a:schemeClr val="tx1"/>
              </a:solidFill>
            </a:endParaRPr>
          </a:p>
        </p:txBody>
      </p:sp>
      <p:sp>
        <p:nvSpPr>
          <p:cNvPr id="4" name="Tijdelijke aanduiding voor dianummer 3"/>
          <p:cNvSpPr>
            <a:spLocks noGrp="1"/>
          </p:cNvSpPr>
          <p:nvPr>
            <p:ph type="sldNum" sz="quarter" idx="10"/>
          </p:nvPr>
        </p:nvSpPr>
        <p:spPr/>
        <p:txBody>
          <a:bodyPr/>
          <a:lstStyle/>
          <a:p>
            <a:fld id="{643FEE08-4F1D-4773-84E0-0730640F7E20}" type="slidenum">
              <a:rPr lang="nl-NL" smtClean="0"/>
              <a:t>11</a:t>
            </a:fld>
            <a:endParaRPr lang="nl-NL"/>
          </a:p>
        </p:txBody>
      </p:sp>
    </p:spTree>
    <p:extLst>
      <p:ext uri="{BB962C8B-B14F-4D97-AF65-F5344CB8AC3E}">
        <p14:creationId xmlns:p14="http://schemas.microsoft.com/office/powerpoint/2010/main" val="38944768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buFont typeface="Calibri" panose="020F0502020204030204" pitchFamily="34" charset="0"/>
              <a:buNone/>
            </a:pPr>
            <a:r>
              <a:rPr lang="nl-NL" b="1" dirty="0" err="1" smtClean="0">
                <a:solidFill>
                  <a:schemeClr val="tx1"/>
                </a:solidFill>
              </a:rPr>
              <a:t>Department</a:t>
            </a:r>
            <a:r>
              <a:rPr lang="nl-NL" b="1" dirty="0" smtClean="0">
                <a:solidFill>
                  <a:schemeClr val="tx1"/>
                </a:solidFill>
              </a:rPr>
              <a:t> Traffic </a:t>
            </a:r>
            <a:r>
              <a:rPr lang="nl-NL" b="1" dirty="0" err="1" smtClean="0">
                <a:solidFill>
                  <a:schemeClr val="tx1"/>
                </a:solidFill>
              </a:rPr>
              <a:t>and</a:t>
            </a:r>
            <a:r>
              <a:rPr lang="nl-NL" b="1" dirty="0" smtClean="0">
                <a:solidFill>
                  <a:schemeClr val="tx1"/>
                </a:solidFill>
              </a:rPr>
              <a:t> Transport </a:t>
            </a:r>
            <a:r>
              <a:rPr lang="nl-NL" b="1" dirty="0" err="1" smtClean="0">
                <a:solidFill>
                  <a:schemeClr val="tx1"/>
                </a:solidFill>
              </a:rPr>
              <a:t>Statistics</a:t>
            </a:r>
            <a:endParaRPr lang="nl-NL" b="1" dirty="0" smtClean="0">
              <a:solidFill>
                <a:schemeClr val="tx1"/>
              </a:solidFill>
            </a:endParaRPr>
          </a:p>
          <a:p>
            <a:pPr marL="0" indent="0">
              <a:buFont typeface="Calibri" panose="020F0502020204030204" pitchFamily="34" charset="0"/>
              <a:buNone/>
            </a:pPr>
            <a:endParaRPr lang="nl-NL" b="1" baseline="0" dirty="0" smtClean="0">
              <a:solidFill>
                <a:schemeClr val="tx1"/>
              </a:solidFill>
            </a:endParaRPr>
          </a:p>
          <a:p>
            <a:pPr marL="0" indent="0">
              <a:buFont typeface="Calibri" panose="020F0502020204030204" pitchFamily="34" charset="0"/>
              <a:buNone/>
            </a:pPr>
            <a:r>
              <a:rPr lang="nl-NL" b="1" baseline="0" dirty="0" err="1" smtClean="0">
                <a:solidFill>
                  <a:schemeClr val="tx1"/>
                </a:solidFill>
              </a:rPr>
              <a:t>Embed</a:t>
            </a:r>
            <a:r>
              <a:rPr lang="nl-NL" b="1" baseline="0" dirty="0" smtClean="0">
                <a:solidFill>
                  <a:schemeClr val="tx1"/>
                </a:solidFill>
              </a:rPr>
              <a:t> </a:t>
            </a:r>
            <a:r>
              <a:rPr lang="nl-NL" b="1" baseline="0" dirty="0" err="1" smtClean="0">
                <a:solidFill>
                  <a:schemeClr val="tx1"/>
                </a:solidFill>
              </a:rPr>
              <a:t>the</a:t>
            </a:r>
            <a:r>
              <a:rPr lang="nl-NL" b="1" baseline="0" dirty="0" smtClean="0">
                <a:solidFill>
                  <a:schemeClr val="tx1"/>
                </a:solidFill>
              </a:rPr>
              <a:t> cooperation of </a:t>
            </a:r>
            <a:r>
              <a:rPr lang="nl-NL" b="1" baseline="0" dirty="0" err="1" smtClean="0">
                <a:solidFill>
                  <a:schemeClr val="tx1"/>
                </a:solidFill>
              </a:rPr>
              <a:t>supporting</a:t>
            </a:r>
            <a:r>
              <a:rPr lang="nl-NL" b="1" baseline="0" dirty="0" smtClean="0">
                <a:solidFill>
                  <a:schemeClr val="tx1"/>
                </a:solidFill>
              </a:rPr>
              <a:t> </a:t>
            </a:r>
            <a:r>
              <a:rPr lang="nl-NL" b="1" baseline="0" dirty="0" err="1" smtClean="0">
                <a:solidFill>
                  <a:schemeClr val="tx1"/>
                </a:solidFill>
              </a:rPr>
              <a:t>functions</a:t>
            </a:r>
            <a:r>
              <a:rPr lang="nl-NL" b="1" baseline="0" dirty="0" smtClean="0">
                <a:solidFill>
                  <a:schemeClr val="tx1"/>
                </a:solidFill>
              </a:rPr>
              <a:t>, </a:t>
            </a:r>
            <a:r>
              <a:rPr lang="nl-NL" b="1" baseline="0" dirty="0" err="1" smtClean="0">
                <a:solidFill>
                  <a:schemeClr val="tx1"/>
                </a:solidFill>
              </a:rPr>
              <a:t>such</a:t>
            </a:r>
            <a:r>
              <a:rPr lang="nl-NL" b="1" baseline="0" dirty="0" smtClean="0">
                <a:solidFill>
                  <a:schemeClr val="tx1"/>
                </a:solidFill>
              </a:rPr>
              <a:t> as (</a:t>
            </a:r>
            <a:r>
              <a:rPr lang="nl-NL" b="1" baseline="0" dirty="0" err="1" smtClean="0">
                <a:solidFill>
                  <a:schemeClr val="tx1"/>
                </a:solidFill>
              </a:rPr>
              <a:t>value</a:t>
            </a:r>
            <a:r>
              <a:rPr lang="nl-NL" b="1" baseline="0" dirty="0" smtClean="0">
                <a:solidFill>
                  <a:schemeClr val="tx1"/>
                </a:solidFill>
              </a:rPr>
              <a:t> stream) business analist, Lean Six Sigma Black Belt, Scrum Master </a:t>
            </a:r>
            <a:r>
              <a:rPr lang="nl-NL" b="1" baseline="0" dirty="0" err="1" smtClean="0">
                <a:solidFill>
                  <a:schemeClr val="tx1"/>
                </a:solidFill>
              </a:rPr>
              <a:t>with</a:t>
            </a:r>
            <a:r>
              <a:rPr lang="nl-NL" b="1" baseline="0" dirty="0" smtClean="0">
                <a:solidFill>
                  <a:schemeClr val="tx1"/>
                </a:solidFill>
              </a:rPr>
              <a:t> management </a:t>
            </a:r>
            <a:r>
              <a:rPr lang="nl-NL" b="1" baseline="0" dirty="0" err="1" smtClean="0">
                <a:solidFill>
                  <a:schemeClr val="tx1"/>
                </a:solidFill>
              </a:rPr>
              <a:t>and</a:t>
            </a:r>
            <a:r>
              <a:rPr lang="nl-NL" b="1" baseline="0" dirty="0" smtClean="0">
                <a:solidFill>
                  <a:schemeClr val="tx1"/>
                </a:solidFill>
              </a:rPr>
              <a:t> </a:t>
            </a:r>
            <a:r>
              <a:rPr lang="nl-NL" b="1" baseline="0" dirty="0" err="1" smtClean="0">
                <a:solidFill>
                  <a:schemeClr val="tx1"/>
                </a:solidFill>
              </a:rPr>
              <a:t>the</a:t>
            </a:r>
            <a:r>
              <a:rPr lang="nl-NL" b="1" baseline="0" dirty="0" smtClean="0">
                <a:solidFill>
                  <a:schemeClr val="tx1"/>
                </a:solidFill>
              </a:rPr>
              <a:t> teams:</a:t>
            </a:r>
          </a:p>
          <a:p>
            <a:pPr marL="0" indent="0">
              <a:buFont typeface="Calibri" panose="020F0502020204030204" pitchFamily="34" charset="0"/>
              <a:buNone/>
            </a:pPr>
            <a:endParaRPr lang="nl-NL" b="1" baseline="0" dirty="0" smtClean="0">
              <a:solidFill>
                <a:schemeClr val="tx1"/>
              </a:solidFill>
            </a:endParaRPr>
          </a:p>
          <a:p>
            <a:pPr marL="0" indent="0">
              <a:buFont typeface="Calibri" panose="020F0502020204030204" pitchFamily="34" charset="0"/>
              <a:buNone/>
            </a:pPr>
            <a:r>
              <a:rPr lang="nl-NL" b="0" baseline="0" dirty="0" err="1" smtClean="0">
                <a:solidFill>
                  <a:schemeClr val="tx1"/>
                </a:solidFill>
              </a:rPr>
              <a:t>While</a:t>
            </a:r>
            <a:r>
              <a:rPr lang="nl-NL" b="0" baseline="0" dirty="0" smtClean="0">
                <a:solidFill>
                  <a:schemeClr val="tx1"/>
                </a:solidFill>
              </a:rPr>
              <a:t> </a:t>
            </a:r>
            <a:r>
              <a:rPr lang="nl-NL" b="0" baseline="0" dirty="0" err="1" smtClean="0">
                <a:solidFill>
                  <a:schemeClr val="tx1"/>
                </a:solidFill>
              </a:rPr>
              <a:t>the</a:t>
            </a:r>
            <a:r>
              <a:rPr lang="nl-NL" b="0" baseline="0" dirty="0" smtClean="0">
                <a:solidFill>
                  <a:schemeClr val="tx1"/>
                </a:solidFill>
              </a:rPr>
              <a:t> </a:t>
            </a:r>
            <a:r>
              <a:rPr lang="nl-NL" b="0" baseline="0" dirty="0" err="1" smtClean="0">
                <a:solidFill>
                  <a:schemeClr val="tx1"/>
                </a:solidFill>
              </a:rPr>
              <a:t>owners</a:t>
            </a:r>
            <a:r>
              <a:rPr lang="nl-NL" b="0" baseline="0" dirty="0" smtClean="0">
                <a:solidFill>
                  <a:schemeClr val="tx1"/>
                </a:solidFill>
              </a:rPr>
              <a:t> </a:t>
            </a:r>
            <a:r>
              <a:rPr lang="nl-NL" b="0" baseline="0" dirty="0" err="1" smtClean="0">
                <a:solidFill>
                  <a:schemeClr val="tx1"/>
                </a:solidFill>
              </a:rPr>
              <a:t>and</a:t>
            </a:r>
            <a:r>
              <a:rPr lang="nl-NL" b="0" baseline="0" dirty="0" smtClean="0">
                <a:solidFill>
                  <a:schemeClr val="tx1"/>
                </a:solidFill>
              </a:rPr>
              <a:t> </a:t>
            </a:r>
            <a:r>
              <a:rPr lang="nl-NL" b="0" baseline="0" dirty="0" err="1" smtClean="0">
                <a:solidFill>
                  <a:schemeClr val="tx1"/>
                </a:solidFill>
              </a:rPr>
              <a:t>the</a:t>
            </a:r>
            <a:r>
              <a:rPr lang="nl-NL" b="0" baseline="0" dirty="0" smtClean="0">
                <a:solidFill>
                  <a:schemeClr val="tx1"/>
                </a:solidFill>
              </a:rPr>
              <a:t> content experts </a:t>
            </a:r>
            <a:r>
              <a:rPr lang="nl-NL" b="0" baseline="0" dirty="0" err="1" smtClean="0">
                <a:solidFill>
                  <a:schemeClr val="tx1"/>
                </a:solidFill>
              </a:rPr>
              <a:t>investigate</a:t>
            </a:r>
            <a:r>
              <a:rPr lang="nl-NL" b="0" baseline="0" dirty="0" smtClean="0">
                <a:solidFill>
                  <a:schemeClr val="tx1"/>
                </a:solidFill>
              </a:rPr>
              <a:t> </a:t>
            </a:r>
            <a:r>
              <a:rPr lang="nl-NL" b="0" baseline="0" dirty="0" err="1" smtClean="0">
                <a:solidFill>
                  <a:schemeClr val="tx1"/>
                </a:solidFill>
              </a:rPr>
              <a:t>how</a:t>
            </a:r>
            <a:r>
              <a:rPr lang="nl-NL" b="0" baseline="0" dirty="0" smtClean="0">
                <a:solidFill>
                  <a:schemeClr val="tx1"/>
                </a:solidFill>
              </a:rPr>
              <a:t> </a:t>
            </a:r>
            <a:r>
              <a:rPr lang="nl-NL" b="0" baseline="0" dirty="0" err="1" smtClean="0">
                <a:solidFill>
                  <a:schemeClr val="tx1"/>
                </a:solidFill>
              </a:rPr>
              <a:t>to</a:t>
            </a:r>
            <a:r>
              <a:rPr lang="nl-NL" b="0" baseline="0" dirty="0" smtClean="0">
                <a:solidFill>
                  <a:schemeClr val="tx1"/>
                </a:solidFill>
              </a:rPr>
              <a:t> </a:t>
            </a:r>
            <a:r>
              <a:rPr lang="nl-NL" b="0" baseline="0" dirty="0" err="1" smtClean="0">
                <a:solidFill>
                  <a:schemeClr val="tx1"/>
                </a:solidFill>
              </a:rPr>
              <a:t>execute</a:t>
            </a:r>
            <a:r>
              <a:rPr lang="nl-NL" b="0" baseline="0" dirty="0" smtClean="0">
                <a:solidFill>
                  <a:schemeClr val="tx1"/>
                </a:solidFill>
              </a:rPr>
              <a:t> </a:t>
            </a:r>
            <a:r>
              <a:rPr lang="nl-NL" b="0" baseline="0" dirty="0" err="1" smtClean="0">
                <a:solidFill>
                  <a:schemeClr val="tx1"/>
                </a:solidFill>
              </a:rPr>
              <a:t>and</a:t>
            </a:r>
            <a:r>
              <a:rPr lang="nl-NL" b="0" baseline="0" dirty="0" smtClean="0">
                <a:solidFill>
                  <a:schemeClr val="tx1"/>
                </a:solidFill>
              </a:rPr>
              <a:t> </a:t>
            </a:r>
            <a:r>
              <a:rPr lang="nl-NL" b="0" baseline="0" dirty="0" err="1" smtClean="0">
                <a:solidFill>
                  <a:schemeClr val="tx1"/>
                </a:solidFill>
              </a:rPr>
              <a:t>implement</a:t>
            </a:r>
            <a:r>
              <a:rPr lang="nl-NL" b="0" baseline="0" dirty="0" smtClean="0">
                <a:solidFill>
                  <a:schemeClr val="tx1"/>
                </a:solidFill>
              </a:rPr>
              <a:t> </a:t>
            </a:r>
            <a:r>
              <a:rPr lang="nl-NL" b="0" baseline="0" dirty="0" err="1" smtClean="0">
                <a:solidFill>
                  <a:schemeClr val="tx1"/>
                </a:solidFill>
              </a:rPr>
              <a:t>the</a:t>
            </a:r>
            <a:r>
              <a:rPr lang="nl-NL" b="0" baseline="0" dirty="0" smtClean="0">
                <a:solidFill>
                  <a:schemeClr val="tx1"/>
                </a:solidFill>
              </a:rPr>
              <a:t> </a:t>
            </a:r>
            <a:r>
              <a:rPr lang="nl-NL" b="0" baseline="0" dirty="0" err="1" smtClean="0">
                <a:solidFill>
                  <a:schemeClr val="tx1"/>
                </a:solidFill>
              </a:rPr>
              <a:t>prioritized</a:t>
            </a:r>
            <a:r>
              <a:rPr lang="nl-NL" b="0" baseline="0" dirty="0" smtClean="0">
                <a:solidFill>
                  <a:schemeClr val="tx1"/>
                </a:solidFill>
              </a:rPr>
              <a:t> </a:t>
            </a:r>
            <a:r>
              <a:rPr lang="nl-NL" b="0" baseline="0" dirty="0" err="1" smtClean="0">
                <a:solidFill>
                  <a:schemeClr val="tx1"/>
                </a:solidFill>
              </a:rPr>
              <a:t>activities</a:t>
            </a:r>
            <a:r>
              <a:rPr lang="nl-NL" b="0" baseline="0" dirty="0" smtClean="0">
                <a:solidFill>
                  <a:schemeClr val="tx1"/>
                </a:solidFill>
              </a:rPr>
              <a:t> of </a:t>
            </a:r>
            <a:r>
              <a:rPr lang="nl-NL" b="0" baseline="0" dirty="0" err="1" smtClean="0">
                <a:solidFill>
                  <a:schemeClr val="tx1"/>
                </a:solidFill>
              </a:rPr>
              <a:t>the</a:t>
            </a:r>
            <a:r>
              <a:rPr lang="nl-NL" b="0" baseline="0" dirty="0" smtClean="0">
                <a:solidFill>
                  <a:schemeClr val="tx1"/>
                </a:solidFill>
              </a:rPr>
              <a:t> workshop “Data Expertise Centre Traffic </a:t>
            </a:r>
            <a:r>
              <a:rPr lang="nl-NL" b="0" baseline="0" dirty="0" err="1" smtClean="0">
                <a:solidFill>
                  <a:schemeClr val="tx1"/>
                </a:solidFill>
              </a:rPr>
              <a:t>and</a:t>
            </a:r>
            <a:r>
              <a:rPr lang="nl-NL" b="0" baseline="0" dirty="0" smtClean="0">
                <a:solidFill>
                  <a:schemeClr val="tx1"/>
                </a:solidFill>
              </a:rPr>
              <a:t> Transport 2022”, </a:t>
            </a:r>
            <a:r>
              <a:rPr lang="nl-NL" b="0" baseline="0" dirty="0" err="1" smtClean="0">
                <a:solidFill>
                  <a:schemeClr val="tx1"/>
                </a:solidFill>
              </a:rPr>
              <a:t>and</a:t>
            </a:r>
            <a:r>
              <a:rPr lang="nl-NL" b="0" baseline="0" dirty="0" smtClean="0">
                <a:solidFill>
                  <a:schemeClr val="tx1"/>
                </a:solidFill>
              </a:rPr>
              <a:t> </a:t>
            </a:r>
            <a:r>
              <a:rPr lang="nl-NL" b="0" baseline="0" dirty="0" err="1" smtClean="0">
                <a:solidFill>
                  <a:schemeClr val="tx1"/>
                </a:solidFill>
              </a:rPr>
              <a:t>the</a:t>
            </a:r>
            <a:r>
              <a:rPr lang="nl-NL" b="0" baseline="0" dirty="0" smtClean="0">
                <a:solidFill>
                  <a:schemeClr val="tx1"/>
                </a:solidFill>
              </a:rPr>
              <a:t> </a:t>
            </a:r>
            <a:r>
              <a:rPr lang="nl-NL" b="0" baseline="0" dirty="0" err="1" smtClean="0">
                <a:solidFill>
                  <a:schemeClr val="tx1"/>
                </a:solidFill>
              </a:rPr>
              <a:t>functions</a:t>
            </a:r>
            <a:r>
              <a:rPr lang="nl-NL" b="0" baseline="0" dirty="0" smtClean="0">
                <a:solidFill>
                  <a:schemeClr val="tx1"/>
                </a:solidFill>
              </a:rPr>
              <a:t> in </a:t>
            </a:r>
            <a:r>
              <a:rPr lang="nl-NL" b="0" baseline="0" dirty="0" err="1" smtClean="0">
                <a:solidFill>
                  <a:schemeClr val="tx1"/>
                </a:solidFill>
              </a:rPr>
              <a:t>the</a:t>
            </a:r>
            <a:r>
              <a:rPr lang="nl-NL" b="0" baseline="0" dirty="0" smtClean="0">
                <a:solidFill>
                  <a:schemeClr val="tx1"/>
                </a:solidFill>
              </a:rPr>
              <a:t> Agile team </a:t>
            </a:r>
            <a:r>
              <a:rPr lang="nl-NL" b="0" baseline="0" dirty="0" err="1" smtClean="0">
                <a:solidFill>
                  <a:schemeClr val="tx1"/>
                </a:solidFill>
              </a:rPr>
              <a:t>gradually</a:t>
            </a:r>
            <a:r>
              <a:rPr lang="nl-NL" b="0" baseline="0" dirty="0" smtClean="0">
                <a:solidFill>
                  <a:schemeClr val="tx1"/>
                </a:solidFill>
              </a:rPr>
              <a:t> get </a:t>
            </a:r>
            <a:r>
              <a:rPr lang="nl-NL" b="0" baseline="0" dirty="0" err="1" smtClean="0">
                <a:solidFill>
                  <a:schemeClr val="tx1"/>
                </a:solidFill>
              </a:rPr>
              <a:t>recruited</a:t>
            </a:r>
            <a:r>
              <a:rPr lang="nl-NL" b="0" baseline="0" dirty="0" smtClean="0">
                <a:solidFill>
                  <a:schemeClr val="tx1"/>
                </a:solidFill>
              </a:rPr>
              <a:t>, </a:t>
            </a:r>
            <a:r>
              <a:rPr lang="nl-NL" b="0" baseline="0" dirty="0" err="1" smtClean="0">
                <a:solidFill>
                  <a:schemeClr val="tx1"/>
                </a:solidFill>
              </a:rPr>
              <a:t>the</a:t>
            </a:r>
            <a:r>
              <a:rPr lang="nl-NL" b="0" baseline="0" dirty="0" smtClean="0">
                <a:solidFill>
                  <a:schemeClr val="tx1"/>
                </a:solidFill>
              </a:rPr>
              <a:t> next step was </a:t>
            </a:r>
            <a:r>
              <a:rPr lang="nl-NL" b="0" baseline="0" dirty="0" err="1" smtClean="0">
                <a:solidFill>
                  <a:schemeClr val="tx1"/>
                </a:solidFill>
              </a:rPr>
              <a:t>to</a:t>
            </a:r>
            <a:r>
              <a:rPr lang="nl-NL" b="0" baseline="0" dirty="0" smtClean="0">
                <a:solidFill>
                  <a:schemeClr val="tx1"/>
                </a:solidFill>
              </a:rPr>
              <a:t> </a:t>
            </a:r>
            <a:r>
              <a:rPr lang="nl-NL" b="0" baseline="0" dirty="0" err="1" smtClean="0">
                <a:solidFill>
                  <a:schemeClr val="tx1"/>
                </a:solidFill>
              </a:rPr>
              <a:t>determine</a:t>
            </a:r>
            <a:r>
              <a:rPr lang="nl-NL" b="0" baseline="0" dirty="0" smtClean="0">
                <a:solidFill>
                  <a:schemeClr val="tx1"/>
                </a:solidFill>
              </a:rPr>
              <a:t> </a:t>
            </a:r>
            <a:r>
              <a:rPr lang="nl-NL" b="0" baseline="0" dirty="0" err="1" smtClean="0">
                <a:solidFill>
                  <a:schemeClr val="tx1"/>
                </a:solidFill>
              </a:rPr>
              <a:t>how</a:t>
            </a:r>
            <a:r>
              <a:rPr lang="nl-NL" b="0" baseline="0" dirty="0" smtClean="0">
                <a:solidFill>
                  <a:schemeClr val="tx1"/>
                </a:solidFill>
              </a:rPr>
              <a:t> </a:t>
            </a:r>
            <a:r>
              <a:rPr lang="nl-NL" b="0" baseline="0" dirty="0" err="1" smtClean="0">
                <a:solidFill>
                  <a:schemeClr val="tx1"/>
                </a:solidFill>
              </a:rPr>
              <a:t>all</a:t>
            </a:r>
            <a:r>
              <a:rPr lang="nl-NL" b="0" baseline="0" dirty="0" smtClean="0">
                <a:solidFill>
                  <a:schemeClr val="tx1"/>
                </a:solidFill>
              </a:rPr>
              <a:t> these different </a:t>
            </a:r>
            <a:r>
              <a:rPr lang="nl-NL" b="0" baseline="0" dirty="0" err="1" smtClean="0">
                <a:solidFill>
                  <a:schemeClr val="tx1"/>
                </a:solidFill>
              </a:rPr>
              <a:t>roles</a:t>
            </a:r>
            <a:r>
              <a:rPr lang="nl-NL" b="0" baseline="0" dirty="0" smtClean="0">
                <a:solidFill>
                  <a:schemeClr val="tx1"/>
                </a:solidFill>
              </a:rPr>
              <a:t> are </a:t>
            </a:r>
            <a:r>
              <a:rPr lang="nl-NL" b="0" baseline="0" dirty="0" err="1" smtClean="0">
                <a:solidFill>
                  <a:schemeClr val="tx1"/>
                </a:solidFill>
              </a:rPr>
              <a:t>supposed</a:t>
            </a:r>
            <a:r>
              <a:rPr lang="nl-NL" b="0" baseline="0" dirty="0" smtClean="0">
                <a:solidFill>
                  <a:schemeClr val="tx1"/>
                </a:solidFill>
              </a:rPr>
              <a:t> </a:t>
            </a:r>
            <a:r>
              <a:rPr lang="nl-NL" b="0" baseline="0" dirty="0" err="1" smtClean="0">
                <a:solidFill>
                  <a:schemeClr val="tx1"/>
                </a:solidFill>
              </a:rPr>
              <a:t>to</a:t>
            </a:r>
            <a:r>
              <a:rPr lang="nl-NL" b="0" baseline="0" dirty="0" smtClean="0">
                <a:solidFill>
                  <a:schemeClr val="tx1"/>
                </a:solidFill>
              </a:rPr>
              <a:t> </a:t>
            </a:r>
            <a:r>
              <a:rPr lang="nl-NL" b="0" baseline="0" dirty="0" err="1" smtClean="0">
                <a:solidFill>
                  <a:schemeClr val="tx1"/>
                </a:solidFill>
              </a:rPr>
              <a:t>work</a:t>
            </a:r>
            <a:r>
              <a:rPr lang="nl-NL" b="0" baseline="0" dirty="0" smtClean="0">
                <a:solidFill>
                  <a:schemeClr val="tx1"/>
                </a:solidFill>
              </a:rPr>
              <a:t> </a:t>
            </a:r>
            <a:r>
              <a:rPr lang="nl-NL" b="0" baseline="0" dirty="0" err="1" smtClean="0">
                <a:solidFill>
                  <a:schemeClr val="tx1"/>
                </a:solidFill>
              </a:rPr>
              <a:t>together</a:t>
            </a:r>
            <a:r>
              <a:rPr lang="nl-NL" b="0" baseline="0" dirty="0" smtClean="0">
                <a:solidFill>
                  <a:schemeClr val="tx1"/>
                </a:solidFill>
              </a:rPr>
              <a:t> in a more </a:t>
            </a:r>
            <a:r>
              <a:rPr lang="nl-NL" b="0" baseline="0" dirty="0" err="1" smtClean="0">
                <a:solidFill>
                  <a:schemeClr val="tx1"/>
                </a:solidFill>
              </a:rPr>
              <a:t>efficient</a:t>
            </a:r>
            <a:r>
              <a:rPr lang="nl-NL" b="0" baseline="0" dirty="0" smtClean="0">
                <a:solidFill>
                  <a:schemeClr val="tx1"/>
                </a:solidFill>
              </a:rPr>
              <a:t> way.</a:t>
            </a:r>
          </a:p>
          <a:p>
            <a:pPr marL="0" indent="0">
              <a:buFont typeface="Calibri" panose="020F0502020204030204" pitchFamily="34" charset="0"/>
              <a:buNone/>
            </a:pPr>
            <a:endParaRPr lang="nl-NL" b="0" baseline="0" dirty="0" smtClean="0">
              <a:solidFill>
                <a:schemeClr val="tx1"/>
              </a:solidFill>
            </a:endParaRPr>
          </a:p>
          <a:p>
            <a:pPr marL="0" indent="0">
              <a:buFont typeface="Calibri" panose="020F0502020204030204" pitchFamily="34" charset="0"/>
              <a:buNone/>
            </a:pPr>
            <a:r>
              <a:rPr lang="nl-NL" b="0" baseline="0" dirty="0" err="1" smtClean="0">
                <a:solidFill>
                  <a:schemeClr val="tx1"/>
                </a:solidFill>
              </a:rPr>
              <a:t>To</a:t>
            </a:r>
            <a:r>
              <a:rPr lang="nl-NL" b="0" baseline="0" dirty="0" smtClean="0">
                <a:solidFill>
                  <a:schemeClr val="tx1"/>
                </a:solidFill>
              </a:rPr>
              <a:t> </a:t>
            </a:r>
            <a:r>
              <a:rPr lang="nl-NL" b="0" baseline="0" dirty="0" err="1" smtClean="0">
                <a:solidFill>
                  <a:schemeClr val="tx1"/>
                </a:solidFill>
              </a:rPr>
              <a:t>figure</a:t>
            </a:r>
            <a:r>
              <a:rPr lang="nl-NL" b="0" baseline="0" dirty="0" smtClean="0">
                <a:solidFill>
                  <a:schemeClr val="tx1"/>
                </a:solidFill>
              </a:rPr>
              <a:t> </a:t>
            </a:r>
            <a:r>
              <a:rPr lang="nl-NL" b="0" baseline="0" dirty="0" err="1" smtClean="0">
                <a:solidFill>
                  <a:schemeClr val="tx1"/>
                </a:solidFill>
              </a:rPr>
              <a:t>this</a:t>
            </a:r>
            <a:r>
              <a:rPr lang="nl-NL" b="0" baseline="0" dirty="0" smtClean="0">
                <a:solidFill>
                  <a:schemeClr val="tx1"/>
                </a:solidFill>
              </a:rPr>
              <a:t> out we held </a:t>
            </a:r>
            <a:r>
              <a:rPr lang="nl-NL" b="0" baseline="0" dirty="0" err="1" smtClean="0">
                <a:solidFill>
                  <a:schemeClr val="tx1"/>
                </a:solidFill>
              </a:rPr>
              <a:t>the</a:t>
            </a:r>
            <a:r>
              <a:rPr lang="nl-NL" b="0" baseline="0" dirty="0" smtClean="0">
                <a:solidFill>
                  <a:schemeClr val="tx1"/>
                </a:solidFill>
              </a:rPr>
              <a:t> workshop “</a:t>
            </a:r>
            <a:r>
              <a:rPr lang="nl-NL" b="0" baseline="0" dirty="0" err="1" smtClean="0">
                <a:solidFill>
                  <a:schemeClr val="tx1"/>
                </a:solidFill>
              </a:rPr>
              <a:t>Continuous</a:t>
            </a:r>
            <a:r>
              <a:rPr lang="nl-NL" b="0" baseline="0" dirty="0" smtClean="0">
                <a:solidFill>
                  <a:schemeClr val="tx1"/>
                </a:solidFill>
              </a:rPr>
              <a:t> </a:t>
            </a:r>
            <a:r>
              <a:rPr lang="nl-NL" b="0" baseline="0" dirty="0" err="1" smtClean="0">
                <a:solidFill>
                  <a:schemeClr val="tx1"/>
                </a:solidFill>
              </a:rPr>
              <a:t>Improvement</a:t>
            </a:r>
            <a:r>
              <a:rPr lang="nl-NL" b="0" baseline="0" dirty="0" smtClean="0">
                <a:solidFill>
                  <a:schemeClr val="tx1"/>
                </a:solidFill>
              </a:rPr>
              <a:t>”.</a:t>
            </a:r>
          </a:p>
        </p:txBody>
      </p:sp>
      <p:sp>
        <p:nvSpPr>
          <p:cNvPr id="4" name="Tijdelijke aanduiding voor dianummer 3"/>
          <p:cNvSpPr>
            <a:spLocks noGrp="1"/>
          </p:cNvSpPr>
          <p:nvPr>
            <p:ph type="sldNum" sz="quarter" idx="10"/>
          </p:nvPr>
        </p:nvSpPr>
        <p:spPr/>
        <p:txBody>
          <a:bodyPr/>
          <a:lstStyle/>
          <a:p>
            <a:fld id="{643FEE08-4F1D-4773-84E0-0730640F7E20}" type="slidenum">
              <a:rPr lang="nl-NL" smtClean="0"/>
              <a:t>12</a:t>
            </a:fld>
            <a:endParaRPr lang="nl-NL"/>
          </a:p>
        </p:txBody>
      </p:sp>
    </p:spTree>
    <p:extLst>
      <p:ext uri="{BB962C8B-B14F-4D97-AF65-F5344CB8AC3E}">
        <p14:creationId xmlns:p14="http://schemas.microsoft.com/office/powerpoint/2010/main" val="30144846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buFont typeface="Calibri" panose="020F0502020204030204" pitchFamily="34" charset="0"/>
              <a:buNone/>
            </a:pPr>
            <a:r>
              <a:rPr lang="nl-NL" b="1" dirty="0" err="1" smtClean="0">
                <a:solidFill>
                  <a:schemeClr val="tx1"/>
                </a:solidFill>
              </a:rPr>
              <a:t>Department</a:t>
            </a:r>
            <a:r>
              <a:rPr lang="nl-NL" b="1" dirty="0" smtClean="0">
                <a:solidFill>
                  <a:schemeClr val="tx1"/>
                </a:solidFill>
              </a:rPr>
              <a:t> Traffic </a:t>
            </a:r>
            <a:r>
              <a:rPr lang="nl-NL" b="1" dirty="0" err="1" smtClean="0">
                <a:solidFill>
                  <a:schemeClr val="tx1"/>
                </a:solidFill>
              </a:rPr>
              <a:t>and</a:t>
            </a:r>
            <a:r>
              <a:rPr lang="nl-NL" b="1" dirty="0" smtClean="0">
                <a:solidFill>
                  <a:schemeClr val="tx1"/>
                </a:solidFill>
              </a:rPr>
              <a:t> Transport </a:t>
            </a:r>
            <a:r>
              <a:rPr lang="nl-NL" b="1" dirty="0" err="1" smtClean="0">
                <a:solidFill>
                  <a:schemeClr val="tx1"/>
                </a:solidFill>
              </a:rPr>
              <a:t>Statistics</a:t>
            </a:r>
            <a:endParaRPr lang="nl-NL" b="1" dirty="0" smtClean="0">
              <a:solidFill>
                <a:schemeClr val="tx1"/>
              </a:solidFill>
            </a:endParaRPr>
          </a:p>
          <a:p>
            <a:pPr marL="0" indent="0">
              <a:buFont typeface="Calibri" panose="020F0502020204030204" pitchFamily="34" charset="0"/>
              <a:buNone/>
            </a:pPr>
            <a:endParaRPr lang="nl-NL" b="1" baseline="0" dirty="0" smtClean="0">
              <a:solidFill>
                <a:schemeClr val="tx1"/>
              </a:solidFill>
            </a:endParaRPr>
          </a:p>
          <a:p>
            <a:pPr marL="0" indent="0">
              <a:buFont typeface="Calibri" panose="020F0502020204030204" pitchFamily="34" charset="0"/>
              <a:buNone/>
            </a:pPr>
            <a:r>
              <a:rPr lang="nl-NL" b="1" baseline="0" dirty="0" smtClean="0">
                <a:solidFill>
                  <a:schemeClr val="tx1"/>
                </a:solidFill>
              </a:rPr>
              <a:t>Workshop “</a:t>
            </a:r>
            <a:r>
              <a:rPr lang="nl-NL" b="1" baseline="0" dirty="0" err="1" smtClean="0">
                <a:solidFill>
                  <a:schemeClr val="tx1"/>
                </a:solidFill>
              </a:rPr>
              <a:t>Continuous</a:t>
            </a:r>
            <a:r>
              <a:rPr lang="nl-NL" b="1" baseline="0" dirty="0" smtClean="0">
                <a:solidFill>
                  <a:schemeClr val="tx1"/>
                </a:solidFill>
              </a:rPr>
              <a:t> </a:t>
            </a:r>
            <a:r>
              <a:rPr lang="nl-NL" b="1" baseline="0" dirty="0" err="1" smtClean="0">
                <a:solidFill>
                  <a:schemeClr val="tx1"/>
                </a:solidFill>
              </a:rPr>
              <a:t>Improvement</a:t>
            </a:r>
            <a:r>
              <a:rPr lang="nl-NL" b="1" baseline="0" dirty="0" smtClean="0">
                <a:solidFill>
                  <a:schemeClr val="tx1"/>
                </a:solidFill>
              </a:rPr>
              <a:t>”</a:t>
            </a:r>
          </a:p>
          <a:p>
            <a:pPr marL="0" indent="0">
              <a:buFont typeface="Calibri" panose="020F0502020204030204" pitchFamily="34" charset="0"/>
              <a:buNone/>
            </a:pPr>
            <a:endParaRPr lang="nl-NL" b="1" baseline="0" dirty="0" smtClean="0">
              <a:solidFill>
                <a:schemeClr val="tx1"/>
              </a:solidFill>
            </a:endParaRPr>
          </a:p>
          <a:p>
            <a:pPr marL="0" indent="0">
              <a:buFont typeface="Calibri" panose="020F0502020204030204" pitchFamily="34" charset="0"/>
              <a:buNone/>
            </a:pPr>
            <a:r>
              <a:rPr lang="nl-NL" b="0" baseline="0" dirty="0" smtClean="0">
                <a:solidFill>
                  <a:schemeClr val="tx1"/>
                </a:solidFill>
              </a:rPr>
              <a:t>The business </a:t>
            </a:r>
            <a:r>
              <a:rPr lang="nl-NL" b="0" baseline="0" dirty="0" err="1" smtClean="0">
                <a:solidFill>
                  <a:schemeClr val="tx1"/>
                </a:solidFill>
              </a:rPr>
              <a:t>owner</a:t>
            </a:r>
            <a:r>
              <a:rPr lang="nl-NL" b="0" baseline="0" dirty="0" smtClean="0">
                <a:solidFill>
                  <a:schemeClr val="tx1"/>
                </a:solidFill>
              </a:rPr>
              <a:t>, </a:t>
            </a:r>
            <a:r>
              <a:rPr lang="nl-NL" b="0" baseline="0" dirty="0" err="1" smtClean="0">
                <a:solidFill>
                  <a:schemeClr val="tx1"/>
                </a:solidFill>
              </a:rPr>
              <a:t>the</a:t>
            </a:r>
            <a:r>
              <a:rPr lang="nl-NL" b="0" baseline="0" dirty="0" smtClean="0">
                <a:solidFill>
                  <a:schemeClr val="tx1"/>
                </a:solidFill>
              </a:rPr>
              <a:t> scrum master </a:t>
            </a:r>
            <a:r>
              <a:rPr lang="nl-NL" b="0" baseline="0" dirty="0" err="1" smtClean="0">
                <a:solidFill>
                  <a:schemeClr val="tx1"/>
                </a:solidFill>
              </a:rPr>
              <a:t>and</a:t>
            </a:r>
            <a:r>
              <a:rPr lang="nl-NL" b="0" baseline="0" dirty="0" smtClean="0">
                <a:solidFill>
                  <a:schemeClr val="tx1"/>
                </a:solidFill>
              </a:rPr>
              <a:t> </a:t>
            </a:r>
            <a:r>
              <a:rPr lang="nl-NL" b="0" baseline="0" dirty="0" err="1" smtClean="0">
                <a:solidFill>
                  <a:schemeClr val="tx1"/>
                </a:solidFill>
              </a:rPr>
              <a:t>the</a:t>
            </a:r>
            <a:r>
              <a:rPr lang="nl-NL" b="0" baseline="0" dirty="0" smtClean="0">
                <a:solidFill>
                  <a:schemeClr val="tx1"/>
                </a:solidFill>
              </a:rPr>
              <a:t> black belt </a:t>
            </a:r>
            <a:r>
              <a:rPr lang="nl-NL" b="0" baseline="0" dirty="0" err="1" smtClean="0">
                <a:solidFill>
                  <a:schemeClr val="tx1"/>
                </a:solidFill>
              </a:rPr>
              <a:t>creating</a:t>
            </a:r>
            <a:r>
              <a:rPr lang="nl-NL" b="0" baseline="0" dirty="0" smtClean="0">
                <a:solidFill>
                  <a:schemeClr val="tx1"/>
                </a:solidFill>
              </a:rPr>
              <a:t> </a:t>
            </a:r>
            <a:r>
              <a:rPr lang="nl-NL" b="0" baseline="0" dirty="0" err="1" smtClean="0">
                <a:solidFill>
                  <a:schemeClr val="tx1"/>
                </a:solidFill>
              </a:rPr>
              <a:t>together</a:t>
            </a:r>
            <a:r>
              <a:rPr lang="nl-NL" b="0" baseline="0" dirty="0" smtClean="0">
                <a:solidFill>
                  <a:schemeClr val="tx1"/>
                </a:solidFill>
              </a:rPr>
              <a:t> a </a:t>
            </a:r>
            <a:r>
              <a:rPr lang="nl-NL" b="0" baseline="0" dirty="0" err="1" smtClean="0">
                <a:solidFill>
                  <a:schemeClr val="tx1"/>
                </a:solidFill>
              </a:rPr>
              <a:t>road</a:t>
            </a:r>
            <a:r>
              <a:rPr lang="nl-NL" b="0" baseline="0" dirty="0" smtClean="0">
                <a:solidFill>
                  <a:schemeClr val="tx1"/>
                </a:solidFill>
              </a:rPr>
              <a:t> map </a:t>
            </a:r>
            <a:r>
              <a:rPr lang="nl-NL" b="0" baseline="0" dirty="0" err="1" smtClean="0">
                <a:solidFill>
                  <a:schemeClr val="tx1"/>
                </a:solidFill>
              </a:rPr>
              <a:t>for</a:t>
            </a:r>
            <a:r>
              <a:rPr lang="nl-NL" b="0" baseline="0" dirty="0" smtClean="0">
                <a:solidFill>
                  <a:schemeClr val="tx1"/>
                </a:solidFill>
              </a:rPr>
              <a:t> </a:t>
            </a:r>
            <a:r>
              <a:rPr lang="nl-NL" b="0" baseline="0" dirty="0" err="1" smtClean="0">
                <a:solidFill>
                  <a:schemeClr val="tx1"/>
                </a:solidFill>
              </a:rPr>
              <a:t>the</a:t>
            </a:r>
            <a:r>
              <a:rPr lang="nl-NL" b="0" baseline="0" dirty="0" smtClean="0">
                <a:solidFill>
                  <a:schemeClr val="tx1"/>
                </a:solidFill>
              </a:rPr>
              <a:t> workshop “</a:t>
            </a:r>
            <a:r>
              <a:rPr lang="nl-NL" b="0" baseline="0" dirty="0" err="1" smtClean="0">
                <a:solidFill>
                  <a:schemeClr val="tx1"/>
                </a:solidFill>
              </a:rPr>
              <a:t>Continuous</a:t>
            </a:r>
            <a:r>
              <a:rPr lang="nl-NL" b="0" baseline="0" dirty="0" smtClean="0">
                <a:solidFill>
                  <a:schemeClr val="tx1"/>
                </a:solidFill>
              </a:rPr>
              <a:t> </a:t>
            </a:r>
            <a:r>
              <a:rPr lang="nl-NL" b="0" baseline="0" dirty="0" err="1" smtClean="0">
                <a:solidFill>
                  <a:schemeClr val="tx1"/>
                </a:solidFill>
              </a:rPr>
              <a:t>Improvement</a:t>
            </a:r>
            <a:r>
              <a:rPr lang="nl-NL" b="0" baseline="0" dirty="0" smtClean="0">
                <a:solidFill>
                  <a:schemeClr val="tx1"/>
                </a:solidFill>
              </a:rPr>
              <a:t>”. First of </a:t>
            </a:r>
            <a:r>
              <a:rPr lang="nl-NL" b="0" baseline="0" dirty="0" err="1" smtClean="0">
                <a:solidFill>
                  <a:schemeClr val="tx1"/>
                </a:solidFill>
              </a:rPr>
              <a:t>all</a:t>
            </a:r>
            <a:r>
              <a:rPr lang="nl-NL" b="0" baseline="0" dirty="0" smtClean="0">
                <a:solidFill>
                  <a:schemeClr val="tx1"/>
                </a:solidFill>
              </a:rPr>
              <a:t> </a:t>
            </a:r>
            <a:r>
              <a:rPr lang="nl-NL" b="0" baseline="0" dirty="0" err="1" smtClean="0">
                <a:solidFill>
                  <a:schemeClr val="tx1"/>
                </a:solidFill>
              </a:rPr>
              <a:t>they</a:t>
            </a:r>
            <a:r>
              <a:rPr lang="nl-NL" b="0" baseline="0" dirty="0" smtClean="0">
                <a:solidFill>
                  <a:schemeClr val="tx1"/>
                </a:solidFill>
              </a:rPr>
              <a:t> </a:t>
            </a:r>
            <a:r>
              <a:rPr lang="nl-NL" b="0" baseline="0" dirty="0" err="1" smtClean="0">
                <a:solidFill>
                  <a:schemeClr val="tx1"/>
                </a:solidFill>
              </a:rPr>
              <a:t>developed</a:t>
            </a:r>
            <a:r>
              <a:rPr lang="nl-NL" b="0" baseline="0" dirty="0" smtClean="0">
                <a:solidFill>
                  <a:schemeClr val="tx1"/>
                </a:solidFill>
              </a:rPr>
              <a:t> a “</a:t>
            </a:r>
            <a:r>
              <a:rPr lang="nl-NL" b="0" baseline="0" dirty="0" err="1" smtClean="0">
                <a:solidFill>
                  <a:schemeClr val="tx1"/>
                </a:solidFill>
              </a:rPr>
              <a:t>discussion</a:t>
            </a:r>
            <a:r>
              <a:rPr lang="nl-NL" b="0" baseline="0" dirty="0" smtClean="0">
                <a:solidFill>
                  <a:schemeClr val="tx1"/>
                </a:solidFill>
              </a:rPr>
              <a:t> picture” </a:t>
            </a:r>
            <a:r>
              <a:rPr lang="nl-NL" b="0" baseline="0" dirty="0" err="1" smtClean="0">
                <a:solidFill>
                  <a:schemeClr val="tx1"/>
                </a:solidFill>
              </a:rPr>
              <a:t>where</a:t>
            </a:r>
            <a:r>
              <a:rPr lang="nl-NL" b="0" baseline="0" dirty="0" smtClean="0">
                <a:solidFill>
                  <a:schemeClr val="tx1"/>
                </a:solidFill>
              </a:rPr>
              <a:t> </a:t>
            </a:r>
            <a:r>
              <a:rPr lang="nl-NL" b="0" baseline="0" dirty="0" err="1" smtClean="0">
                <a:solidFill>
                  <a:schemeClr val="tx1"/>
                </a:solidFill>
              </a:rPr>
              <a:t>all</a:t>
            </a:r>
            <a:r>
              <a:rPr lang="nl-NL" b="0" baseline="0" dirty="0" smtClean="0">
                <a:solidFill>
                  <a:schemeClr val="tx1"/>
                </a:solidFill>
              </a:rPr>
              <a:t> </a:t>
            </a:r>
            <a:r>
              <a:rPr lang="nl-NL" b="0" baseline="0" dirty="0" err="1" smtClean="0">
                <a:solidFill>
                  <a:schemeClr val="tx1"/>
                </a:solidFill>
              </a:rPr>
              <a:t>the</a:t>
            </a:r>
            <a:r>
              <a:rPr lang="nl-NL" b="0" baseline="0" dirty="0" smtClean="0">
                <a:solidFill>
                  <a:schemeClr val="tx1"/>
                </a:solidFill>
              </a:rPr>
              <a:t> different </a:t>
            </a:r>
            <a:r>
              <a:rPr lang="nl-NL" b="0" baseline="0" dirty="0" err="1" smtClean="0">
                <a:solidFill>
                  <a:schemeClr val="tx1"/>
                </a:solidFill>
              </a:rPr>
              <a:t>roles</a:t>
            </a:r>
            <a:r>
              <a:rPr lang="nl-NL" b="0" baseline="0" dirty="0" smtClean="0">
                <a:solidFill>
                  <a:schemeClr val="tx1"/>
                </a:solidFill>
              </a:rPr>
              <a:t> </a:t>
            </a:r>
            <a:r>
              <a:rPr lang="nl-NL" b="0" baseline="0" dirty="0" err="1" smtClean="0">
                <a:solidFill>
                  <a:schemeClr val="tx1"/>
                </a:solidFill>
              </a:rPr>
              <a:t>were</a:t>
            </a:r>
            <a:r>
              <a:rPr lang="nl-NL" b="0" baseline="0" dirty="0" smtClean="0">
                <a:solidFill>
                  <a:schemeClr val="tx1"/>
                </a:solidFill>
              </a:rPr>
              <a:t> </a:t>
            </a:r>
            <a:r>
              <a:rPr lang="nl-NL" b="0" baseline="0" dirty="0" err="1" smtClean="0">
                <a:solidFill>
                  <a:schemeClr val="tx1"/>
                </a:solidFill>
              </a:rPr>
              <a:t>respresented</a:t>
            </a:r>
            <a:r>
              <a:rPr lang="nl-NL" b="0" baseline="0" dirty="0" smtClean="0">
                <a:solidFill>
                  <a:schemeClr val="tx1"/>
                </a:solidFill>
              </a:rPr>
              <a:t> </a:t>
            </a:r>
            <a:r>
              <a:rPr lang="nl-NL" b="0" baseline="0" dirty="0" err="1" smtClean="0">
                <a:solidFill>
                  <a:schemeClr val="tx1"/>
                </a:solidFill>
              </a:rPr>
              <a:t>with</a:t>
            </a:r>
            <a:r>
              <a:rPr lang="nl-NL" b="0" baseline="0" dirty="0" smtClean="0">
                <a:solidFill>
                  <a:schemeClr val="tx1"/>
                </a:solidFill>
              </a:rPr>
              <a:t> a first </a:t>
            </a:r>
            <a:r>
              <a:rPr lang="nl-NL" b="0" baseline="0" dirty="0" err="1" smtClean="0">
                <a:solidFill>
                  <a:schemeClr val="tx1"/>
                </a:solidFill>
              </a:rPr>
              <a:t>proposal</a:t>
            </a:r>
            <a:r>
              <a:rPr lang="nl-NL" b="0" baseline="0" dirty="0" smtClean="0">
                <a:solidFill>
                  <a:schemeClr val="tx1"/>
                </a:solidFill>
              </a:rPr>
              <a:t> </a:t>
            </a:r>
            <a:r>
              <a:rPr lang="nl-NL" b="0" baseline="0" dirty="0" err="1" smtClean="0">
                <a:solidFill>
                  <a:schemeClr val="tx1"/>
                </a:solidFill>
              </a:rPr>
              <a:t>for</a:t>
            </a:r>
            <a:r>
              <a:rPr lang="nl-NL" b="0" baseline="0" dirty="0" smtClean="0">
                <a:solidFill>
                  <a:schemeClr val="tx1"/>
                </a:solidFill>
              </a:rPr>
              <a:t> </a:t>
            </a:r>
            <a:r>
              <a:rPr lang="nl-NL" b="0" baseline="0" dirty="0" err="1" smtClean="0">
                <a:solidFill>
                  <a:schemeClr val="tx1"/>
                </a:solidFill>
              </a:rPr>
              <a:t>the</a:t>
            </a:r>
            <a:r>
              <a:rPr lang="nl-NL" b="0" baseline="0" dirty="0" smtClean="0">
                <a:solidFill>
                  <a:schemeClr val="tx1"/>
                </a:solidFill>
              </a:rPr>
              <a:t> design of </a:t>
            </a:r>
            <a:r>
              <a:rPr lang="nl-NL" b="0" baseline="0" dirty="0" err="1" smtClean="0">
                <a:solidFill>
                  <a:schemeClr val="tx1"/>
                </a:solidFill>
              </a:rPr>
              <a:t>the</a:t>
            </a:r>
            <a:r>
              <a:rPr lang="nl-NL" b="0" baseline="0" dirty="0" smtClean="0">
                <a:solidFill>
                  <a:schemeClr val="tx1"/>
                </a:solidFill>
              </a:rPr>
              <a:t> </a:t>
            </a:r>
            <a:r>
              <a:rPr lang="nl-NL" b="0" baseline="0" dirty="0" err="1" smtClean="0">
                <a:solidFill>
                  <a:schemeClr val="tx1"/>
                </a:solidFill>
              </a:rPr>
              <a:t>process</a:t>
            </a:r>
            <a:r>
              <a:rPr lang="nl-NL" b="0" baseline="0" dirty="0" smtClean="0">
                <a:solidFill>
                  <a:schemeClr val="tx1"/>
                </a:solidFill>
              </a:rPr>
              <a:t> flow.</a:t>
            </a:r>
          </a:p>
        </p:txBody>
      </p:sp>
      <p:sp>
        <p:nvSpPr>
          <p:cNvPr id="4" name="Tijdelijke aanduiding voor dianummer 3"/>
          <p:cNvSpPr>
            <a:spLocks noGrp="1"/>
          </p:cNvSpPr>
          <p:nvPr>
            <p:ph type="sldNum" sz="quarter" idx="10"/>
          </p:nvPr>
        </p:nvSpPr>
        <p:spPr/>
        <p:txBody>
          <a:bodyPr/>
          <a:lstStyle/>
          <a:p>
            <a:fld id="{643FEE08-4F1D-4773-84E0-0730640F7E20}" type="slidenum">
              <a:rPr lang="nl-NL" smtClean="0"/>
              <a:t>13</a:t>
            </a:fld>
            <a:endParaRPr lang="nl-NL"/>
          </a:p>
        </p:txBody>
      </p:sp>
    </p:spTree>
    <p:extLst>
      <p:ext uri="{BB962C8B-B14F-4D97-AF65-F5344CB8AC3E}">
        <p14:creationId xmlns:p14="http://schemas.microsoft.com/office/powerpoint/2010/main" val="31471000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buFont typeface="Calibri" panose="020F0502020204030204" pitchFamily="34" charset="0"/>
              <a:buNone/>
            </a:pPr>
            <a:r>
              <a:rPr lang="nl-NL" b="1" dirty="0" err="1" smtClean="0">
                <a:solidFill>
                  <a:schemeClr val="tx1"/>
                </a:solidFill>
              </a:rPr>
              <a:t>Department</a:t>
            </a:r>
            <a:r>
              <a:rPr lang="nl-NL" b="1" dirty="0" smtClean="0">
                <a:solidFill>
                  <a:schemeClr val="tx1"/>
                </a:solidFill>
              </a:rPr>
              <a:t> Traffic </a:t>
            </a:r>
            <a:r>
              <a:rPr lang="nl-NL" b="1" dirty="0" err="1" smtClean="0">
                <a:solidFill>
                  <a:schemeClr val="tx1"/>
                </a:solidFill>
              </a:rPr>
              <a:t>and</a:t>
            </a:r>
            <a:r>
              <a:rPr lang="nl-NL" b="1" dirty="0" smtClean="0">
                <a:solidFill>
                  <a:schemeClr val="tx1"/>
                </a:solidFill>
              </a:rPr>
              <a:t> Transport </a:t>
            </a:r>
            <a:r>
              <a:rPr lang="nl-NL" b="1" dirty="0" err="1" smtClean="0">
                <a:solidFill>
                  <a:schemeClr val="tx1"/>
                </a:solidFill>
              </a:rPr>
              <a:t>Statistics</a:t>
            </a:r>
            <a:endParaRPr lang="nl-NL" b="1" dirty="0" smtClean="0">
              <a:solidFill>
                <a:schemeClr val="tx1"/>
              </a:solidFill>
            </a:endParaRPr>
          </a:p>
          <a:p>
            <a:pPr marL="0" indent="0">
              <a:buFont typeface="Calibri" panose="020F0502020204030204" pitchFamily="34" charset="0"/>
              <a:buNone/>
            </a:pPr>
            <a:endParaRPr lang="nl-NL" b="1" baseline="0" dirty="0" smtClean="0">
              <a:solidFill>
                <a:schemeClr val="tx1"/>
              </a:solidFill>
            </a:endParaRPr>
          </a:p>
          <a:p>
            <a:pPr marL="0" indent="0">
              <a:buFont typeface="Calibri" panose="020F0502020204030204" pitchFamily="34" charset="0"/>
              <a:buNone/>
            </a:pPr>
            <a:r>
              <a:rPr lang="nl-NL" b="1" baseline="0" dirty="0" smtClean="0">
                <a:solidFill>
                  <a:schemeClr val="tx1"/>
                </a:solidFill>
              </a:rPr>
              <a:t>Workshop “</a:t>
            </a:r>
            <a:r>
              <a:rPr lang="nl-NL" b="1" baseline="0" dirty="0" err="1" smtClean="0">
                <a:solidFill>
                  <a:schemeClr val="tx1"/>
                </a:solidFill>
              </a:rPr>
              <a:t>Continuous</a:t>
            </a:r>
            <a:r>
              <a:rPr lang="nl-NL" b="1" baseline="0" dirty="0" smtClean="0">
                <a:solidFill>
                  <a:schemeClr val="tx1"/>
                </a:solidFill>
              </a:rPr>
              <a:t> </a:t>
            </a:r>
            <a:r>
              <a:rPr lang="nl-NL" b="1" baseline="0" dirty="0" err="1" smtClean="0">
                <a:solidFill>
                  <a:schemeClr val="tx1"/>
                </a:solidFill>
              </a:rPr>
              <a:t>Improvement</a:t>
            </a:r>
            <a:r>
              <a:rPr lang="nl-NL" b="1" baseline="0" dirty="0" smtClean="0">
                <a:solidFill>
                  <a:schemeClr val="tx1"/>
                </a:solidFill>
              </a:rPr>
              <a:t>”</a:t>
            </a:r>
          </a:p>
          <a:p>
            <a:pPr marL="0" indent="0">
              <a:buFont typeface="Calibri" panose="020F0502020204030204" pitchFamily="34" charset="0"/>
              <a:buNone/>
            </a:pPr>
            <a:endParaRPr lang="nl-NL" b="1" baseline="0" dirty="0" smtClean="0">
              <a:solidFill>
                <a:schemeClr val="tx1"/>
              </a:solidFill>
            </a:endParaRPr>
          </a:p>
          <a:p>
            <a:pPr marL="0" indent="0">
              <a:buFont typeface="Calibri" panose="020F0502020204030204" pitchFamily="34" charset="0"/>
              <a:buNone/>
            </a:pPr>
            <a:r>
              <a:rPr lang="nl-NL" b="0" baseline="0" dirty="0" smtClean="0">
                <a:solidFill>
                  <a:schemeClr val="tx1"/>
                </a:solidFill>
              </a:rPr>
              <a:t>The business </a:t>
            </a:r>
            <a:r>
              <a:rPr lang="nl-NL" b="0" baseline="0" dirty="0" err="1" smtClean="0">
                <a:solidFill>
                  <a:schemeClr val="tx1"/>
                </a:solidFill>
              </a:rPr>
              <a:t>owner</a:t>
            </a:r>
            <a:r>
              <a:rPr lang="nl-NL" b="0" baseline="0" dirty="0" smtClean="0">
                <a:solidFill>
                  <a:schemeClr val="tx1"/>
                </a:solidFill>
              </a:rPr>
              <a:t> </a:t>
            </a:r>
            <a:r>
              <a:rPr lang="nl-NL" b="0" baseline="0" dirty="0" err="1" smtClean="0">
                <a:solidFill>
                  <a:schemeClr val="tx1"/>
                </a:solidFill>
              </a:rPr>
              <a:t>presented</a:t>
            </a:r>
            <a:r>
              <a:rPr lang="nl-NL" b="0" baseline="0" dirty="0" smtClean="0">
                <a:solidFill>
                  <a:schemeClr val="tx1"/>
                </a:solidFill>
              </a:rPr>
              <a:t> </a:t>
            </a:r>
            <a:r>
              <a:rPr lang="nl-NL" b="0" baseline="0" dirty="0" err="1" smtClean="0">
                <a:solidFill>
                  <a:schemeClr val="tx1"/>
                </a:solidFill>
              </a:rPr>
              <a:t>the</a:t>
            </a:r>
            <a:r>
              <a:rPr lang="nl-NL" b="0" baseline="0" dirty="0" smtClean="0">
                <a:solidFill>
                  <a:schemeClr val="tx1"/>
                </a:solidFill>
              </a:rPr>
              <a:t> </a:t>
            </a:r>
            <a:r>
              <a:rPr lang="nl-NL" b="0" baseline="0" dirty="0" err="1" smtClean="0">
                <a:solidFill>
                  <a:schemeClr val="tx1"/>
                </a:solidFill>
              </a:rPr>
              <a:t>proposal</a:t>
            </a:r>
            <a:r>
              <a:rPr lang="nl-NL" b="0" baseline="0" dirty="0" smtClean="0">
                <a:solidFill>
                  <a:schemeClr val="tx1"/>
                </a:solidFill>
              </a:rPr>
              <a:t> of </a:t>
            </a:r>
            <a:r>
              <a:rPr lang="nl-NL" b="0" baseline="0" dirty="0" err="1" smtClean="0">
                <a:solidFill>
                  <a:schemeClr val="tx1"/>
                </a:solidFill>
              </a:rPr>
              <a:t>the</a:t>
            </a:r>
            <a:r>
              <a:rPr lang="nl-NL" b="0" baseline="0" dirty="0" smtClean="0">
                <a:solidFill>
                  <a:schemeClr val="tx1"/>
                </a:solidFill>
              </a:rPr>
              <a:t> “</a:t>
            </a:r>
            <a:r>
              <a:rPr lang="nl-NL" b="0" baseline="0" dirty="0" err="1" smtClean="0">
                <a:solidFill>
                  <a:schemeClr val="tx1"/>
                </a:solidFill>
              </a:rPr>
              <a:t>discussion</a:t>
            </a:r>
            <a:r>
              <a:rPr lang="nl-NL" b="0" baseline="0" dirty="0" smtClean="0">
                <a:solidFill>
                  <a:schemeClr val="tx1"/>
                </a:solidFill>
              </a:rPr>
              <a:t> </a:t>
            </a:r>
            <a:r>
              <a:rPr lang="nl-NL" b="0" baseline="0" dirty="0" err="1" smtClean="0">
                <a:solidFill>
                  <a:schemeClr val="tx1"/>
                </a:solidFill>
              </a:rPr>
              <a:t>picture”and</a:t>
            </a:r>
            <a:r>
              <a:rPr lang="nl-NL" b="0" baseline="0" dirty="0" smtClean="0">
                <a:solidFill>
                  <a:schemeClr val="tx1"/>
                </a:solidFill>
              </a:rPr>
              <a:t> </a:t>
            </a:r>
            <a:r>
              <a:rPr lang="nl-NL" b="0" baseline="0" dirty="0" err="1" smtClean="0">
                <a:solidFill>
                  <a:schemeClr val="tx1"/>
                </a:solidFill>
              </a:rPr>
              <a:t>the</a:t>
            </a:r>
            <a:r>
              <a:rPr lang="nl-NL" b="0" baseline="0" dirty="0" smtClean="0">
                <a:solidFill>
                  <a:schemeClr val="tx1"/>
                </a:solidFill>
              </a:rPr>
              <a:t> </a:t>
            </a:r>
            <a:r>
              <a:rPr lang="nl-NL" b="0" baseline="0" dirty="0" err="1" smtClean="0">
                <a:solidFill>
                  <a:schemeClr val="tx1"/>
                </a:solidFill>
              </a:rPr>
              <a:t>participants</a:t>
            </a:r>
            <a:r>
              <a:rPr lang="nl-NL" b="0" baseline="0" dirty="0" smtClean="0">
                <a:solidFill>
                  <a:schemeClr val="tx1"/>
                </a:solidFill>
              </a:rPr>
              <a:t> </a:t>
            </a:r>
            <a:r>
              <a:rPr lang="nl-NL" b="0" baseline="0" dirty="0" err="1" smtClean="0">
                <a:solidFill>
                  <a:schemeClr val="tx1"/>
                </a:solidFill>
              </a:rPr>
              <a:t>added</a:t>
            </a:r>
            <a:r>
              <a:rPr lang="nl-NL" b="0" baseline="0" dirty="0" smtClean="0">
                <a:solidFill>
                  <a:schemeClr val="tx1"/>
                </a:solidFill>
              </a:rPr>
              <a:t> </a:t>
            </a:r>
            <a:r>
              <a:rPr lang="nl-NL" b="0" baseline="0" dirty="0" err="1" smtClean="0">
                <a:solidFill>
                  <a:schemeClr val="tx1"/>
                </a:solidFill>
              </a:rPr>
              <a:t>their</a:t>
            </a:r>
            <a:r>
              <a:rPr lang="nl-NL" b="0" baseline="0" dirty="0" smtClean="0">
                <a:solidFill>
                  <a:schemeClr val="tx1"/>
                </a:solidFill>
              </a:rPr>
              <a:t> </a:t>
            </a:r>
            <a:r>
              <a:rPr lang="nl-NL" b="0" baseline="0" dirty="0" err="1" smtClean="0">
                <a:solidFill>
                  <a:schemeClr val="tx1"/>
                </a:solidFill>
              </a:rPr>
              <a:t>comments</a:t>
            </a:r>
            <a:r>
              <a:rPr lang="nl-NL" b="0" baseline="0" dirty="0" smtClean="0">
                <a:solidFill>
                  <a:schemeClr val="tx1"/>
                </a:solidFill>
              </a:rPr>
              <a:t>. </a:t>
            </a:r>
            <a:r>
              <a:rPr lang="nl-NL" b="0" baseline="0" dirty="0" err="1" smtClean="0">
                <a:solidFill>
                  <a:schemeClr val="tx1"/>
                </a:solidFill>
              </a:rPr>
              <a:t>Some</a:t>
            </a:r>
            <a:r>
              <a:rPr lang="nl-NL" b="0" baseline="0" dirty="0" smtClean="0">
                <a:solidFill>
                  <a:schemeClr val="tx1"/>
                </a:solidFill>
              </a:rPr>
              <a:t> items </a:t>
            </a:r>
            <a:r>
              <a:rPr lang="nl-NL" b="0" baseline="0" dirty="0" err="1" smtClean="0">
                <a:solidFill>
                  <a:schemeClr val="tx1"/>
                </a:solidFill>
              </a:rPr>
              <a:t>still</a:t>
            </a:r>
            <a:r>
              <a:rPr lang="nl-NL" b="0" baseline="0" dirty="0" smtClean="0">
                <a:solidFill>
                  <a:schemeClr val="tx1"/>
                </a:solidFill>
              </a:rPr>
              <a:t> </a:t>
            </a:r>
            <a:r>
              <a:rPr lang="nl-NL" b="0" baseline="0" dirty="0" err="1" smtClean="0">
                <a:solidFill>
                  <a:schemeClr val="tx1"/>
                </a:solidFill>
              </a:rPr>
              <a:t>require</a:t>
            </a:r>
            <a:r>
              <a:rPr lang="nl-NL" b="0" baseline="0" dirty="0" smtClean="0">
                <a:solidFill>
                  <a:schemeClr val="tx1"/>
                </a:solidFill>
              </a:rPr>
              <a:t> </a:t>
            </a:r>
            <a:r>
              <a:rPr lang="nl-NL" b="0" baseline="0" dirty="0" err="1" smtClean="0">
                <a:solidFill>
                  <a:schemeClr val="tx1"/>
                </a:solidFill>
              </a:rPr>
              <a:t>some</a:t>
            </a:r>
            <a:r>
              <a:rPr lang="nl-NL" b="0" baseline="0" dirty="0" smtClean="0">
                <a:solidFill>
                  <a:schemeClr val="tx1"/>
                </a:solidFill>
              </a:rPr>
              <a:t> </a:t>
            </a:r>
            <a:r>
              <a:rPr lang="nl-NL" b="0" baseline="0" dirty="0" err="1" smtClean="0">
                <a:solidFill>
                  <a:schemeClr val="tx1"/>
                </a:solidFill>
              </a:rPr>
              <a:t>further</a:t>
            </a:r>
            <a:r>
              <a:rPr lang="nl-NL" b="0" baseline="0" dirty="0" smtClean="0">
                <a:solidFill>
                  <a:schemeClr val="tx1"/>
                </a:solidFill>
              </a:rPr>
              <a:t> </a:t>
            </a:r>
            <a:r>
              <a:rPr lang="nl-NL" b="0" baseline="0" dirty="0" err="1" smtClean="0">
                <a:solidFill>
                  <a:schemeClr val="tx1"/>
                </a:solidFill>
              </a:rPr>
              <a:t>investigation</a:t>
            </a:r>
            <a:r>
              <a:rPr lang="nl-NL" b="0" baseline="0" dirty="0" smtClean="0">
                <a:solidFill>
                  <a:schemeClr val="tx1"/>
                </a:solidFill>
              </a:rPr>
              <a:t>.</a:t>
            </a:r>
            <a:endParaRPr lang="nl-NL" dirty="0">
              <a:solidFill>
                <a:schemeClr val="tx1"/>
              </a:solidFill>
            </a:endParaRPr>
          </a:p>
        </p:txBody>
      </p:sp>
      <p:sp>
        <p:nvSpPr>
          <p:cNvPr id="4" name="Tijdelijke aanduiding voor dianummer 3"/>
          <p:cNvSpPr>
            <a:spLocks noGrp="1"/>
          </p:cNvSpPr>
          <p:nvPr>
            <p:ph type="sldNum" sz="quarter" idx="10"/>
          </p:nvPr>
        </p:nvSpPr>
        <p:spPr/>
        <p:txBody>
          <a:bodyPr/>
          <a:lstStyle/>
          <a:p>
            <a:fld id="{643FEE08-4F1D-4773-84E0-0730640F7E20}" type="slidenum">
              <a:rPr lang="nl-NL" smtClean="0"/>
              <a:t>14</a:t>
            </a:fld>
            <a:endParaRPr lang="nl-NL"/>
          </a:p>
        </p:txBody>
      </p:sp>
    </p:spTree>
    <p:extLst>
      <p:ext uri="{BB962C8B-B14F-4D97-AF65-F5344CB8AC3E}">
        <p14:creationId xmlns:p14="http://schemas.microsoft.com/office/powerpoint/2010/main" val="24012029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buFont typeface="Calibri" panose="020F0502020204030204" pitchFamily="34" charset="0"/>
              <a:buNone/>
            </a:pPr>
            <a:r>
              <a:rPr lang="nl-NL" b="1" dirty="0" err="1" smtClean="0">
                <a:solidFill>
                  <a:schemeClr val="tx1"/>
                </a:solidFill>
              </a:rPr>
              <a:t>Department</a:t>
            </a:r>
            <a:r>
              <a:rPr lang="nl-NL" b="1" dirty="0" smtClean="0">
                <a:solidFill>
                  <a:schemeClr val="tx1"/>
                </a:solidFill>
              </a:rPr>
              <a:t> Traffic </a:t>
            </a:r>
            <a:r>
              <a:rPr lang="nl-NL" b="1" dirty="0" err="1" smtClean="0">
                <a:solidFill>
                  <a:schemeClr val="tx1"/>
                </a:solidFill>
              </a:rPr>
              <a:t>and</a:t>
            </a:r>
            <a:r>
              <a:rPr lang="nl-NL" b="1" dirty="0" smtClean="0">
                <a:solidFill>
                  <a:schemeClr val="tx1"/>
                </a:solidFill>
              </a:rPr>
              <a:t> Transport </a:t>
            </a:r>
            <a:r>
              <a:rPr lang="nl-NL" b="1" dirty="0" err="1" smtClean="0">
                <a:solidFill>
                  <a:schemeClr val="tx1"/>
                </a:solidFill>
              </a:rPr>
              <a:t>Statistics</a:t>
            </a:r>
            <a:endParaRPr lang="nl-NL" b="1" dirty="0" smtClean="0">
              <a:solidFill>
                <a:schemeClr val="tx1"/>
              </a:solidFill>
            </a:endParaRPr>
          </a:p>
          <a:p>
            <a:pPr marL="0" indent="0">
              <a:buFont typeface="Calibri" panose="020F0502020204030204" pitchFamily="34" charset="0"/>
              <a:buNone/>
            </a:pPr>
            <a:endParaRPr lang="nl-NL" b="1" baseline="0" dirty="0" smtClean="0">
              <a:solidFill>
                <a:schemeClr val="tx1"/>
              </a:solidFill>
            </a:endParaRPr>
          </a:p>
          <a:p>
            <a:pPr marL="0" indent="0">
              <a:buFont typeface="Calibri" panose="020F0502020204030204" pitchFamily="34" charset="0"/>
              <a:buNone/>
            </a:pPr>
            <a:r>
              <a:rPr lang="nl-NL" b="1" baseline="0" dirty="0" smtClean="0">
                <a:solidFill>
                  <a:schemeClr val="tx1"/>
                </a:solidFill>
              </a:rPr>
              <a:t>Workshop “</a:t>
            </a:r>
            <a:r>
              <a:rPr lang="nl-NL" b="1" baseline="0" dirty="0" err="1" smtClean="0">
                <a:solidFill>
                  <a:schemeClr val="tx1"/>
                </a:solidFill>
              </a:rPr>
              <a:t>Continuous</a:t>
            </a:r>
            <a:r>
              <a:rPr lang="nl-NL" b="1" baseline="0" dirty="0" smtClean="0">
                <a:solidFill>
                  <a:schemeClr val="tx1"/>
                </a:solidFill>
              </a:rPr>
              <a:t> </a:t>
            </a:r>
            <a:r>
              <a:rPr lang="nl-NL" b="1" baseline="0" dirty="0" err="1" smtClean="0">
                <a:solidFill>
                  <a:schemeClr val="tx1"/>
                </a:solidFill>
              </a:rPr>
              <a:t>Improvement</a:t>
            </a:r>
            <a:r>
              <a:rPr lang="nl-NL" b="1" baseline="0" dirty="0" smtClean="0">
                <a:solidFill>
                  <a:schemeClr val="tx1"/>
                </a:solidFill>
              </a:rPr>
              <a:t>”</a:t>
            </a:r>
          </a:p>
          <a:p>
            <a:pPr marL="0" indent="0">
              <a:buFont typeface="Calibri" panose="020F0502020204030204" pitchFamily="34" charset="0"/>
              <a:buNone/>
            </a:pPr>
            <a:endParaRPr lang="nl-NL" b="1" baseline="0" dirty="0" smtClean="0">
              <a:solidFill>
                <a:schemeClr val="tx1"/>
              </a:solidFill>
            </a:endParaRPr>
          </a:p>
          <a:p>
            <a:pPr marL="0" indent="0">
              <a:buFont typeface="Calibri" panose="020F0502020204030204" pitchFamily="34" charset="0"/>
              <a:buNone/>
            </a:pPr>
            <a:r>
              <a:rPr lang="nl-NL" b="0" baseline="0" dirty="0" err="1" smtClean="0">
                <a:solidFill>
                  <a:schemeClr val="tx1"/>
                </a:solidFill>
              </a:rPr>
              <a:t>After</a:t>
            </a:r>
            <a:r>
              <a:rPr lang="nl-NL" b="0" baseline="0" dirty="0" smtClean="0">
                <a:solidFill>
                  <a:schemeClr val="tx1"/>
                </a:solidFill>
              </a:rPr>
              <a:t> </a:t>
            </a:r>
            <a:r>
              <a:rPr lang="nl-NL" b="0" baseline="0" dirty="0" err="1" smtClean="0">
                <a:solidFill>
                  <a:schemeClr val="tx1"/>
                </a:solidFill>
              </a:rPr>
              <a:t>the</a:t>
            </a:r>
            <a:r>
              <a:rPr lang="nl-NL" b="0" baseline="0" dirty="0" smtClean="0">
                <a:solidFill>
                  <a:schemeClr val="tx1"/>
                </a:solidFill>
              </a:rPr>
              <a:t> </a:t>
            </a:r>
            <a:r>
              <a:rPr lang="nl-NL" b="0" baseline="0" dirty="0" err="1" smtClean="0">
                <a:solidFill>
                  <a:schemeClr val="tx1"/>
                </a:solidFill>
              </a:rPr>
              <a:t>process</a:t>
            </a:r>
            <a:r>
              <a:rPr lang="nl-NL" b="0" baseline="0" dirty="0" smtClean="0">
                <a:solidFill>
                  <a:schemeClr val="tx1"/>
                </a:solidFill>
              </a:rPr>
              <a:t> flow </a:t>
            </a:r>
            <a:r>
              <a:rPr lang="nl-NL" b="0" baseline="0" dirty="0" err="1" smtClean="0">
                <a:solidFill>
                  <a:schemeClr val="tx1"/>
                </a:solidFill>
              </a:rPr>
              <a:t>each</a:t>
            </a:r>
            <a:r>
              <a:rPr lang="nl-NL" b="0" baseline="0" dirty="0" smtClean="0">
                <a:solidFill>
                  <a:schemeClr val="tx1"/>
                </a:solidFill>
              </a:rPr>
              <a:t> </a:t>
            </a:r>
            <a:r>
              <a:rPr lang="nl-NL" b="0" baseline="0" dirty="0" err="1" smtClean="0">
                <a:solidFill>
                  <a:schemeClr val="tx1"/>
                </a:solidFill>
              </a:rPr>
              <a:t>role</a:t>
            </a:r>
            <a:r>
              <a:rPr lang="nl-NL" b="0" baseline="0" dirty="0" smtClean="0">
                <a:solidFill>
                  <a:schemeClr val="tx1"/>
                </a:solidFill>
              </a:rPr>
              <a:t> </a:t>
            </a:r>
            <a:r>
              <a:rPr lang="nl-NL" b="0" baseline="0" dirty="0" err="1" smtClean="0">
                <a:solidFill>
                  <a:schemeClr val="tx1"/>
                </a:solidFill>
              </a:rPr>
              <a:t>mapped</a:t>
            </a:r>
            <a:r>
              <a:rPr lang="nl-NL" b="0" baseline="0" dirty="0" smtClean="0">
                <a:solidFill>
                  <a:schemeClr val="tx1"/>
                </a:solidFill>
              </a:rPr>
              <a:t> </a:t>
            </a:r>
            <a:r>
              <a:rPr lang="nl-NL" b="0" baseline="0" dirty="0" err="1" smtClean="0">
                <a:solidFill>
                  <a:schemeClr val="tx1"/>
                </a:solidFill>
              </a:rPr>
              <a:t>from</a:t>
            </a:r>
            <a:r>
              <a:rPr lang="nl-NL" b="0" baseline="0" dirty="0" smtClean="0">
                <a:solidFill>
                  <a:schemeClr val="tx1"/>
                </a:solidFill>
              </a:rPr>
              <a:t> his/her point of view </a:t>
            </a:r>
            <a:r>
              <a:rPr lang="nl-NL" b="0" baseline="0" dirty="0" err="1" smtClean="0">
                <a:solidFill>
                  <a:schemeClr val="tx1"/>
                </a:solidFill>
              </a:rPr>
              <a:t>which</a:t>
            </a:r>
            <a:r>
              <a:rPr lang="nl-NL" b="0" baseline="0" dirty="0" smtClean="0">
                <a:solidFill>
                  <a:schemeClr val="tx1"/>
                </a:solidFill>
              </a:rPr>
              <a:t> </a:t>
            </a:r>
            <a:r>
              <a:rPr lang="nl-NL" b="0" baseline="0" dirty="0" err="1" smtClean="0">
                <a:solidFill>
                  <a:schemeClr val="tx1"/>
                </a:solidFill>
              </a:rPr>
              <a:t>products</a:t>
            </a:r>
            <a:r>
              <a:rPr lang="nl-NL" b="0" baseline="0" dirty="0" smtClean="0">
                <a:solidFill>
                  <a:schemeClr val="tx1"/>
                </a:solidFill>
              </a:rPr>
              <a:t>/services (output) </a:t>
            </a:r>
            <a:r>
              <a:rPr lang="nl-NL" b="0" baseline="0" dirty="0" err="1" smtClean="0">
                <a:solidFill>
                  <a:schemeClr val="tx1"/>
                </a:solidFill>
              </a:rPr>
              <a:t>they</a:t>
            </a:r>
            <a:r>
              <a:rPr lang="nl-NL" b="0" baseline="0" dirty="0" smtClean="0">
                <a:solidFill>
                  <a:schemeClr val="tx1"/>
                </a:solidFill>
              </a:rPr>
              <a:t> </a:t>
            </a:r>
            <a:r>
              <a:rPr lang="nl-NL" b="0" baseline="0" dirty="0" err="1" smtClean="0">
                <a:solidFill>
                  <a:schemeClr val="tx1"/>
                </a:solidFill>
              </a:rPr>
              <a:t>provide</a:t>
            </a:r>
            <a:r>
              <a:rPr lang="nl-NL" b="0" baseline="0" dirty="0" smtClean="0">
                <a:solidFill>
                  <a:schemeClr val="tx1"/>
                </a:solidFill>
              </a:rPr>
              <a:t> </a:t>
            </a:r>
            <a:r>
              <a:rPr lang="nl-NL" b="0" baseline="0" dirty="0" err="1" smtClean="0">
                <a:solidFill>
                  <a:schemeClr val="tx1"/>
                </a:solidFill>
              </a:rPr>
              <a:t>to</a:t>
            </a:r>
            <a:r>
              <a:rPr lang="nl-NL" b="0" baseline="0" dirty="0" smtClean="0">
                <a:solidFill>
                  <a:schemeClr val="tx1"/>
                </a:solidFill>
              </a:rPr>
              <a:t> </a:t>
            </a:r>
            <a:r>
              <a:rPr lang="nl-NL" b="0" baseline="0" dirty="0" err="1" smtClean="0">
                <a:solidFill>
                  <a:schemeClr val="tx1"/>
                </a:solidFill>
              </a:rPr>
              <a:t>whom</a:t>
            </a:r>
            <a:r>
              <a:rPr lang="nl-NL" b="0" baseline="0" dirty="0" smtClean="0">
                <a:solidFill>
                  <a:schemeClr val="tx1"/>
                </a:solidFill>
              </a:rPr>
              <a:t> (customer) </a:t>
            </a:r>
            <a:r>
              <a:rPr lang="nl-NL" b="0" baseline="0" dirty="0" err="1" smtClean="0">
                <a:solidFill>
                  <a:schemeClr val="tx1"/>
                </a:solidFill>
              </a:rPr>
              <a:t>and</a:t>
            </a:r>
            <a:r>
              <a:rPr lang="nl-NL" b="0" baseline="0" dirty="0" smtClean="0">
                <a:solidFill>
                  <a:schemeClr val="tx1"/>
                </a:solidFill>
              </a:rPr>
              <a:t> </a:t>
            </a:r>
            <a:r>
              <a:rPr lang="nl-NL" b="0" baseline="0" dirty="0" err="1" smtClean="0">
                <a:solidFill>
                  <a:schemeClr val="tx1"/>
                </a:solidFill>
              </a:rPr>
              <a:t>what</a:t>
            </a:r>
            <a:r>
              <a:rPr lang="nl-NL" b="0" baseline="0" dirty="0" smtClean="0">
                <a:solidFill>
                  <a:schemeClr val="tx1"/>
                </a:solidFill>
              </a:rPr>
              <a:t> input </a:t>
            </a:r>
            <a:r>
              <a:rPr lang="nl-NL" b="0" baseline="0" dirty="0" err="1" smtClean="0">
                <a:solidFill>
                  <a:schemeClr val="tx1"/>
                </a:solidFill>
              </a:rPr>
              <a:t>they</a:t>
            </a:r>
            <a:r>
              <a:rPr lang="nl-NL" b="0" baseline="0" dirty="0" smtClean="0">
                <a:solidFill>
                  <a:schemeClr val="tx1"/>
                </a:solidFill>
              </a:rPr>
              <a:t> </a:t>
            </a:r>
            <a:r>
              <a:rPr lang="nl-NL" b="0" baseline="0" dirty="0" err="1" smtClean="0">
                <a:solidFill>
                  <a:schemeClr val="tx1"/>
                </a:solidFill>
              </a:rPr>
              <a:t>require</a:t>
            </a:r>
            <a:r>
              <a:rPr lang="nl-NL" b="0" baseline="0" dirty="0" smtClean="0">
                <a:solidFill>
                  <a:schemeClr val="tx1"/>
                </a:solidFill>
              </a:rPr>
              <a:t> </a:t>
            </a:r>
            <a:r>
              <a:rPr lang="nl-NL" b="0" baseline="0" dirty="0" err="1" smtClean="0">
                <a:solidFill>
                  <a:schemeClr val="tx1"/>
                </a:solidFill>
              </a:rPr>
              <a:t>from</a:t>
            </a:r>
            <a:r>
              <a:rPr lang="nl-NL" b="0" baseline="0" dirty="0" smtClean="0">
                <a:solidFill>
                  <a:schemeClr val="tx1"/>
                </a:solidFill>
              </a:rPr>
              <a:t> </a:t>
            </a:r>
            <a:r>
              <a:rPr lang="nl-NL" b="0" baseline="0" dirty="0" err="1" smtClean="0">
                <a:solidFill>
                  <a:schemeClr val="tx1"/>
                </a:solidFill>
              </a:rPr>
              <a:t>whom</a:t>
            </a:r>
            <a:r>
              <a:rPr lang="nl-NL" b="0" baseline="0" dirty="0" smtClean="0">
                <a:solidFill>
                  <a:schemeClr val="tx1"/>
                </a:solidFill>
              </a:rPr>
              <a:t> (</a:t>
            </a:r>
            <a:r>
              <a:rPr lang="nl-NL" b="0" baseline="0" dirty="0" err="1" smtClean="0">
                <a:solidFill>
                  <a:schemeClr val="tx1"/>
                </a:solidFill>
              </a:rPr>
              <a:t>supplier</a:t>
            </a:r>
            <a:r>
              <a:rPr lang="nl-NL" b="0" baseline="0" dirty="0" smtClean="0">
                <a:solidFill>
                  <a:schemeClr val="tx1"/>
                </a:solidFill>
              </a:rPr>
              <a:t>)*.</a:t>
            </a:r>
          </a:p>
          <a:p>
            <a:pPr marL="0" indent="0">
              <a:buFont typeface="Calibri" panose="020F0502020204030204" pitchFamily="34" charset="0"/>
              <a:buNone/>
            </a:pPr>
            <a:endParaRPr lang="nl-NL" b="0" baseline="0" dirty="0" smtClean="0">
              <a:solidFill>
                <a:schemeClr val="tx1"/>
              </a:solidFill>
            </a:endParaRPr>
          </a:p>
          <a:p>
            <a:pPr marL="0" indent="0">
              <a:buFont typeface="Calibri" panose="020F0502020204030204" pitchFamily="34" charset="0"/>
              <a:buNone/>
            </a:pPr>
            <a:r>
              <a:rPr lang="nl-NL" b="0" baseline="0" dirty="0" smtClean="0">
                <a:solidFill>
                  <a:schemeClr val="tx1"/>
                </a:solidFill>
              </a:rPr>
              <a:t>In </a:t>
            </a:r>
            <a:r>
              <a:rPr lang="nl-NL" b="0" baseline="0" dirty="0" err="1" smtClean="0">
                <a:solidFill>
                  <a:schemeClr val="tx1"/>
                </a:solidFill>
              </a:rPr>
              <a:t>sequence</a:t>
            </a:r>
            <a:r>
              <a:rPr lang="nl-NL" b="0" baseline="0" dirty="0" smtClean="0">
                <a:solidFill>
                  <a:schemeClr val="tx1"/>
                </a:solidFill>
              </a:rPr>
              <a:t> of </a:t>
            </a:r>
            <a:r>
              <a:rPr lang="nl-NL" b="0" baseline="0" dirty="0" err="1" smtClean="0">
                <a:solidFill>
                  <a:schemeClr val="tx1"/>
                </a:solidFill>
              </a:rPr>
              <a:t>the</a:t>
            </a:r>
            <a:r>
              <a:rPr lang="nl-NL" b="0" baseline="0" dirty="0" smtClean="0">
                <a:solidFill>
                  <a:schemeClr val="tx1"/>
                </a:solidFill>
              </a:rPr>
              <a:t> </a:t>
            </a:r>
            <a:r>
              <a:rPr lang="nl-NL" b="0" baseline="0" dirty="0" err="1" smtClean="0">
                <a:solidFill>
                  <a:schemeClr val="tx1"/>
                </a:solidFill>
              </a:rPr>
              <a:t>animation</a:t>
            </a:r>
            <a:r>
              <a:rPr lang="nl-NL" b="0" baseline="0" dirty="0" smtClean="0">
                <a:solidFill>
                  <a:schemeClr val="tx1"/>
                </a:solidFill>
              </a:rPr>
              <a:t> in </a:t>
            </a:r>
            <a:r>
              <a:rPr lang="nl-NL" b="0" baseline="0" dirty="0" err="1" smtClean="0">
                <a:solidFill>
                  <a:schemeClr val="tx1"/>
                </a:solidFill>
              </a:rPr>
              <a:t>the</a:t>
            </a:r>
            <a:r>
              <a:rPr lang="nl-NL" b="0" baseline="0" dirty="0" smtClean="0">
                <a:solidFill>
                  <a:schemeClr val="tx1"/>
                </a:solidFill>
              </a:rPr>
              <a:t> “</a:t>
            </a:r>
            <a:r>
              <a:rPr lang="nl-NL" b="0" baseline="0" dirty="0" err="1" smtClean="0">
                <a:solidFill>
                  <a:schemeClr val="tx1"/>
                </a:solidFill>
              </a:rPr>
              <a:t>discussion</a:t>
            </a:r>
            <a:r>
              <a:rPr lang="nl-NL" b="0" baseline="0" dirty="0" smtClean="0">
                <a:solidFill>
                  <a:schemeClr val="tx1"/>
                </a:solidFill>
              </a:rPr>
              <a:t> picture” we </a:t>
            </a:r>
            <a:r>
              <a:rPr lang="nl-NL" b="0" baseline="0" dirty="0" err="1" smtClean="0">
                <a:solidFill>
                  <a:schemeClr val="tx1"/>
                </a:solidFill>
              </a:rPr>
              <a:t>discussed</a:t>
            </a:r>
            <a:r>
              <a:rPr lang="nl-NL" b="0" baseline="0" dirty="0" smtClean="0">
                <a:solidFill>
                  <a:schemeClr val="tx1"/>
                </a:solidFill>
              </a:rPr>
              <a:t> </a:t>
            </a:r>
            <a:r>
              <a:rPr lang="nl-NL" b="0" baseline="0" dirty="0" err="1" smtClean="0">
                <a:solidFill>
                  <a:schemeClr val="tx1"/>
                </a:solidFill>
              </a:rPr>
              <a:t>each</a:t>
            </a:r>
            <a:r>
              <a:rPr lang="nl-NL" b="0" baseline="0" dirty="0" smtClean="0">
                <a:solidFill>
                  <a:schemeClr val="tx1"/>
                </a:solidFill>
              </a:rPr>
              <a:t> </a:t>
            </a:r>
            <a:r>
              <a:rPr lang="nl-NL" b="0" baseline="0" dirty="0" err="1" smtClean="0">
                <a:solidFill>
                  <a:schemeClr val="tx1"/>
                </a:solidFill>
              </a:rPr>
              <a:t>role</a:t>
            </a:r>
            <a:r>
              <a:rPr lang="nl-NL" b="0" baseline="0" dirty="0" smtClean="0">
                <a:solidFill>
                  <a:schemeClr val="tx1"/>
                </a:solidFill>
              </a:rPr>
              <a:t> </a:t>
            </a:r>
            <a:r>
              <a:rPr lang="nl-NL" b="0" baseline="0" dirty="0" err="1" smtClean="0">
                <a:solidFill>
                  <a:schemeClr val="tx1"/>
                </a:solidFill>
              </a:rPr>
              <a:t>separately</a:t>
            </a:r>
            <a:r>
              <a:rPr lang="nl-NL" b="0" baseline="0" dirty="0" smtClean="0">
                <a:solidFill>
                  <a:schemeClr val="tx1"/>
                </a:solidFill>
              </a:rPr>
              <a:t>. In </a:t>
            </a:r>
            <a:r>
              <a:rPr lang="nl-NL" b="0" baseline="0" dirty="0" err="1" smtClean="0">
                <a:solidFill>
                  <a:schemeClr val="tx1"/>
                </a:solidFill>
              </a:rPr>
              <a:t>this</a:t>
            </a:r>
            <a:r>
              <a:rPr lang="nl-NL" b="0" baseline="0" dirty="0" smtClean="0">
                <a:solidFill>
                  <a:schemeClr val="tx1"/>
                </a:solidFill>
              </a:rPr>
              <a:t> way we </a:t>
            </a:r>
            <a:r>
              <a:rPr lang="nl-NL" b="0" baseline="0" dirty="0" err="1" smtClean="0">
                <a:solidFill>
                  <a:schemeClr val="tx1"/>
                </a:solidFill>
              </a:rPr>
              <a:t>noticed</a:t>
            </a:r>
            <a:r>
              <a:rPr lang="nl-NL" b="0" baseline="0" dirty="0" smtClean="0">
                <a:solidFill>
                  <a:schemeClr val="tx1"/>
                </a:solidFill>
              </a:rPr>
              <a:t> </a:t>
            </a:r>
            <a:r>
              <a:rPr lang="nl-NL" b="0" baseline="0" dirty="0" err="1" smtClean="0">
                <a:solidFill>
                  <a:schemeClr val="tx1"/>
                </a:solidFill>
              </a:rPr>
              <a:t>that</a:t>
            </a:r>
            <a:r>
              <a:rPr lang="nl-NL" b="0" baseline="0" dirty="0" smtClean="0">
                <a:solidFill>
                  <a:schemeClr val="tx1"/>
                </a:solidFill>
              </a:rPr>
              <a:t> </a:t>
            </a:r>
            <a:r>
              <a:rPr lang="nl-NL" b="0" baseline="0" dirty="0" err="1" smtClean="0">
                <a:solidFill>
                  <a:schemeClr val="tx1"/>
                </a:solidFill>
              </a:rPr>
              <a:t>the</a:t>
            </a:r>
            <a:r>
              <a:rPr lang="nl-NL" b="0" baseline="0" dirty="0" smtClean="0">
                <a:solidFill>
                  <a:schemeClr val="tx1"/>
                </a:solidFill>
              </a:rPr>
              <a:t> flow of </a:t>
            </a:r>
            <a:r>
              <a:rPr lang="nl-NL" b="0" baseline="0" dirty="0" err="1" smtClean="0">
                <a:solidFill>
                  <a:schemeClr val="tx1"/>
                </a:solidFill>
              </a:rPr>
              <a:t>the</a:t>
            </a:r>
            <a:r>
              <a:rPr lang="nl-NL" b="0" baseline="0" dirty="0" smtClean="0">
                <a:solidFill>
                  <a:schemeClr val="tx1"/>
                </a:solidFill>
              </a:rPr>
              <a:t> </a:t>
            </a:r>
            <a:r>
              <a:rPr lang="nl-NL" b="0" baseline="0" dirty="0" err="1" smtClean="0">
                <a:solidFill>
                  <a:schemeClr val="tx1"/>
                </a:solidFill>
              </a:rPr>
              <a:t>outputs</a:t>
            </a:r>
            <a:r>
              <a:rPr lang="nl-NL" b="0" baseline="0" dirty="0" smtClean="0">
                <a:solidFill>
                  <a:schemeClr val="tx1"/>
                </a:solidFill>
              </a:rPr>
              <a:t> </a:t>
            </a:r>
            <a:r>
              <a:rPr lang="nl-NL" b="0" baseline="0" dirty="0" err="1" smtClean="0">
                <a:solidFill>
                  <a:schemeClr val="tx1"/>
                </a:solidFill>
              </a:rPr>
              <a:t>and</a:t>
            </a:r>
            <a:r>
              <a:rPr lang="nl-NL" b="0" baseline="0" dirty="0" smtClean="0">
                <a:solidFill>
                  <a:schemeClr val="tx1"/>
                </a:solidFill>
              </a:rPr>
              <a:t> </a:t>
            </a:r>
            <a:r>
              <a:rPr lang="nl-NL" b="0" baseline="0" dirty="0" err="1" smtClean="0">
                <a:solidFill>
                  <a:schemeClr val="tx1"/>
                </a:solidFill>
              </a:rPr>
              <a:t>inputs</a:t>
            </a:r>
            <a:r>
              <a:rPr lang="nl-NL" b="0" baseline="0" dirty="0" smtClean="0">
                <a:solidFill>
                  <a:schemeClr val="tx1"/>
                </a:solidFill>
              </a:rPr>
              <a:t> in </a:t>
            </a:r>
            <a:r>
              <a:rPr lang="nl-NL" b="0" baseline="0" dirty="0" err="1" smtClean="0">
                <a:solidFill>
                  <a:schemeClr val="tx1"/>
                </a:solidFill>
              </a:rPr>
              <a:t>conjunction</a:t>
            </a:r>
            <a:r>
              <a:rPr lang="nl-NL" b="0" baseline="0" dirty="0" smtClean="0">
                <a:solidFill>
                  <a:schemeClr val="tx1"/>
                </a:solidFill>
              </a:rPr>
              <a:t> </a:t>
            </a:r>
            <a:r>
              <a:rPr lang="nl-NL" b="0" baseline="0" dirty="0" err="1" smtClean="0">
                <a:solidFill>
                  <a:schemeClr val="tx1"/>
                </a:solidFill>
              </a:rPr>
              <a:t>with</a:t>
            </a:r>
            <a:r>
              <a:rPr lang="nl-NL" b="0" baseline="0" dirty="0" smtClean="0">
                <a:solidFill>
                  <a:schemeClr val="tx1"/>
                </a:solidFill>
              </a:rPr>
              <a:t> </a:t>
            </a:r>
            <a:r>
              <a:rPr lang="nl-NL" b="0" baseline="0" dirty="0" err="1" smtClean="0">
                <a:solidFill>
                  <a:schemeClr val="tx1"/>
                </a:solidFill>
              </a:rPr>
              <a:t>the</a:t>
            </a:r>
            <a:r>
              <a:rPr lang="nl-NL" b="0" baseline="0" dirty="0" smtClean="0">
                <a:solidFill>
                  <a:schemeClr val="tx1"/>
                </a:solidFill>
              </a:rPr>
              <a:t> </a:t>
            </a:r>
            <a:r>
              <a:rPr lang="nl-NL" b="0" baseline="0" dirty="0" err="1" smtClean="0">
                <a:solidFill>
                  <a:schemeClr val="tx1"/>
                </a:solidFill>
              </a:rPr>
              <a:t>roles</a:t>
            </a:r>
            <a:r>
              <a:rPr lang="nl-NL" b="0" baseline="0" dirty="0" smtClean="0">
                <a:solidFill>
                  <a:schemeClr val="tx1"/>
                </a:solidFill>
              </a:rPr>
              <a:t> </a:t>
            </a:r>
            <a:r>
              <a:rPr lang="nl-NL" b="0" baseline="0" dirty="0" err="1" smtClean="0">
                <a:solidFill>
                  <a:schemeClr val="tx1"/>
                </a:solidFill>
              </a:rPr>
              <a:t>were</a:t>
            </a:r>
            <a:r>
              <a:rPr lang="nl-NL" b="0" baseline="0" dirty="0" smtClean="0">
                <a:solidFill>
                  <a:schemeClr val="tx1"/>
                </a:solidFill>
              </a:rPr>
              <a:t> </a:t>
            </a:r>
            <a:r>
              <a:rPr lang="nl-NL" b="0" baseline="0" dirty="0" err="1" smtClean="0">
                <a:solidFill>
                  <a:schemeClr val="tx1"/>
                </a:solidFill>
              </a:rPr>
              <a:t>mostly</a:t>
            </a:r>
            <a:r>
              <a:rPr lang="nl-NL" b="0" baseline="0" dirty="0" smtClean="0">
                <a:solidFill>
                  <a:schemeClr val="tx1"/>
                </a:solidFill>
              </a:rPr>
              <a:t> </a:t>
            </a:r>
            <a:r>
              <a:rPr lang="nl-NL" b="0" baseline="0" dirty="0" err="1" smtClean="0">
                <a:solidFill>
                  <a:schemeClr val="tx1"/>
                </a:solidFill>
              </a:rPr>
              <a:t>clear</a:t>
            </a:r>
            <a:r>
              <a:rPr lang="nl-NL" b="0" baseline="0" dirty="0" smtClean="0">
                <a:solidFill>
                  <a:schemeClr val="tx1"/>
                </a:solidFill>
              </a:rPr>
              <a:t>, but in </a:t>
            </a:r>
            <a:r>
              <a:rPr lang="nl-NL" b="0" baseline="0" dirty="0" err="1" smtClean="0">
                <a:solidFill>
                  <a:schemeClr val="tx1"/>
                </a:solidFill>
              </a:rPr>
              <a:t>some</a:t>
            </a:r>
            <a:r>
              <a:rPr lang="nl-NL" b="0" baseline="0" dirty="0" smtClean="0">
                <a:solidFill>
                  <a:schemeClr val="tx1"/>
                </a:solidFill>
              </a:rPr>
              <a:t> cases </a:t>
            </a:r>
            <a:r>
              <a:rPr lang="nl-NL" b="0" baseline="0" dirty="0" err="1" smtClean="0">
                <a:solidFill>
                  <a:schemeClr val="tx1"/>
                </a:solidFill>
              </a:rPr>
              <a:t>also</a:t>
            </a:r>
            <a:r>
              <a:rPr lang="nl-NL" b="0" baseline="0" dirty="0" smtClean="0">
                <a:solidFill>
                  <a:schemeClr val="tx1"/>
                </a:solidFill>
              </a:rPr>
              <a:t> </a:t>
            </a:r>
            <a:r>
              <a:rPr lang="nl-NL" b="0" baseline="0" dirty="0" err="1" smtClean="0">
                <a:solidFill>
                  <a:schemeClr val="tx1"/>
                </a:solidFill>
              </a:rPr>
              <a:t>the</a:t>
            </a:r>
            <a:r>
              <a:rPr lang="nl-NL" b="0" baseline="0" dirty="0" smtClean="0">
                <a:solidFill>
                  <a:schemeClr val="tx1"/>
                </a:solidFill>
              </a:rPr>
              <a:t> blind spots of </a:t>
            </a:r>
            <a:r>
              <a:rPr lang="nl-NL" b="0" baseline="0" dirty="0" err="1" smtClean="0">
                <a:solidFill>
                  <a:schemeClr val="tx1"/>
                </a:solidFill>
              </a:rPr>
              <a:t>the</a:t>
            </a:r>
            <a:r>
              <a:rPr lang="nl-NL" b="0" baseline="0" dirty="0" smtClean="0">
                <a:solidFill>
                  <a:schemeClr val="tx1"/>
                </a:solidFill>
              </a:rPr>
              <a:t> (input/output) </a:t>
            </a:r>
            <a:r>
              <a:rPr lang="nl-NL" b="0" baseline="0" dirty="0" err="1" smtClean="0">
                <a:solidFill>
                  <a:schemeClr val="tx1"/>
                </a:solidFill>
              </a:rPr>
              <a:t>expectations</a:t>
            </a:r>
            <a:r>
              <a:rPr lang="nl-NL" b="0" baseline="0" dirty="0" smtClean="0">
                <a:solidFill>
                  <a:schemeClr val="tx1"/>
                </a:solidFill>
              </a:rPr>
              <a:t> </a:t>
            </a:r>
            <a:r>
              <a:rPr lang="nl-NL" b="0" baseline="0" dirty="0" err="1" smtClean="0">
                <a:solidFill>
                  <a:schemeClr val="tx1"/>
                </a:solidFill>
              </a:rPr>
              <a:t>between</a:t>
            </a:r>
            <a:r>
              <a:rPr lang="nl-NL" b="0" baseline="0" dirty="0" smtClean="0">
                <a:solidFill>
                  <a:schemeClr val="tx1"/>
                </a:solidFill>
              </a:rPr>
              <a:t> </a:t>
            </a:r>
            <a:r>
              <a:rPr lang="nl-NL" b="0" baseline="0" dirty="0" err="1" smtClean="0">
                <a:solidFill>
                  <a:schemeClr val="tx1"/>
                </a:solidFill>
              </a:rPr>
              <a:t>the</a:t>
            </a:r>
            <a:r>
              <a:rPr lang="nl-NL" b="0" baseline="0" dirty="0" smtClean="0">
                <a:solidFill>
                  <a:schemeClr val="tx1"/>
                </a:solidFill>
              </a:rPr>
              <a:t> </a:t>
            </a:r>
            <a:r>
              <a:rPr lang="nl-NL" b="0" baseline="0" dirty="0" err="1" smtClean="0">
                <a:solidFill>
                  <a:schemeClr val="tx1"/>
                </a:solidFill>
              </a:rPr>
              <a:t>roles</a:t>
            </a:r>
            <a:r>
              <a:rPr lang="nl-NL" b="0" baseline="0" dirty="0" smtClean="0">
                <a:solidFill>
                  <a:schemeClr val="tx1"/>
                </a:solidFill>
              </a:rPr>
              <a:t> </a:t>
            </a:r>
            <a:r>
              <a:rPr lang="nl-NL" b="0" baseline="0" dirty="0" err="1" smtClean="0">
                <a:solidFill>
                  <a:schemeClr val="tx1"/>
                </a:solidFill>
              </a:rPr>
              <a:t>became</a:t>
            </a:r>
            <a:r>
              <a:rPr lang="nl-NL" b="0" baseline="0" dirty="0" smtClean="0">
                <a:solidFill>
                  <a:schemeClr val="tx1"/>
                </a:solidFill>
              </a:rPr>
              <a:t> </a:t>
            </a:r>
            <a:r>
              <a:rPr lang="nl-NL" b="0" baseline="0" dirty="0" err="1" smtClean="0">
                <a:solidFill>
                  <a:schemeClr val="tx1"/>
                </a:solidFill>
              </a:rPr>
              <a:t>visible</a:t>
            </a:r>
            <a:r>
              <a:rPr lang="nl-NL" b="0" baseline="0" dirty="0" smtClean="0">
                <a:solidFill>
                  <a:schemeClr val="tx1"/>
                </a:solidFill>
              </a:rPr>
              <a:t>.   </a:t>
            </a:r>
          </a:p>
          <a:p>
            <a:pPr marL="0" indent="0">
              <a:buFont typeface="Calibri" panose="020F0502020204030204" pitchFamily="34" charset="0"/>
              <a:buNone/>
            </a:pPr>
            <a:endParaRPr lang="nl-NL" b="0" baseline="0" dirty="0" smtClean="0">
              <a:solidFill>
                <a:schemeClr val="tx1"/>
              </a:solidFill>
            </a:endParaRPr>
          </a:p>
          <a:p>
            <a:pPr marL="0" marR="0" lvl="0" indent="0" algn="l" defTabSz="914400" rtl="0" eaLnBrk="1" fontAlgn="auto" latinLnBrk="0" hangingPunct="1">
              <a:lnSpc>
                <a:spcPct val="100000"/>
              </a:lnSpc>
              <a:spcBef>
                <a:spcPts val="0"/>
              </a:spcBef>
              <a:spcAft>
                <a:spcPts val="0"/>
              </a:spcAft>
              <a:buClrTx/>
              <a:buSzTx/>
              <a:buFont typeface="Calibri" panose="020F0502020204030204" pitchFamily="34" charset="0"/>
              <a:buNone/>
              <a:tabLst/>
              <a:defRPr/>
            </a:pPr>
            <a:r>
              <a:rPr lang="nl-NL" b="0" baseline="0" dirty="0" err="1" smtClean="0">
                <a:solidFill>
                  <a:schemeClr val="tx1"/>
                </a:solidFill>
              </a:rPr>
              <a:t>Some</a:t>
            </a:r>
            <a:r>
              <a:rPr lang="nl-NL" b="0" baseline="0" dirty="0" smtClean="0">
                <a:solidFill>
                  <a:schemeClr val="tx1"/>
                </a:solidFill>
              </a:rPr>
              <a:t> items </a:t>
            </a:r>
            <a:r>
              <a:rPr lang="nl-NL" b="0" baseline="0" dirty="0" err="1" smtClean="0">
                <a:solidFill>
                  <a:schemeClr val="tx1"/>
                </a:solidFill>
              </a:rPr>
              <a:t>still</a:t>
            </a:r>
            <a:r>
              <a:rPr lang="nl-NL" b="0" baseline="0" dirty="0" smtClean="0">
                <a:solidFill>
                  <a:schemeClr val="tx1"/>
                </a:solidFill>
              </a:rPr>
              <a:t> </a:t>
            </a:r>
            <a:r>
              <a:rPr lang="nl-NL" b="0" baseline="0" dirty="0" err="1" smtClean="0">
                <a:solidFill>
                  <a:schemeClr val="tx1"/>
                </a:solidFill>
              </a:rPr>
              <a:t>require</a:t>
            </a:r>
            <a:r>
              <a:rPr lang="nl-NL" b="0" baseline="0" dirty="0" smtClean="0">
                <a:solidFill>
                  <a:schemeClr val="tx1"/>
                </a:solidFill>
              </a:rPr>
              <a:t> </a:t>
            </a:r>
            <a:r>
              <a:rPr lang="nl-NL" b="0" baseline="0" dirty="0" err="1" smtClean="0">
                <a:solidFill>
                  <a:schemeClr val="tx1"/>
                </a:solidFill>
              </a:rPr>
              <a:t>further</a:t>
            </a:r>
            <a:r>
              <a:rPr lang="nl-NL" b="0" baseline="0" dirty="0" smtClean="0">
                <a:solidFill>
                  <a:schemeClr val="tx1"/>
                </a:solidFill>
              </a:rPr>
              <a:t> </a:t>
            </a:r>
            <a:r>
              <a:rPr lang="nl-NL" b="0" baseline="0" dirty="0" err="1" smtClean="0">
                <a:solidFill>
                  <a:schemeClr val="tx1"/>
                </a:solidFill>
              </a:rPr>
              <a:t>investigation</a:t>
            </a:r>
            <a:r>
              <a:rPr lang="nl-NL" b="0" baseline="0" dirty="0" smtClean="0">
                <a:solidFill>
                  <a:schemeClr val="tx1"/>
                </a:solidFill>
              </a:rPr>
              <a:t>.</a:t>
            </a:r>
          </a:p>
          <a:p>
            <a:pPr marL="0" indent="0">
              <a:buFont typeface="Calibri" panose="020F0502020204030204" pitchFamily="34" charset="0"/>
              <a:buNone/>
            </a:pPr>
            <a:endParaRPr lang="nl-NL" b="0" baseline="0" dirty="0" smtClean="0">
              <a:solidFill>
                <a:schemeClr val="tx1"/>
              </a:solidFill>
            </a:endParaRPr>
          </a:p>
          <a:p>
            <a:pPr marL="0" indent="0">
              <a:buFont typeface="Calibri" panose="020F0502020204030204" pitchFamily="34" charset="0"/>
              <a:buNone/>
            </a:pPr>
            <a:r>
              <a:rPr lang="nl-NL" b="0" baseline="0" dirty="0" smtClean="0">
                <a:solidFill>
                  <a:schemeClr val="tx1"/>
                </a:solidFill>
              </a:rPr>
              <a:t>*SIPOC:  </a:t>
            </a:r>
            <a:r>
              <a:rPr lang="nl-NL" b="0" baseline="0" dirty="0" err="1" smtClean="0">
                <a:solidFill>
                  <a:schemeClr val="tx1"/>
                </a:solidFill>
              </a:rPr>
              <a:t>Supplier</a:t>
            </a:r>
            <a:r>
              <a:rPr lang="nl-NL" b="0" baseline="0" dirty="0" smtClean="0">
                <a:solidFill>
                  <a:schemeClr val="tx1"/>
                </a:solidFill>
              </a:rPr>
              <a:t>, Input, </a:t>
            </a:r>
            <a:r>
              <a:rPr lang="nl-NL" b="0" baseline="0" dirty="0" err="1" smtClean="0">
                <a:solidFill>
                  <a:schemeClr val="tx1"/>
                </a:solidFill>
              </a:rPr>
              <a:t>Process</a:t>
            </a:r>
            <a:r>
              <a:rPr lang="nl-NL" b="0" baseline="0" dirty="0" smtClean="0">
                <a:solidFill>
                  <a:schemeClr val="tx1"/>
                </a:solidFill>
              </a:rPr>
              <a:t> (in </a:t>
            </a:r>
            <a:r>
              <a:rPr lang="nl-NL" b="0" baseline="0" dirty="0" err="1" smtClean="0">
                <a:solidFill>
                  <a:schemeClr val="tx1"/>
                </a:solidFill>
              </a:rPr>
              <a:t>this</a:t>
            </a:r>
            <a:r>
              <a:rPr lang="nl-NL" b="0" baseline="0" dirty="0" smtClean="0">
                <a:solidFill>
                  <a:schemeClr val="tx1"/>
                </a:solidFill>
              </a:rPr>
              <a:t> case we </a:t>
            </a:r>
            <a:r>
              <a:rPr lang="nl-NL" b="0" baseline="0" dirty="0" err="1" smtClean="0">
                <a:solidFill>
                  <a:schemeClr val="tx1"/>
                </a:solidFill>
              </a:rPr>
              <a:t>used</a:t>
            </a:r>
            <a:r>
              <a:rPr lang="nl-NL" b="0" baseline="0" dirty="0" smtClean="0">
                <a:solidFill>
                  <a:schemeClr val="tx1"/>
                </a:solidFill>
              </a:rPr>
              <a:t> </a:t>
            </a:r>
            <a:r>
              <a:rPr lang="nl-NL" b="0" baseline="0" dirty="0" err="1" smtClean="0">
                <a:solidFill>
                  <a:schemeClr val="tx1"/>
                </a:solidFill>
              </a:rPr>
              <a:t>the</a:t>
            </a:r>
            <a:r>
              <a:rPr lang="nl-NL" b="0" baseline="0" dirty="0" smtClean="0">
                <a:solidFill>
                  <a:schemeClr val="tx1"/>
                </a:solidFill>
              </a:rPr>
              <a:t> </a:t>
            </a:r>
            <a:r>
              <a:rPr lang="nl-NL" b="0" baseline="0" dirty="0" err="1" smtClean="0">
                <a:solidFill>
                  <a:schemeClr val="tx1"/>
                </a:solidFill>
              </a:rPr>
              <a:t>role</a:t>
            </a:r>
            <a:r>
              <a:rPr lang="nl-NL" b="0" baseline="0" dirty="0" smtClean="0">
                <a:solidFill>
                  <a:schemeClr val="tx1"/>
                </a:solidFill>
              </a:rPr>
              <a:t>), Output, Customer</a:t>
            </a:r>
            <a:endParaRPr lang="nl-NL" dirty="0">
              <a:solidFill>
                <a:schemeClr val="tx1"/>
              </a:solidFill>
            </a:endParaRPr>
          </a:p>
        </p:txBody>
      </p:sp>
      <p:sp>
        <p:nvSpPr>
          <p:cNvPr id="4" name="Tijdelijke aanduiding voor dianummer 3"/>
          <p:cNvSpPr>
            <a:spLocks noGrp="1"/>
          </p:cNvSpPr>
          <p:nvPr>
            <p:ph type="sldNum" sz="quarter" idx="10"/>
          </p:nvPr>
        </p:nvSpPr>
        <p:spPr/>
        <p:txBody>
          <a:bodyPr/>
          <a:lstStyle/>
          <a:p>
            <a:fld id="{643FEE08-4F1D-4773-84E0-0730640F7E20}" type="slidenum">
              <a:rPr lang="nl-NL" smtClean="0"/>
              <a:t>15</a:t>
            </a:fld>
            <a:endParaRPr lang="nl-NL"/>
          </a:p>
        </p:txBody>
      </p:sp>
    </p:spTree>
    <p:extLst>
      <p:ext uri="{BB962C8B-B14F-4D97-AF65-F5344CB8AC3E}">
        <p14:creationId xmlns:p14="http://schemas.microsoft.com/office/powerpoint/2010/main" val="9713883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643FEE08-4F1D-4773-84E0-0730640F7E20}" type="slidenum">
              <a:rPr lang="nl-NL" smtClean="0"/>
              <a:t>16</a:t>
            </a:fld>
            <a:endParaRPr lang="nl-NL"/>
          </a:p>
        </p:txBody>
      </p:sp>
    </p:spTree>
    <p:extLst>
      <p:ext uri="{BB962C8B-B14F-4D97-AF65-F5344CB8AC3E}">
        <p14:creationId xmlns:p14="http://schemas.microsoft.com/office/powerpoint/2010/main" val="30684872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1" dirty="0" err="1" smtClean="0">
                <a:solidFill>
                  <a:schemeClr val="tx1"/>
                </a:solidFill>
              </a:rPr>
              <a:t>What</a:t>
            </a:r>
            <a:r>
              <a:rPr lang="nl-NL" b="1" dirty="0" smtClean="0">
                <a:solidFill>
                  <a:schemeClr val="tx1"/>
                </a:solidFill>
              </a:rPr>
              <a:t> </a:t>
            </a:r>
            <a:r>
              <a:rPr lang="nl-NL" b="1" dirty="0" err="1" smtClean="0">
                <a:solidFill>
                  <a:schemeClr val="tx1"/>
                </a:solidFill>
              </a:rPr>
              <a:t>transformation</a:t>
            </a:r>
            <a:r>
              <a:rPr lang="nl-NL" b="1" dirty="0" smtClean="0">
                <a:solidFill>
                  <a:schemeClr val="tx1"/>
                </a:solidFill>
              </a:rPr>
              <a:t> has </a:t>
            </a:r>
            <a:r>
              <a:rPr lang="nl-NL" b="1" dirty="0" err="1" smtClean="0">
                <a:solidFill>
                  <a:schemeClr val="tx1"/>
                </a:solidFill>
              </a:rPr>
              <a:t>the</a:t>
            </a:r>
            <a:r>
              <a:rPr lang="nl-NL" b="1" dirty="0" smtClean="0">
                <a:solidFill>
                  <a:schemeClr val="tx1"/>
                </a:solidFill>
              </a:rPr>
              <a:t> </a:t>
            </a:r>
            <a:r>
              <a:rPr lang="nl-NL" b="1" dirty="0" err="1" smtClean="0">
                <a:solidFill>
                  <a:schemeClr val="tx1"/>
                </a:solidFill>
              </a:rPr>
              <a:t>department</a:t>
            </a:r>
            <a:r>
              <a:rPr lang="nl-NL" b="1" dirty="0" smtClean="0">
                <a:solidFill>
                  <a:schemeClr val="tx1"/>
                </a:solidFill>
              </a:rPr>
              <a:t> made?</a:t>
            </a:r>
          </a:p>
          <a:p>
            <a:endParaRPr lang="nl-NL" dirty="0" smtClean="0">
              <a:solidFill>
                <a:schemeClr val="tx1"/>
              </a:solidFill>
            </a:endParaRPr>
          </a:p>
          <a:p>
            <a:pPr marL="171450" indent="-171450">
              <a:buFontTx/>
              <a:buChar char="-"/>
            </a:pPr>
            <a:r>
              <a:rPr lang="nl-NL" dirty="0" smtClean="0">
                <a:solidFill>
                  <a:schemeClr val="tx1"/>
                </a:solidFill>
              </a:rPr>
              <a:t>The management </a:t>
            </a:r>
            <a:r>
              <a:rPr lang="nl-NL" dirty="0" err="1" smtClean="0">
                <a:solidFill>
                  <a:schemeClr val="tx1"/>
                </a:solidFill>
              </a:rPr>
              <a:t>determined</a:t>
            </a:r>
            <a:r>
              <a:rPr lang="nl-NL" dirty="0" smtClean="0">
                <a:solidFill>
                  <a:schemeClr val="tx1"/>
                </a:solidFill>
              </a:rPr>
              <a:t> a </a:t>
            </a:r>
            <a:r>
              <a:rPr lang="nl-NL" dirty="0" err="1" smtClean="0">
                <a:solidFill>
                  <a:schemeClr val="tx1"/>
                </a:solidFill>
              </a:rPr>
              <a:t>vision</a:t>
            </a:r>
            <a:r>
              <a:rPr lang="nl-NL" dirty="0" smtClean="0">
                <a:solidFill>
                  <a:schemeClr val="tx1"/>
                </a:solidFill>
              </a:rPr>
              <a:t> </a:t>
            </a:r>
            <a:r>
              <a:rPr lang="nl-NL" dirty="0" err="1" smtClean="0">
                <a:solidFill>
                  <a:schemeClr val="tx1"/>
                </a:solidFill>
              </a:rPr>
              <a:t>to</a:t>
            </a:r>
            <a:r>
              <a:rPr lang="nl-NL" dirty="0" smtClean="0">
                <a:solidFill>
                  <a:schemeClr val="tx1"/>
                </a:solidFill>
              </a:rPr>
              <a:t> </a:t>
            </a:r>
            <a:r>
              <a:rPr lang="nl-NL" dirty="0" err="1" smtClean="0">
                <a:solidFill>
                  <a:schemeClr val="tx1"/>
                </a:solidFill>
              </a:rPr>
              <a:t>become</a:t>
            </a:r>
            <a:r>
              <a:rPr lang="nl-NL" baseline="0" dirty="0" smtClean="0">
                <a:solidFill>
                  <a:schemeClr val="tx1"/>
                </a:solidFill>
              </a:rPr>
              <a:t> </a:t>
            </a:r>
            <a:r>
              <a:rPr lang="nl-NL" baseline="0" dirty="0" err="1" smtClean="0">
                <a:solidFill>
                  <a:schemeClr val="tx1"/>
                </a:solidFill>
              </a:rPr>
              <a:t>thé</a:t>
            </a:r>
            <a:r>
              <a:rPr lang="nl-NL" baseline="0" dirty="0" smtClean="0">
                <a:solidFill>
                  <a:schemeClr val="tx1"/>
                </a:solidFill>
              </a:rPr>
              <a:t> “</a:t>
            </a:r>
            <a:r>
              <a:rPr lang="nl-NL" b="0" baseline="0" dirty="0" smtClean="0">
                <a:solidFill>
                  <a:schemeClr val="tx1"/>
                </a:solidFill>
              </a:rPr>
              <a:t>Data Expertise Centre Traffic </a:t>
            </a:r>
            <a:r>
              <a:rPr lang="nl-NL" b="0" baseline="0" dirty="0" err="1" smtClean="0">
                <a:solidFill>
                  <a:schemeClr val="tx1"/>
                </a:solidFill>
              </a:rPr>
              <a:t>and</a:t>
            </a:r>
            <a:r>
              <a:rPr lang="nl-NL" b="0" baseline="0" dirty="0" smtClean="0">
                <a:solidFill>
                  <a:schemeClr val="tx1"/>
                </a:solidFill>
              </a:rPr>
              <a:t> Transport” in 2022</a:t>
            </a:r>
          </a:p>
          <a:p>
            <a:pPr marL="171450" indent="-171450">
              <a:buFontTx/>
              <a:buChar char="-"/>
            </a:pPr>
            <a:r>
              <a:rPr lang="nl-NL" b="0" baseline="0" dirty="0" smtClean="0">
                <a:solidFill>
                  <a:schemeClr val="tx1"/>
                </a:solidFill>
              </a:rPr>
              <a:t>Management </a:t>
            </a:r>
            <a:r>
              <a:rPr lang="nl-NL" b="0" baseline="0" dirty="0" err="1" smtClean="0">
                <a:solidFill>
                  <a:schemeClr val="tx1"/>
                </a:solidFill>
              </a:rPr>
              <a:t>involved</a:t>
            </a:r>
            <a:r>
              <a:rPr lang="nl-NL" b="0" baseline="0" dirty="0" smtClean="0">
                <a:solidFill>
                  <a:schemeClr val="tx1"/>
                </a:solidFill>
              </a:rPr>
              <a:t> </a:t>
            </a:r>
            <a:r>
              <a:rPr lang="nl-NL" b="0" baseline="0" dirty="0" err="1" smtClean="0">
                <a:solidFill>
                  <a:schemeClr val="tx1"/>
                </a:solidFill>
              </a:rPr>
              <a:t>the</a:t>
            </a:r>
            <a:r>
              <a:rPr lang="nl-NL" b="0" baseline="0" dirty="0" smtClean="0">
                <a:solidFill>
                  <a:schemeClr val="tx1"/>
                </a:solidFill>
              </a:rPr>
              <a:t> teams </a:t>
            </a:r>
            <a:r>
              <a:rPr lang="nl-NL" b="0" baseline="0" dirty="0" err="1" smtClean="0">
                <a:solidFill>
                  <a:schemeClr val="tx1"/>
                </a:solidFill>
              </a:rPr>
              <a:t>to</a:t>
            </a:r>
            <a:r>
              <a:rPr lang="nl-NL" b="0" baseline="0" dirty="0" smtClean="0">
                <a:solidFill>
                  <a:schemeClr val="tx1"/>
                </a:solidFill>
              </a:rPr>
              <a:t> </a:t>
            </a:r>
            <a:r>
              <a:rPr lang="nl-NL" b="0" baseline="0" dirty="0" err="1" smtClean="0">
                <a:solidFill>
                  <a:schemeClr val="tx1"/>
                </a:solidFill>
              </a:rPr>
              <a:t>think</a:t>
            </a:r>
            <a:r>
              <a:rPr lang="nl-NL" b="0" baseline="0" dirty="0" smtClean="0">
                <a:solidFill>
                  <a:schemeClr val="tx1"/>
                </a:solidFill>
              </a:rPr>
              <a:t> </a:t>
            </a:r>
            <a:r>
              <a:rPr lang="nl-NL" b="1" baseline="0" dirty="0" err="1" smtClean="0">
                <a:solidFill>
                  <a:schemeClr val="tx1"/>
                </a:solidFill>
              </a:rPr>
              <a:t>together</a:t>
            </a:r>
            <a:r>
              <a:rPr lang="nl-NL" b="1" baseline="0" dirty="0" smtClean="0">
                <a:solidFill>
                  <a:schemeClr val="tx1"/>
                </a:solidFill>
              </a:rPr>
              <a:t> </a:t>
            </a:r>
            <a:r>
              <a:rPr lang="nl-NL" b="0" baseline="0" dirty="0" err="1" smtClean="0">
                <a:solidFill>
                  <a:schemeClr val="tx1"/>
                </a:solidFill>
              </a:rPr>
              <a:t>how</a:t>
            </a:r>
            <a:r>
              <a:rPr lang="nl-NL" b="0" baseline="0" dirty="0" smtClean="0">
                <a:solidFill>
                  <a:schemeClr val="tx1"/>
                </a:solidFill>
              </a:rPr>
              <a:t> </a:t>
            </a:r>
            <a:r>
              <a:rPr lang="nl-NL" b="0" baseline="0" dirty="0" err="1" smtClean="0">
                <a:solidFill>
                  <a:schemeClr val="tx1"/>
                </a:solidFill>
              </a:rPr>
              <a:t>to</a:t>
            </a:r>
            <a:r>
              <a:rPr lang="nl-NL" b="0" baseline="0" dirty="0" smtClean="0">
                <a:solidFill>
                  <a:schemeClr val="tx1"/>
                </a:solidFill>
              </a:rPr>
              <a:t> set up </a:t>
            </a:r>
            <a:r>
              <a:rPr lang="nl-NL" b="0" baseline="0" dirty="0" err="1" smtClean="0">
                <a:solidFill>
                  <a:schemeClr val="tx1"/>
                </a:solidFill>
              </a:rPr>
              <a:t>their</a:t>
            </a:r>
            <a:r>
              <a:rPr lang="nl-NL" b="0" baseline="0" dirty="0" smtClean="0">
                <a:solidFill>
                  <a:schemeClr val="tx1"/>
                </a:solidFill>
              </a:rPr>
              <a:t> </a:t>
            </a:r>
            <a:r>
              <a:rPr lang="nl-NL" b="0" baseline="0" dirty="0" err="1" smtClean="0">
                <a:solidFill>
                  <a:schemeClr val="tx1"/>
                </a:solidFill>
              </a:rPr>
              <a:t>organization</a:t>
            </a:r>
            <a:r>
              <a:rPr lang="nl-NL" b="0" baseline="0" dirty="0" smtClean="0">
                <a:solidFill>
                  <a:schemeClr val="tx1"/>
                </a:solidFill>
              </a:rPr>
              <a:t> </a:t>
            </a:r>
            <a:r>
              <a:rPr lang="nl-NL" b="0" baseline="0" dirty="0" err="1" smtClean="0">
                <a:solidFill>
                  <a:schemeClr val="tx1"/>
                </a:solidFill>
              </a:rPr>
              <a:t>and</a:t>
            </a:r>
            <a:r>
              <a:rPr lang="nl-NL" b="0" baseline="0" dirty="0" smtClean="0">
                <a:solidFill>
                  <a:schemeClr val="tx1"/>
                </a:solidFill>
              </a:rPr>
              <a:t> </a:t>
            </a:r>
            <a:r>
              <a:rPr lang="nl-NL" b="0" baseline="0" dirty="0" err="1" smtClean="0">
                <a:solidFill>
                  <a:schemeClr val="tx1"/>
                </a:solidFill>
              </a:rPr>
              <a:t>how</a:t>
            </a:r>
            <a:r>
              <a:rPr lang="nl-NL" b="0" baseline="0" dirty="0" smtClean="0">
                <a:solidFill>
                  <a:schemeClr val="tx1"/>
                </a:solidFill>
              </a:rPr>
              <a:t> </a:t>
            </a:r>
            <a:r>
              <a:rPr lang="nl-NL" b="0" baseline="0" dirty="0" err="1" smtClean="0">
                <a:solidFill>
                  <a:schemeClr val="tx1"/>
                </a:solidFill>
              </a:rPr>
              <a:t>to</a:t>
            </a:r>
            <a:r>
              <a:rPr lang="nl-NL" b="0" baseline="0" dirty="0" smtClean="0">
                <a:solidFill>
                  <a:schemeClr val="tx1"/>
                </a:solidFill>
              </a:rPr>
              <a:t> </a:t>
            </a:r>
            <a:r>
              <a:rPr lang="nl-NL" b="0" baseline="0" dirty="0" err="1" smtClean="0">
                <a:solidFill>
                  <a:schemeClr val="tx1"/>
                </a:solidFill>
              </a:rPr>
              <a:t>cooperate</a:t>
            </a:r>
            <a:endParaRPr lang="nl-NL" b="0" baseline="0" dirty="0" smtClean="0">
              <a:solidFill>
                <a:schemeClr val="tx1"/>
              </a:solidFill>
            </a:endParaRPr>
          </a:p>
          <a:p>
            <a:pPr marL="171450" indent="-171450">
              <a:buFontTx/>
              <a:buChar char="-"/>
            </a:pPr>
            <a:r>
              <a:rPr lang="nl-NL" b="0" baseline="0" dirty="0" err="1" smtClean="0">
                <a:solidFill>
                  <a:schemeClr val="tx1"/>
                </a:solidFill>
              </a:rPr>
              <a:t>Downsize</a:t>
            </a:r>
            <a:r>
              <a:rPr lang="nl-NL" b="0" baseline="0" dirty="0" smtClean="0">
                <a:solidFill>
                  <a:schemeClr val="tx1"/>
                </a:solidFill>
              </a:rPr>
              <a:t> </a:t>
            </a:r>
            <a:r>
              <a:rPr lang="nl-NL" b="0" baseline="0" dirty="0" err="1" smtClean="0">
                <a:solidFill>
                  <a:schemeClr val="tx1"/>
                </a:solidFill>
              </a:rPr>
              <a:t>the</a:t>
            </a:r>
            <a:r>
              <a:rPr lang="nl-NL" b="0" baseline="0" dirty="0" smtClean="0">
                <a:solidFill>
                  <a:schemeClr val="tx1"/>
                </a:solidFill>
              </a:rPr>
              <a:t> </a:t>
            </a:r>
            <a:r>
              <a:rPr lang="nl-NL" b="0" baseline="0" dirty="0" err="1" smtClean="0">
                <a:solidFill>
                  <a:schemeClr val="tx1"/>
                </a:solidFill>
              </a:rPr>
              <a:t>vision</a:t>
            </a:r>
            <a:r>
              <a:rPr lang="nl-NL" b="0" baseline="0" dirty="0" smtClean="0">
                <a:solidFill>
                  <a:schemeClr val="tx1"/>
                </a:solidFill>
              </a:rPr>
              <a:t> </a:t>
            </a:r>
            <a:r>
              <a:rPr lang="nl-NL" b="0" baseline="0" dirty="0" err="1" smtClean="0">
                <a:solidFill>
                  <a:schemeClr val="tx1"/>
                </a:solidFill>
              </a:rPr>
              <a:t>to</a:t>
            </a:r>
            <a:r>
              <a:rPr lang="nl-NL" b="0" baseline="0" dirty="0" smtClean="0">
                <a:solidFill>
                  <a:schemeClr val="tx1"/>
                </a:solidFill>
              </a:rPr>
              <a:t> </a:t>
            </a:r>
            <a:r>
              <a:rPr lang="nl-NL" b="0" baseline="0" dirty="0" err="1" smtClean="0">
                <a:solidFill>
                  <a:schemeClr val="tx1"/>
                </a:solidFill>
              </a:rPr>
              <a:t>year</a:t>
            </a:r>
            <a:r>
              <a:rPr lang="nl-NL" b="0" baseline="0" dirty="0" smtClean="0">
                <a:solidFill>
                  <a:schemeClr val="tx1"/>
                </a:solidFill>
              </a:rPr>
              <a:t> </a:t>
            </a:r>
            <a:r>
              <a:rPr lang="nl-NL" b="0" baseline="0" dirty="0" err="1" smtClean="0">
                <a:solidFill>
                  <a:schemeClr val="tx1"/>
                </a:solidFill>
              </a:rPr>
              <a:t>objectives</a:t>
            </a:r>
            <a:r>
              <a:rPr lang="nl-NL" b="0" baseline="0" dirty="0" smtClean="0">
                <a:solidFill>
                  <a:schemeClr val="tx1"/>
                </a:solidFill>
              </a:rPr>
              <a:t> </a:t>
            </a:r>
            <a:r>
              <a:rPr lang="nl-NL" b="0" baseline="0" dirty="0" err="1" smtClean="0">
                <a:solidFill>
                  <a:schemeClr val="tx1"/>
                </a:solidFill>
              </a:rPr>
              <a:t>and</a:t>
            </a:r>
            <a:r>
              <a:rPr lang="nl-NL" b="0" baseline="0" dirty="0" smtClean="0">
                <a:solidFill>
                  <a:schemeClr val="tx1"/>
                </a:solidFill>
              </a:rPr>
              <a:t> </a:t>
            </a:r>
            <a:r>
              <a:rPr lang="nl-NL" b="0" baseline="0" dirty="0" err="1" smtClean="0">
                <a:solidFill>
                  <a:schemeClr val="tx1"/>
                </a:solidFill>
              </a:rPr>
              <a:t>to</a:t>
            </a:r>
            <a:r>
              <a:rPr lang="nl-NL" b="0" baseline="0" dirty="0" smtClean="0">
                <a:solidFill>
                  <a:schemeClr val="tx1"/>
                </a:solidFill>
              </a:rPr>
              <a:t> concrete </a:t>
            </a:r>
            <a:r>
              <a:rPr lang="nl-NL" b="0" baseline="0" dirty="0" err="1" smtClean="0">
                <a:solidFill>
                  <a:schemeClr val="tx1"/>
                </a:solidFill>
              </a:rPr>
              <a:t>activities</a:t>
            </a:r>
            <a:r>
              <a:rPr lang="nl-NL" b="0" baseline="0" dirty="0" smtClean="0">
                <a:solidFill>
                  <a:schemeClr val="tx1"/>
                </a:solidFill>
              </a:rPr>
              <a:t>, </a:t>
            </a:r>
            <a:r>
              <a:rPr lang="nl-NL" b="0" baseline="0" dirty="0" err="1" smtClean="0">
                <a:solidFill>
                  <a:schemeClr val="tx1"/>
                </a:solidFill>
              </a:rPr>
              <a:t>including</a:t>
            </a:r>
            <a:r>
              <a:rPr lang="nl-NL" b="0" baseline="0" dirty="0" smtClean="0">
                <a:solidFill>
                  <a:schemeClr val="tx1"/>
                </a:solidFill>
              </a:rPr>
              <a:t> </a:t>
            </a:r>
            <a:r>
              <a:rPr lang="nl-NL" b="0" baseline="0" dirty="0" err="1" smtClean="0">
                <a:solidFill>
                  <a:schemeClr val="tx1"/>
                </a:solidFill>
              </a:rPr>
              <a:t>ownership</a:t>
            </a:r>
            <a:r>
              <a:rPr lang="nl-NL" b="0" baseline="0" dirty="0" smtClean="0">
                <a:solidFill>
                  <a:schemeClr val="tx1"/>
                </a:solidFill>
              </a:rPr>
              <a:t>.</a:t>
            </a:r>
          </a:p>
          <a:p>
            <a:pPr marL="171450" indent="-171450">
              <a:buFontTx/>
              <a:buChar char="-"/>
            </a:pPr>
            <a:r>
              <a:rPr lang="nl-NL" b="0" baseline="0" dirty="0" err="1" smtClean="0">
                <a:solidFill>
                  <a:schemeClr val="tx1"/>
                </a:solidFill>
              </a:rPr>
              <a:t>Into</a:t>
            </a:r>
            <a:r>
              <a:rPr lang="nl-NL" b="0" baseline="0" dirty="0" smtClean="0">
                <a:solidFill>
                  <a:schemeClr val="tx1"/>
                </a:solidFill>
              </a:rPr>
              <a:t> </a:t>
            </a:r>
            <a:r>
              <a:rPr lang="nl-NL" b="0" baseline="0" dirty="0" err="1" smtClean="0">
                <a:solidFill>
                  <a:schemeClr val="tx1"/>
                </a:solidFill>
              </a:rPr>
              <a:t>conversation</a:t>
            </a:r>
            <a:r>
              <a:rPr lang="nl-NL" b="0" baseline="0" dirty="0" smtClean="0">
                <a:solidFill>
                  <a:schemeClr val="tx1"/>
                </a:solidFill>
              </a:rPr>
              <a:t> </a:t>
            </a:r>
            <a:r>
              <a:rPr lang="nl-NL" b="0" baseline="0" dirty="0" err="1" smtClean="0">
                <a:solidFill>
                  <a:schemeClr val="tx1"/>
                </a:solidFill>
              </a:rPr>
              <a:t>and</a:t>
            </a:r>
            <a:r>
              <a:rPr lang="nl-NL" b="0" baseline="0" dirty="0" smtClean="0">
                <a:solidFill>
                  <a:schemeClr val="tx1"/>
                </a:solidFill>
              </a:rPr>
              <a:t> </a:t>
            </a:r>
            <a:r>
              <a:rPr lang="nl-NL" b="0" baseline="0" dirty="0" err="1" smtClean="0">
                <a:solidFill>
                  <a:schemeClr val="tx1"/>
                </a:solidFill>
              </a:rPr>
              <a:t>address</a:t>
            </a:r>
            <a:r>
              <a:rPr lang="nl-NL" b="0" baseline="0" dirty="0" smtClean="0">
                <a:solidFill>
                  <a:schemeClr val="tx1"/>
                </a:solidFill>
              </a:rPr>
              <a:t> issues </a:t>
            </a:r>
            <a:r>
              <a:rPr lang="nl-NL" b="0" baseline="0" dirty="0" err="1" smtClean="0">
                <a:solidFill>
                  <a:schemeClr val="tx1"/>
                </a:solidFill>
              </a:rPr>
              <a:t>that</a:t>
            </a:r>
            <a:r>
              <a:rPr lang="nl-NL" b="0" baseline="0" dirty="0" smtClean="0">
                <a:solidFill>
                  <a:schemeClr val="tx1"/>
                </a:solidFill>
              </a:rPr>
              <a:t> </a:t>
            </a:r>
            <a:r>
              <a:rPr lang="nl-NL" b="0" baseline="0" dirty="0" err="1" smtClean="0">
                <a:solidFill>
                  <a:schemeClr val="tx1"/>
                </a:solidFill>
              </a:rPr>
              <a:t>extend</a:t>
            </a:r>
            <a:r>
              <a:rPr lang="nl-NL" b="0" baseline="0" dirty="0" smtClean="0">
                <a:solidFill>
                  <a:schemeClr val="tx1"/>
                </a:solidFill>
              </a:rPr>
              <a:t> </a:t>
            </a:r>
            <a:r>
              <a:rPr lang="nl-NL" b="0" baseline="0" dirty="0" err="1" smtClean="0">
                <a:solidFill>
                  <a:schemeClr val="tx1"/>
                </a:solidFill>
              </a:rPr>
              <a:t>their</a:t>
            </a:r>
            <a:r>
              <a:rPr lang="nl-NL" b="0" baseline="0" dirty="0" smtClean="0">
                <a:solidFill>
                  <a:schemeClr val="tx1"/>
                </a:solidFill>
              </a:rPr>
              <a:t> spam of control </a:t>
            </a:r>
            <a:r>
              <a:rPr lang="nl-NL" b="0" baseline="0" dirty="0" err="1" smtClean="0">
                <a:solidFill>
                  <a:schemeClr val="tx1"/>
                </a:solidFill>
              </a:rPr>
              <a:t>during</a:t>
            </a:r>
            <a:r>
              <a:rPr lang="nl-NL" b="0" baseline="0" dirty="0" smtClean="0">
                <a:solidFill>
                  <a:schemeClr val="tx1"/>
                </a:solidFill>
              </a:rPr>
              <a:t> </a:t>
            </a:r>
            <a:r>
              <a:rPr lang="nl-NL" b="0" baseline="0" dirty="0" err="1" smtClean="0">
                <a:solidFill>
                  <a:schemeClr val="tx1"/>
                </a:solidFill>
              </a:rPr>
              <a:t>the</a:t>
            </a:r>
            <a:r>
              <a:rPr lang="nl-NL" b="0" baseline="0" dirty="0" smtClean="0">
                <a:solidFill>
                  <a:schemeClr val="tx1"/>
                </a:solidFill>
              </a:rPr>
              <a:t> weekstart.</a:t>
            </a:r>
          </a:p>
          <a:p>
            <a:pPr marL="171450" indent="-171450">
              <a:buFontTx/>
              <a:buChar char="-"/>
            </a:pPr>
            <a:r>
              <a:rPr lang="nl-NL" b="0" baseline="0" dirty="0" err="1" smtClean="0">
                <a:solidFill>
                  <a:schemeClr val="tx1"/>
                </a:solidFill>
              </a:rPr>
              <a:t>From</a:t>
            </a:r>
            <a:r>
              <a:rPr lang="nl-NL" b="0" baseline="0" dirty="0" smtClean="0">
                <a:solidFill>
                  <a:schemeClr val="tx1"/>
                </a:solidFill>
              </a:rPr>
              <a:t> </a:t>
            </a:r>
            <a:r>
              <a:rPr lang="nl-NL" b="0" baseline="0" dirty="0" err="1" smtClean="0">
                <a:solidFill>
                  <a:schemeClr val="tx1"/>
                </a:solidFill>
              </a:rPr>
              <a:t>hesitation</a:t>
            </a:r>
            <a:r>
              <a:rPr lang="nl-NL" b="0" baseline="0" dirty="0" smtClean="0">
                <a:solidFill>
                  <a:schemeClr val="tx1"/>
                </a:solidFill>
              </a:rPr>
              <a:t> </a:t>
            </a:r>
            <a:r>
              <a:rPr lang="nl-NL" b="0" baseline="0" dirty="0" err="1" smtClean="0">
                <a:solidFill>
                  <a:schemeClr val="tx1"/>
                </a:solidFill>
              </a:rPr>
              <a:t>gradually</a:t>
            </a:r>
            <a:r>
              <a:rPr lang="nl-NL" b="0" baseline="0" dirty="0" smtClean="0">
                <a:solidFill>
                  <a:schemeClr val="tx1"/>
                </a:solidFill>
              </a:rPr>
              <a:t> </a:t>
            </a:r>
            <a:r>
              <a:rPr lang="nl-NL" b="0" baseline="0" dirty="0" err="1" smtClean="0">
                <a:solidFill>
                  <a:schemeClr val="tx1"/>
                </a:solidFill>
              </a:rPr>
              <a:t>to</a:t>
            </a:r>
            <a:r>
              <a:rPr lang="nl-NL" b="0" baseline="0" dirty="0" smtClean="0">
                <a:solidFill>
                  <a:schemeClr val="tx1"/>
                </a:solidFill>
              </a:rPr>
              <a:t> </a:t>
            </a:r>
            <a:r>
              <a:rPr lang="nl-NL" b="0" baseline="0" dirty="0" err="1" smtClean="0">
                <a:solidFill>
                  <a:schemeClr val="tx1"/>
                </a:solidFill>
              </a:rPr>
              <a:t>willingness</a:t>
            </a:r>
            <a:endParaRPr lang="nl-NL" dirty="0" smtClean="0">
              <a:solidFill>
                <a:schemeClr val="tx1"/>
              </a:solidFill>
            </a:endParaRPr>
          </a:p>
          <a:p>
            <a:endParaRPr lang="nl-NL" dirty="0"/>
          </a:p>
        </p:txBody>
      </p:sp>
      <p:sp>
        <p:nvSpPr>
          <p:cNvPr id="4" name="Tijdelijke aanduiding voor dianummer 3"/>
          <p:cNvSpPr>
            <a:spLocks noGrp="1"/>
          </p:cNvSpPr>
          <p:nvPr>
            <p:ph type="sldNum" sz="quarter" idx="10"/>
          </p:nvPr>
        </p:nvSpPr>
        <p:spPr/>
        <p:txBody>
          <a:bodyPr/>
          <a:lstStyle/>
          <a:p>
            <a:fld id="{643FEE08-4F1D-4773-84E0-0730640F7E20}" type="slidenum">
              <a:rPr lang="nl-NL" smtClean="0"/>
              <a:t>17</a:t>
            </a:fld>
            <a:endParaRPr lang="nl-NL"/>
          </a:p>
        </p:txBody>
      </p:sp>
    </p:spTree>
    <p:extLst>
      <p:ext uri="{BB962C8B-B14F-4D97-AF65-F5344CB8AC3E}">
        <p14:creationId xmlns:p14="http://schemas.microsoft.com/office/powerpoint/2010/main" val="21276624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buFont typeface="Calibri" panose="020F0502020204030204" pitchFamily="34" charset="0"/>
              <a:buNone/>
            </a:pPr>
            <a:r>
              <a:rPr lang="nl-NL" b="1" dirty="0" err="1" smtClean="0">
                <a:solidFill>
                  <a:schemeClr val="tx1"/>
                </a:solidFill>
              </a:rPr>
              <a:t>Guidelines</a:t>
            </a:r>
            <a:r>
              <a:rPr lang="nl-NL" b="1" dirty="0" smtClean="0">
                <a:solidFill>
                  <a:schemeClr val="tx1"/>
                </a:solidFill>
              </a:rPr>
              <a:t> </a:t>
            </a:r>
            <a:r>
              <a:rPr lang="nl-NL" b="1" dirty="0" err="1" smtClean="0">
                <a:solidFill>
                  <a:schemeClr val="tx1"/>
                </a:solidFill>
              </a:rPr>
              <a:t>for</a:t>
            </a:r>
            <a:r>
              <a:rPr lang="nl-NL" b="1" dirty="0" smtClean="0">
                <a:solidFill>
                  <a:schemeClr val="tx1"/>
                </a:solidFill>
              </a:rPr>
              <a:t> </a:t>
            </a:r>
            <a:r>
              <a:rPr lang="nl-NL" b="1" dirty="0" err="1" smtClean="0">
                <a:solidFill>
                  <a:schemeClr val="tx1"/>
                </a:solidFill>
              </a:rPr>
              <a:t>success</a:t>
            </a:r>
            <a:endParaRPr lang="nl-NL" b="1" dirty="0" smtClean="0">
              <a:solidFill>
                <a:schemeClr val="tx1"/>
              </a:solidFill>
            </a:endParaRPr>
          </a:p>
          <a:p>
            <a:pPr marL="0" indent="0">
              <a:buFont typeface="Calibri" panose="020F0502020204030204" pitchFamily="34" charset="0"/>
              <a:buNone/>
            </a:pPr>
            <a:endParaRPr lang="nl-NL" b="1" dirty="0" smtClean="0">
              <a:solidFill>
                <a:schemeClr val="tx1"/>
              </a:solidFill>
            </a:endParaRPr>
          </a:p>
          <a:p>
            <a:pPr marL="342900" indent="-342900">
              <a:buFontTx/>
              <a:buChar char="-"/>
            </a:pPr>
            <a:r>
              <a:rPr lang="nl-NL" dirty="0" err="1" smtClean="0">
                <a:solidFill>
                  <a:schemeClr val="tx1"/>
                </a:solidFill>
              </a:rPr>
              <a:t>Work</a:t>
            </a:r>
            <a:r>
              <a:rPr lang="nl-NL" dirty="0" smtClean="0">
                <a:solidFill>
                  <a:schemeClr val="tx1"/>
                </a:solidFill>
              </a:rPr>
              <a:t> </a:t>
            </a:r>
            <a:r>
              <a:rPr lang="nl-NL" dirty="0" err="1" smtClean="0">
                <a:solidFill>
                  <a:schemeClr val="tx1"/>
                </a:solidFill>
              </a:rPr>
              <a:t>towards</a:t>
            </a:r>
            <a:r>
              <a:rPr lang="nl-NL" dirty="0" smtClean="0">
                <a:solidFill>
                  <a:schemeClr val="tx1"/>
                </a:solidFill>
              </a:rPr>
              <a:t> </a:t>
            </a:r>
            <a:r>
              <a:rPr lang="nl-NL" dirty="0" err="1" smtClean="0">
                <a:solidFill>
                  <a:schemeClr val="tx1"/>
                </a:solidFill>
              </a:rPr>
              <a:t>achievable</a:t>
            </a:r>
            <a:r>
              <a:rPr lang="nl-NL" dirty="0" smtClean="0">
                <a:solidFill>
                  <a:schemeClr val="tx1"/>
                </a:solidFill>
              </a:rPr>
              <a:t> goals in small steps</a:t>
            </a:r>
          </a:p>
          <a:p>
            <a:pPr marL="342900" indent="-342900">
              <a:buFontTx/>
              <a:buChar char="-"/>
            </a:pPr>
            <a:r>
              <a:rPr lang="nl-NL" dirty="0" smtClean="0">
                <a:solidFill>
                  <a:schemeClr val="tx1"/>
                </a:solidFill>
              </a:rPr>
              <a:t>Commitment </a:t>
            </a:r>
            <a:r>
              <a:rPr lang="nl-NL" dirty="0" err="1" smtClean="0">
                <a:solidFill>
                  <a:schemeClr val="tx1"/>
                </a:solidFill>
              </a:rPr>
              <a:t>from</a:t>
            </a:r>
            <a:r>
              <a:rPr lang="nl-NL" dirty="0" smtClean="0">
                <a:solidFill>
                  <a:schemeClr val="tx1"/>
                </a:solidFill>
              </a:rPr>
              <a:t> Management </a:t>
            </a:r>
            <a:r>
              <a:rPr lang="nl-NL" dirty="0" err="1" smtClean="0">
                <a:solidFill>
                  <a:schemeClr val="tx1"/>
                </a:solidFill>
              </a:rPr>
              <a:t>for</a:t>
            </a:r>
            <a:r>
              <a:rPr lang="nl-NL" dirty="0" smtClean="0">
                <a:solidFill>
                  <a:schemeClr val="tx1"/>
                </a:solidFill>
              </a:rPr>
              <a:t> </a:t>
            </a:r>
            <a:r>
              <a:rPr lang="nl-NL" dirty="0" err="1" smtClean="0">
                <a:solidFill>
                  <a:schemeClr val="tx1"/>
                </a:solidFill>
              </a:rPr>
              <a:t>transformation</a:t>
            </a:r>
            <a:endParaRPr lang="nl-NL" dirty="0" smtClean="0">
              <a:solidFill>
                <a:schemeClr val="tx1"/>
              </a:solidFill>
            </a:endParaRPr>
          </a:p>
          <a:p>
            <a:pPr marL="342900" indent="-342900">
              <a:buFontTx/>
              <a:buChar char="-"/>
            </a:pPr>
            <a:r>
              <a:rPr lang="nl-NL" dirty="0" smtClean="0">
                <a:solidFill>
                  <a:schemeClr val="tx1"/>
                </a:solidFill>
              </a:rPr>
              <a:t>Management </a:t>
            </a:r>
            <a:r>
              <a:rPr lang="nl-NL" dirty="0" err="1" smtClean="0">
                <a:solidFill>
                  <a:schemeClr val="tx1"/>
                </a:solidFill>
              </a:rPr>
              <a:t>indicates</a:t>
            </a:r>
            <a:r>
              <a:rPr lang="nl-NL" dirty="0" smtClean="0">
                <a:solidFill>
                  <a:schemeClr val="tx1"/>
                </a:solidFill>
              </a:rPr>
              <a:t> </a:t>
            </a:r>
            <a:r>
              <a:rPr lang="nl-NL" dirty="0" err="1" smtClean="0">
                <a:solidFill>
                  <a:schemeClr val="tx1"/>
                </a:solidFill>
              </a:rPr>
              <a:t>the</a:t>
            </a:r>
            <a:r>
              <a:rPr lang="nl-NL" dirty="0" smtClean="0">
                <a:solidFill>
                  <a:schemeClr val="tx1"/>
                </a:solidFill>
              </a:rPr>
              <a:t> </a:t>
            </a:r>
            <a:r>
              <a:rPr lang="nl-NL" dirty="0" err="1" smtClean="0">
                <a:solidFill>
                  <a:schemeClr val="tx1"/>
                </a:solidFill>
              </a:rPr>
              <a:t>results</a:t>
            </a:r>
            <a:r>
              <a:rPr lang="nl-NL" dirty="0" smtClean="0">
                <a:solidFill>
                  <a:schemeClr val="tx1"/>
                </a:solidFill>
              </a:rPr>
              <a:t> </a:t>
            </a:r>
            <a:r>
              <a:rPr lang="nl-NL" dirty="0" err="1" smtClean="0">
                <a:solidFill>
                  <a:schemeClr val="tx1"/>
                </a:solidFill>
              </a:rPr>
              <a:t>for</a:t>
            </a:r>
            <a:r>
              <a:rPr lang="nl-NL" dirty="0" smtClean="0">
                <a:solidFill>
                  <a:schemeClr val="tx1"/>
                </a:solidFill>
              </a:rPr>
              <a:t> </a:t>
            </a:r>
            <a:r>
              <a:rPr lang="nl-NL" dirty="0" err="1" smtClean="0">
                <a:solidFill>
                  <a:schemeClr val="tx1"/>
                </a:solidFill>
              </a:rPr>
              <a:t>the</a:t>
            </a:r>
            <a:r>
              <a:rPr lang="nl-NL" dirty="0" smtClean="0">
                <a:solidFill>
                  <a:schemeClr val="tx1"/>
                </a:solidFill>
              </a:rPr>
              <a:t> workshops, </a:t>
            </a:r>
            <a:r>
              <a:rPr lang="nl-NL" dirty="0" err="1" smtClean="0">
                <a:solidFill>
                  <a:schemeClr val="tx1"/>
                </a:solidFill>
              </a:rPr>
              <a:t>relies</a:t>
            </a:r>
            <a:r>
              <a:rPr lang="nl-NL" baseline="0" dirty="0" smtClean="0">
                <a:solidFill>
                  <a:schemeClr val="tx1"/>
                </a:solidFill>
              </a:rPr>
              <a:t> on </a:t>
            </a:r>
            <a:r>
              <a:rPr lang="nl-NL" baseline="0" dirty="0" err="1" smtClean="0">
                <a:solidFill>
                  <a:schemeClr val="tx1"/>
                </a:solidFill>
              </a:rPr>
              <a:t>the</a:t>
            </a:r>
            <a:r>
              <a:rPr lang="nl-NL" baseline="0" dirty="0" smtClean="0">
                <a:solidFill>
                  <a:schemeClr val="tx1"/>
                </a:solidFill>
              </a:rPr>
              <a:t> skills of </a:t>
            </a:r>
            <a:r>
              <a:rPr lang="nl-NL" baseline="0" dirty="0" err="1" smtClean="0">
                <a:solidFill>
                  <a:schemeClr val="tx1"/>
                </a:solidFill>
              </a:rPr>
              <a:t>the</a:t>
            </a:r>
            <a:r>
              <a:rPr lang="nl-NL" baseline="0" dirty="0" smtClean="0">
                <a:solidFill>
                  <a:schemeClr val="tx1"/>
                </a:solidFill>
              </a:rPr>
              <a:t> facilitators</a:t>
            </a:r>
            <a:r>
              <a:rPr lang="nl-NL" dirty="0" smtClean="0">
                <a:solidFill>
                  <a:schemeClr val="tx1"/>
                </a:solidFill>
              </a:rPr>
              <a:t> </a:t>
            </a:r>
            <a:r>
              <a:rPr lang="nl-NL" dirty="0" err="1" smtClean="0">
                <a:solidFill>
                  <a:schemeClr val="tx1"/>
                </a:solidFill>
              </a:rPr>
              <a:t>to</a:t>
            </a:r>
            <a:r>
              <a:rPr lang="nl-NL" dirty="0" smtClean="0">
                <a:solidFill>
                  <a:schemeClr val="tx1"/>
                </a:solidFill>
              </a:rPr>
              <a:t> </a:t>
            </a:r>
            <a:r>
              <a:rPr lang="nl-NL" dirty="0" err="1" smtClean="0">
                <a:solidFill>
                  <a:schemeClr val="tx1"/>
                </a:solidFill>
              </a:rPr>
              <a:t>organize</a:t>
            </a:r>
            <a:r>
              <a:rPr lang="nl-NL" dirty="0" smtClean="0">
                <a:solidFill>
                  <a:schemeClr val="tx1"/>
                </a:solidFill>
              </a:rPr>
              <a:t> </a:t>
            </a:r>
            <a:r>
              <a:rPr lang="nl-NL" dirty="0" err="1" smtClean="0">
                <a:solidFill>
                  <a:schemeClr val="tx1"/>
                </a:solidFill>
              </a:rPr>
              <a:t>it</a:t>
            </a:r>
            <a:r>
              <a:rPr lang="nl-NL" dirty="0" smtClean="0">
                <a:solidFill>
                  <a:schemeClr val="tx1"/>
                </a:solidFill>
              </a:rPr>
              <a:t>, supports </a:t>
            </a:r>
            <a:r>
              <a:rPr lang="nl-NL" dirty="0" err="1" smtClean="0">
                <a:solidFill>
                  <a:schemeClr val="tx1"/>
                </a:solidFill>
              </a:rPr>
              <a:t>and</a:t>
            </a:r>
            <a:r>
              <a:rPr lang="nl-NL" baseline="0" dirty="0" smtClean="0">
                <a:solidFill>
                  <a:schemeClr val="tx1"/>
                </a:solidFill>
              </a:rPr>
              <a:t> </a:t>
            </a:r>
            <a:r>
              <a:rPr lang="nl-NL" baseline="0" dirty="0" err="1" smtClean="0">
                <a:solidFill>
                  <a:schemeClr val="tx1"/>
                </a:solidFill>
              </a:rPr>
              <a:t>gives</a:t>
            </a:r>
            <a:r>
              <a:rPr lang="nl-NL" baseline="0" dirty="0" smtClean="0">
                <a:solidFill>
                  <a:schemeClr val="tx1"/>
                </a:solidFill>
              </a:rPr>
              <a:t> feedback </a:t>
            </a:r>
            <a:r>
              <a:rPr lang="nl-NL" baseline="0" dirty="0" err="1" smtClean="0">
                <a:solidFill>
                  <a:schemeClr val="tx1"/>
                </a:solidFill>
              </a:rPr>
              <a:t>and</a:t>
            </a:r>
            <a:r>
              <a:rPr lang="nl-NL" baseline="0" dirty="0" smtClean="0">
                <a:solidFill>
                  <a:schemeClr val="tx1"/>
                </a:solidFill>
              </a:rPr>
              <a:t> </a:t>
            </a:r>
            <a:r>
              <a:rPr lang="nl-NL" baseline="0" dirty="0" err="1" smtClean="0">
                <a:solidFill>
                  <a:schemeClr val="tx1"/>
                </a:solidFill>
              </a:rPr>
              <a:t>approval</a:t>
            </a:r>
            <a:r>
              <a:rPr lang="nl-NL" baseline="0" dirty="0" smtClean="0">
                <a:solidFill>
                  <a:schemeClr val="tx1"/>
                </a:solidFill>
              </a:rPr>
              <a:t> on </a:t>
            </a:r>
            <a:r>
              <a:rPr lang="nl-NL" baseline="0" dirty="0" err="1" smtClean="0">
                <a:solidFill>
                  <a:schemeClr val="tx1"/>
                </a:solidFill>
              </a:rPr>
              <a:t>the</a:t>
            </a:r>
            <a:r>
              <a:rPr lang="nl-NL" baseline="0" dirty="0" smtClean="0">
                <a:solidFill>
                  <a:schemeClr val="tx1"/>
                </a:solidFill>
              </a:rPr>
              <a:t> content.</a:t>
            </a:r>
            <a:endParaRPr lang="nl-NL" dirty="0" smtClean="0">
              <a:solidFill>
                <a:schemeClr val="tx1"/>
              </a:solidFill>
            </a:endParaRPr>
          </a:p>
          <a:p>
            <a:pPr marL="342900" marR="0" lvl="0" indent="-342900" algn="l" defTabSz="914400" rtl="0" eaLnBrk="1" fontAlgn="auto" latinLnBrk="0" hangingPunct="1">
              <a:lnSpc>
                <a:spcPct val="100000"/>
              </a:lnSpc>
              <a:spcBef>
                <a:spcPts val="0"/>
              </a:spcBef>
              <a:spcAft>
                <a:spcPts val="0"/>
              </a:spcAft>
              <a:buClrTx/>
              <a:buSzTx/>
              <a:buFontTx/>
              <a:buChar char="-"/>
              <a:tabLst/>
              <a:defRPr/>
            </a:pPr>
            <a:r>
              <a:rPr lang="nl-NL" dirty="0" err="1" smtClean="0">
                <a:solidFill>
                  <a:schemeClr val="tx1"/>
                </a:solidFill>
              </a:rPr>
              <a:t>Supporting</a:t>
            </a:r>
            <a:r>
              <a:rPr lang="nl-NL" dirty="0" smtClean="0">
                <a:solidFill>
                  <a:schemeClr val="tx1"/>
                </a:solidFill>
              </a:rPr>
              <a:t> </a:t>
            </a:r>
            <a:r>
              <a:rPr lang="nl-NL" dirty="0" err="1" smtClean="0">
                <a:solidFill>
                  <a:schemeClr val="tx1"/>
                </a:solidFill>
              </a:rPr>
              <a:t>parties</a:t>
            </a:r>
            <a:r>
              <a:rPr lang="nl-NL" dirty="0" smtClean="0">
                <a:solidFill>
                  <a:schemeClr val="tx1"/>
                </a:solidFill>
              </a:rPr>
              <a:t> </a:t>
            </a:r>
            <a:r>
              <a:rPr lang="nl-NL" dirty="0" err="1" smtClean="0">
                <a:solidFill>
                  <a:schemeClr val="tx1"/>
                </a:solidFill>
              </a:rPr>
              <a:t>assess</a:t>
            </a:r>
            <a:r>
              <a:rPr lang="nl-NL" dirty="0" smtClean="0">
                <a:solidFill>
                  <a:schemeClr val="tx1"/>
                </a:solidFill>
              </a:rPr>
              <a:t> </a:t>
            </a:r>
            <a:r>
              <a:rPr lang="nl-NL" dirty="0" err="1" smtClean="0">
                <a:solidFill>
                  <a:schemeClr val="tx1"/>
                </a:solidFill>
              </a:rPr>
              <a:t>with</a:t>
            </a:r>
            <a:r>
              <a:rPr lang="nl-NL" dirty="0" smtClean="0">
                <a:solidFill>
                  <a:schemeClr val="tx1"/>
                </a:solidFill>
              </a:rPr>
              <a:t> management </a:t>
            </a:r>
            <a:r>
              <a:rPr lang="nl-NL" dirty="0" err="1" smtClean="0">
                <a:solidFill>
                  <a:schemeClr val="tx1"/>
                </a:solidFill>
              </a:rPr>
              <a:t>their</a:t>
            </a:r>
            <a:r>
              <a:rPr lang="nl-NL" dirty="0" smtClean="0">
                <a:solidFill>
                  <a:schemeClr val="tx1"/>
                </a:solidFill>
              </a:rPr>
              <a:t> </a:t>
            </a:r>
            <a:r>
              <a:rPr lang="nl-NL" dirty="0" err="1" smtClean="0">
                <a:solidFill>
                  <a:schemeClr val="tx1"/>
                </a:solidFill>
              </a:rPr>
              <a:t>needs</a:t>
            </a:r>
            <a:r>
              <a:rPr lang="nl-NL" dirty="0" smtClean="0">
                <a:solidFill>
                  <a:schemeClr val="tx1"/>
                </a:solidFill>
              </a:rPr>
              <a:t> </a:t>
            </a:r>
            <a:r>
              <a:rPr lang="nl-NL" dirty="0" err="1" smtClean="0">
                <a:solidFill>
                  <a:schemeClr val="tx1"/>
                </a:solidFill>
              </a:rPr>
              <a:t>and</a:t>
            </a:r>
            <a:r>
              <a:rPr lang="nl-NL" dirty="0" smtClean="0">
                <a:solidFill>
                  <a:schemeClr val="tx1"/>
                </a:solidFill>
              </a:rPr>
              <a:t> </a:t>
            </a:r>
            <a:r>
              <a:rPr lang="nl-NL" dirty="0" err="1" smtClean="0">
                <a:solidFill>
                  <a:schemeClr val="tx1"/>
                </a:solidFill>
              </a:rPr>
              <a:t>how</a:t>
            </a:r>
            <a:r>
              <a:rPr lang="nl-NL" dirty="0" smtClean="0">
                <a:solidFill>
                  <a:schemeClr val="tx1"/>
                </a:solidFill>
              </a:rPr>
              <a:t> </a:t>
            </a:r>
            <a:r>
              <a:rPr lang="nl-NL" dirty="0" err="1" smtClean="0">
                <a:solidFill>
                  <a:schemeClr val="tx1"/>
                </a:solidFill>
              </a:rPr>
              <a:t>they</a:t>
            </a:r>
            <a:r>
              <a:rPr lang="nl-NL" dirty="0" smtClean="0">
                <a:solidFill>
                  <a:schemeClr val="tx1"/>
                </a:solidFill>
              </a:rPr>
              <a:t> </a:t>
            </a:r>
            <a:r>
              <a:rPr lang="nl-NL" dirty="0" err="1" smtClean="0">
                <a:solidFill>
                  <a:schemeClr val="tx1"/>
                </a:solidFill>
              </a:rPr>
              <a:t>can</a:t>
            </a:r>
            <a:r>
              <a:rPr lang="nl-NL" dirty="0" smtClean="0">
                <a:solidFill>
                  <a:schemeClr val="tx1"/>
                </a:solidFill>
              </a:rPr>
              <a:t> help</a:t>
            </a:r>
          </a:p>
          <a:p>
            <a:pPr marL="342900" indent="-342900">
              <a:buFontTx/>
              <a:buChar char="-"/>
            </a:pPr>
            <a:r>
              <a:rPr lang="nl-NL" dirty="0" err="1" smtClean="0">
                <a:solidFill>
                  <a:schemeClr val="tx1"/>
                </a:solidFill>
              </a:rPr>
              <a:t>Supporting</a:t>
            </a:r>
            <a:r>
              <a:rPr lang="nl-NL" dirty="0" smtClean="0">
                <a:solidFill>
                  <a:schemeClr val="tx1"/>
                </a:solidFill>
              </a:rPr>
              <a:t> </a:t>
            </a:r>
            <a:r>
              <a:rPr lang="nl-NL" dirty="0" err="1" smtClean="0">
                <a:solidFill>
                  <a:schemeClr val="tx1"/>
                </a:solidFill>
              </a:rPr>
              <a:t>parties</a:t>
            </a:r>
            <a:r>
              <a:rPr lang="nl-NL" dirty="0" smtClean="0">
                <a:solidFill>
                  <a:schemeClr val="tx1"/>
                </a:solidFill>
              </a:rPr>
              <a:t> </a:t>
            </a:r>
            <a:r>
              <a:rPr lang="nl-NL" dirty="0" err="1" smtClean="0">
                <a:solidFill>
                  <a:schemeClr val="tx1"/>
                </a:solidFill>
              </a:rPr>
              <a:t>allocated</a:t>
            </a:r>
            <a:r>
              <a:rPr lang="nl-NL" baseline="0" dirty="0" smtClean="0">
                <a:solidFill>
                  <a:schemeClr val="tx1"/>
                </a:solidFill>
              </a:rPr>
              <a:t> </a:t>
            </a:r>
            <a:r>
              <a:rPr lang="nl-NL" baseline="0" dirty="0" err="1" smtClean="0">
                <a:solidFill>
                  <a:schemeClr val="tx1"/>
                </a:solidFill>
              </a:rPr>
              <a:t>to</a:t>
            </a:r>
            <a:r>
              <a:rPr lang="nl-NL" baseline="0" dirty="0" smtClean="0">
                <a:solidFill>
                  <a:schemeClr val="tx1"/>
                </a:solidFill>
              </a:rPr>
              <a:t> a </a:t>
            </a:r>
            <a:r>
              <a:rPr lang="nl-NL" baseline="0" dirty="0" err="1" smtClean="0">
                <a:solidFill>
                  <a:schemeClr val="tx1"/>
                </a:solidFill>
              </a:rPr>
              <a:t>department</a:t>
            </a:r>
            <a:r>
              <a:rPr lang="nl-NL" baseline="0" dirty="0" smtClean="0">
                <a:solidFill>
                  <a:schemeClr val="tx1"/>
                </a:solidFill>
              </a:rPr>
              <a:t> </a:t>
            </a:r>
            <a:r>
              <a:rPr lang="nl-NL" dirty="0" smtClean="0">
                <a:solidFill>
                  <a:schemeClr val="tx1"/>
                </a:solidFill>
              </a:rPr>
              <a:t>(Agile, Lean, Business Analyse) </a:t>
            </a:r>
            <a:r>
              <a:rPr lang="nl-NL" dirty="0" err="1" smtClean="0">
                <a:solidFill>
                  <a:schemeClr val="tx1"/>
                </a:solidFill>
              </a:rPr>
              <a:t>prevail</a:t>
            </a:r>
            <a:r>
              <a:rPr lang="nl-NL" dirty="0" smtClean="0">
                <a:solidFill>
                  <a:schemeClr val="tx1"/>
                </a:solidFill>
              </a:rPr>
              <a:t> </a:t>
            </a:r>
            <a:r>
              <a:rPr lang="nl-NL" dirty="0" err="1" smtClean="0">
                <a:solidFill>
                  <a:schemeClr val="tx1"/>
                </a:solidFill>
              </a:rPr>
              <a:t>the</a:t>
            </a:r>
            <a:r>
              <a:rPr lang="nl-NL" dirty="0" smtClean="0">
                <a:solidFill>
                  <a:schemeClr val="tx1"/>
                </a:solidFill>
              </a:rPr>
              <a:t> </a:t>
            </a:r>
            <a:r>
              <a:rPr lang="nl-NL" dirty="0" err="1" smtClean="0">
                <a:solidFill>
                  <a:schemeClr val="tx1"/>
                </a:solidFill>
              </a:rPr>
              <a:t>departments</a:t>
            </a:r>
            <a:r>
              <a:rPr lang="nl-NL" dirty="0" smtClean="0">
                <a:solidFill>
                  <a:schemeClr val="tx1"/>
                </a:solidFill>
              </a:rPr>
              <a:t> </a:t>
            </a:r>
            <a:r>
              <a:rPr lang="nl-NL" dirty="0" err="1" smtClean="0">
                <a:solidFill>
                  <a:schemeClr val="tx1"/>
                </a:solidFill>
              </a:rPr>
              <a:t>interests</a:t>
            </a:r>
            <a:r>
              <a:rPr lang="nl-NL" dirty="0" smtClean="0">
                <a:solidFill>
                  <a:schemeClr val="tx1"/>
                </a:solidFill>
              </a:rPr>
              <a:t> </a:t>
            </a:r>
            <a:r>
              <a:rPr lang="nl-NL" dirty="0" err="1" smtClean="0">
                <a:solidFill>
                  <a:schemeClr val="tx1"/>
                </a:solidFill>
              </a:rPr>
              <a:t>above</a:t>
            </a:r>
            <a:r>
              <a:rPr lang="nl-NL" dirty="0" smtClean="0">
                <a:solidFill>
                  <a:schemeClr val="tx1"/>
                </a:solidFill>
              </a:rPr>
              <a:t> </a:t>
            </a:r>
            <a:r>
              <a:rPr lang="nl-NL" dirty="0" err="1" smtClean="0">
                <a:solidFill>
                  <a:schemeClr val="tx1"/>
                </a:solidFill>
              </a:rPr>
              <a:t>their</a:t>
            </a:r>
            <a:r>
              <a:rPr lang="nl-NL" dirty="0" smtClean="0">
                <a:solidFill>
                  <a:schemeClr val="tx1"/>
                </a:solidFill>
              </a:rPr>
              <a:t> </a:t>
            </a:r>
            <a:r>
              <a:rPr lang="nl-NL" dirty="0" err="1" smtClean="0">
                <a:solidFill>
                  <a:schemeClr val="tx1"/>
                </a:solidFill>
              </a:rPr>
              <a:t>own</a:t>
            </a:r>
            <a:r>
              <a:rPr lang="nl-NL" dirty="0" smtClean="0">
                <a:solidFill>
                  <a:schemeClr val="tx1"/>
                </a:solidFill>
              </a:rPr>
              <a:t> </a:t>
            </a:r>
            <a:r>
              <a:rPr lang="nl-NL" dirty="0" err="1" smtClean="0">
                <a:solidFill>
                  <a:schemeClr val="tx1"/>
                </a:solidFill>
              </a:rPr>
              <a:t>programm</a:t>
            </a:r>
            <a:r>
              <a:rPr lang="nl-NL" dirty="0" smtClean="0">
                <a:solidFill>
                  <a:schemeClr val="tx1"/>
                </a:solidFill>
              </a:rPr>
              <a:t> </a:t>
            </a:r>
            <a:r>
              <a:rPr lang="nl-NL" dirty="0" err="1" smtClean="0">
                <a:solidFill>
                  <a:schemeClr val="tx1"/>
                </a:solidFill>
              </a:rPr>
              <a:t>interests</a:t>
            </a:r>
            <a:r>
              <a:rPr lang="nl-NL" dirty="0" smtClean="0">
                <a:solidFill>
                  <a:schemeClr val="tx1"/>
                </a:solidFill>
              </a:rPr>
              <a:t> (</a:t>
            </a:r>
            <a:r>
              <a:rPr lang="nl-NL" dirty="0" err="1" smtClean="0">
                <a:solidFill>
                  <a:schemeClr val="tx1"/>
                </a:solidFill>
              </a:rPr>
              <a:t>avoid</a:t>
            </a:r>
            <a:r>
              <a:rPr lang="nl-NL" dirty="0" smtClean="0">
                <a:solidFill>
                  <a:schemeClr val="tx1"/>
                </a:solidFill>
              </a:rPr>
              <a:t> </a:t>
            </a:r>
            <a:r>
              <a:rPr lang="nl-NL" dirty="0" err="1" smtClean="0">
                <a:solidFill>
                  <a:schemeClr val="tx1"/>
                </a:solidFill>
              </a:rPr>
              <a:t>political</a:t>
            </a:r>
            <a:r>
              <a:rPr lang="nl-NL" dirty="0" smtClean="0">
                <a:solidFill>
                  <a:schemeClr val="tx1"/>
                </a:solidFill>
              </a:rPr>
              <a:t> issues)</a:t>
            </a:r>
          </a:p>
          <a:p>
            <a:pPr marL="342900" indent="-342900">
              <a:buFontTx/>
              <a:buChar char="-"/>
            </a:pPr>
            <a:r>
              <a:rPr lang="nl-NL" dirty="0" err="1" smtClean="0">
                <a:solidFill>
                  <a:schemeClr val="tx1"/>
                </a:solidFill>
              </a:rPr>
              <a:t>Confidence</a:t>
            </a:r>
            <a:r>
              <a:rPr lang="nl-NL" dirty="0" smtClean="0">
                <a:solidFill>
                  <a:schemeClr val="tx1"/>
                </a:solidFill>
              </a:rPr>
              <a:t> </a:t>
            </a:r>
            <a:r>
              <a:rPr lang="nl-NL" dirty="0" err="1" smtClean="0">
                <a:solidFill>
                  <a:schemeClr val="tx1"/>
                </a:solidFill>
              </a:rPr>
              <a:t>between</a:t>
            </a:r>
            <a:r>
              <a:rPr lang="nl-NL" dirty="0" smtClean="0">
                <a:solidFill>
                  <a:schemeClr val="tx1"/>
                </a:solidFill>
              </a:rPr>
              <a:t> </a:t>
            </a:r>
            <a:r>
              <a:rPr lang="nl-NL" dirty="0" err="1" smtClean="0">
                <a:solidFill>
                  <a:schemeClr val="tx1"/>
                </a:solidFill>
              </a:rPr>
              <a:t>cooperating</a:t>
            </a:r>
            <a:r>
              <a:rPr lang="nl-NL" dirty="0" smtClean="0">
                <a:solidFill>
                  <a:schemeClr val="tx1"/>
                </a:solidFill>
              </a:rPr>
              <a:t> </a:t>
            </a:r>
            <a:r>
              <a:rPr lang="nl-NL" dirty="0" err="1" smtClean="0">
                <a:solidFill>
                  <a:schemeClr val="tx1"/>
                </a:solidFill>
              </a:rPr>
              <a:t>parties</a:t>
            </a:r>
            <a:r>
              <a:rPr lang="nl-NL" dirty="0" smtClean="0">
                <a:solidFill>
                  <a:schemeClr val="tx1"/>
                </a:solidFill>
              </a:rPr>
              <a:t> </a:t>
            </a:r>
            <a:r>
              <a:rPr lang="nl-NL" dirty="0" err="1" smtClean="0">
                <a:solidFill>
                  <a:schemeClr val="tx1"/>
                </a:solidFill>
              </a:rPr>
              <a:t>and</a:t>
            </a:r>
            <a:r>
              <a:rPr lang="nl-NL" dirty="0" smtClean="0">
                <a:solidFill>
                  <a:schemeClr val="tx1"/>
                </a:solidFill>
              </a:rPr>
              <a:t> </a:t>
            </a:r>
            <a:r>
              <a:rPr lang="nl-NL" dirty="0" err="1" smtClean="0">
                <a:solidFill>
                  <a:schemeClr val="tx1"/>
                </a:solidFill>
              </a:rPr>
              <a:t>express</a:t>
            </a:r>
            <a:r>
              <a:rPr lang="nl-NL" dirty="0" smtClean="0">
                <a:solidFill>
                  <a:schemeClr val="tx1"/>
                </a:solidFill>
              </a:rPr>
              <a:t> </a:t>
            </a:r>
            <a:r>
              <a:rPr lang="nl-NL" dirty="0" err="1" smtClean="0">
                <a:solidFill>
                  <a:schemeClr val="tx1"/>
                </a:solidFill>
              </a:rPr>
              <a:t>it</a:t>
            </a:r>
            <a:r>
              <a:rPr lang="nl-NL" dirty="0" smtClean="0">
                <a:solidFill>
                  <a:schemeClr val="tx1"/>
                </a:solidFill>
              </a:rPr>
              <a:t> </a:t>
            </a:r>
            <a:r>
              <a:rPr lang="nl-NL" dirty="0" err="1" smtClean="0">
                <a:solidFill>
                  <a:schemeClr val="tx1"/>
                </a:solidFill>
              </a:rPr>
              <a:t>to</a:t>
            </a:r>
            <a:r>
              <a:rPr lang="nl-NL" dirty="0" smtClean="0">
                <a:solidFill>
                  <a:schemeClr val="tx1"/>
                </a:solidFill>
              </a:rPr>
              <a:t> </a:t>
            </a:r>
            <a:r>
              <a:rPr lang="nl-NL" dirty="0" err="1" smtClean="0">
                <a:solidFill>
                  <a:schemeClr val="tx1"/>
                </a:solidFill>
              </a:rPr>
              <a:t>each</a:t>
            </a:r>
            <a:r>
              <a:rPr lang="nl-NL" dirty="0" smtClean="0">
                <a:solidFill>
                  <a:schemeClr val="tx1"/>
                </a:solidFill>
              </a:rPr>
              <a:t> </a:t>
            </a:r>
            <a:r>
              <a:rPr lang="nl-NL" dirty="0" err="1" smtClean="0">
                <a:solidFill>
                  <a:schemeClr val="tx1"/>
                </a:solidFill>
              </a:rPr>
              <a:t>other</a:t>
            </a:r>
            <a:endParaRPr lang="nl-NL" b="0" dirty="0" smtClean="0">
              <a:solidFill>
                <a:schemeClr val="tx1"/>
              </a:solidFill>
            </a:endParaRPr>
          </a:p>
        </p:txBody>
      </p:sp>
      <p:sp>
        <p:nvSpPr>
          <p:cNvPr id="4" name="Tijdelijke aanduiding voor dianummer 3"/>
          <p:cNvSpPr>
            <a:spLocks noGrp="1"/>
          </p:cNvSpPr>
          <p:nvPr>
            <p:ph type="sldNum" sz="quarter" idx="10"/>
          </p:nvPr>
        </p:nvSpPr>
        <p:spPr/>
        <p:txBody>
          <a:bodyPr/>
          <a:lstStyle/>
          <a:p>
            <a:fld id="{643FEE08-4F1D-4773-84E0-0730640F7E20}" type="slidenum">
              <a:rPr lang="nl-NL" smtClean="0"/>
              <a:t>18</a:t>
            </a:fld>
            <a:endParaRPr lang="nl-NL"/>
          </a:p>
        </p:txBody>
      </p:sp>
    </p:spTree>
    <p:extLst>
      <p:ext uri="{BB962C8B-B14F-4D97-AF65-F5344CB8AC3E}">
        <p14:creationId xmlns:p14="http://schemas.microsoft.com/office/powerpoint/2010/main" val="14134633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buFont typeface="Calibri" panose="020F0502020204030204" pitchFamily="34" charset="0"/>
              <a:buNone/>
            </a:pPr>
            <a:endParaRPr lang="nl-NL" b="0" dirty="0" smtClean="0"/>
          </a:p>
        </p:txBody>
      </p:sp>
      <p:sp>
        <p:nvSpPr>
          <p:cNvPr id="4" name="Tijdelijke aanduiding voor dianummer 3"/>
          <p:cNvSpPr>
            <a:spLocks noGrp="1"/>
          </p:cNvSpPr>
          <p:nvPr>
            <p:ph type="sldNum" sz="quarter" idx="10"/>
          </p:nvPr>
        </p:nvSpPr>
        <p:spPr/>
        <p:txBody>
          <a:bodyPr/>
          <a:lstStyle/>
          <a:p>
            <a:fld id="{643FEE08-4F1D-4773-84E0-0730640F7E20}" type="slidenum">
              <a:rPr lang="nl-NL" smtClean="0"/>
              <a:t>19</a:t>
            </a:fld>
            <a:endParaRPr lang="nl-NL"/>
          </a:p>
        </p:txBody>
      </p:sp>
    </p:spTree>
    <p:extLst>
      <p:ext uri="{BB962C8B-B14F-4D97-AF65-F5344CB8AC3E}">
        <p14:creationId xmlns:p14="http://schemas.microsoft.com/office/powerpoint/2010/main" val="35164432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643FEE08-4F1D-4773-84E0-0730640F7E20}" type="slidenum">
              <a:rPr lang="nl-NL" smtClean="0"/>
              <a:t>2</a:t>
            </a:fld>
            <a:endParaRPr lang="nl-NL"/>
          </a:p>
        </p:txBody>
      </p:sp>
    </p:spTree>
    <p:extLst>
      <p:ext uri="{BB962C8B-B14F-4D97-AF65-F5344CB8AC3E}">
        <p14:creationId xmlns:p14="http://schemas.microsoft.com/office/powerpoint/2010/main" val="27282776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643FEE08-4F1D-4773-84E0-0730640F7E20}" type="slidenum">
              <a:rPr lang="nl-NL" smtClean="0"/>
              <a:t>20</a:t>
            </a:fld>
            <a:endParaRPr lang="nl-NL"/>
          </a:p>
        </p:txBody>
      </p:sp>
    </p:spTree>
    <p:extLst>
      <p:ext uri="{BB962C8B-B14F-4D97-AF65-F5344CB8AC3E}">
        <p14:creationId xmlns:p14="http://schemas.microsoft.com/office/powerpoint/2010/main" val="17565947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97644" marR="0" lvl="0" indent="-197644" algn="l" defTabSz="914400" rtl="0" eaLnBrk="1" fontAlgn="auto" latinLnBrk="0" hangingPunct="1">
              <a:lnSpc>
                <a:spcPct val="100000"/>
              </a:lnSpc>
              <a:spcBef>
                <a:spcPts val="0"/>
              </a:spcBef>
              <a:spcAft>
                <a:spcPts val="0"/>
              </a:spcAft>
              <a:buClrTx/>
              <a:buSzTx/>
              <a:buFontTx/>
              <a:buNone/>
              <a:tabLst/>
              <a:defRPr/>
            </a:pPr>
            <a:r>
              <a:rPr lang="nl-NL" sz="1200" b="1" dirty="0" err="1" smtClean="0">
                <a:solidFill>
                  <a:schemeClr val="tx1"/>
                </a:solidFill>
              </a:rPr>
              <a:t>What</a:t>
            </a:r>
            <a:r>
              <a:rPr lang="nl-NL" sz="1200" b="1" dirty="0" smtClean="0">
                <a:solidFill>
                  <a:schemeClr val="tx1"/>
                </a:solidFill>
              </a:rPr>
              <a:t> is Lean, Six Sigma, Lean </a:t>
            </a:r>
            <a:r>
              <a:rPr lang="nl-NL" sz="1200" b="1" dirty="0" err="1" smtClean="0">
                <a:solidFill>
                  <a:schemeClr val="tx1"/>
                </a:solidFill>
              </a:rPr>
              <a:t>Operational</a:t>
            </a:r>
            <a:r>
              <a:rPr lang="nl-NL" sz="1200" b="1" dirty="0" smtClean="0">
                <a:solidFill>
                  <a:schemeClr val="tx1"/>
                </a:solidFill>
              </a:rPr>
              <a:t> Management </a:t>
            </a:r>
            <a:r>
              <a:rPr lang="nl-NL" sz="1200" b="1" dirty="0" err="1" smtClean="0">
                <a:solidFill>
                  <a:schemeClr val="tx1"/>
                </a:solidFill>
              </a:rPr>
              <a:t>and</a:t>
            </a:r>
            <a:r>
              <a:rPr lang="nl-NL" sz="1200" b="1" dirty="0" smtClean="0">
                <a:solidFill>
                  <a:schemeClr val="tx1"/>
                </a:solidFill>
              </a:rPr>
              <a:t> Agile?</a:t>
            </a:r>
          </a:p>
          <a:p>
            <a:pPr marL="197644" indent="-197644">
              <a:buNone/>
            </a:pPr>
            <a:endParaRPr lang="nl-NL" b="1" dirty="0" smtClean="0">
              <a:solidFill>
                <a:schemeClr val="tx1"/>
              </a:solidFill>
            </a:endParaRPr>
          </a:p>
          <a:p>
            <a:pPr marL="197644" indent="-197644">
              <a:buNone/>
            </a:pPr>
            <a:r>
              <a:rPr lang="nl-NL" b="1" dirty="0" smtClean="0">
                <a:solidFill>
                  <a:schemeClr val="tx1"/>
                </a:solidFill>
              </a:rPr>
              <a:t>Lean:</a:t>
            </a:r>
          </a:p>
          <a:p>
            <a:pPr marL="197644" marR="0" lvl="0" indent="-197644" algn="l" defTabSz="914400" rtl="0" eaLnBrk="1" fontAlgn="auto" latinLnBrk="0" hangingPunct="1">
              <a:lnSpc>
                <a:spcPct val="100000"/>
              </a:lnSpc>
              <a:spcBef>
                <a:spcPts val="0"/>
              </a:spcBef>
              <a:spcAft>
                <a:spcPts val="0"/>
              </a:spcAft>
              <a:buClrTx/>
              <a:buSzTx/>
              <a:buFontTx/>
              <a:buNone/>
              <a:tabLst/>
              <a:defRPr/>
            </a:pPr>
            <a:r>
              <a:rPr lang="nl-NL" dirty="0" smtClean="0">
                <a:solidFill>
                  <a:schemeClr val="tx1"/>
                </a:solidFill>
              </a:rPr>
              <a:t>Lean </a:t>
            </a:r>
            <a:r>
              <a:rPr lang="nl-NL" dirty="0" err="1" smtClean="0">
                <a:solidFill>
                  <a:schemeClr val="tx1"/>
                </a:solidFill>
              </a:rPr>
              <a:t>focuses</a:t>
            </a:r>
            <a:r>
              <a:rPr lang="nl-NL" dirty="0" smtClean="0">
                <a:solidFill>
                  <a:schemeClr val="tx1"/>
                </a:solidFill>
              </a:rPr>
              <a:t> on </a:t>
            </a:r>
            <a:r>
              <a:rPr lang="nl-NL" dirty="0" err="1" smtClean="0">
                <a:solidFill>
                  <a:schemeClr val="tx1"/>
                </a:solidFill>
              </a:rPr>
              <a:t>the</a:t>
            </a:r>
            <a:r>
              <a:rPr lang="nl-NL" dirty="0" smtClean="0">
                <a:solidFill>
                  <a:schemeClr val="tx1"/>
                </a:solidFill>
              </a:rPr>
              <a:t> </a:t>
            </a:r>
            <a:r>
              <a:rPr lang="nl-NL" dirty="0" err="1" smtClean="0">
                <a:solidFill>
                  <a:schemeClr val="tx1"/>
                </a:solidFill>
              </a:rPr>
              <a:t>elimination</a:t>
            </a:r>
            <a:r>
              <a:rPr lang="nl-NL" baseline="0" dirty="0" smtClean="0">
                <a:solidFill>
                  <a:schemeClr val="tx1"/>
                </a:solidFill>
              </a:rPr>
              <a:t> of waste in order </a:t>
            </a:r>
            <a:r>
              <a:rPr lang="nl-NL" baseline="0" dirty="0" err="1" smtClean="0">
                <a:solidFill>
                  <a:schemeClr val="tx1"/>
                </a:solidFill>
              </a:rPr>
              <a:t>to</a:t>
            </a:r>
            <a:r>
              <a:rPr lang="nl-NL" baseline="0" dirty="0" smtClean="0">
                <a:solidFill>
                  <a:schemeClr val="tx1"/>
                </a:solidFill>
              </a:rPr>
              <a:t> </a:t>
            </a:r>
            <a:r>
              <a:rPr lang="nl-NL" baseline="0" dirty="0" err="1" smtClean="0">
                <a:solidFill>
                  <a:schemeClr val="tx1"/>
                </a:solidFill>
              </a:rPr>
              <a:t>create</a:t>
            </a:r>
            <a:r>
              <a:rPr lang="nl-NL" baseline="0" dirty="0" smtClean="0">
                <a:solidFill>
                  <a:schemeClr val="tx1"/>
                </a:solidFill>
              </a:rPr>
              <a:t> more flow, </a:t>
            </a:r>
            <a:r>
              <a:rPr lang="nl-NL" baseline="0" dirty="0" err="1" smtClean="0">
                <a:solidFill>
                  <a:schemeClr val="tx1"/>
                </a:solidFill>
              </a:rPr>
              <a:t>based</a:t>
            </a:r>
            <a:r>
              <a:rPr lang="nl-NL" baseline="0" dirty="0" smtClean="0">
                <a:solidFill>
                  <a:schemeClr val="tx1"/>
                </a:solidFill>
              </a:rPr>
              <a:t> on </a:t>
            </a:r>
            <a:r>
              <a:rPr lang="nl-NL" baseline="0" dirty="0" err="1" smtClean="0">
                <a:solidFill>
                  <a:schemeClr val="tx1"/>
                </a:solidFill>
              </a:rPr>
              <a:t>customers</a:t>
            </a:r>
            <a:r>
              <a:rPr lang="nl-NL" baseline="0" dirty="0" smtClean="0">
                <a:solidFill>
                  <a:schemeClr val="tx1"/>
                </a:solidFill>
              </a:rPr>
              <a:t>’ </a:t>
            </a:r>
            <a:r>
              <a:rPr lang="nl-NL" baseline="0" dirty="0" err="1" smtClean="0">
                <a:solidFill>
                  <a:schemeClr val="tx1"/>
                </a:solidFill>
              </a:rPr>
              <a:t>demand</a:t>
            </a:r>
            <a:r>
              <a:rPr lang="nl-NL" baseline="0" dirty="0" smtClean="0">
                <a:solidFill>
                  <a:schemeClr val="tx1"/>
                </a:solidFill>
              </a:rPr>
              <a:t>.</a:t>
            </a:r>
            <a:endParaRPr lang="nl-NL" dirty="0" smtClean="0">
              <a:solidFill>
                <a:schemeClr val="tx1"/>
              </a:solidFill>
            </a:endParaRPr>
          </a:p>
          <a:p>
            <a:pPr marL="197644" indent="-197644">
              <a:buNone/>
            </a:pPr>
            <a:endParaRPr lang="nl-NL" b="1" dirty="0" smtClean="0">
              <a:solidFill>
                <a:schemeClr val="tx1"/>
              </a:solidFill>
            </a:endParaRPr>
          </a:p>
          <a:p>
            <a:pPr marL="197644" indent="-197644">
              <a:buNone/>
            </a:pPr>
            <a:r>
              <a:rPr lang="nl-NL" b="1" dirty="0" smtClean="0">
                <a:solidFill>
                  <a:schemeClr val="tx1"/>
                </a:solidFill>
              </a:rPr>
              <a:t>Six Sigma:</a:t>
            </a:r>
          </a:p>
          <a:p>
            <a:pPr marL="197644" indent="-197644">
              <a:buNone/>
            </a:pPr>
            <a:r>
              <a:rPr lang="nl-NL" b="0" dirty="0" smtClean="0">
                <a:solidFill>
                  <a:schemeClr val="tx1"/>
                </a:solidFill>
              </a:rPr>
              <a:t>Six</a:t>
            </a:r>
            <a:r>
              <a:rPr lang="nl-NL" b="0" baseline="0" dirty="0" smtClean="0">
                <a:solidFill>
                  <a:schemeClr val="tx1"/>
                </a:solidFill>
              </a:rPr>
              <a:t> Sigma is a </a:t>
            </a:r>
            <a:r>
              <a:rPr lang="nl-NL" b="0" baseline="0" dirty="0" err="1" smtClean="0">
                <a:solidFill>
                  <a:schemeClr val="tx1"/>
                </a:solidFill>
              </a:rPr>
              <a:t>structured</a:t>
            </a:r>
            <a:r>
              <a:rPr lang="nl-NL" b="0" baseline="0" dirty="0" smtClean="0">
                <a:solidFill>
                  <a:schemeClr val="tx1"/>
                </a:solidFill>
              </a:rPr>
              <a:t> approach </a:t>
            </a:r>
            <a:r>
              <a:rPr lang="nl-NL" b="0" baseline="0" dirty="0" err="1" smtClean="0">
                <a:solidFill>
                  <a:schemeClr val="tx1"/>
                </a:solidFill>
              </a:rPr>
              <a:t>to</a:t>
            </a:r>
            <a:r>
              <a:rPr lang="nl-NL" b="0" baseline="0" dirty="0" smtClean="0">
                <a:solidFill>
                  <a:schemeClr val="tx1"/>
                </a:solidFill>
              </a:rPr>
              <a:t> </a:t>
            </a:r>
            <a:r>
              <a:rPr lang="nl-NL" b="0" baseline="0" dirty="0" err="1" smtClean="0">
                <a:solidFill>
                  <a:schemeClr val="tx1"/>
                </a:solidFill>
              </a:rPr>
              <a:t>implement</a:t>
            </a:r>
            <a:r>
              <a:rPr lang="nl-NL" b="0" baseline="0" dirty="0" smtClean="0">
                <a:solidFill>
                  <a:schemeClr val="tx1"/>
                </a:solidFill>
              </a:rPr>
              <a:t> </a:t>
            </a:r>
            <a:r>
              <a:rPr lang="nl-NL" b="0" baseline="0" dirty="0" err="1" smtClean="0">
                <a:solidFill>
                  <a:schemeClr val="tx1"/>
                </a:solidFill>
              </a:rPr>
              <a:t>improvements</a:t>
            </a:r>
            <a:r>
              <a:rPr lang="nl-NL" b="0" baseline="0" dirty="0" smtClean="0">
                <a:solidFill>
                  <a:schemeClr val="tx1"/>
                </a:solidFill>
              </a:rPr>
              <a:t> in </a:t>
            </a:r>
            <a:r>
              <a:rPr lang="nl-NL" b="0" baseline="0" dirty="0" err="1" smtClean="0">
                <a:solidFill>
                  <a:schemeClr val="tx1"/>
                </a:solidFill>
              </a:rPr>
              <a:t>existing</a:t>
            </a:r>
            <a:r>
              <a:rPr lang="nl-NL" b="0" baseline="0" dirty="0" smtClean="0">
                <a:solidFill>
                  <a:schemeClr val="tx1"/>
                </a:solidFill>
              </a:rPr>
              <a:t> </a:t>
            </a:r>
            <a:r>
              <a:rPr lang="nl-NL" b="0" baseline="0" dirty="0" err="1" smtClean="0">
                <a:solidFill>
                  <a:schemeClr val="tx1"/>
                </a:solidFill>
              </a:rPr>
              <a:t>processes</a:t>
            </a:r>
            <a:r>
              <a:rPr lang="nl-NL" b="0" baseline="0" dirty="0" smtClean="0">
                <a:solidFill>
                  <a:schemeClr val="tx1"/>
                </a:solidFill>
              </a:rPr>
              <a:t> in </a:t>
            </a:r>
            <a:r>
              <a:rPr lang="nl-NL" b="0" baseline="0" dirty="0" err="1" smtClean="0">
                <a:solidFill>
                  <a:schemeClr val="tx1"/>
                </a:solidFill>
              </a:rPr>
              <a:t>value</a:t>
            </a:r>
            <a:r>
              <a:rPr lang="nl-NL" b="0" baseline="0" dirty="0" smtClean="0">
                <a:solidFill>
                  <a:schemeClr val="tx1"/>
                </a:solidFill>
              </a:rPr>
              <a:t> streams*.</a:t>
            </a:r>
          </a:p>
          <a:p>
            <a:pPr marL="197644" indent="-197644">
              <a:buNone/>
            </a:pPr>
            <a:endParaRPr lang="nl-NL" b="0" baseline="0" dirty="0" smtClean="0">
              <a:solidFill>
                <a:schemeClr val="tx1"/>
              </a:solidFill>
            </a:endParaRPr>
          </a:p>
          <a:p>
            <a:pPr marL="197644" indent="-197644">
              <a:buNone/>
            </a:pPr>
            <a:r>
              <a:rPr lang="nl-NL" b="0" baseline="0" dirty="0" err="1" smtClean="0">
                <a:solidFill>
                  <a:schemeClr val="tx1"/>
                </a:solidFill>
              </a:rPr>
              <a:t>Characeristics</a:t>
            </a:r>
            <a:r>
              <a:rPr lang="nl-NL" b="0" baseline="0" dirty="0" smtClean="0">
                <a:solidFill>
                  <a:schemeClr val="tx1"/>
                </a:solidFill>
              </a:rPr>
              <a:t> Six Sigma:</a:t>
            </a:r>
            <a:endParaRPr lang="nl-NL" b="0" dirty="0" smtClean="0">
              <a:solidFill>
                <a:schemeClr val="tx1"/>
              </a:solidFill>
            </a:endParaRPr>
          </a:p>
          <a:p>
            <a:pPr marL="342900" indent="-342900">
              <a:buFont typeface="Calibri" panose="020F0502020204030204" pitchFamily="34" charset="0"/>
              <a:buChar char="─"/>
            </a:pPr>
            <a:r>
              <a:rPr lang="nl-NL" dirty="0" smtClean="0">
                <a:solidFill>
                  <a:schemeClr val="tx1"/>
                </a:solidFill>
              </a:rPr>
              <a:t>Data </a:t>
            </a:r>
            <a:r>
              <a:rPr lang="nl-NL" dirty="0" err="1" smtClean="0">
                <a:solidFill>
                  <a:schemeClr val="tx1"/>
                </a:solidFill>
              </a:rPr>
              <a:t>driven</a:t>
            </a:r>
            <a:r>
              <a:rPr lang="nl-NL" dirty="0" smtClean="0">
                <a:solidFill>
                  <a:schemeClr val="tx1"/>
                </a:solidFill>
              </a:rPr>
              <a:t>: </a:t>
            </a:r>
            <a:r>
              <a:rPr lang="nl-NL" dirty="0" err="1" smtClean="0">
                <a:solidFill>
                  <a:schemeClr val="tx1"/>
                </a:solidFill>
              </a:rPr>
              <a:t>based</a:t>
            </a:r>
            <a:r>
              <a:rPr lang="nl-NL" dirty="0" smtClean="0">
                <a:solidFill>
                  <a:schemeClr val="tx1"/>
                </a:solidFill>
              </a:rPr>
              <a:t> on </a:t>
            </a:r>
            <a:r>
              <a:rPr lang="nl-NL" dirty="0" err="1" smtClean="0">
                <a:solidFill>
                  <a:schemeClr val="tx1"/>
                </a:solidFill>
              </a:rPr>
              <a:t>facts</a:t>
            </a:r>
            <a:r>
              <a:rPr lang="nl-NL" baseline="0" dirty="0" smtClean="0">
                <a:solidFill>
                  <a:schemeClr val="tx1"/>
                </a:solidFill>
              </a:rPr>
              <a:t> </a:t>
            </a:r>
            <a:r>
              <a:rPr lang="nl-NL" baseline="0" dirty="0" err="1" smtClean="0">
                <a:solidFill>
                  <a:schemeClr val="tx1"/>
                </a:solidFill>
              </a:rPr>
              <a:t>and</a:t>
            </a:r>
            <a:r>
              <a:rPr lang="nl-NL" baseline="0" dirty="0" smtClean="0">
                <a:solidFill>
                  <a:schemeClr val="tx1"/>
                </a:solidFill>
              </a:rPr>
              <a:t> </a:t>
            </a:r>
            <a:r>
              <a:rPr lang="nl-NL" baseline="0" dirty="0" err="1" smtClean="0">
                <a:solidFill>
                  <a:schemeClr val="tx1"/>
                </a:solidFill>
              </a:rPr>
              <a:t>avoids</a:t>
            </a:r>
            <a:r>
              <a:rPr lang="nl-NL" baseline="0" dirty="0" smtClean="0">
                <a:solidFill>
                  <a:schemeClr val="tx1"/>
                </a:solidFill>
              </a:rPr>
              <a:t> </a:t>
            </a:r>
            <a:r>
              <a:rPr lang="nl-NL" baseline="0" dirty="0" err="1" smtClean="0">
                <a:solidFill>
                  <a:schemeClr val="tx1"/>
                </a:solidFill>
              </a:rPr>
              <a:t>assumptions</a:t>
            </a:r>
            <a:endParaRPr lang="nl-NL" dirty="0" smtClean="0">
              <a:solidFill>
                <a:schemeClr val="tx1"/>
              </a:solidFill>
            </a:endParaRPr>
          </a:p>
          <a:p>
            <a:pPr marL="342900" indent="-342900">
              <a:buFont typeface="Calibri" panose="020F0502020204030204" pitchFamily="34" charset="0"/>
              <a:buChar char="─"/>
            </a:pPr>
            <a:r>
              <a:rPr lang="nl-NL" dirty="0" err="1" smtClean="0">
                <a:solidFill>
                  <a:schemeClr val="tx1"/>
                </a:solidFill>
              </a:rPr>
              <a:t>Structured</a:t>
            </a:r>
            <a:r>
              <a:rPr lang="nl-NL" dirty="0" smtClean="0">
                <a:solidFill>
                  <a:schemeClr val="tx1"/>
                </a:solidFill>
              </a:rPr>
              <a:t> </a:t>
            </a:r>
            <a:r>
              <a:rPr lang="nl-NL" dirty="0" err="1" smtClean="0">
                <a:solidFill>
                  <a:schemeClr val="tx1"/>
                </a:solidFill>
              </a:rPr>
              <a:t>problem</a:t>
            </a:r>
            <a:r>
              <a:rPr lang="nl-NL" dirty="0" smtClean="0">
                <a:solidFill>
                  <a:schemeClr val="tx1"/>
                </a:solidFill>
              </a:rPr>
              <a:t> </a:t>
            </a:r>
            <a:r>
              <a:rPr lang="nl-NL" dirty="0" err="1" smtClean="0">
                <a:solidFill>
                  <a:schemeClr val="tx1"/>
                </a:solidFill>
              </a:rPr>
              <a:t>solving</a:t>
            </a:r>
            <a:r>
              <a:rPr lang="nl-NL" dirty="0" smtClean="0">
                <a:solidFill>
                  <a:schemeClr val="tx1"/>
                </a:solidFill>
              </a:rPr>
              <a:t> </a:t>
            </a:r>
            <a:r>
              <a:rPr lang="nl-NL" dirty="0" err="1" smtClean="0">
                <a:solidFill>
                  <a:schemeClr val="tx1"/>
                </a:solidFill>
              </a:rPr>
              <a:t>method</a:t>
            </a:r>
            <a:r>
              <a:rPr lang="nl-NL" dirty="0" smtClean="0">
                <a:solidFill>
                  <a:schemeClr val="tx1"/>
                </a:solidFill>
              </a:rPr>
              <a:t> (DMAIC)</a:t>
            </a:r>
          </a:p>
          <a:p>
            <a:pPr marL="342900" indent="-342900">
              <a:buFont typeface="Calibri" panose="020F0502020204030204" pitchFamily="34" charset="0"/>
              <a:buChar char="─"/>
            </a:pPr>
            <a:r>
              <a:rPr lang="nl-NL" dirty="0" smtClean="0">
                <a:solidFill>
                  <a:schemeClr val="tx1"/>
                </a:solidFill>
              </a:rPr>
              <a:t>Customer</a:t>
            </a:r>
            <a:r>
              <a:rPr lang="nl-NL" baseline="0" dirty="0" smtClean="0">
                <a:solidFill>
                  <a:schemeClr val="tx1"/>
                </a:solidFill>
              </a:rPr>
              <a:t> </a:t>
            </a:r>
            <a:r>
              <a:rPr lang="nl-NL" baseline="0" dirty="0" err="1" smtClean="0">
                <a:solidFill>
                  <a:schemeClr val="tx1"/>
                </a:solidFill>
              </a:rPr>
              <a:t>comes</a:t>
            </a:r>
            <a:r>
              <a:rPr lang="nl-NL" baseline="0" dirty="0" smtClean="0">
                <a:solidFill>
                  <a:schemeClr val="tx1"/>
                </a:solidFill>
              </a:rPr>
              <a:t> first</a:t>
            </a:r>
            <a:endParaRPr lang="nl-NL" dirty="0" smtClean="0">
              <a:solidFill>
                <a:schemeClr val="tx1"/>
              </a:solidFill>
            </a:endParaRPr>
          </a:p>
          <a:p>
            <a:pPr marL="342900" indent="-342900">
              <a:buFont typeface="Calibri" panose="020F0502020204030204" pitchFamily="34" charset="0"/>
              <a:buChar char="─"/>
            </a:pPr>
            <a:r>
              <a:rPr lang="nl-NL" dirty="0" smtClean="0">
                <a:solidFill>
                  <a:schemeClr val="tx1"/>
                </a:solidFill>
              </a:rPr>
              <a:t>The goal is </a:t>
            </a:r>
            <a:r>
              <a:rPr lang="nl-NL" dirty="0" err="1" smtClean="0">
                <a:solidFill>
                  <a:schemeClr val="tx1"/>
                </a:solidFill>
              </a:rPr>
              <a:t>to</a:t>
            </a:r>
            <a:r>
              <a:rPr lang="nl-NL" dirty="0" smtClean="0">
                <a:solidFill>
                  <a:schemeClr val="tx1"/>
                </a:solidFill>
              </a:rPr>
              <a:t> </a:t>
            </a:r>
            <a:r>
              <a:rPr lang="nl-NL" dirty="0" err="1" smtClean="0">
                <a:solidFill>
                  <a:schemeClr val="tx1"/>
                </a:solidFill>
              </a:rPr>
              <a:t>reduce</a:t>
            </a:r>
            <a:r>
              <a:rPr lang="nl-NL" dirty="0" smtClean="0">
                <a:solidFill>
                  <a:schemeClr val="tx1"/>
                </a:solidFill>
              </a:rPr>
              <a:t> </a:t>
            </a:r>
            <a:r>
              <a:rPr lang="nl-NL" dirty="0" err="1" smtClean="0">
                <a:solidFill>
                  <a:schemeClr val="tx1"/>
                </a:solidFill>
              </a:rPr>
              <a:t>variation</a:t>
            </a:r>
            <a:r>
              <a:rPr lang="nl-NL" dirty="0" smtClean="0">
                <a:solidFill>
                  <a:schemeClr val="tx1"/>
                </a:solidFill>
              </a:rPr>
              <a:t> (</a:t>
            </a:r>
            <a:r>
              <a:rPr lang="nl-NL" dirty="0" err="1" smtClean="0">
                <a:solidFill>
                  <a:schemeClr val="tx1"/>
                </a:solidFill>
              </a:rPr>
              <a:t>predictability</a:t>
            </a:r>
            <a:r>
              <a:rPr lang="nl-NL" dirty="0" smtClean="0">
                <a:solidFill>
                  <a:schemeClr val="tx1"/>
                </a:solidFill>
              </a:rPr>
              <a:t> of </a:t>
            </a:r>
            <a:r>
              <a:rPr lang="nl-NL" dirty="0" err="1" smtClean="0">
                <a:solidFill>
                  <a:schemeClr val="tx1"/>
                </a:solidFill>
              </a:rPr>
              <a:t>your</a:t>
            </a:r>
            <a:r>
              <a:rPr lang="nl-NL" dirty="0" smtClean="0">
                <a:solidFill>
                  <a:schemeClr val="tx1"/>
                </a:solidFill>
              </a:rPr>
              <a:t> </a:t>
            </a:r>
            <a:r>
              <a:rPr lang="nl-NL" dirty="0" err="1" smtClean="0">
                <a:solidFill>
                  <a:schemeClr val="tx1"/>
                </a:solidFill>
              </a:rPr>
              <a:t>process</a:t>
            </a:r>
            <a:r>
              <a:rPr lang="nl-NL" dirty="0" smtClean="0">
                <a:solidFill>
                  <a:schemeClr val="tx1"/>
                </a:solidFill>
              </a:rPr>
              <a:t>)</a:t>
            </a:r>
          </a:p>
          <a:p>
            <a:pPr marL="342900" marR="0" lvl="0" indent="-342900" algn="l"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r>
              <a:rPr lang="nl-NL" dirty="0" smtClean="0">
                <a:solidFill>
                  <a:schemeClr val="tx1"/>
                </a:solidFill>
              </a:rPr>
              <a:t>Discover </a:t>
            </a:r>
            <a:r>
              <a:rPr lang="nl-NL" dirty="0" err="1" smtClean="0">
                <a:solidFill>
                  <a:schemeClr val="tx1"/>
                </a:solidFill>
              </a:rPr>
              <a:t>and</a:t>
            </a:r>
            <a:r>
              <a:rPr lang="nl-NL" dirty="0" smtClean="0">
                <a:solidFill>
                  <a:schemeClr val="tx1"/>
                </a:solidFill>
              </a:rPr>
              <a:t> </a:t>
            </a:r>
            <a:r>
              <a:rPr lang="nl-NL" dirty="0" err="1" smtClean="0">
                <a:solidFill>
                  <a:schemeClr val="tx1"/>
                </a:solidFill>
              </a:rPr>
              <a:t>implement</a:t>
            </a:r>
            <a:r>
              <a:rPr lang="nl-NL" dirty="0" smtClean="0">
                <a:solidFill>
                  <a:schemeClr val="tx1"/>
                </a:solidFill>
              </a:rPr>
              <a:t> </a:t>
            </a:r>
            <a:r>
              <a:rPr lang="nl-NL" dirty="0" err="1" smtClean="0">
                <a:solidFill>
                  <a:schemeClr val="tx1"/>
                </a:solidFill>
              </a:rPr>
              <a:t>the</a:t>
            </a:r>
            <a:r>
              <a:rPr lang="nl-NL" dirty="0" smtClean="0">
                <a:solidFill>
                  <a:schemeClr val="tx1"/>
                </a:solidFill>
              </a:rPr>
              <a:t> </a:t>
            </a:r>
            <a:r>
              <a:rPr lang="nl-NL" dirty="0" err="1" smtClean="0">
                <a:solidFill>
                  <a:schemeClr val="tx1"/>
                </a:solidFill>
              </a:rPr>
              <a:t>solutions</a:t>
            </a:r>
            <a:r>
              <a:rPr lang="nl-NL" dirty="0" smtClean="0">
                <a:solidFill>
                  <a:schemeClr val="tx1"/>
                </a:solidFill>
              </a:rPr>
              <a:t> </a:t>
            </a:r>
            <a:r>
              <a:rPr lang="nl-NL" dirty="0" err="1" smtClean="0">
                <a:solidFill>
                  <a:schemeClr val="tx1"/>
                </a:solidFill>
              </a:rPr>
              <a:t>together</a:t>
            </a:r>
            <a:r>
              <a:rPr lang="nl-NL" dirty="0" smtClean="0">
                <a:solidFill>
                  <a:schemeClr val="tx1"/>
                </a:solidFill>
              </a:rPr>
              <a:t> </a:t>
            </a:r>
            <a:r>
              <a:rPr lang="nl-NL" dirty="0" err="1" smtClean="0">
                <a:solidFill>
                  <a:schemeClr val="tx1"/>
                </a:solidFill>
              </a:rPr>
              <a:t>with</a:t>
            </a:r>
            <a:r>
              <a:rPr lang="nl-NL" dirty="0" smtClean="0">
                <a:solidFill>
                  <a:schemeClr val="tx1"/>
                </a:solidFill>
              </a:rPr>
              <a:t> employees</a:t>
            </a:r>
          </a:p>
          <a:p>
            <a:pPr marL="342900" marR="0" lvl="0" indent="-342900" algn="l"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endParaRPr lang="nl-NL" dirty="0" smtClean="0">
              <a:solidFill>
                <a:schemeClr val="tx1"/>
              </a:solidFill>
            </a:endParaRPr>
          </a:p>
          <a:p>
            <a:pPr marL="0" indent="0">
              <a:buFont typeface="Calibri" panose="020F0502020204030204" pitchFamily="34" charset="0"/>
              <a:buNone/>
            </a:pPr>
            <a:r>
              <a:rPr lang="nl-NL" b="1" dirty="0" smtClean="0">
                <a:solidFill>
                  <a:schemeClr val="tx1"/>
                </a:solidFill>
              </a:rPr>
              <a:t>Lean</a:t>
            </a:r>
            <a:r>
              <a:rPr lang="nl-NL" b="1" baseline="0" dirty="0" smtClean="0">
                <a:solidFill>
                  <a:schemeClr val="tx1"/>
                </a:solidFill>
              </a:rPr>
              <a:t> </a:t>
            </a:r>
            <a:r>
              <a:rPr lang="nl-NL" b="1" baseline="0" dirty="0" err="1" smtClean="0">
                <a:solidFill>
                  <a:schemeClr val="tx1"/>
                </a:solidFill>
              </a:rPr>
              <a:t>Operational</a:t>
            </a:r>
            <a:r>
              <a:rPr lang="nl-NL" b="1" baseline="0" dirty="0" smtClean="0">
                <a:solidFill>
                  <a:schemeClr val="tx1"/>
                </a:solidFill>
              </a:rPr>
              <a:t> Management:</a:t>
            </a:r>
          </a:p>
          <a:p>
            <a:r>
              <a:rPr lang="nl-NL" dirty="0" smtClean="0">
                <a:solidFill>
                  <a:schemeClr val="tx1"/>
                </a:solidFill>
              </a:rPr>
              <a:t>Lean </a:t>
            </a:r>
            <a:r>
              <a:rPr lang="nl-NL" dirty="0" err="1" smtClean="0">
                <a:solidFill>
                  <a:schemeClr val="tx1"/>
                </a:solidFill>
              </a:rPr>
              <a:t>Operational</a:t>
            </a:r>
            <a:r>
              <a:rPr lang="nl-NL" dirty="0" smtClean="0">
                <a:solidFill>
                  <a:schemeClr val="tx1"/>
                </a:solidFill>
              </a:rPr>
              <a:t> Management is a way of </a:t>
            </a:r>
            <a:r>
              <a:rPr lang="nl-NL" dirty="0" err="1" smtClean="0">
                <a:solidFill>
                  <a:schemeClr val="tx1"/>
                </a:solidFill>
              </a:rPr>
              <a:t>working</a:t>
            </a:r>
            <a:r>
              <a:rPr lang="nl-NL" dirty="0" smtClean="0">
                <a:solidFill>
                  <a:schemeClr val="tx1"/>
                </a:solidFill>
              </a:rPr>
              <a:t>, </a:t>
            </a:r>
            <a:r>
              <a:rPr lang="nl-NL" dirty="0" err="1" smtClean="0">
                <a:solidFill>
                  <a:schemeClr val="tx1"/>
                </a:solidFill>
              </a:rPr>
              <a:t>aimed</a:t>
            </a:r>
            <a:r>
              <a:rPr lang="nl-NL" dirty="0" smtClean="0">
                <a:solidFill>
                  <a:schemeClr val="tx1"/>
                </a:solidFill>
              </a:rPr>
              <a:t> </a:t>
            </a:r>
            <a:r>
              <a:rPr lang="nl-NL" dirty="0" err="1" smtClean="0">
                <a:solidFill>
                  <a:schemeClr val="tx1"/>
                </a:solidFill>
              </a:rPr>
              <a:t>to</a:t>
            </a:r>
            <a:r>
              <a:rPr lang="nl-NL" dirty="0" smtClean="0">
                <a:solidFill>
                  <a:schemeClr val="tx1"/>
                </a:solidFill>
              </a:rPr>
              <a:t>:</a:t>
            </a:r>
          </a:p>
          <a:p>
            <a:endParaRPr lang="nl-NL" dirty="0" smtClean="0">
              <a:solidFill>
                <a:schemeClr val="tx1"/>
              </a:solidFill>
            </a:endParaRPr>
          </a:p>
          <a:p>
            <a:pPr>
              <a:buFont typeface="+mj-lt"/>
              <a:buAutoNum type="arabicPeriod"/>
            </a:pPr>
            <a:r>
              <a:rPr lang="nl-NL" b="1" dirty="0" smtClean="0">
                <a:solidFill>
                  <a:schemeClr val="tx1"/>
                </a:solidFill>
              </a:rPr>
              <a:t> </a:t>
            </a:r>
            <a:r>
              <a:rPr lang="nl-NL" b="0" dirty="0" err="1" smtClean="0">
                <a:solidFill>
                  <a:schemeClr val="tx1"/>
                </a:solidFill>
              </a:rPr>
              <a:t>Work</a:t>
            </a:r>
            <a:r>
              <a:rPr lang="nl-NL" b="0" dirty="0" smtClean="0">
                <a:solidFill>
                  <a:schemeClr val="tx1"/>
                </a:solidFill>
              </a:rPr>
              <a:t> </a:t>
            </a:r>
            <a:r>
              <a:rPr lang="nl-NL" b="1" dirty="0" err="1" smtClean="0">
                <a:solidFill>
                  <a:schemeClr val="tx1"/>
                </a:solidFill>
              </a:rPr>
              <a:t>Together</a:t>
            </a:r>
            <a:r>
              <a:rPr lang="nl-NL" b="1" dirty="0" smtClean="0">
                <a:solidFill>
                  <a:schemeClr val="tx1"/>
                </a:solidFill>
              </a:rPr>
              <a:t> </a:t>
            </a:r>
            <a:r>
              <a:rPr lang="nl-NL" dirty="0" smtClean="0">
                <a:solidFill>
                  <a:schemeClr val="tx1"/>
                </a:solidFill>
              </a:rPr>
              <a:t>as a team: </a:t>
            </a:r>
            <a:r>
              <a:rPr lang="nl-NL" dirty="0" err="1" smtClean="0">
                <a:solidFill>
                  <a:schemeClr val="tx1"/>
                </a:solidFill>
              </a:rPr>
              <a:t>think</a:t>
            </a:r>
            <a:r>
              <a:rPr lang="nl-NL" baseline="0" dirty="0" smtClean="0">
                <a:solidFill>
                  <a:schemeClr val="tx1"/>
                </a:solidFill>
              </a:rPr>
              <a:t> </a:t>
            </a:r>
            <a:r>
              <a:rPr lang="nl-NL" baseline="0" dirty="0" err="1" smtClean="0">
                <a:solidFill>
                  <a:schemeClr val="tx1"/>
                </a:solidFill>
              </a:rPr>
              <a:t>together</a:t>
            </a:r>
            <a:r>
              <a:rPr lang="nl-NL" baseline="0" dirty="0" smtClean="0">
                <a:solidFill>
                  <a:schemeClr val="tx1"/>
                </a:solidFill>
              </a:rPr>
              <a:t>, </a:t>
            </a:r>
            <a:r>
              <a:rPr lang="nl-NL" baseline="0" dirty="0" err="1" smtClean="0">
                <a:solidFill>
                  <a:schemeClr val="tx1"/>
                </a:solidFill>
              </a:rPr>
              <a:t>be</a:t>
            </a:r>
            <a:r>
              <a:rPr lang="nl-NL" baseline="0" dirty="0" smtClean="0">
                <a:solidFill>
                  <a:schemeClr val="tx1"/>
                </a:solidFill>
              </a:rPr>
              <a:t> </a:t>
            </a:r>
            <a:r>
              <a:rPr lang="nl-NL" baseline="0" dirty="0" err="1" smtClean="0">
                <a:solidFill>
                  <a:schemeClr val="tx1"/>
                </a:solidFill>
              </a:rPr>
              <a:t>proactively</a:t>
            </a:r>
            <a:r>
              <a:rPr lang="nl-NL" baseline="0" dirty="0" smtClean="0">
                <a:solidFill>
                  <a:schemeClr val="tx1"/>
                </a:solidFill>
              </a:rPr>
              <a:t>, </a:t>
            </a:r>
            <a:r>
              <a:rPr lang="nl-NL" baseline="0" dirty="0" err="1" smtClean="0">
                <a:solidFill>
                  <a:schemeClr val="tx1"/>
                </a:solidFill>
              </a:rPr>
              <a:t>measure</a:t>
            </a:r>
            <a:r>
              <a:rPr lang="nl-NL" baseline="0" dirty="0" smtClean="0">
                <a:solidFill>
                  <a:schemeClr val="tx1"/>
                </a:solidFill>
              </a:rPr>
              <a:t>, </a:t>
            </a:r>
            <a:r>
              <a:rPr lang="nl-NL" baseline="0" dirty="0" err="1" smtClean="0">
                <a:solidFill>
                  <a:schemeClr val="tx1"/>
                </a:solidFill>
              </a:rPr>
              <a:t>be</a:t>
            </a:r>
            <a:r>
              <a:rPr lang="nl-NL" baseline="0" dirty="0" smtClean="0">
                <a:solidFill>
                  <a:schemeClr val="tx1"/>
                </a:solidFill>
              </a:rPr>
              <a:t> transparant, </a:t>
            </a:r>
            <a:r>
              <a:rPr lang="nl-NL" baseline="0" dirty="0" err="1" smtClean="0">
                <a:solidFill>
                  <a:schemeClr val="tx1"/>
                </a:solidFill>
              </a:rPr>
              <a:t>discuss</a:t>
            </a:r>
            <a:r>
              <a:rPr lang="nl-NL" baseline="0" dirty="0" smtClean="0">
                <a:solidFill>
                  <a:schemeClr val="tx1"/>
                </a:solidFill>
              </a:rPr>
              <a:t> </a:t>
            </a:r>
            <a:r>
              <a:rPr lang="nl-NL" baseline="0" dirty="0" err="1" smtClean="0">
                <a:solidFill>
                  <a:schemeClr val="tx1"/>
                </a:solidFill>
              </a:rPr>
              <a:t>openly</a:t>
            </a:r>
            <a:r>
              <a:rPr lang="nl-NL" baseline="0" dirty="0" smtClean="0">
                <a:solidFill>
                  <a:schemeClr val="tx1"/>
                </a:solidFill>
              </a:rPr>
              <a:t> </a:t>
            </a:r>
            <a:r>
              <a:rPr lang="nl-NL" baseline="0" dirty="0" err="1" smtClean="0">
                <a:solidFill>
                  <a:schemeClr val="tx1"/>
                </a:solidFill>
              </a:rPr>
              <a:t>and</a:t>
            </a:r>
            <a:r>
              <a:rPr lang="nl-NL" baseline="0" dirty="0" smtClean="0">
                <a:solidFill>
                  <a:schemeClr val="tx1"/>
                </a:solidFill>
              </a:rPr>
              <a:t> </a:t>
            </a:r>
            <a:r>
              <a:rPr lang="nl-NL" baseline="0" dirty="0" err="1" smtClean="0">
                <a:solidFill>
                  <a:schemeClr val="tx1"/>
                </a:solidFill>
              </a:rPr>
              <a:t>continuously</a:t>
            </a:r>
            <a:r>
              <a:rPr lang="nl-NL" baseline="0" dirty="0" smtClean="0">
                <a:solidFill>
                  <a:schemeClr val="tx1"/>
                </a:solidFill>
              </a:rPr>
              <a:t> </a:t>
            </a:r>
            <a:r>
              <a:rPr lang="nl-NL" baseline="0" dirty="0" err="1" smtClean="0">
                <a:solidFill>
                  <a:schemeClr val="tx1"/>
                </a:solidFill>
              </a:rPr>
              <a:t>improve</a:t>
            </a:r>
            <a:r>
              <a:rPr lang="nl-NL" baseline="0" dirty="0" smtClean="0">
                <a:solidFill>
                  <a:schemeClr val="tx1"/>
                </a:solidFill>
              </a:rPr>
              <a:t> </a:t>
            </a:r>
            <a:r>
              <a:rPr lang="nl-NL" baseline="0" dirty="0" err="1" smtClean="0">
                <a:solidFill>
                  <a:schemeClr val="tx1"/>
                </a:solidFill>
              </a:rPr>
              <a:t>the</a:t>
            </a:r>
            <a:r>
              <a:rPr lang="nl-NL" baseline="0" dirty="0" smtClean="0">
                <a:solidFill>
                  <a:schemeClr val="tx1"/>
                </a:solidFill>
              </a:rPr>
              <a:t> team performances</a:t>
            </a:r>
            <a:r>
              <a:rPr lang="nl-NL" dirty="0" smtClean="0">
                <a:solidFill>
                  <a:schemeClr val="tx1"/>
                </a:solidFill>
              </a:rPr>
              <a:t>.</a:t>
            </a:r>
          </a:p>
          <a:p>
            <a:pPr>
              <a:buFont typeface="+mj-lt"/>
              <a:buAutoNum type="arabicPeriod"/>
            </a:pPr>
            <a:r>
              <a:rPr lang="nl-NL" b="1" dirty="0" smtClean="0">
                <a:solidFill>
                  <a:schemeClr val="tx1"/>
                </a:solidFill>
              </a:rPr>
              <a:t> Attitude </a:t>
            </a:r>
            <a:r>
              <a:rPr lang="nl-NL" b="1" dirty="0" err="1" smtClean="0">
                <a:solidFill>
                  <a:schemeClr val="tx1"/>
                </a:solidFill>
              </a:rPr>
              <a:t>and</a:t>
            </a:r>
            <a:r>
              <a:rPr lang="nl-NL" b="1" dirty="0" smtClean="0">
                <a:solidFill>
                  <a:schemeClr val="tx1"/>
                </a:solidFill>
              </a:rPr>
              <a:t> </a:t>
            </a:r>
            <a:r>
              <a:rPr lang="nl-NL" b="1" dirty="0" err="1" smtClean="0">
                <a:solidFill>
                  <a:schemeClr val="tx1"/>
                </a:solidFill>
              </a:rPr>
              <a:t>Behavior</a:t>
            </a:r>
            <a:r>
              <a:rPr lang="nl-NL" dirty="0" smtClean="0">
                <a:solidFill>
                  <a:schemeClr val="tx1"/>
                </a:solidFill>
              </a:rPr>
              <a:t>: </a:t>
            </a:r>
            <a:r>
              <a:rPr lang="nl-NL" dirty="0" err="1" smtClean="0">
                <a:solidFill>
                  <a:schemeClr val="tx1"/>
                </a:solidFill>
              </a:rPr>
              <a:t>create</a:t>
            </a:r>
            <a:r>
              <a:rPr lang="nl-NL" dirty="0" smtClean="0">
                <a:solidFill>
                  <a:schemeClr val="tx1"/>
                </a:solidFill>
              </a:rPr>
              <a:t> a safe environment, have respect </a:t>
            </a:r>
            <a:r>
              <a:rPr lang="nl-NL" dirty="0" err="1" smtClean="0">
                <a:solidFill>
                  <a:schemeClr val="tx1"/>
                </a:solidFill>
              </a:rPr>
              <a:t>for</a:t>
            </a:r>
            <a:r>
              <a:rPr lang="nl-NL" baseline="0" dirty="0" smtClean="0">
                <a:solidFill>
                  <a:schemeClr val="tx1"/>
                </a:solidFill>
              </a:rPr>
              <a:t> </a:t>
            </a:r>
            <a:r>
              <a:rPr lang="nl-NL" baseline="0" dirty="0" err="1" smtClean="0">
                <a:solidFill>
                  <a:schemeClr val="tx1"/>
                </a:solidFill>
              </a:rPr>
              <a:t>each</a:t>
            </a:r>
            <a:r>
              <a:rPr lang="nl-NL" baseline="0" dirty="0" smtClean="0">
                <a:solidFill>
                  <a:schemeClr val="tx1"/>
                </a:solidFill>
              </a:rPr>
              <a:t> </a:t>
            </a:r>
            <a:r>
              <a:rPr lang="nl-NL" baseline="0" dirty="0" err="1" smtClean="0">
                <a:solidFill>
                  <a:schemeClr val="tx1"/>
                </a:solidFill>
              </a:rPr>
              <a:t>other</a:t>
            </a:r>
            <a:r>
              <a:rPr lang="nl-NL" baseline="0" dirty="0" smtClean="0">
                <a:solidFill>
                  <a:schemeClr val="tx1"/>
                </a:solidFill>
              </a:rPr>
              <a:t>, </a:t>
            </a:r>
            <a:r>
              <a:rPr lang="nl-NL" baseline="0" dirty="0" err="1" smtClean="0">
                <a:solidFill>
                  <a:schemeClr val="tx1"/>
                </a:solidFill>
              </a:rPr>
              <a:t>provide</a:t>
            </a:r>
            <a:r>
              <a:rPr lang="nl-NL" baseline="0" dirty="0" smtClean="0">
                <a:solidFill>
                  <a:schemeClr val="tx1"/>
                </a:solidFill>
              </a:rPr>
              <a:t> feedback </a:t>
            </a:r>
            <a:r>
              <a:rPr lang="nl-NL" baseline="0" dirty="0" err="1" smtClean="0">
                <a:solidFill>
                  <a:schemeClr val="tx1"/>
                </a:solidFill>
              </a:rPr>
              <a:t>and</a:t>
            </a:r>
            <a:r>
              <a:rPr lang="nl-NL" baseline="0" dirty="0" smtClean="0">
                <a:solidFill>
                  <a:schemeClr val="tx1"/>
                </a:solidFill>
              </a:rPr>
              <a:t> </a:t>
            </a:r>
            <a:r>
              <a:rPr lang="nl-NL" baseline="0" dirty="0" err="1" smtClean="0">
                <a:solidFill>
                  <a:schemeClr val="tx1"/>
                </a:solidFill>
              </a:rPr>
              <a:t>enjoy</a:t>
            </a:r>
            <a:r>
              <a:rPr lang="nl-NL" baseline="0" dirty="0" smtClean="0">
                <a:solidFill>
                  <a:schemeClr val="tx1"/>
                </a:solidFill>
              </a:rPr>
              <a:t> </a:t>
            </a:r>
            <a:r>
              <a:rPr lang="nl-NL" baseline="0" dirty="0" err="1" smtClean="0">
                <a:solidFill>
                  <a:schemeClr val="tx1"/>
                </a:solidFill>
              </a:rPr>
              <a:t>your</a:t>
            </a:r>
            <a:r>
              <a:rPr lang="nl-NL" baseline="0" dirty="0" smtClean="0">
                <a:solidFill>
                  <a:schemeClr val="tx1"/>
                </a:solidFill>
              </a:rPr>
              <a:t> </a:t>
            </a:r>
            <a:r>
              <a:rPr lang="nl-NL" baseline="0" dirty="0" err="1" smtClean="0">
                <a:solidFill>
                  <a:schemeClr val="tx1"/>
                </a:solidFill>
              </a:rPr>
              <a:t>work</a:t>
            </a:r>
            <a:r>
              <a:rPr lang="nl-NL" baseline="0" dirty="0" smtClean="0">
                <a:solidFill>
                  <a:schemeClr val="tx1"/>
                </a:solidFill>
              </a:rPr>
              <a:t>.</a:t>
            </a:r>
            <a:endParaRPr lang="nl-NL" dirty="0" smtClean="0">
              <a:solidFill>
                <a:schemeClr val="tx1"/>
              </a:solidFill>
            </a:endParaRPr>
          </a:p>
          <a:p>
            <a:pPr>
              <a:buFont typeface="+mj-lt"/>
              <a:buAutoNum type="arabicPeriod"/>
            </a:pPr>
            <a:r>
              <a:rPr lang="nl-NL" b="1" dirty="0" smtClean="0">
                <a:solidFill>
                  <a:schemeClr val="tx1"/>
                </a:solidFill>
              </a:rPr>
              <a:t> </a:t>
            </a:r>
            <a:r>
              <a:rPr lang="nl-NL" b="0" dirty="0" err="1" smtClean="0">
                <a:solidFill>
                  <a:schemeClr val="tx1"/>
                </a:solidFill>
              </a:rPr>
              <a:t>Increase</a:t>
            </a:r>
            <a:r>
              <a:rPr lang="nl-NL" b="0" baseline="0" dirty="0" smtClean="0">
                <a:solidFill>
                  <a:schemeClr val="tx1"/>
                </a:solidFill>
              </a:rPr>
              <a:t> </a:t>
            </a:r>
            <a:r>
              <a:rPr lang="nl-NL" b="1" dirty="0" smtClean="0">
                <a:solidFill>
                  <a:schemeClr val="tx1"/>
                </a:solidFill>
              </a:rPr>
              <a:t>Customer Value </a:t>
            </a:r>
            <a:r>
              <a:rPr lang="nl-NL" b="0" dirty="0" err="1" smtClean="0">
                <a:solidFill>
                  <a:schemeClr val="tx1"/>
                </a:solidFill>
              </a:rPr>
              <a:t>and</a:t>
            </a:r>
            <a:r>
              <a:rPr lang="nl-NL" b="0" baseline="0" dirty="0" smtClean="0">
                <a:solidFill>
                  <a:schemeClr val="tx1"/>
                </a:solidFill>
              </a:rPr>
              <a:t> </a:t>
            </a:r>
            <a:r>
              <a:rPr lang="nl-NL" b="0" baseline="0" dirty="0" err="1" smtClean="0">
                <a:solidFill>
                  <a:schemeClr val="tx1"/>
                </a:solidFill>
              </a:rPr>
              <a:t>decrease</a:t>
            </a:r>
            <a:r>
              <a:rPr lang="nl-NL" b="0" baseline="0" dirty="0" smtClean="0">
                <a:solidFill>
                  <a:schemeClr val="tx1"/>
                </a:solidFill>
              </a:rPr>
              <a:t> </a:t>
            </a:r>
            <a:r>
              <a:rPr lang="nl-NL" b="1" baseline="0" dirty="0" smtClean="0">
                <a:solidFill>
                  <a:schemeClr val="tx1"/>
                </a:solidFill>
              </a:rPr>
              <a:t>Waste</a:t>
            </a:r>
            <a:endParaRPr lang="nl-NL" dirty="0" smtClean="0">
              <a:solidFill>
                <a:schemeClr val="tx1"/>
              </a:solidFill>
            </a:endParaRPr>
          </a:p>
          <a:p>
            <a:pPr>
              <a:buFont typeface="+mj-lt"/>
              <a:buAutoNum type="arabicPeriod"/>
            </a:pPr>
            <a:r>
              <a:rPr lang="nl-NL" b="1" dirty="0" smtClean="0">
                <a:solidFill>
                  <a:schemeClr val="tx1"/>
                </a:solidFill>
              </a:rPr>
              <a:t> </a:t>
            </a:r>
            <a:r>
              <a:rPr lang="nl-NL" b="0" dirty="0" smtClean="0">
                <a:solidFill>
                  <a:schemeClr val="tx1"/>
                </a:solidFill>
              </a:rPr>
              <a:t>Get </a:t>
            </a:r>
            <a:r>
              <a:rPr lang="nl-NL" b="1" dirty="0" smtClean="0">
                <a:solidFill>
                  <a:schemeClr val="tx1"/>
                </a:solidFill>
              </a:rPr>
              <a:t>control</a:t>
            </a:r>
            <a:r>
              <a:rPr lang="nl-NL" dirty="0" smtClean="0">
                <a:solidFill>
                  <a:schemeClr val="tx1"/>
                </a:solidFill>
              </a:rPr>
              <a:t> on </a:t>
            </a:r>
            <a:r>
              <a:rPr lang="nl-NL" dirty="0" err="1" smtClean="0">
                <a:solidFill>
                  <a:schemeClr val="tx1"/>
                </a:solidFill>
              </a:rPr>
              <a:t>your</a:t>
            </a:r>
            <a:r>
              <a:rPr lang="nl-NL" dirty="0" smtClean="0">
                <a:solidFill>
                  <a:schemeClr val="tx1"/>
                </a:solidFill>
              </a:rPr>
              <a:t> </a:t>
            </a:r>
            <a:r>
              <a:rPr lang="nl-NL" dirty="0" err="1" smtClean="0">
                <a:solidFill>
                  <a:schemeClr val="tx1"/>
                </a:solidFill>
              </a:rPr>
              <a:t>process</a:t>
            </a:r>
            <a:r>
              <a:rPr lang="nl-NL" dirty="0" smtClean="0">
                <a:solidFill>
                  <a:schemeClr val="tx1"/>
                </a:solidFill>
              </a:rPr>
              <a:t> </a:t>
            </a:r>
            <a:r>
              <a:rPr lang="nl-NL" dirty="0" err="1" smtClean="0">
                <a:solidFill>
                  <a:schemeClr val="tx1"/>
                </a:solidFill>
              </a:rPr>
              <a:t>and</a:t>
            </a:r>
            <a:r>
              <a:rPr lang="nl-NL" dirty="0" smtClean="0">
                <a:solidFill>
                  <a:schemeClr val="tx1"/>
                </a:solidFill>
              </a:rPr>
              <a:t> </a:t>
            </a:r>
            <a:r>
              <a:rPr lang="nl-NL" dirty="0" err="1" smtClean="0">
                <a:solidFill>
                  <a:schemeClr val="tx1"/>
                </a:solidFill>
              </a:rPr>
              <a:t>adjust</a:t>
            </a:r>
            <a:r>
              <a:rPr lang="nl-NL" dirty="0" smtClean="0">
                <a:solidFill>
                  <a:schemeClr val="tx1"/>
                </a:solidFill>
              </a:rPr>
              <a:t> in time</a:t>
            </a:r>
          </a:p>
          <a:p>
            <a:pPr>
              <a:buFont typeface="+mj-lt"/>
              <a:buAutoNum type="arabicPeriod"/>
            </a:pPr>
            <a:endParaRPr lang="nl-NL" dirty="0" smtClean="0">
              <a:solidFill>
                <a:schemeClr val="tx1"/>
              </a:solidFill>
            </a:endParaRPr>
          </a:p>
          <a:p>
            <a:r>
              <a:rPr lang="nl-NL" dirty="0" smtClean="0">
                <a:solidFill>
                  <a:schemeClr val="tx1"/>
                </a:solidFill>
              </a:rPr>
              <a:t>Start </a:t>
            </a:r>
            <a:r>
              <a:rPr lang="nl-NL" dirty="0" err="1" smtClean="0">
                <a:solidFill>
                  <a:schemeClr val="tx1"/>
                </a:solidFill>
              </a:rPr>
              <a:t>with</a:t>
            </a:r>
            <a:r>
              <a:rPr lang="nl-NL" dirty="0" smtClean="0">
                <a:solidFill>
                  <a:schemeClr val="tx1"/>
                </a:solidFill>
              </a:rPr>
              <a:t> Lean </a:t>
            </a:r>
            <a:r>
              <a:rPr lang="nl-NL" dirty="0" err="1" smtClean="0">
                <a:solidFill>
                  <a:schemeClr val="tx1"/>
                </a:solidFill>
              </a:rPr>
              <a:t>Operational</a:t>
            </a:r>
            <a:r>
              <a:rPr lang="nl-NL" dirty="0" smtClean="0">
                <a:solidFill>
                  <a:schemeClr val="tx1"/>
                </a:solidFill>
              </a:rPr>
              <a:t> Management in 5 steps:</a:t>
            </a:r>
          </a:p>
          <a:p>
            <a:endParaRPr lang="nl-NL" dirty="0" smtClean="0">
              <a:solidFill>
                <a:schemeClr val="tx1"/>
              </a:solidFill>
            </a:endParaRPr>
          </a:p>
          <a:p>
            <a:pPr>
              <a:spcAft>
                <a:spcPts val="900"/>
              </a:spcAft>
              <a:buFont typeface="+mj-lt"/>
              <a:buAutoNum type="arabicPeriod"/>
            </a:pPr>
            <a:r>
              <a:rPr lang="nl-NL" dirty="0" smtClean="0">
                <a:solidFill>
                  <a:schemeClr val="tx1"/>
                </a:solidFill>
              </a:rPr>
              <a:t> </a:t>
            </a:r>
            <a:r>
              <a:rPr lang="nl-NL" b="1" dirty="0" err="1" smtClean="0">
                <a:solidFill>
                  <a:schemeClr val="tx1"/>
                </a:solidFill>
              </a:rPr>
              <a:t>Process</a:t>
            </a:r>
            <a:r>
              <a:rPr lang="nl-NL" dirty="0" smtClean="0">
                <a:solidFill>
                  <a:schemeClr val="tx1"/>
                </a:solidFill>
              </a:rPr>
              <a:t> </a:t>
            </a:r>
            <a:r>
              <a:rPr lang="nl-NL" dirty="0" err="1" smtClean="0">
                <a:solidFill>
                  <a:schemeClr val="tx1"/>
                </a:solidFill>
              </a:rPr>
              <a:t>and</a:t>
            </a:r>
            <a:r>
              <a:rPr lang="nl-NL" dirty="0" smtClean="0">
                <a:solidFill>
                  <a:schemeClr val="tx1"/>
                </a:solidFill>
              </a:rPr>
              <a:t> </a:t>
            </a:r>
            <a:r>
              <a:rPr lang="nl-NL" b="1" dirty="0" smtClean="0">
                <a:solidFill>
                  <a:schemeClr val="tx1"/>
                </a:solidFill>
              </a:rPr>
              <a:t>customer</a:t>
            </a:r>
            <a:r>
              <a:rPr lang="nl-NL" dirty="0" smtClean="0">
                <a:solidFill>
                  <a:schemeClr val="tx1"/>
                </a:solidFill>
              </a:rPr>
              <a:t>			</a:t>
            </a:r>
            <a:r>
              <a:rPr lang="nl-NL" sz="800" dirty="0" smtClean="0">
                <a:solidFill>
                  <a:schemeClr val="tx1"/>
                </a:solidFill>
              </a:rPr>
              <a:t>(SIPOC, </a:t>
            </a:r>
            <a:r>
              <a:rPr lang="nl-NL" sz="800" dirty="0" err="1" smtClean="0">
                <a:solidFill>
                  <a:schemeClr val="tx1"/>
                </a:solidFill>
              </a:rPr>
              <a:t>Supplier</a:t>
            </a:r>
            <a:r>
              <a:rPr lang="nl-NL" sz="800" dirty="0" smtClean="0">
                <a:solidFill>
                  <a:schemeClr val="tx1"/>
                </a:solidFill>
              </a:rPr>
              <a:t>,</a:t>
            </a:r>
            <a:r>
              <a:rPr lang="nl-NL" sz="800" baseline="0" dirty="0" smtClean="0">
                <a:solidFill>
                  <a:schemeClr val="tx1"/>
                </a:solidFill>
              </a:rPr>
              <a:t> Input, </a:t>
            </a:r>
            <a:r>
              <a:rPr lang="nl-NL" sz="800" baseline="0" dirty="0" err="1" smtClean="0">
                <a:solidFill>
                  <a:schemeClr val="tx1"/>
                </a:solidFill>
              </a:rPr>
              <a:t>Process</a:t>
            </a:r>
            <a:r>
              <a:rPr lang="nl-NL" sz="800" baseline="0" dirty="0" smtClean="0">
                <a:solidFill>
                  <a:schemeClr val="tx1"/>
                </a:solidFill>
              </a:rPr>
              <a:t>, Output, Customer</a:t>
            </a:r>
            <a:r>
              <a:rPr lang="nl-NL" sz="800" dirty="0" smtClean="0">
                <a:solidFill>
                  <a:schemeClr val="tx1"/>
                </a:solidFill>
              </a:rPr>
              <a:t>)</a:t>
            </a:r>
            <a:endParaRPr lang="nl-NL" dirty="0" smtClean="0">
              <a:solidFill>
                <a:schemeClr val="tx1"/>
              </a:solidFill>
            </a:endParaRPr>
          </a:p>
          <a:p>
            <a:pPr>
              <a:spcAft>
                <a:spcPts val="900"/>
              </a:spcAft>
              <a:buFont typeface="+mj-lt"/>
              <a:buAutoNum type="arabicPeriod"/>
            </a:pPr>
            <a:r>
              <a:rPr lang="nl-NL" dirty="0" smtClean="0">
                <a:solidFill>
                  <a:schemeClr val="tx1"/>
                </a:solidFill>
              </a:rPr>
              <a:t> How do</a:t>
            </a:r>
            <a:r>
              <a:rPr lang="nl-NL" baseline="0" dirty="0" smtClean="0">
                <a:solidFill>
                  <a:schemeClr val="tx1"/>
                </a:solidFill>
              </a:rPr>
              <a:t> </a:t>
            </a:r>
            <a:r>
              <a:rPr lang="nl-NL" baseline="0" dirty="0" err="1" smtClean="0">
                <a:solidFill>
                  <a:schemeClr val="tx1"/>
                </a:solidFill>
              </a:rPr>
              <a:t>you</a:t>
            </a:r>
            <a:r>
              <a:rPr lang="nl-NL" baseline="0" dirty="0" smtClean="0">
                <a:solidFill>
                  <a:schemeClr val="tx1"/>
                </a:solidFill>
              </a:rPr>
              <a:t> </a:t>
            </a:r>
            <a:r>
              <a:rPr lang="nl-NL" baseline="0" dirty="0" err="1" smtClean="0">
                <a:solidFill>
                  <a:schemeClr val="tx1"/>
                </a:solidFill>
              </a:rPr>
              <a:t>know</a:t>
            </a:r>
            <a:r>
              <a:rPr lang="nl-NL" baseline="0" dirty="0" smtClean="0">
                <a:solidFill>
                  <a:schemeClr val="tx1"/>
                </a:solidFill>
              </a:rPr>
              <a:t> </a:t>
            </a:r>
            <a:r>
              <a:rPr lang="nl-NL" baseline="0" dirty="0" err="1" smtClean="0">
                <a:solidFill>
                  <a:schemeClr val="tx1"/>
                </a:solidFill>
              </a:rPr>
              <a:t>when</a:t>
            </a:r>
            <a:r>
              <a:rPr lang="nl-NL" baseline="0" dirty="0" smtClean="0">
                <a:solidFill>
                  <a:schemeClr val="tx1"/>
                </a:solidFill>
              </a:rPr>
              <a:t> </a:t>
            </a:r>
            <a:r>
              <a:rPr lang="nl-NL" baseline="0" dirty="0" err="1" smtClean="0">
                <a:solidFill>
                  <a:schemeClr val="tx1"/>
                </a:solidFill>
              </a:rPr>
              <a:t>you</a:t>
            </a:r>
            <a:r>
              <a:rPr lang="nl-NL" baseline="0" dirty="0" smtClean="0">
                <a:solidFill>
                  <a:schemeClr val="tx1"/>
                </a:solidFill>
              </a:rPr>
              <a:t> are </a:t>
            </a:r>
            <a:r>
              <a:rPr lang="nl-NL" b="1" baseline="0" dirty="0" smtClean="0">
                <a:solidFill>
                  <a:schemeClr val="tx1"/>
                </a:solidFill>
              </a:rPr>
              <a:t>in control</a:t>
            </a:r>
            <a:r>
              <a:rPr lang="nl-NL" dirty="0" smtClean="0">
                <a:solidFill>
                  <a:schemeClr val="tx1"/>
                </a:solidFill>
              </a:rPr>
              <a:t>?  	</a:t>
            </a:r>
            <a:r>
              <a:rPr lang="nl-NL" sz="800" dirty="0" smtClean="0">
                <a:solidFill>
                  <a:schemeClr val="tx1"/>
                </a:solidFill>
              </a:rPr>
              <a:t>(</a:t>
            </a:r>
            <a:r>
              <a:rPr lang="nl-NL" sz="800" dirty="0" err="1" smtClean="0">
                <a:solidFill>
                  <a:schemeClr val="tx1"/>
                </a:solidFill>
              </a:rPr>
              <a:t>requirements</a:t>
            </a:r>
            <a:r>
              <a:rPr lang="nl-NL" sz="800" dirty="0" smtClean="0">
                <a:solidFill>
                  <a:schemeClr val="tx1"/>
                </a:solidFill>
              </a:rPr>
              <a:t> </a:t>
            </a:r>
            <a:r>
              <a:rPr lang="nl-NL" sz="800" dirty="0" err="1" smtClean="0">
                <a:solidFill>
                  <a:schemeClr val="tx1"/>
                </a:solidFill>
              </a:rPr>
              <a:t>to</a:t>
            </a:r>
            <a:r>
              <a:rPr lang="nl-NL" sz="800" dirty="0" smtClean="0">
                <a:solidFill>
                  <a:schemeClr val="tx1"/>
                </a:solidFill>
              </a:rPr>
              <a:t> </a:t>
            </a:r>
            <a:r>
              <a:rPr lang="nl-NL" sz="800" dirty="0" err="1" smtClean="0">
                <a:solidFill>
                  <a:schemeClr val="tx1"/>
                </a:solidFill>
              </a:rPr>
              <a:t>the</a:t>
            </a:r>
            <a:r>
              <a:rPr lang="nl-NL" sz="800" dirty="0" smtClean="0">
                <a:solidFill>
                  <a:schemeClr val="tx1"/>
                </a:solidFill>
              </a:rPr>
              <a:t> </a:t>
            </a:r>
            <a:r>
              <a:rPr lang="nl-NL" sz="800" dirty="0" err="1" smtClean="0">
                <a:solidFill>
                  <a:schemeClr val="tx1"/>
                </a:solidFill>
              </a:rPr>
              <a:t>process</a:t>
            </a:r>
            <a:r>
              <a:rPr lang="nl-NL" sz="800" dirty="0" smtClean="0">
                <a:solidFill>
                  <a:schemeClr val="tx1"/>
                </a:solidFill>
              </a:rPr>
              <a:t>-&gt; KPI) (</a:t>
            </a:r>
            <a:r>
              <a:rPr lang="nl-NL" sz="800" dirty="0" err="1" smtClean="0">
                <a:solidFill>
                  <a:schemeClr val="tx1"/>
                </a:solidFill>
              </a:rPr>
              <a:t>Key</a:t>
            </a:r>
            <a:r>
              <a:rPr lang="nl-NL" sz="800" dirty="0" smtClean="0">
                <a:solidFill>
                  <a:schemeClr val="tx1"/>
                </a:solidFill>
              </a:rPr>
              <a:t> Performance Indicators)</a:t>
            </a:r>
          </a:p>
          <a:p>
            <a:pPr>
              <a:spcAft>
                <a:spcPts val="900"/>
              </a:spcAft>
              <a:buFont typeface="+mj-lt"/>
              <a:buAutoNum type="arabicPeriod"/>
            </a:pPr>
            <a:r>
              <a:rPr lang="nl-NL" dirty="0" smtClean="0">
                <a:solidFill>
                  <a:schemeClr val="tx1"/>
                </a:solidFill>
              </a:rPr>
              <a:t> How do </a:t>
            </a:r>
            <a:r>
              <a:rPr lang="nl-NL" dirty="0" err="1" smtClean="0">
                <a:solidFill>
                  <a:schemeClr val="tx1"/>
                </a:solidFill>
              </a:rPr>
              <a:t>you</a:t>
            </a:r>
            <a:r>
              <a:rPr lang="nl-NL" dirty="0" smtClean="0">
                <a:solidFill>
                  <a:schemeClr val="tx1"/>
                </a:solidFill>
              </a:rPr>
              <a:t> keep </a:t>
            </a:r>
            <a:r>
              <a:rPr lang="nl-NL" b="1" dirty="0" smtClean="0">
                <a:solidFill>
                  <a:schemeClr val="tx1"/>
                </a:solidFill>
              </a:rPr>
              <a:t>track</a:t>
            </a:r>
            <a:r>
              <a:rPr lang="nl-NL" dirty="0" smtClean="0">
                <a:solidFill>
                  <a:schemeClr val="tx1"/>
                </a:solidFill>
              </a:rPr>
              <a:t>?			</a:t>
            </a:r>
            <a:r>
              <a:rPr lang="nl-NL" sz="800" dirty="0" smtClean="0">
                <a:solidFill>
                  <a:schemeClr val="tx1"/>
                </a:solidFill>
              </a:rPr>
              <a:t>(</a:t>
            </a:r>
            <a:r>
              <a:rPr lang="nl-NL" sz="800" dirty="0" err="1" smtClean="0">
                <a:solidFill>
                  <a:schemeClr val="tx1"/>
                </a:solidFill>
              </a:rPr>
              <a:t>visualization</a:t>
            </a:r>
            <a:r>
              <a:rPr lang="nl-NL" sz="800" dirty="0" smtClean="0">
                <a:solidFill>
                  <a:schemeClr val="tx1"/>
                </a:solidFill>
              </a:rPr>
              <a:t>)</a:t>
            </a:r>
            <a:endParaRPr lang="nl-NL" dirty="0" smtClean="0">
              <a:solidFill>
                <a:schemeClr val="tx1"/>
              </a:solidFill>
            </a:endParaRPr>
          </a:p>
          <a:p>
            <a:pPr>
              <a:spcAft>
                <a:spcPts val="900"/>
              </a:spcAft>
              <a:buFont typeface="+mj-lt"/>
              <a:buAutoNum type="arabicPeriod"/>
            </a:pPr>
            <a:r>
              <a:rPr lang="nl-NL" dirty="0" smtClean="0">
                <a:solidFill>
                  <a:schemeClr val="tx1"/>
                </a:solidFill>
              </a:rPr>
              <a:t> </a:t>
            </a:r>
            <a:r>
              <a:rPr lang="nl-NL" b="1" dirty="0" err="1" smtClean="0">
                <a:solidFill>
                  <a:schemeClr val="tx1"/>
                </a:solidFill>
              </a:rPr>
              <a:t>Adjust</a:t>
            </a:r>
            <a:r>
              <a:rPr lang="nl-NL" dirty="0" smtClean="0">
                <a:solidFill>
                  <a:schemeClr val="tx1"/>
                </a:solidFill>
              </a:rPr>
              <a:t>: </a:t>
            </a:r>
            <a:r>
              <a:rPr lang="nl-NL" dirty="0" err="1" smtClean="0">
                <a:solidFill>
                  <a:schemeClr val="tx1"/>
                </a:solidFill>
              </a:rPr>
              <a:t>frequently</a:t>
            </a:r>
            <a:r>
              <a:rPr lang="nl-NL" dirty="0" smtClean="0">
                <a:solidFill>
                  <a:schemeClr val="tx1"/>
                </a:solidFill>
              </a:rPr>
              <a:t> </a:t>
            </a:r>
            <a:r>
              <a:rPr lang="nl-NL" dirty="0" err="1" smtClean="0">
                <a:solidFill>
                  <a:schemeClr val="tx1"/>
                </a:solidFill>
              </a:rPr>
              <a:t>and</a:t>
            </a:r>
            <a:r>
              <a:rPr lang="nl-NL" dirty="0" smtClean="0">
                <a:solidFill>
                  <a:schemeClr val="tx1"/>
                </a:solidFill>
              </a:rPr>
              <a:t> short		</a:t>
            </a:r>
            <a:r>
              <a:rPr lang="nl-NL" sz="800" dirty="0" smtClean="0">
                <a:solidFill>
                  <a:schemeClr val="tx1"/>
                </a:solidFill>
              </a:rPr>
              <a:t>(</a:t>
            </a:r>
            <a:r>
              <a:rPr lang="nl-NL" sz="800" dirty="0" err="1" smtClean="0">
                <a:solidFill>
                  <a:schemeClr val="tx1"/>
                </a:solidFill>
              </a:rPr>
              <a:t>daily</a:t>
            </a:r>
            <a:r>
              <a:rPr lang="nl-NL" sz="800" dirty="0" smtClean="0">
                <a:solidFill>
                  <a:schemeClr val="tx1"/>
                </a:solidFill>
              </a:rPr>
              <a:t> </a:t>
            </a:r>
            <a:r>
              <a:rPr lang="nl-NL" sz="800" dirty="0" err="1" smtClean="0">
                <a:solidFill>
                  <a:schemeClr val="tx1"/>
                </a:solidFill>
              </a:rPr>
              <a:t>standup</a:t>
            </a:r>
            <a:r>
              <a:rPr lang="nl-NL" sz="800" dirty="0" smtClean="0">
                <a:solidFill>
                  <a:schemeClr val="tx1"/>
                </a:solidFill>
              </a:rPr>
              <a:t>)</a:t>
            </a:r>
          </a:p>
          <a:p>
            <a:pPr>
              <a:spcAft>
                <a:spcPts val="900"/>
              </a:spcAft>
              <a:buFont typeface="+mj-lt"/>
              <a:buAutoNum type="arabicPeriod"/>
            </a:pPr>
            <a:r>
              <a:rPr lang="nl-NL" dirty="0" smtClean="0">
                <a:solidFill>
                  <a:schemeClr val="tx1"/>
                </a:solidFill>
              </a:rPr>
              <a:t> </a:t>
            </a:r>
            <a:r>
              <a:rPr lang="nl-NL" b="1" dirty="0" smtClean="0">
                <a:solidFill>
                  <a:schemeClr val="tx1"/>
                </a:solidFill>
              </a:rPr>
              <a:t>Trends</a:t>
            </a:r>
            <a:r>
              <a:rPr lang="nl-NL" dirty="0" smtClean="0">
                <a:solidFill>
                  <a:schemeClr val="tx1"/>
                </a:solidFill>
              </a:rPr>
              <a:t> </a:t>
            </a:r>
            <a:r>
              <a:rPr lang="nl-NL" dirty="0" err="1" smtClean="0">
                <a:solidFill>
                  <a:schemeClr val="tx1"/>
                </a:solidFill>
              </a:rPr>
              <a:t>and</a:t>
            </a:r>
            <a:r>
              <a:rPr lang="nl-NL" dirty="0" smtClean="0">
                <a:solidFill>
                  <a:schemeClr val="tx1"/>
                </a:solidFill>
              </a:rPr>
              <a:t> </a:t>
            </a:r>
            <a:r>
              <a:rPr lang="nl-NL" b="1" dirty="0" err="1" smtClean="0">
                <a:solidFill>
                  <a:schemeClr val="tx1"/>
                </a:solidFill>
              </a:rPr>
              <a:t>improve</a:t>
            </a:r>
            <a:r>
              <a:rPr lang="nl-NL" dirty="0" smtClean="0">
                <a:solidFill>
                  <a:schemeClr val="tx1"/>
                </a:solidFill>
              </a:rPr>
              <a:t>			</a:t>
            </a:r>
            <a:r>
              <a:rPr lang="nl-NL" sz="800" dirty="0" smtClean="0">
                <a:solidFill>
                  <a:schemeClr val="tx1"/>
                </a:solidFill>
              </a:rPr>
              <a:t>(</a:t>
            </a:r>
            <a:r>
              <a:rPr lang="nl-NL" sz="800" dirty="0" err="1" smtClean="0">
                <a:solidFill>
                  <a:schemeClr val="tx1"/>
                </a:solidFill>
              </a:rPr>
              <a:t>weekly</a:t>
            </a:r>
            <a:r>
              <a:rPr lang="nl-NL" sz="800" dirty="0" smtClean="0">
                <a:solidFill>
                  <a:schemeClr val="tx1"/>
                </a:solidFill>
              </a:rPr>
              <a:t> </a:t>
            </a:r>
            <a:r>
              <a:rPr lang="nl-NL" sz="800" dirty="0" err="1" smtClean="0">
                <a:solidFill>
                  <a:schemeClr val="tx1"/>
                </a:solidFill>
              </a:rPr>
              <a:t>standup</a:t>
            </a:r>
            <a:r>
              <a:rPr lang="nl-NL" sz="800" dirty="0" smtClean="0">
                <a:solidFill>
                  <a:schemeClr val="tx1"/>
                </a:solidFill>
              </a:rPr>
              <a:t>)</a:t>
            </a:r>
            <a:endParaRPr lang="nl-NL" sz="800" dirty="0" smtClean="0">
              <a:solidFill>
                <a:schemeClr val="tx1"/>
              </a:solidFill>
              <a:latin typeface="+mn-lt"/>
              <a:ea typeface="Calibri"/>
              <a:cs typeface="Calibri"/>
              <a:sym typeface="Calibri"/>
            </a:endParaRPr>
          </a:p>
          <a:p>
            <a:pPr>
              <a:buFont typeface="+mj-lt"/>
              <a:buNone/>
            </a:pPr>
            <a:endParaRPr lang="nl-NL" dirty="0" smtClean="0">
              <a:solidFill>
                <a:schemeClr val="tx1"/>
              </a:solidFill>
            </a:endParaRPr>
          </a:p>
          <a:p>
            <a:pPr>
              <a:buFont typeface="+mj-lt"/>
              <a:buNone/>
            </a:pPr>
            <a:r>
              <a:rPr lang="nl-NL" b="1" dirty="0" smtClean="0">
                <a:solidFill>
                  <a:schemeClr val="tx1"/>
                </a:solidFill>
              </a:rPr>
              <a:t>Agile Teams:</a:t>
            </a:r>
          </a:p>
          <a:p>
            <a:pPr>
              <a:buFont typeface="+mj-lt"/>
              <a:buNone/>
            </a:pPr>
            <a:r>
              <a:rPr lang="nl-NL" b="0" dirty="0" smtClean="0">
                <a:solidFill>
                  <a:schemeClr val="tx1"/>
                </a:solidFill>
              </a:rPr>
              <a:t>Agile teams support a </a:t>
            </a:r>
            <a:r>
              <a:rPr lang="nl-NL" b="0" dirty="0" err="1" smtClean="0">
                <a:solidFill>
                  <a:schemeClr val="tx1"/>
                </a:solidFill>
              </a:rPr>
              <a:t>value</a:t>
            </a:r>
            <a:r>
              <a:rPr lang="nl-NL" b="0" dirty="0" smtClean="0">
                <a:solidFill>
                  <a:schemeClr val="tx1"/>
                </a:solidFill>
              </a:rPr>
              <a:t> stream. An Agile team in a </a:t>
            </a:r>
            <a:r>
              <a:rPr lang="nl-NL" b="0" dirty="0" err="1" smtClean="0">
                <a:solidFill>
                  <a:schemeClr val="tx1"/>
                </a:solidFill>
              </a:rPr>
              <a:t>value</a:t>
            </a:r>
            <a:r>
              <a:rPr lang="nl-NL" b="0" dirty="0" smtClean="0">
                <a:solidFill>
                  <a:schemeClr val="tx1"/>
                </a:solidFill>
              </a:rPr>
              <a:t> stream is </a:t>
            </a:r>
            <a:r>
              <a:rPr lang="nl-NL" b="0" dirty="0" err="1" smtClean="0">
                <a:solidFill>
                  <a:schemeClr val="tx1"/>
                </a:solidFill>
              </a:rPr>
              <a:t>responsable</a:t>
            </a:r>
            <a:r>
              <a:rPr lang="nl-NL" b="0" dirty="0" smtClean="0">
                <a:solidFill>
                  <a:schemeClr val="tx1"/>
                </a:solidFill>
              </a:rPr>
              <a:t> </a:t>
            </a:r>
            <a:r>
              <a:rPr lang="nl-NL" b="0" dirty="0" err="1" smtClean="0">
                <a:solidFill>
                  <a:schemeClr val="tx1"/>
                </a:solidFill>
              </a:rPr>
              <a:t>for</a:t>
            </a:r>
            <a:r>
              <a:rPr lang="nl-NL" b="0" dirty="0" smtClean="0">
                <a:solidFill>
                  <a:schemeClr val="tx1"/>
                </a:solidFill>
              </a:rPr>
              <a:t> </a:t>
            </a:r>
            <a:r>
              <a:rPr lang="nl-NL" b="0" dirty="0" err="1" smtClean="0">
                <a:solidFill>
                  <a:schemeClr val="tx1"/>
                </a:solidFill>
              </a:rPr>
              <a:t>the</a:t>
            </a:r>
            <a:r>
              <a:rPr lang="nl-NL" b="0" dirty="0" smtClean="0">
                <a:solidFill>
                  <a:schemeClr val="tx1"/>
                </a:solidFill>
              </a:rPr>
              <a:t> development </a:t>
            </a:r>
            <a:r>
              <a:rPr lang="nl-NL" b="0" dirty="0" err="1" smtClean="0">
                <a:solidFill>
                  <a:schemeClr val="tx1"/>
                </a:solidFill>
              </a:rPr>
              <a:t>and</a:t>
            </a:r>
            <a:r>
              <a:rPr lang="nl-NL" b="0" dirty="0" smtClean="0">
                <a:solidFill>
                  <a:schemeClr val="tx1"/>
                </a:solidFill>
              </a:rPr>
              <a:t> (</a:t>
            </a:r>
            <a:r>
              <a:rPr lang="nl-NL" b="0" dirty="0" err="1" smtClean="0">
                <a:solidFill>
                  <a:schemeClr val="tx1"/>
                </a:solidFill>
              </a:rPr>
              <a:t>technical</a:t>
            </a:r>
            <a:r>
              <a:rPr lang="nl-NL" b="0" dirty="0" smtClean="0">
                <a:solidFill>
                  <a:schemeClr val="tx1"/>
                </a:solidFill>
              </a:rPr>
              <a:t> </a:t>
            </a:r>
            <a:r>
              <a:rPr lang="nl-NL" b="0" dirty="0" err="1" smtClean="0">
                <a:solidFill>
                  <a:schemeClr val="tx1"/>
                </a:solidFill>
              </a:rPr>
              <a:t>and</a:t>
            </a:r>
            <a:r>
              <a:rPr lang="nl-NL" b="0" dirty="0" smtClean="0">
                <a:solidFill>
                  <a:schemeClr val="tx1"/>
                </a:solidFill>
              </a:rPr>
              <a:t> </a:t>
            </a:r>
            <a:r>
              <a:rPr lang="nl-NL" b="0" dirty="0" err="1" smtClean="0">
                <a:solidFill>
                  <a:schemeClr val="tx1"/>
                </a:solidFill>
              </a:rPr>
              <a:t>functional</a:t>
            </a:r>
            <a:r>
              <a:rPr lang="nl-NL" b="0" dirty="0" smtClean="0">
                <a:solidFill>
                  <a:schemeClr val="tx1"/>
                </a:solidFill>
              </a:rPr>
              <a:t>) management of</a:t>
            </a:r>
            <a:r>
              <a:rPr lang="nl-NL" b="0" baseline="0" dirty="0" smtClean="0">
                <a:solidFill>
                  <a:schemeClr val="tx1"/>
                </a:solidFill>
              </a:rPr>
              <a:t> </a:t>
            </a:r>
            <a:r>
              <a:rPr lang="nl-NL" b="0" baseline="0" dirty="0" err="1" smtClean="0">
                <a:solidFill>
                  <a:schemeClr val="tx1"/>
                </a:solidFill>
              </a:rPr>
              <a:t>the</a:t>
            </a:r>
            <a:r>
              <a:rPr lang="nl-NL" b="0" baseline="0" dirty="0" smtClean="0">
                <a:solidFill>
                  <a:schemeClr val="tx1"/>
                </a:solidFill>
              </a:rPr>
              <a:t> </a:t>
            </a:r>
            <a:r>
              <a:rPr lang="nl-NL" b="0" dirty="0" smtClean="0">
                <a:solidFill>
                  <a:schemeClr val="tx1"/>
                </a:solidFill>
              </a:rPr>
              <a:t>IT-</a:t>
            </a:r>
            <a:r>
              <a:rPr lang="nl-NL" b="0" dirty="0" err="1" smtClean="0">
                <a:solidFill>
                  <a:schemeClr val="tx1"/>
                </a:solidFill>
              </a:rPr>
              <a:t>products</a:t>
            </a:r>
            <a:r>
              <a:rPr lang="nl-NL" b="0" dirty="0" smtClean="0">
                <a:solidFill>
                  <a:schemeClr val="tx1"/>
                </a:solidFill>
              </a:rPr>
              <a:t> </a:t>
            </a:r>
            <a:r>
              <a:rPr lang="nl-NL" b="0" dirty="0" err="1" smtClean="0">
                <a:solidFill>
                  <a:schemeClr val="tx1"/>
                </a:solidFill>
              </a:rPr>
              <a:t>and</a:t>
            </a:r>
            <a:r>
              <a:rPr lang="nl-NL" b="0" dirty="0" smtClean="0">
                <a:solidFill>
                  <a:schemeClr val="tx1"/>
                </a:solidFill>
              </a:rPr>
              <a:t> services of </a:t>
            </a:r>
            <a:r>
              <a:rPr lang="nl-NL" b="0" dirty="0" err="1" smtClean="0">
                <a:solidFill>
                  <a:schemeClr val="tx1"/>
                </a:solidFill>
              </a:rPr>
              <a:t>the</a:t>
            </a:r>
            <a:r>
              <a:rPr lang="nl-NL" b="0" dirty="0" smtClean="0">
                <a:solidFill>
                  <a:schemeClr val="tx1"/>
                </a:solidFill>
              </a:rPr>
              <a:t> </a:t>
            </a:r>
            <a:r>
              <a:rPr lang="nl-NL" b="0" dirty="0" err="1" smtClean="0">
                <a:solidFill>
                  <a:schemeClr val="tx1"/>
                </a:solidFill>
              </a:rPr>
              <a:t>value</a:t>
            </a:r>
            <a:r>
              <a:rPr lang="nl-NL" b="0" dirty="0" smtClean="0">
                <a:solidFill>
                  <a:schemeClr val="tx1"/>
                </a:solidFill>
              </a:rPr>
              <a:t> stream. </a:t>
            </a:r>
            <a:r>
              <a:rPr lang="nl-NL" b="0" dirty="0" err="1" smtClean="0">
                <a:solidFill>
                  <a:schemeClr val="tx1"/>
                </a:solidFill>
              </a:rPr>
              <a:t>Each</a:t>
            </a:r>
            <a:r>
              <a:rPr lang="nl-NL" b="0" dirty="0" smtClean="0">
                <a:solidFill>
                  <a:schemeClr val="tx1"/>
                </a:solidFill>
              </a:rPr>
              <a:t> IT-team </a:t>
            </a:r>
            <a:r>
              <a:rPr lang="nl-NL" b="0" dirty="0" err="1" smtClean="0">
                <a:solidFill>
                  <a:schemeClr val="tx1"/>
                </a:solidFill>
              </a:rPr>
              <a:t>exists</a:t>
            </a:r>
            <a:r>
              <a:rPr lang="nl-NL" b="0" dirty="0" smtClean="0">
                <a:solidFill>
                  <a:schemeClr val="tx1"/>
                </a:solidFill>
              </a:rPr>
              <a:t> out of 2 </a:t>
            </a:r>
            <a:r>
              <a:rPr lang="nl-NL" b="0" dirty="0" err="1" smtClean="0">
                <a:solidFill>
                  <a:schemeClr val="tx1"/>
                </a:solidFill>
              </a:rPr>
              <a:t>components</a:t>
            </a:r>
            <a:r>
              <a:rPr lang="nl-NL" b="0" dirty="0" smtClean="0">
                <a:solidFill>
                  <a:schemeClr val="tx1"/>
                </a:solidFill>
              </a:rPr>
              <a:t>:</a:t>
            </a:r>
          </a:p>
          <a:p>
            <a:pPr marL="171450" indent="-171450">
              <a:buFont typeface="Calibri" panose="020F0502020204030204" pitchFamily="34" charset="0"/>
              <a:buChar char="─"/>
            </a:pPr>
            <a:r>
              <a:rPr lang="nl-NL" b="0" dirty="0" smtClean="0">
                <a:solidFill>
                  <a:schemeClr val="tx1"/>
                </a:solidFill>
              </a:rPr>
              <a:t>An </a:t>
            </a:r>
            <a:r>
              <a:rPr lang="nl-NL" b="1" dirty="0" smtClean="0">
                <a:solidFill>
                  <a:schemeClr val="tx1"/>
                </a:solidFill>
              </a:rPr>
              <a:t>operations team</a:t>
            </a:r>
            <a:r>
              <a:rPr lang="nl-NL" b="0" dirty="0" smtClean="0">
                <a:solidFill>
                  <a:schemeClr val="tx1"/>
                </a:solidFill>
              </a:rPr>
              <a:t>:</a:t>
            </a:r>
          </a:p>
          <a:p>
            <a:pPr marL="457200" lvl="1" indent="0">
              <a:buFont typeface="Calibri" panose="020F0502020204030204" pitchFamily="34" charset="0"/>
              <a:buNone/>
            </a:pPr>
            <a:r>
              <a:rPr lang="nl-NL" b="0" dirty="0" err="1" smtClean="0">
                <a:solidFill>
                  <a:schemeClr val="tx1"/>
                </a:solidFill>
              </a:rPr>
              <a:t>responsible</a:t>
            </a:r>
            <a:r>
              <a:rPr lang="nl-NL" b="0" dirty="0" smtClean="0">
                <a:solidFill>
                  <a:schemeClr val="tx1"/>
                </a:solidFill>
              </a:rPr>
              <a:t> </a:t>
            </a:r>
            <a:r>
              <a:rPr lang="nl-NL" b="0" dirty="0" err="1" smtClean="0">
                <a:solidFill>
                  <a:schemeClr val="tx1"/>
                </a:solidFill>
              </a:rPr>
              <a:t>for</a:t>
            </a:r>
            <a:r>
              <a:rPr lang="nl-NL" b="0" dirty="0" smtClean="0">
                <a:solidFill>
                  <a:schemeClr val="tx1"/>
                </a:solidFill>
              </a:rPr>
              <a:t> </a:t>
            </a:r>
            <a:r>
              <a:rPr lang="nl-NL" b="1" dirty="0" err="1" smtClean="0">
                <a:solidFill>
                  <a:schemeClr val="tx1"/>
                </a:solidFill>
              </a:rPr>
              <a:t>how</a:t>
            </a:r>
            <a:r>
              <a:rPr lang="nl-NL" b="0" dirty="0" smtClean="0">
                <a:solidFill>
                  <a:schemeClr val="tx1"/>
                </a:solidFill>
              </a:rPr>
              <a:t> </a:t>
            </a:r>
            <a:r>
              <a:rPr lang="nl-NL" b="0" baseline="0" dirty="0" err="1" smtClean="0">
                <a:solidFill>
                  <a:schemeClr val="tx1"/>
                </a:solidFill>
              </a:rPr>
              <a:t>products</a:t>
            </a:r>
            <a:r>
              <a:rPr lang="nl-NL" b="0" baseline="0" dirty="0" smtClean="0">
                <a:solidFill>
                  <a:schemeClr val="tx1"/>
                </a:solidFill>
              </a:rPr>
              <a:t> </a:t>
            </a:r>
            <a:r>
              <a:rPr lang="nl-NL" b="0" baseline="0" dirty="0" err="1" smtClean="0">
                <a:solidFill>
                  <a:schemeClr val="tx1"/>
                </a:solidFill>
              </a:rPr>
              <a:t>and</a:t>
            </a:r>
            <a:r>
              <a:rPr lang="nl-NL" b="0" baseline="0" dirty="0" smtClean="0">
                <a:solidFill>
                  <a:schemeClr val="tx1"/>
                </a:solidFill>
              </a:rPr>
              <a:t> services are </a:t>
            </a:r>
            <a:r>
              <a:rPr lang="nl-NL" b="0" dirty="0" err="1" smtClean="0">
                <a:solidFill>
                  <a:schemeClr val="tx1"/>
                </a:solidFill>
              </a:rPr>
              <a:t>realizated</a:t>
            </a:r>
            <a:r>
              <a:rPr lang="nl-NL" b="0" dirty="0" smtClean="0">
                <a:solidFill>
                  <a:schemeClr val="tx1"/>
                </a:solidFill>
              </a:rPr>
              <a:t> </a:t>
            </a:r>
            <a:r>
              <a:rPr lang="nl-NL" b="0" dirty="0" err="1" smtClean="0">
                <a:solidFill>
                  <a:schemeClr val="tx1"/>
                </a:solidFill>
              </a:rPr>
              <a:t>and</a:t>
            </a:r>
            <a:r>
              <a:rPr lang="nl-NL" b="0" dirty="0" smtClean="0">
                <a:solidFill>
                  <a:schemeClr val="tx1"/>
                </a:solidFill>
              </a:rPr>
              <a:t> </a:t>
            </a:r>
            <a:r>
              <a:rPr lang="nl-NL" b="0" dirty="0" err="1" smtClean="0">
                <a:solidFill>
                  <a:schemeClr val="tx1"/>
                </a:solidFill>
              </a:rPr>
              <a:t>managed</a:t>
            </a:r>
            <a:r>
              <a:rPr lang="nl-NL" b="0" baseline="0" dirty="0" smtClean="0">
                <a:solidFill>
                  <a:schemeClr val="tx1"/>
                </a:solidFill>
              </a:rPr>
              <a:t>. </a:t>
            </a:r>
            <a:r>
              <a:rPr lang="nl-NL" b="0" baseline="0" dirty="0" err="1" smtClean="0">
                <a:solidFill>
                  <a:schemeClr val="tx1"/>
                </a:solidFill>
              </a:rPr>
              <a:t>They</a:t>
            </a:r>
            <a:r>
              <a:rPr lang="nl-NL" b="0" baseline="0" dirty="0" smtClean="0">
                <a:solidFill>
                  <a:schemeClr val="tx1"/>
                </a:solidFill>
              </a:rPr>
              <a:t> are </a:t>
            </a:r>
            <a:r>
              <a:rPr lang="nl-NL" b="0" baseline="0" dirty="0" err="1" smtClean="0">
                <a:solidFill>
                  <a:schemeClr val="tx1"/>
                </a:solidFill>
              </a:rPr>
              <a:t>the</a:t>
            </a:r>
            <a:r>
              <a:rPr lang="nl-NL" b="0" baseline="0" dirty="0" smtClean="0">
                <a:solidFill>
                  <a:schemeClr val="tx1"/>
                </a:solidFill>
              </a:rPr>
              <a:t> </a:t>
            </a:r>
            <a:r>
              <a:rPr lang="nl-NL" b="0" baseline="0" dirty="0" err="1" smtClean="0">
                <a:solidFill>
                  <a:schemeClr val="tx1"/>
                </a:solidFill>
              </a:rPr>
              <a:t>owner</a:t>
            </a:r>
            <a:r>
              <a:rPr lang="nl-NL" b="0" baseline="0" dirty="0" smtClean="0">
                <a:solidFill>
                  <a:schemeClr val="tx1"/>
                </a:solidFill>
              </a:rPr>
              <a:t> of </a:t>
            </a:r>
            <a:r>
              <a:rPr lang="nl-NL" b="0" baseline="0" dirty="0" err="1" smtClean="0">
                <a:solidFill>
                  <a:schemeClr val="tx1"/>
                </a:solidFill>
              </a:rPr>
              <a:t>the</a:t>
            </a:r>
            <a:r>
              <a:rPr lang="nl-NL" b="0" baseline="0" dirty="0" smtClean="0">
                <a:solidFill>
                  <a:schemeClr val="tx1"/>
                </a:solidFill>
              </a:rPr>
              <a:t> product or service </a:t>
            </a:r>
            <a:r>
              <a:rPr lang="nl-NL" b="0" baseline="0" dirty="0" err="1" smtClean="0">
                <a:solidFill>
                  <a:schemeClr val="tx1"/>
                </a:solidFill>
              </a:rPr>
              <a:t>during</a:t>
            </a:r>
            <a:r>
              <a:rPr lang="nl-NL" b="0" baseline="0" dirty="0" smtClean="0">
                <a:solidFill>
                  <a:schemeClr val="tx1"/>
                </a:solidFill>
              </a:rPr>
              <a:t> </a:t>
            </a:r>
            <a:r>
              <a:rPr lang="nl-NL" b="0" baseline="0" dirty="0" err="1" smtClean="0">
                <a:solidFill>
                  <a:schemeClr val="tx1"/>
                </a:solidFill>
              </a:rPr>
              <a:t>the</a:t>
            </a:r>
            <a:r>
              <a:rPr lang="nl-NL" b="0" baseline="0" dirty="0" smtClean="0">
                <a:solidFill>
                  <a:schemeClr val="tx1"/>
                </a:solidFill>
              </a:rPr>
              <a:t> </a:t>
            </a:r>
            <a:r>
              <a:rPr lang="nl-NL" b="0" baseline="0" dirty="0" err="1" smtClean="0">
                <a:solidFill>
                  <a:schemeClr val="tx1"/>
                </a:solidFill>
              </a:rPr>
              <a:t>entire</a:t>
            </a:r>
            <a:r>
              <a:rPr lang="nl-NL" b="0" baseline="0" dirty="0" smtClean="0">
                <a:solidFill>
                  <a:schemeClr val="tx1"/>
                </a:solidFill>
              </a:rPr>
              <a:t> life </a:t>
            </a:r>
            <a:r>
              <a:rPr lang="nl-NL" b="0" baseline="0" dirty="0" err="1" smtClean="0">
                <a:solidFill>
                  <a:schemeClr val="tx1"/>
                </a:solidFill>
              </a:rPr>
              <a:t>cycle</a:t>
            </a:r>
            <a:r>
              <a:rPr lang="nl-NL" b="0" baseline="0" dirty="0" smtClean="0">
                <a:solidFill>
                  <a:schemeClr val="tx1"/>
                </a:solidFill>
              </a:rPr>
              <a:t> of </a:t>
            </a:r>
            <a:r>
              <a:rPr lang="nl-NL" b="0" baseline="0" dirty="0" err="1" smtClean="0">
                <a:solidFill>
                  <a:schemeClr val="tx1"/>
                </a:solidFill>
              </a:rPr>
              <a:t>the</a:t>
            </a:r>
            <a:r>
              <a:rPr lang="nl-NL" b="0" baseline="0" dirty="0" smtClean="0">
                <a:solidFill>
                  <a:schemeClr val="tx1"/>
                </a:solidFill>
              </a:rPr>
              <a:t> product or service</a:t>
            </a:r>
          </a:p>
          <a:p>
            <a:pPr marL="171450" indent="-171450">
              <a:buFont typeface="Calibri" panose="020F0502020204030204" pitchFamily="34" charset="0"/>
              <a:buChar char="─"/>
            </a:pPr>
            <a:r>
              <a:rPr lang="nl-NL" b="0" dirty="0" smtClean="0">
                <a:solidFill>
                  <a:schemeClr val="tx1"/>
                </a:solidFill>
              </a:rPr>
              <a:t>A </a:t>
            </a:r>
            <a:r>
              <a:rPr lang="nl-NL" b="1" dirty="0" smtClean="0">
                <a:solidFill>
                  <a:schemeClr val="tx1"/>
                </a:solidFill>
              </a:rPr>
              <a:t>scrum master</a:t>
            </a:r>
            <a:r>
              <a:rPr lang="nl-NL" b="0" dirty="0" smtClean="0">
                <a:solidFill>
                  <a:schemeClr val="tx1"/>
                </a:solidFill>
              </a:rPr>
              <a:t>:</a:t>
            </a:r>
          </a:p>
          <a:p>
            <a:pPr marL="457200" lvl="1" indent="0">
              <a:buFont typeface="Calibri" panose="020F0502020204030204" pitchFamily="34" charset="0"/>
              <a:buNone/>
            </a:pPr>
            <a:r>
              <a:rPr lang="nl-NL" b="0" dirty="0" err="1" smtClean="0">
                <a:solidFill>
                  <a:schemeClr val="tx1"/>
                </a:solidFill>
              </a:rPr>
              <a:t>responsible</a:t>
            </a:r>
            <a:r>
              <a:rPr lang="nl-NL" b="0" baseline="0" dirty="0" smtClean="0">
                <a:solidFill>
                  <a:schemeClr val="tx1"/>
                </a:solidFill>
              </a:rPr>
              <a:t> </a:t>
            </a:r>
            <a:r>
              <a:rPr lang="nl-NL" b="0" baseline="0" dirty="0" err="1" smtClean="0">
                <a:solidFill>
                  <a:schemeClr val="tx1"/>
                </a:solidFill>
              </a:rPr>
              <a:t>for</a:t>
            </a:r>
            <a:r>
              <a:rPr lang="nl-NL" b="0" baseline="0" dirty="0" smtClean="0">
                <a:solidFill>
                  <a:schemeClr val="tx1"/>
                </a:solidFill>
              </a:rPr>
              <a:t> </a:t>
            </a:r>
            <a:r>
              <a:rPr lang="nl-NL" b="0" baseline="0" dirty="0" err="1" smtClean="0">
                <a:solidFill>
                  <a:schemeClr val="tx1"/>
                </a:solidFill>
              </a:rPr>
              <a:t>the</a:t>
            </a:r>
            <a:r>
              <a:rPr lang="nl-NL" b="0" baseline="0" dirty="0" smtClean="0">
                <a:solidFill>
                  <a:schemeClr val="tx1"/>
                </a:solidFill>
              </a:rPr>
              <a:t> best </a:t>
            </a:r>
            <a:r>
              <a:rPr lang="nl-NL" b="0" baseline="0" dirty="0" err="1" smtClean="0">
                <a:solidFill>
                  <a:schemeClr val="tx1"/>
                </a:solidFill>
              </a:rPr>
              <a:t>possible</a:t>
            </a:r>
            <a:r>
              <a:rPr lang="nl-NL" b="0" baseline="0" dirty="0" smtClean="0">
                <a:solidFill>
                  <a:schemeClr val="tx1"/>
                </a:solidFill>
              </a:rPr>
              <a:t> </a:t>
            </a:r>
            <a:r>
              <a:rPr lang="nl-NL" b="1" baseline="0" dirty="0" smtClean="0">
                <a:solidFill>
                  <a:schemeClr val="tx1"/>
                </a:solidFill>
              </a:rPr>
              <a:t>cooperation</a:t>
            </a:r>
          </a:p>
          <a:p>
            <a:pPr marL="457200" lvl="1" indent="0">
              <a:buFont typeface="Calibri" panose="020F0502020204030204" pitchFamily="34" charset="0"/>
              <a:buNone/>
            </a:pPr>
            <a:endParaRPr lang="nl-NL" b="1" baseline="0" dirty="0" smtClean="0">
              <a:solidFill>
                <a:schemeClr val="tx1"/>
              </a:solidFill>
            </a:endParaRPr>
          </a:p>
          <a:p>
            <a:pPr marL="0" lvl="0" indent="0">
              <a:buFont typeface="Calibri" panose="020F0502020204030204" pitchFamily="34" charset="0"/>
              <a:buNone/>
            </a:pPr>
            <a:r>
              <a:rPr lang="nl-NL" b="0" baseline="0" dirty="0" smtClean="0">
                <a:solidFill>
                  <a:schemeClr val="tx1"/>
                </a:solidFill>
              </a:rPr>
              <a:t>A </a:t>
            </a:r>
            <a:r>
              <a:rPr lang="nl-NL" b="1" dirty="0" smtClean="0">
                <a:solidFill>
                  <a:schemeClr val="tx1"/>
                </a:solidFill>
              </a:rPr>
              <a:t>product </a:t>
            </a:r>
            <a:r>
              <a:rPr lang="nl-NL" b="1" dirty="0" err="1" smtClean="0">
                <a:solidFill>
                  <a:schemeClr val="tx1"/>
                </a:solidFill>
              </a:rPr>
              <a:t>owner</a:t>
            </a:r>
            <a:r>
              <a:rPr lang="nl-NL" b="0" baseline="0" dirty="0" smtClean="0">
                <a:solidFill>
                  <a:schemeClr val="tx1"/>
                </a:solidFill>
              </a:rPr>
              <a:t> is </a:t>
            </a:r>
            <a:r>
              <a:rPr lang="nl-NL" b="0" dirty="0" err="1" smtClean="0">
                <a:solidFill>
                  <a:schemeClr val="tx1"/>
                </a:solidFill>
              </a:rPr>
              <a:t>responsible</a:t>
            </a:r>
            <a:r>
              <a:rPr lang="nl-NL" b="0" baseline="0" dirty="0" smtClean="0">
                <a:solidFill>
                  <a:schemeClr val="tx1"/>
                </a:solidFill>
              </a:rPr>
              <a:t> </a:t>
            </a:r>
            <a:r>
              <a:rPr lang="nl-NL" b="0" baseline="0" dirty="0" err="1" smtClean="0">
                <a:solidFill>
                  <a:schemeClr val="tx1"/>
                </a:solidFill>
              </a:rPr>
              <a:t>for</a:t>
            </a:r>
            <a:r>
              <a:rPr lang="nl-NL" b="0" baseline="0" dirty="0" smtClean="0">
                <a:solidFill>
                  <a:schemeClr val="tx1"/>
                </a:solidFill>
              </a:rPr>
              <a:t> </a:t>
            </a:r>
            <a:r>
              <a:rPr lang="nl-NL" b="1" baseline="0" dirty="0" err="1" smtClean="0">
                <a:solidFill>
                  <a:schemeClr val="tx1"/>
                </a:solidFill>
              </a:rPr>
              <a:t>what</a:t>
            </a:r>
            <a:r>
              <a:rPr lang="nl-NL" b="0" baseline="0" dirty="0" smtClean="0">
                <a:solidFill>
                  <a:schemeClr val="tx1"/>
                </a:solidFill>
              </a:rPr>
              <a:t> is </a:t>
            </a:r>
            <a:r>
              <a:rPr lang="nl-NL" b="0" dirty="0" err="1" smtClean="0">
                <a:solidFill>
                  <a:schemeClr val="tx1"/>
                </a:solidFill>
              </a:rPr>
              <a:t>being</a:t>
            </a:r>
            <a:r>
              <a:rPr lang="nl-NL" b="0" dirty="0" smtClean="0">
                <a:solidFill>
                  <a:schemeClr val="tx1"/>
                </a:solidFill>
              </a:rPr>
              <a:t> </a:t>
            </a:r>
            <a:r>
              <a:rPr lang="nl-NL" b="0" dirty="0" err="1" smtClean="0">
                <a:solidFill>
                  <a:schemeClr val="tx1"/>
                </a:solidFill>
              </a:rPr>
              <a:t>realized</a:t>
            </a:r>
            <a:r>
              <a:rPr lang="nl-NL" b="0" dirty="0" smtClean="0">
                <a:solidFill>
                  <a:schemeClr val="tx1"/>
                </a:solidFill>
              </a:rPr>
              <a:t>. Agile teams </a:t>
            </a:r>
            <a:r>
              <a:rPr lang="nl-NL" b="0" dirty="0" err="1" smtClean="0">
                <a:solidFill>
                  <a:schemeClr val="tx1"/>
                </a:solidFill>
              </a:rPr>
              <a:t>comply</a:t>
            </a:r>
            <a:r>
              <a:rPr lang="nl-NL" b="0" dirty="0" smtClean="0">
                <a:solidFill>
                  <a:schemeClr val="tx1"/>
                </a:solidFill>
              </a:rPr>
              <a:t> </a:t>
            </a:r>
            <a:r>
              <a:rPr lang="nl-NL" b="0" dirty="0" err="1" smtClean="0">
                <a:solidFill>
                  <a:schemeClr val="tx1"/>
                </a:solidFill>
              </a:rPr>
              <a:t>with</a:t>
            </a:r>
            <a:r>
              <a:rPr lang="nl-NL" b="0" dirty="0" smtClean="0">
                <a:solidFill>
                  <a:schemeClr val="tx1"/>
                </a:solidFill>
              </a:rPr>
              <a:t> a way of </a:t>
            </a:r>
            <a:r>
              <a:rPr lang="nl-NL" b="0" dirty="0" err="1" smtClean="0">
                <a:solidFill>
                  <a:schemeClr val="tx1"/>
                </a:solidFill>
              </a:rPr>
              <a:t>working</a:t>
            </a:r>
            <a:r>
              <a:rPr lang="nl-NL" b="0" baseline="0" dirty="0" smtClean="0">
                <a:solidFill>
                  <a:schemeClr val="tx1"/>
                </a:solidFill>
              </a:rPr>
              <a:t> </a:t>
            </a:r>
            <a:r>
              <a:rPr lang="nl-NL" b="0" baseline="0" dirty="0" err="1" smtClean="0">
                <a:solidFill>
                  <a:schemeClr val="tx1"/>
                </a:solidFill>
              </a:rPr>
              <a:t>that</a:t>
            </a:r>
            <a:r>
              <a:rPr lang="nl-NL" b="0" baseline="0" dirty="0" smtClean="0">
                <a:solidFill>
                  <a:schemeClr val="tx1"/>
                </a:solidFill>
              </a:rPr>
              <a:t> </a:t>
            </a:r>
            <a:r>
              <a:rPr lang="nl-NL" b="0" baseline="0" dirty="0" err="1" smtClean="0">
                <a:solidFill>
                  <a:schemeClr val="tx1"/>
                </a:solidFill>
              </a:rPr>
              <a:t>ensure</a:t>
            </a:r>
            <a:r>
              <a:rPr lang="nl-NL" b="0" baseline="0" dirty="0" smtClean="0">
                <a:solidFill>
                  <a:schemeClr val="tx1"/>
                </a:solidFill>
              </a:rPr>
              <a:t> </a:t>
            </a:r>
            <a:r>
              <a:rPr lang="nl-NL" b="0" dirty="0" smtClean="0">
                <a:solidFill>
                  <a:schemeClr val="tx1"/>
                </a:solidFill>
              </a:rPr>
              <a:t>focus, </a:t>
            </a:r>
            <a:r>
              <a:rPr lang="nl-NL" b="0" dirty="0" err="1" smtClean="0">
                <a:solidFill>
                  <a:schemeClr val="tx1"/>
                </a:solidFill>
              </a:rPr>
              <a:t>stability</a:t>
            </a:r>
            <a:r>
              <a:rPr lang="nl-NL" b="0" dirty="0" smtClean="0">
                <a:solidFill>
                  <a:schemeClr val="tx1"/>
                </a:solidFill>
              </a:rPr>
              <a:t>, rest, </a:t>
            </a:r>
            <a:r>
              <a:rPr lang="nl-NL" b="0" dirty="0" err="1" smtClean="0">
                <a:solidFill>
                  <a:schemeClr val="tx1"/>
                </a:solidFill>
              </a:rPr>
              <a:t>regularity</a:t>
            </a:r>
            <a:r>
              <a:rPr lang="nl-NL" b="0" dirty="0" smtClean="0">
                <a:solidFill>
                  <a:schemeClr val="tx1"/>
                </a:solidFill>
              </a:rPr>
              <a:t> </a:t>
            </a:r>
            <a:r>
              <a:rPr lang="nl-NL" b="0" dirty="0" err="1" smtClean="0">
                <a:solidFill>
                  <a:schemeClr val="tx1"/>
                </a:solidFill>
              </a:rPr>
              <a:t>and</a:t>
            </a:r>
            <a:r>
              <a:rPr lang="nl-NL" b="0" dirty="0" smtClean="0">
                <a:solidFill>
                  <a:schemeClr val="tx1"/>
                </a:solidFill>
              </a:rPr>
              <a:t> </a:t>
            </a:r>
            <a:r>
              <a:rPr lang="nl-NL" b="0" dirty="0" err="1" smtClean="0">
                <a:solidFill>
                  <a:schemeClr val="tx1"/>
                </a:solidFill>
              </a:rPr>
              <a:t>effective</a:t>
            </a:r>
            <a:r>
              <a:rPr lang="nl-NL" b="0" dirty="0" smtClean="0">
                <a:solidFill>
                  <a:schemeClr val="tx1"/>
                </a:solidFill>
              </a:rPr>
              <a:t> </a:t>
            </a:r>
            <a:r>
              <a:rPr lang="nl-NL" b="0" dirty="0" err="1" smtClean="0">
                <a:solidFill>
                  <a:schemeClr val="tx1"/>
                </a:solidFill>
              </a:rPr>
              <a:t>and</a:t>
            </a:r>
            <a:r>
              <a:rPr lang="nl-NL" b="0" dirty="0" smtClean="0">
                <a:solidFill>
                  <a:schemeClr val="tx1"/>
                </a:solidFill>
              </a:rPr>
              <a:t> </a:t>
            </a:r>
            <a:r>
              <a:rPr lang="nl-NL" b="0" dirty="0" err="1" smtClean="0">
                <a:solidFill>
                  <a:schemeClr val="tx1"/>
                </a:solidFill>
              </a:rPr>
              <a:t>efficient</a:t>
            </a:r>
            <a:r>
              <a:rPr lang="nl-NL" b="0" dirty="0" smtClean="0">
                <a:solidFill>
                  <a:schemeClr val="tx1"/>
                </a:solidFill>
              </a:rPr>
              <a:t> </a:t>
            </a:r>
            <a:r>
              <a:rPr lang="nl-NL" b="0" dirty="0" err="1" smtClean="0">
                <a:solidFill>
                  <a:schemeClr val="tx1"/>
                </a:solidFill>
              </a:rPr>
              <a:t>communication</a:t>
            </a:r>
            <a:r>
              <a:rPr lang="nl-NL" b="0" dirty="0" smtClean="0">
                <a:solidFill>
                  <a:schemeClr val="tx1"/>
                </a:solidFill>
              </a:rPr>
              <a:t>.</a:t>
            </a:r>
          </a:p>
          <a:p>
            <a:pPr>
              <a:buFont typeface="+mj-lt"/>
              <a:buNone/>
            </a:pPr>
            <a:endParaRPr lang="nl-NL" b="0" dirty="0" smtClean="0">
              <a:solidFill>
                <a:schemeClr val="tx1"/>
              </a:solidFill>
            </a:endParaRPr>
          </a:p>
          <a:p>
            <a:r>
              <a:rPr lang="nl-NL" sz="1200" b="0" kern="1200" dirty="0" smtClean="0">
                <a:solidFill>
                  <a:schemeClr val="tx1"/>
                </a:solidFill>
                <a:effectLst/>
                <a:latin typeface="+mn-lt"/>
                <a:ea typeface="+mn-ea"/>
                <a:cs typeface="+mn-cs"/>
              </a:rPr>
              <a:t>The </a:t>
            </a:r>
            <a:r>
              <a:rPr lang="nl-NL" sz="1200" b="1" kern="1200" dirty="0" smtClean="0">
                <a:solidFill>
                  <a:schemeClr val="tx1"/>
                </a:solidFill>
                <a:effectLst/>
                <a:latin typeface="+mn-lt"/>
                <a:ea typeface="+mn-ea"/>
                <a:cs typeface="+mn-cs"/>
              </a:rPr>
              <a:t>Business </a:t>
            </a:r>
            <a:r>
              <a:rPr lang="nl-NL" sz="1200" b="1" kern="1200" dirty="0" err="1" smtClean="0">
                <a:solidFill>
                  <a:schemeClr val="tx1"/>
                </a:solidFill>
                <a:effectLst/>
                <a:latin typeface="+mn-lt"/>
                <a:ea typeface="+mn-ea"/>
                <a:cs typeface="+mn-cs"/>
              </a:rPr>
              <a:t>Owner</a:t>
            </a:r>
            <a:r>
              <a:rPr lang="nl-NL" sz="1200" b="1" kern="1200" dirty="0" smtClean="0">
                <a:solidFill>
                  <a:schemeClr val="tx1"/>
                </a:solidFill>
                <a:effectLst/>
                <a:latin typeface="+mn-lt"/>
                <a:ea typeface="+mn-ea"/>
                <a:cs typeface="+mn-cs"/>
              </a:rPr>
              <a:t> </a:t>
            </a:r>
            <a:r>
              <a:rPr lang="nl-NL" sz="1200" b="0" kern="1200" dirty="0" smtClean="0">
                <a:solidFill>
                  <a:schemeClr val="tx1"/>
                </a:solidFill>
                <a:effectLst/>
                <a:latin typeface="+mn-lt"/>
                <a:ea typeface="+mn-ea"/>
                <a:cs typeface="+mn-cs"/>
              </a:rPr>
              <a:t>is </a:t>
            </a:r>
            <a:r>
              <a:rPr lang="nl-NL" sz="1200" b="0" kern="1200" dirty="0" err="1" smtClean="0">
                <a:solidFill>
                  <a:schemeClr val="tx1"/>
                </a:solidFill>
                <a:effectLst/>
                <a:latin typeface="+mn-lt"/>
                <a:ea typeface="+mn-ea"/>
                <a:cs typeface="+mn-cs"/>
              </a:rPr>
              <a:t>the</a:t>
            </a:r>
            <a:r>
              <a:rPr lang="nl-NL" sz="1200" b="0" kern="1200" dirty="0" smtClean="0">
                <a:solidFill>
                  <a:schemeClr val="tx1"/>
                </a:solidFill>
                <a:effectLst/>
                <a:latin typeface="+mn-lt"/>
                <a:ea typeface="+mn-ea"/>
                <a:cs typeface="+mn-cs"/>
              </a:rPr>
              <a:t> </a:t>
            </a:r>
            <a:r>
              <a:rPr lang="nl-NL" sz="1200" kern="1200" dirty="0" smtClean="0">
                <a:solidFill>
                  <a:schemeClr val="tx1"/>
                </a:solidFill>
                <a:effectLst/>
                <a:latin typeface="+mn-lt"/>
                <a:ea typeface="+mn-ea"/>
                <a:cs typeface="+mn-cs"/>
              </a:rPr>
              <a:t>sponsor of </a:t>
            </a:r>
            <a:r>
              <a:rPr lang="nl-NL" sz="1200" kern="1200" dirty="0" err="1" smtClean="0">
                <a:solidFill>
                  <a:schemeClr val="tx1"/>
                </a:solidFill>
                <a:effectLst/>
                <a:latin typeface="+mn-lt"/>
                <a:ea typeface="+mn-ea"/>
                <a:cs typeface="+mn-cs"/>
              </a:rPr>
              <a:t>the</a:t>
            </a:r>
            <a:r>
              <a:rPr lang="nl-NL" sz="1200" kern="1200" dirty="0" smtClean="0">
                <a:solidFill>
                  <a:schemeClr val="tx1"/>
                </a:solidFill>
                <a:effectLst/>
                <a:latin typeface="+mn-lt"/>
                <a:ea typeface="+mn-ea"/>
                <a:cs typeface="+mn-cs"/>
              </a:rPr>
              <a:t> Agile Team </a:t>
            </a:r>
            <a:r>
              <a:rPr lang="nl-NL" sz="1200" kern="1200" dirty="0" err="1" smtClean="0">
                <a:solidFill>
                  <a:schemeClr val="tx1"/>
                </a:solidFill>
                <a:effectLst/>
                <a:latin typeface="+mn-lt"/>
                <a:ea typeface="+mn-ea"/>
                <a:cs typeface="+mn-cs"/>
              </a:rPr>
              <a:t>and</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the</a:t>
            </a:r>
            <a:r>
              <a:rPr lang="nl-NL" sz="1200" kern="1200" dirty="0" smtClean="0">
                <a:solidFill>
                  <a:schemeClr val="tx1"/>
                </a:solidFill>
                <a:effectLst/>
                <a:latin typeface="+mn-lt"/>
                <a:ea typeface="+mn-ea"/>
                <a:cs typeface="+mn-cs"/>
              </a:rPr>
              <a:t> most important stakeholder of </a:t>
            </a:r>
            <a:r>
              <a:rPr lang="nl-NL" sz="1200" kern="1200" dirty="0" err="1" smtClean="0">
                <a:solidFill>
                  <a:schemeClr val="tx1"/>
                </a:solidFill>
                <a:effectLst/>
                <a:latin typeface="+mn-lt"/>
                <a:ea typeface="+mn-ea"/>
                <a:cs typeface="+mn-cs"/>
              </a:rPr>
              <a:t>the</a:t>
            </a:r>
            <a:r>
              <a:rPr lang="nl-NL" sz="1200" kern="1200" dirty="0" smtClean="0">
                <a:solidFill>
                  <a:schemeClr val="tx1"/>
                </a:solidFill>
                <a:effectLst/>
                <a:latin typeface="+mn-lt"/>
                <a:ea typeface="+mn-ea"/>
                <a:cs typeface="+mn-cs"/>
              </a:rPr>
              <a:t> Product </a:t>
            </a:r>
            <a:r>
              <a:rPr lang="nl-NL" sz="1200" kern="1200" dirty="0" err="1" smtClean="0">
                <a:solidFill>
                  <a:schemeClr val="tx1"/>
                </a:solidFill>
                <a:effectLst/>
                <a:latin typeface="+mn-lt"/>
                <a:ea typeface="+mn-ea"/>
                <a:cs typeface="+mn-cs"/>
              </a:rPr>
              <a:t>Owner</a:t>
            </a:r>
            <a:r>
              <a:rPr lang="nl-NL" sz="1200" kern="1200" dirty="0" smtClean="0">
                <a:solidFill>
                  <a:schemeClr val="tx1"/>
                </a:solidFill>
                <a:effectLst/>
                <a:latin typeface="+mn-lt"/>
                <a:ea typeface="+mn-ea"/>
                <a:cs typeface="+mn-cs"/>
              </a:rPr>
              <a:t>. The business </a:t>
            </a:r>
            <a:r>
              <a:rPr lang="nl-NL" sz="1200" kern="1200" dirty="0" err="1" smtClean="0">
                <a:solidFill>
                  <a:schemeClr val="tx1"/>
                </a:solidFill>
                <a:effectLst/>
                <a:latin typeface="+mn-lt"/>
                <a:ea typeface="+mn-ea"/>
                <a:cs typeface="+mn-cs"/>
              </a:rPr>
              <a:t>owner</a:t>
            </a:r>
            <a:r>
              <a:rPr lang="nl-NL" sz="1200" kern="1200" dirty="0" smtClean="0">
                <a:solidFill>
                  <a:schemeClr val="tx1"/>
                </a:solidFill>
                <a:effectLst/>
                <a:latin typeface="+mn-lt"/>
                <a:ea typeface="+mn-ea"/>
                <a:cs typeface="+mn-cs"/>
              </a:rPr>
              <a:t>:</a:t>
            </a:r>
          </a:p>
          <a:p>
            <a:pPr marL="171450" lvl="0" indent="-171450">
              <a:buFont typeface="Calibri" panose="020F0502020204030204" pitchFamily="34" charset="0"/>
              <a:buChar char="─"/>
            </a:pPr>
            <a:r>
              <a:rPr lang="nl-NL" sz="1200" kern="1200" dirty="0" err="1" smtClean="0">
                <a:solidFill>
                  <a:schemeClr val="tx1"/>
                </a:solidFill>
                <a:effectLst/>
                <a:latin typeface="+mn-lt"/>
                <a:ea typeface="+mn-ea"/>
                <a:cs typeface="+mn-cs"/>
              </a:rPr>
              <a:t>Represents</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the</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customers</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interests</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from</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process</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and</a:t>
            </a:r>
            <a:r>
              <a:rPr lang="nl-NL" sz="1200" kern="1200" baseline="0" dirty="0" smtClean="0">
                <a:solidFill>
                  <a:schemeClr val="tx1"/>
                </a:solidFill>
                <a:effectLst/>
                <a:latin typeface="+mn-lt"/>
                <a:ea typeface="+mn-ea"/>
                <a:cs typeface="+mn-cs"/>
              </a:rPr>
              <a:t> </a:t>
            </a:r>
            <a:r>
              <a:rPr lang="nl-NL" sz="1200" kern="1200" dirty="0" smtClean="0">
                <a:solidFill>
                  <a:schemeClr val="tx1"/>
                </a:solidFill>
                <a:effectLst/>
                <a:latin typeface="+mn-lt"/>
                <a:ea typeface="+mn-ea"/>
                <a:cs typeface="+mn-cs"/>
              </a:rPr>
              <a:t>(business) </a:t>
            </a:r>
            <a:r>
              <a:rPr lang="nl-NL" sz="1200" kern="1200" dirty="0" err="1" smtClean="0">
                <a:solidFill>
                  <a:schemeClr val="tx1"/>
                </a:solidFill>
                <a:effectLst/>
                <a:latin typeface="+mn-lt"/>
                <a:ea typeface="+mn-ea"/>
                <a:cs typeface="+mn-cs"/>
              </a:rPr>
              <a:t>products</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perspective</a:t>
            </a:r>
            <a:r>
              <a:rPr lang="nl-NL" sz="1200" kern="1200" dirty="0" smtClean="0">
                <a:solidFill>
                  <a:schemeClr val="tx1"/>
                </a:solidFill>
                <a:effectLst/>
                <a:latin typeface="+mn-lt"/>
                <a:ea typeface="+mn-ea"/>
                <a:cs typeface="+mn-cs"/>
              </a:rPr>
              <a:t> (stakeholder management) </a:t>
            </a:r>
          </a:p>
          <a:p>
            <a:pPr marL="171450" lvl="0" indent="-171450">
              <a:buFont typeface="Calibri" panose="020F0502020204030204" pitchFamily="34" charset="0"/>
              <a:buChar char="─"/>
            </a:pPr>
            <a:r>
              <a:rPr lang="nl-NL" sz="1200" kern="1200" dirty="0" err="1" smtClean="0">
                <a:solidFill>
                  <a:schemeClr val="tx1"/>
                </a:solidFill>
                <a:effectLst/>
                <a:latin typeface="+mn-lt"/>
                <a:ea typeface="+mn-ea"/>
                <a:cs typeface="+mn-cs"/>
              </a:rPr>
              <a:t>Creates</a:t>
            </a:r>
            <a:r>
              <a:rPr lang="nl-NL" sz="1200" kern="1200" dirty="0" smtClean="0">
                <a:solidFill>
                  <a:schemeClr val="tx1"/>
                </a:solidFill>
                <a:effectLst/>
                <a:latin typeface="+mn-lt"/>
                <a:ea typeface="+mn-ea"/>
                <a:cs typeface="+mn-cs"/>
              </a:rPr>
              <a:t> a </a:t>
            </a:r>
            <a:r>
              <a:rPr lang="nl-NL" sz="1200" kern="1200" dirty="0" err="1" smtClean="0">
                <a:solidFill>
                  <a:schemeClr val="tx1"/>
                </a:solidFill>
                <a:effectLst/>
                <a:latin typeface="+mn-lt"/>
                <a:ea typeface="+mn-ea"/>
                <a:cs typeface="+mn-cs"/>
              </a:rPr>
              <a:t>vision</a:t>
            </a:r>
            <a:r>
              <a:rPr lang="nl-NL" sz="1200" kern="1200" dirty="0" smtClean="0">
                <a:solidFill>
                  <a:schemeClr val="tx1"/>
                </a:solidFill>
                <a:effectLst/>
                <a:latin typeface="+mn-lt"/>
                <a:ea typeface="+mn-ea"/>
                <a:cs typeface="+mn-cs"/>
              </a:rPr>
              <a:t> on </a:t>
            </a:r>
            <a:r>
              <a:rPr lang="nl-NL" sz="1200" kern="1200" dirty="0" err="1" smtClean="0">
                <a:solidFill>
                  <a:schemeClr val="tx1"/>
                </a:solidFill>
                <a:effectLst/>
                <a:latin typeface="+mn-lt"/>
                <a:ea typeface="+mn-ea"/>
                <a:cs typeface="+mn-cs"/>
              </a:rPr>
              <a:t>the</a:t>
            </a:r>
            <a:r>
              <a:rPr lang="nl-NL" sz="1200" kern="1200" dirty="0" smtClean="0">
                <a:solidFill>
                  <a:schemeClr val="tx1"/>
                </a:solidFill>
                <a:effectLst/>
                <a:latin typeface="+mn-lt"/>
                <a:ea typeface="+mn-ea"/>
                <a:cs typeface="+mn-cs"/>
              </a:rPr>
              <a:t>  business </a:t>
            </a:r>
            <a:r>
              <a:rPr lang="nl-NL" sz="1200" kern="1200" dirty="0" err="1" smtClean="0">
                <a:solidFill>
                  <a:schemeClr val="tx1"/>
                </a:solidFill>
                <a:effectLst/>
                <a:latin typeface="+mn-lt"/>
                <a:ea typeface="+mn-ea"/>
                <a:cs typeface="+mn-cs"/>
              </a:rPr>
              <a:t>process</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and</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products</a:t>
            </a:r>
            <a:r>
              <a:rPr lang="nl-NL" sz="1200" kern="1200" dirty="0" smtClean="0">
                <a:solidFill>
                  <a:schemeClr val="tx1"/>
                </a:solidFill>
                <a:effectLst/>
                <a:latin typeface="+mn-lt"/>
                <a:ea typeface="+mn-ea"/>
                <a:cs typeface="+mn-cs"/>
              </a:rPr>
              <a:t> </a:t>
            </a:r>
          </a:p>
          <a:p>
            <a:pPr marL="171450" lvl="0" indent="-171450">
              <a:buFont typeface="Calibri" panose="020F0502020204030204" pitchFamily="34" charset="0"/>
              <a:buChar char="─"/>
            </a:pPr>
            <a:r>
              <a:rPr lang="nl-NL" sz="1200" kern="1200" dirty="0" err="1" smtClean="0">
                <a:solidFill>
                  <a:schemeClr val="tx1"/>
                </a:solidFill>
                <a:effectLst/>
                <a:latin typeface="+mn-lt"/>
                <a:ea typeface="+mn-ea"/>
                <a:cs typeface="+mn-cs"/>
              </a:rPr>
              <a:t>Responsible</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to</a:t>
            </a:r>
            <a:r>
              <a:rPr lang="nl-NL" sz="1200" kern="1200" baseline="0" dirty="0" smtClean="0">
                <a:solidFill>
                  <a:schemeClr val="tx1"/>
                </a:solidFill>
                <a:effectLst/>
                <a:latin typeface="+mn-lt"/>
                <a:ea typeface="+mn-ea"/>
                <a:cs typeface="+mn-cs"/>
              </a:rPr>
              <a:t> maximise </a:t>
            </a:r>
            <a:r>
              <a:rPr lang="nl-NL" sz="1200" kern="1200" baseline="0" dirty="0" err="1" smtClean="0">
                <a:solidFill>
                  <a:schemeClr val="tx1"/>
                </a:solidFill>
                <a:effectLst/>
                <a:latin typeface="+mn-lt"/>
                <a:ea typeface="+mn-ea"/>
                <a:cs typeface="+mn-cs"/>
              </a:rPr>
              <a:t>the</a:t>
            </a:r>
            <a:r>
              <a:rPr lang="nl-NL" sz="1200" kern="1200" baseline="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outcome</a:t>
            </a:r>
            <a:r>
              <a:rPr lang="nl-NL" sz="1200" kern="1200" dirty="0" smtClean="0">
                <a:solidFill>
                  <a:schemeClr val="tx1"/>
                </a:solidFill>
                <a:effectLst/>
                <a:latin typeface="+mn-lt"/>
                <a:ea typeface="+mn-ea"/>
                <a:cs typeface="+mn-cs"/>
              </a:rPr>
              <a:t> of </a:t>
            </a:r>
            <a:r>
              <a:rPr lang="nl-NL" sz="1200" kern="1200" dirty="0" err="1" smtClean="0">
                <a:solidFill>
                  <a:schemeClr val="tx1"/>
                </a:solidFill>
                <a:effectLst/>
                <a:latin typeface="+mn-lt"/>
                <a:ea typeface="+mn-ea"/>
                <a:cs typeface="+mn-cs"/>
              </a:rPr>
              <a:t>the</a:t>
            </a:r>
            <a:r>
              <a:rPr lang="nl-NL" sz="1200" kern="1200" dirty="0" smtClean="0">
                <a:solidFill>
                  <a:schemeClr val="tx1"/>
                </a:solidFill>
                <a:effectLst/>
                <a:latin typeface="+mn-lt"/>
                <a:ea typeface="+mn-ea"/>
                <a:cs typeface="+mn-cs"/>
              </a:rPr>
              <a:t> business </a:t>
            </a:r>
            <a:r>
              <a:rPr lang="nl-NL" sz="1200" kern="1200" dirty="0" err="1" smtClean="0">
                <a:solidFill>
                  <a:schemeClr val="tx1"/>
                </a:solidFill>
                <a:effectLst/>
                <a:latin typeface="+mn-lt"/>
                <a:ea typeface="+mn-ea"/>
                <a:cs typeface="+mn-cs"/>
              </a:rPr>
              <a:t>processes</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and</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products</a:t>
            </a:r>
            <a:endParaRPr lang="nl-NL" sz="1200" kern="1200" dirty="0" smtClean="0">
              <a:solidFill>
                <a:schemeClr val="tx1"/>
              </a:solidFill>
              <a:effectLst/>
              <a:latin typeface="+mn-lt"/>
              <a:ea typeface="+mn-ea"/>
              <a:cs typeface="+mn-cs"/>
            </a:endParaRPr>
          </a:p>
          <a:p>
            <a:pPr marL="171450" lvl="0" indent="-171450">
              <a:buFont typeface="Calibri" panose="020F0502020204030204" pitchFamily="34" charset="0"/>
              <a:buChar char="─"/>
            </a:pPr>
            <a:r>
              <a:rPr lang="nl-NL" sz="1200" kern="1200" dirty="0" smtClean="0">
                <a:solidFill>
                  <a:schemeClr val="tx1"/>
                </a:solidFill>
                <a:effectLst/>
                <a:latin typeface="+mn-lt"/>
                <a:ea typeface="+mn-ea"/>
                <a:cs typeface="+mn-cs"/>
              </a:rPr>
              <a:t>Communication of </a:t>
            </a:r>
            <a:r>
              <a:rPr lang="nl-NL" sz="1200" kern="1200" dirty="0" err="1" smtClean="0">
                <a:solidFill>
                  <a:schemeClr val="tx1"/>
                </a:solidFill>
                <a:effectLst/>
                <a:latin typeface="+mn-lt"/>
                <a:ea typeface="+mn-ea"/>
                <a:cs typeface="+mn-cs"/>
              </a:rPr>
              <a:t>the</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vision</a:t>
            </a:r>
            <a:endParaRPr lang="nl-NL" sz="1200" kern="1200" dirty="0" smtClean="0">
              <a:solidFill>
                <a:schemeClr val="tx1"/>
              </a:solidFill>
              <a:effectLst/>
              <a:latin typeface="+mn-lt"/>
              <a:ea typeface="+mn-ea"/>
              <a:cs typeface="+mn-cs"/>
            </a:endParaRPr>
          </a:p>
          <a:p>
            <a:pPr marL="171450" lvl="0" indent="-171450">
              <a:buFont typeface="Calibri" panose="020F0502020204030204" pitchFamily="34" charset="0"/>
              <a:buChar char="─"/>
            </a:pPr>
            <a:r>
              <a:rPr lang="nl-NL" sz="1200" kern="1200" dirty="0" smtClean="0">
                <a:solidFill>
                  <a:schemeClr val="tx1"/>
                </a:solidFill>
                <a:effectLst/>
                <a:latin typeface="+mn-lt"/>
                <a:ea typeface="+mn-ea"/>
                <a:cs typeface="+mn-cs"/>
              </a:rPr>
              <a:t>Manage </a:t>
            </a:r>
            <a:r>
              <a:rPr lang="nl-NL" sz="1200" kern="1200" dirty="0" err="1" smtClean="0">
                <a:solidFill>
                  <a:schemeClr val="tx1"/>
                </a:solidFill>
                <a:effectLst/>
                <a:latin typeface="+mn-lt"/>
                <a:ea typeface="+mn-ea"/>
                <a:cs typeface="+mn-cs"/>
              </a:rPr>
              <a:t>and</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prioritize</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the</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Improvement</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Backlog</a:t>
            </a:r>
            <a:endParaRPr lang="nl-NL" sz="1200" kern="1200" dirty="0" smtClean="0">
              <a:solidFill>
                <a:schemeClr val="tx1"/>
              </a:solidFill>
              <a:effectLst/>
              <a:latin typeface="+mn-lt"/>
              <a:ea typeface="+mn-ea"/>
              <a:cs typeface="+mn-cs"/>
            </a:endParaRPr>
          </a:p>
          <a:p>
            <a:pPr marL="171450" lvl="0" indent="-171450">
              <a:buFont typeface="Calibri" panose="020F0502020204030204" pitchFamily="34" charset="0"/>
              <a:buChar char="─"/>
            </a:pPr>
            <a:r>
              <a:rPr lang="nl-NL" sz="1200" kern="1200" dirty="0" smtClean="0">
                <a:solidFill>
                  <a:schemeClr val="tx1"/>
                </a:solidFill>
                <a:effectLst/>
                <a:latin typeface="+mn-lt"/>
                <a:ea typeface="+mn-ea"/>
                <a:cs typeface="+mn-cs"/>
              </a:rPr>
              <a:t>Manage </a:t>
            </a:r>
            <a:r>
              <a:rPr lang="nl-NL" sz="1200" kern="1200" dirty="0" err="1" smtClean="0">
                <a:solidFill>
                  <a:schemeClr val="tx1"/>
                </a:solidFill>
                <a:effectLst/>
                <a:latin typeface="+mn-lt"/>
                <a:ea typeface="+mn-ea"/>
                <a:cs typeface="+mn-cs"/>
              </a:rPr>
              <a:t>the</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interdependencies</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between</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the</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several</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value</a:t>
            </a:r>
            <a:r>
              <a:rPr lang="nl-NL" sz="1200" kern="1200" baseline="0" dirty="0" smtClean="0">
                <a:solidFill>
                  <a:schemeClr val="tx1"/>
                </a:solidFill>
                <a:effectLst/>
                <a:latin typeface="+mn-lt"/>
                <a:ea typeface="+mn-ea"/>
                <a:cs typeface="+mn-cs"/>
              </a:rPr>
              <a:t> streams</a:t>
            </a:r>
          </a:p>
          <a:p>
            <a:pPr marL="171450" lvl="0" indent="-171450">
              <a:buFont typeface="Calibri" panose="020F0502020204030204" pitchFamily="34" charset="0"/>
              <a:buChar char="─"/>
            </a:pPr>
            <a:endParaRPr lang="nl-NL" sz="1200" b="0" kern="1200" baseline="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Calibri" panose="020F0502020204030204" pitchFamily="34" charset="0"/>
              <a:buNone/>
              <a:tabLst/>
              <a:defRPr/>
            </a:pPr>
            <a:r>
              <a:rPr lang="nl-NL" sz="1200" b="1" kern="1200" baseline="0" dirty="0" smtClean="0">
                <a:solidFill>
                  <a:schemeClr val="tx1"/>
                </a:solidFill>
                <a:effectLst/>
                <a:latin typeface="+mn-lt"/>
                <a:ea typeface="+mn-ea"/>
                <a:cs typeface="+mn-cs"/>
              </a:rPr>
              <a:t>*Value stream:</a:t>
            </a:r>
          </a:p>
          <a:p>
            <a:pPr marL="0" marR="0" lvl="0" indent="0" algn="l" defTabSz="914400" rtl="0" eaLnBrk="1" fontAlgn="auto" latinLnBrk="0" hangingPunct="1">
              <a:lnSpc>
                <a:spcPct val="100000"/>
              </a:lnSpc>
              <a:spcBef>
                <a:spcPts val="0"/>
              </a:spcBef>
              <a:spcAft>
                <a:spcPts val="0"/>
              </a:spcAft>
              <a:buClrTx/>
              <a:buSzTx/>
              <a:buFont typeface="Calibri" panose="020F0502020204030204" pitchFamily="34" charset="0"/>
              <a:buNone/>
              <a:tabLst/>
              <a:defRPr/>
            </a:pPr>
            <a:r>
              <a:rPr lang="en-US" sz="1200" b="0" i="0" u="none" strike="noStrike" baseline="0" dirty="0" smtClean="0"/>
              <a:t>The value stream for a business process is the series of steps that occur to provide the product, service and/or experience the customer desires. Thus steps that do not add value, that represent waste or that a customer does not want and would not pay for are not part of the value stream, meaning they should be removed.</a:t>
            </a:r>
          </a:p>
          <a:p>
            <a:pPr marL="0" marR="0" lvl="0" indent="0" algn="l" defTabSz="914400" rtl="0" eaLnBrk="1" fontAlgn="auto" latinLnBrk="0" hangingPunct="1">
              <a:lnSpc>
                <a:spcPct val="100000"/>
              </a:lnSpc>
              <a:spcBef>
                <a:spcPts val="0"/>
              </a:spcBef>
              <a:spcAft>
                <a:spcPts val="0"/>
              </a:spcAft>
              <a:buClrTx/>
              <a:buSzTx/>
              <a:buFont typeface="Calibri" panose="020F0502020204030204" pitchFamily="34" charset="0"/>
              <a:buNone/>
              <a:tabLst/>
              <a:defRPr/>
            </a:pPr>
            <a:r>
              <a:rPr lang="en-US" sz="1200" b="0" i="0" u="none" strike="noStrike" baseline="0" dirty="0" smtClean="0">
                <a:solidFill>
                  <a:schemeClr val="tx1"/>
                </a:solidFill>
              </a:rPr>
              <a:t>Statistics offices are also faced with “Business Non Value Add”, such as security of data and statistical security. From customers’ point of view this does not add value, but Statistics offices are obliged to ensure data and statistical security according government regulations.</a:t>
            </a:r>
            <a:endParaRPr lang="nl-NL" b="0" dirty="0">
              <a:solidFill>
                <a:schemeClr val="tx1"/>
              </a:solidFill>
            </a:endParaRPr>
          </a:p>
        </p:txBody>
      </p:sp>
      <p:sp>
        <p:nvSpPr>
          <p:cNvPr id="4" name="Tijdelijke aanduiding voor dianummer 3"/>
          <p:cNvSpPr>
            <a:spLocks noGrp="1"/>
          </p:cNvSpPr>
          <p:nvPr>
            <p:ph type="sldNum" sz="quarter" idx="10"/>
          </p:nvPr>
        </p:nvSpPr>
        <p:spPr/>
        <p:txBody>
          <a:bodyPr/>
          <a:lstStyle/>
          <a:p>
            <a:fld id="{643FEE08-4F1D-4773-84E0-0730640F7E20}" type="slidenum">
              <a:rPr lang="nl-NL" smtClean="0"/>
              <a:t>3</a:t>
            </a:fld>
            <a:endParaRPr lang="nl-NL"/>
          </a:p>
        </p:txBody>
      </p:sp>
    </p:spTree>
    <p:extLst>
      <p:ext uri="{BB962C8B-B14F-4D97-AF65-F5344CB8AC3E}">
        <p14:creationId xmlns:p14="http://schemas.microsoft.com/office/powerpoint/2010/main" val="17244937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643FEE08-4F1D-4773-84E0-0730640F7E20}" type="slidenum">
              <a:rPr lang="nl-NL" smtClean="0"/>
              <a:t>4</a:t>
            </a:fld>
            <a:endParaRPr lang="nl-NL"/>
          </a:p>
        </p:txBody>
      </p:sp>
    </p:spTree>
    <p:extLst>
      <p:ext uri="{BB962C8B-B14F-4D97-AF65-F5344CB8AC3E}">
        <p14:creationId xmlns:p14="http://schemas.microsoft.com/office/powerpoint/2010/main" val="29958887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200" b="1" kern="1200" dirty="0" smtClean="0">
                <a:solidFill>
                  <a:schemeClr val="tx1"/>
                </a:solidFill>
                <a:effectLst/>
                <a:latin typeface="+mn-lt"/>
                <a:ea typeface="+mn-ea"/>
                <a:cs typeface="+mn-cs"/>
              </a:rPr>
              <a:t>The Lean </a:t>
            </a:r>
            <a:r>
              <a:rPr lang="nl-NL" sz="1200" b="1" kern="1200" dirty="0" err="1" smtClean="0">
                <a:solidFill>
                  <a:schemeClr val="tx1"/>
                </a:solidFill>
                <a:effectLst/>
                <a:latin typeface="+mn-lt"/>
                <a:ea typeface="+mn-ea"/>
                <a:cs typeface="+mn-cs"/>
              </a:rPr>
              <a:t>transition</a:t>
            </a:r>
            <a:r>
              <a:rPr lang="nl-NL" sz="1200" b="1" kern="1200" dirty="0" smtClean="0">
                <a:solidFill>
                  <a:schemeClr val="tx1"/>
                </a:solidFill>
                <a:effectLst/>
                <a:latin typeface="+mn-lt"/>
                <a:ea typeface="+mn-ea"/>
                <a:cs typeface="+mn-cs"/>
              </a:rPr>
              <a:t> (1)</a:t>
            </a:r>
          </a:p>
          <a:p>
            <a:endParaRPr lang="nl-NL" sz="1200" kern="1200" dirty="0" smtClean="0">
              <a:solidFill>
                <a:schemeClr val="tx1"/>
              </a:solidFill>
              <a:effectLst/>
              <a:latin typeface="+mn-lt"/>
              <a:ea typeface="+mn-ea"/>
              <a:cs typeface="+mn-cs"/>
            </a:endParaRPr>
          </a:p>
          <a:p>
            <a:r>
              <a:rPr lang="nl-NL" sz="1200" kern="1200" dirty="0" smtClean="0">
                <a:solidFill>
                  <a:schemeClr val="tx1"/>
                </a:solidFill>
                <a:effectLst/>
                <a:latin typeface="+mn-lt"/>
                <a:ea typeface="+mn-ea"/>
                <a:cs typeface="+mn-cs"/>
              </a:rPr>
              <a:t>The Lean </a:t>
            </a:r>
            <a:r>
              <a:rPr lang="nl-NL" sz="1200" kern="1200" dirty="0" err="1" smtClean="0">
                <a:solidFill>
                  <a:schemeClr val="tx1"/>
                </a:solidFill>
                <a:effectLst/>
                <a:latin typeface="+mn-lt"/>
                <a:ea typeface="+mn-ea"/>
                <a:cs typeface="+mn-cs"/>
              </a:rPr>
              <a:t>transition</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started</a:t>
            </a:r>
            <a:r>
              <a:rPr lang="nl-NL" sz="1200" kern="1200" dirty="0" smtClean="0">
                <a:solidFill>
                  <a:schemeClr val="tx1"/>
                </a:solidFill>
                <a:effectLst/>
                <a:latin typeface="+mn-lt"/>
                <a:ea typeface="+mn-ea"/>
                <a:cs typeface="+mn-cs"/>
              </a:rPr>
              <a:t> in 2014 </a:t>
            </a:r>
            <a:r>
              <a:rPr lang="nl-NL" sz="1200" kern="1200" dirty="0" err="1" smtClean="0">
                <a:solidFill>
                  <a:schemeClr val="tx1"/>
                </a:solidFill>
                <a:effectLst/>
                <a:latin typeface="+mn-lt"/>
                <a:ea typeface="+mn-ea"/>
                <a:cs typeface="+mn-cs"/>
              </a:rPr>
              <a:t>with</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the</a:t>
            </a:r>
            <a:r>
              <a:rPr lang="nl-NL" sz="1200" kern="1200" dirty="0" smtClean="0">
                <a:solidFill>
                  <a:schemeClr val="tx1"/>
                </a:solidFill>
                <a:effectLst/>
                <a:latin typeface="+mn-lt"/>
                <a:ea typeface="+mn-ea"/>
                <a:cs typeface="+mn-cs"/>
              </a:rPr>
              <a:t> training of </a:t>
            </a:r>
            <a:r>
              <a:rPr lang="nl-NL" sz="1200" kern="1200" dirty="0" err="1" smtClean="0">
                <a:solidFill>
                  <a:schemeClr val="tx1"/>
                </a:solidFill>
                <a:effectLst/>
                <a:latin typeface="+mn-lt"/>
                <a:ea typeface="+mn-ea"/>
                <a:cs typeface="+mn-cs"/>
              </a:rPr>
              <a:t>belts</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and</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the</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implementation</a:t>
            </a:r>
            <a:r>
              <a:rPr lang="nl-NL" sz="1200" kern="1200" dirty="0" smtClean="0">
                <a:solidFill>
                  <a:schemeClr val="tx1"/>
                </a:solidFill>
                <a:effectLst/>
                <a:latin typeface="+mn-lt"/>
                <a:ea typeface="+mn-ea"/>
                <a:cs typeface="+mn-cs"/>
              </a:rPr>
              <a:t> of </a:t>
            </a:r>
            <a:r>
              <a:rPr lang="nl-NL" sz="1200" kern="1200" dirty="0" err="1" smtClean="0">
                <a:solidFill>
                  <a:schemeClr val="tx1"/>
                </a:solidFill>
                <a:effectLst/>
                <a:latin typeface="+mn-lt"/>
                <a:ea typeface="+mn-ea"/>
                <a:cs typeface="+mn-cs"/>
              </a:rPr>
              <a:t>improvement</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projects</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focused</a:t>
            </a:r>
            <a:r>
              <a:rPr lang="nl-NL" sz="1200" kern="1200" dirty="0" smtClean="0">
                <a:solidFill>
                  <a:schemeClr val="tx1"/>
                </a:solidFill>
                <a:effectLst/>
                <a:latin typeface="+mn-lt"/>
                <a:ea typeface="+mn-ea"/>
                <a:cs typeface="+mn-cs"/>
              </a:rPr>
              <a:t> on </a:t>
            </a:r>
            <a:r>
              <a:rPr lang="nl-NL" sz="1200" kern="1200" dirty="0" err="1" smtClean="0">
                <a:solidFill>
                  <a:schemeClr val="tx1"/>
                </a:solidFill>
                <a:effectLst/>
                <a:latin typeface="+mn-lt"/>
                <a:ea typeface="+mn-ea"/>
                <a:cs typeface="+mn-cs"/>
              </a:rPr>
              <a:t>effficiency</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quality</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and</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timeliness</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Subsequently</a:t>
            </a:r>
            <a:r>
              <a:rPr lang="nl-NL" sz="1200" kern="1200" baseline="0" dirty="0" smtClean="0">
                <a:solidFill>
                  <a:schemeClr val="tx1"/>
                </a:solidFill>
                <a:effectLst/>
                <a:latin typeface="+mn-lt"/>
                <a:ea typeface="+mn-ea"/>
                <a:cs typeface="+mn-cs"/>
              </a:rPr>
              <a:t> Lean </a:t>
            </a:r>
            <a:r>
              <a:rPr lang="nl-NL" sz="1200" kern="1200" baseline="0" dirty="0" err="1" smtClean="0">
                <a:solidFill>
                  <a:schemeClr val="tx1"/>
                </a:solidFill>
                <a:effectLst/>
                <a:latin typeface="+mn-lt"/>
                <a:ea typeface="+mn-ea"/>
                <a:cs typeface="+mn-cs"/>
              </a:rPr>
              <a:t>Operational</a:t>
            </a:r>
            <a:r>
              <a:rPr lang="nl-NL" sz="1200" kern="1200" baseline="0" dirty="0" smtClean="0">
                <a:solidFill>
                  <a:schemeClr val="tx1"/>
                </a:solidFill>
                <a:effectLst/>
                <a:latin typeface="+mn-lt"/>
                <a:ea typeface="+mn-ea"/>
                <a:cs typeface="+mn-cs"/>
              </a:rPr>
              <a:t> Management has been </a:t>
            </a:r>
            <a:r>
              <a:rPr lang="nl-NL" sz="1200" kern="1200" baseline="0" dirty="0" err="1" smtClean="0">
                <a:solidFill>
                  <a:schemeClr val="tx1"/>
                </a:solidFill>
                <a:effectLst/>
                <a:latin typeface="+mn-lt"/>
                <a:ea typeface="+mn-ea"/>
                <a:cs typeface="+mn-cs"/>
              </a:rPr>
              <a:t>implemented</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all</a:t>
            </a:r>
            <a:r>
              <a:rPr lang="nl-NL" sz="1200" kern="1200" baseline="0" dirty="0" smtClean="0">
                <a:solidFill>
                  <a:schemeClr val="tx1"/>
                </a:solidFill>
                <a:effectLst/>
                <a:latin typeface="+mn-lt"/>
                <a:ea typeface="+mn-ea"/>
                <a:cs typeface="+mn-cs"/>
              </a:rPr>
              <a:t> over </a:t>
            </a:r>
            <a:r>
              <a:rPr lang="nl-NL" sz="1200" kern="1200" baseline="0" dirty="0" err="1" smtClean="0">
                <a:solidFill>
                  <a:schemeClr val="tx1"/>
                </a:solidFill>
                <a:effectLst/>
                <a:latin typeface="+mn-lt"/>
                <a:ea typeface="+mn-ea"/>
                <a:cs typeface="+mn-cs"/>
              </a:rPr>
              <a:t>Statistics</a:t>
            </a:r>
            <a:r>
              <a:rPr lang="nl-NL" sz="1200" kern="1200" baseline="0" dirty="0" smtClean="0">
                <a:solidFill>
                  <a:schemeClr val="tx1"/>
                </a:solidFill>
                <a:effectLst/>
                <a:latin typeface="+mn-lt"/>
                <a:ea typeface="+mn-ea"/>
                <a:cs typeface="+mn-cs"/>
              </a:rPr>
              <a:t> Netherlands as </a:t>
            </a:r>
            <a:r>
              <a:rPr lang="nl-NL" sz="1200" kern="1200" baseline="0" dirty="0" err="1" smtClean="0">
                <a:solidFill>
                  <a:schemeClr val="tx1"/>
                </a:solidFill>
                <a:effectLst/>
                <a:latin typeface="+mn-lt"/>
                <a:ea typeface="+mn-ea"/>
                <a:cs typeface="+mn-cs"/>
              </a:rPr>
              <a:t>from</a:t>
            </a:r>
            <a:r>
              <a:rPr lang="nl-NL" sz="1200" kern="1200" baseline="0" dirty="0" smtClean="0">
                <a:solidFill>
                  <a:schemeClr val="tx1"/>
                </a:solidFill>
                <a:effectLst/>
                <a:latin typeface="+mn-lt"/>
                <a:ea typeface="+mn-ea"/>
                <a:cs typeface="+mn-cs"/>
              </a:rPr>
              <a:t> </a:t>
            </a:r>
            <a:r>
              <a:rPr lang="nl-NL" sz="1200" kern="1200" dirty="0" smtClean="0">
                <a:solidFill>
                  <a:schemeClr val="tx1"/>
                </a:solidFill>
                <a:effectLst/>
                <a:latin typeface="+mn-lt"/>
                <a:ea typeface="+mn-ea"/>
                <a:cs typeface="+mn-cs"/>
              </a:rPr>
              <a:t>2016; a team-</a:t>
            </a:r>
            <a:r>
              <a:rPr lang="nl-NL" sz="1200" kern="1200" dirty="0" err="1" smtClean="0">
                <a:solidFill>
                  <a:schemeClr val="tx1"/>
                </a:solidFill>
                <a:effectLst/>
                <a:latin typeface="+mn-lt"/>
                <a:ea typeface="+mn-ea"/>
                <a:cs typeface="+mn-cs"/>
              </a:rPr>
              <a:t>oriented</a:t>
            </a:r>
            <a:r>
              <a:rPr lang="nl-NL" sz="1200" kern="1200" dirty="0" smtClean="0">
                <a:solidFill>
                  <a:schemeClr val="tx1"/>
                </a:solidFill>
                <a:effectLst/>
                <a:latin typeface="+mn-lt"/>
                <a:ea typeface="+mn-ea"/>
                <a:cs typeface="+mn-cs"/>
              </a:rPr>
              <a:t> way of </a:t>
            </a:r>
            <a:r>
              <a:rPr lang="nl-NL" sz="1200" kern="1200" dirty="0" err="1" smtClean="0">
                <a:solidFill>
                  <a:schemeClr val="tx1"/>
                </a:solidFill>
                <a:effectLst/>
                <a:latin typeface="+mn-lt"/>
                <a:ea typeface="+mn-ea"/>
                <a:cs typeface="+mn-cs"/>
              </a:rPr>
              <a:t>working</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that</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connects</a:t>
            </a:r>
            <a:r>
              <a:rPr lang="nl-NL" sz="1200" kern="1200" dirty="0" smtClean="0">
                <a:solidFill>
                  <a:schemeClr val="tx1"/>
                </a:solidFill>
                <a:effectLst/>
                <a:latin typeface="+mn-lt"/>
                <a:ea typeface="+mn-ea"/>
                <a:cs typeface="+mn-cs"/>
              </a:rPr>
              <a:t> performances,</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improvement</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and</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behaviour</a:t>
            </a:r>
            <a:r>
              <a:rPr lang="nl-NL" sz="1200" kern="1200" dirty="0" smtClean="0">
                <a:solidFill>
                  <a:schemeClr val="tx1"/>
                </a:solidFill>
                <a:effectLst/>
                <a:latin typeface="+mn-lt"/>
                <a:ea typeface="+mn-ea"/>
                <a:cs typeface="+mn-cs"/>
              </a:rPr>
              <a:t>.</a:t>
            </a:r>
          </a:p>
          <a:p>
            <a:r>
              <a:rPr lang="nl-NL" sz="1200" kern="1200" dirty="0" smtClean="0">
                <a:solidFill>
                  <a:schemeClr val="tx1"/>
                </a:solidFill>
                <a:effectLst/>
                <a:latin typeface="+mn-lt"/>
                <a:ea typeface="+mn-ea"/>
                <a:cs typeface="+mn-cs"/>
              </a:rPr>
              <a:t> </a:t>
            </a:r>
          </a:p>
          <a:p>
            <a:r>
              <a:rPr lang="nl-NL" sz="1200" kern="1200" dirty="0" err="1" smtClean="0">
                <a:solidFill>
                  <a:schemeClr val="tx1"/>
                </a:solidFill>
                <a:effectLst/>
                <a:latin typeface="+mn-lt"/>
                <a:ea typeface="+mn-ea"/>
                <a:cs typeface="+mn-cs"/>
              </a:rPr>
              <a:t>Now</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it</a:t>
            </a:r>
            <a:r>
              <a:rPr lang="nl-NL" sz="1200" kern="1200" baseline="0" dirty="0" smtClean="0">
                <a:solidFill>
                  <a:schemeClr val="tx1"/>
                </a:solidFill>
                <a:effectLst/>
                <a:latin typeface="+mn-lt"/>
                <a:ea typeface="+mn-ea"/>
                <a:cs typeface="+mn-cs"/>
              </a:rPr>
              <a:t> is important </a:t>
            </a:r>
            <a:r>
              <a:rPr lang="nl-NL" sz="1200" kern="1200" baseline="0" dirty="0" err="1" smtClean="0">
                <a:solidFill>
                  <a:schemeClr val="tx1"/>
                </a:solidFill>
                <a:effectLst/>
                <a:latin typeface="+mn-lt"/>
                <a:ea typeface="+mn-ea"/>
                <a:cs typeface="+mn-cs"/>
              </a:rPr>
              <a:t>to</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develop</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to</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an</a:t>
            </a:r>
            <a:r>
              <a:rPr lang="nl-NL" sz="1200" kern="1200" baseline="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organization</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where</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continuous</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improvement</a:t>
            </a:r>
            <a:r>
              <a:rPr lang="nl-NL" sz="1200" kern="1200" baseline="0" dirty="0" smtClean="0">
                <a:solidFill>
                  <a:schemeClr val="tx1"/>
                </a:solidFill>
                <a:effectLst/>
                <a:latin typeface="+mn-lt"/>
                <a:ea typeface="+mn-ea"/>
                <a:cs typeface="+mn-cs"/>
              </a:rPr>
              <a:t> is </a:t>
            </a:r>
            <a:r>
              <a:rPr lang="nl-NL" sz="1200" kern="1200" dirty="0" smtClean="0">
                <a:solidFill>
                  <a:schemeClr val="tx1"/>
                </a:solidFill>
                <a:effectLst/>
                <a:latin typeface="+mn-lt"/>
                <a:ea typeface="+mn-ea"/>
                <a:cs typeface="+mn-cs"/>
              </a:rPr>
              <a:t>business as </a:t>
            </a:r>
            <a:r>
              <a:rPr lang="nl-NL" sz="1200" kern="1200" dirty="0" err="1" smtClean="0">
                <a:solidFill>
                  <a:schemeClr val="tx1"/>
                </a:solidFill>
                <a:effectLst/>
                <a:latin typeface="+mn-lt"/>
                <a:ea typeface="+mn-ea"/>
                <a:cs typeface="+mn-cs"/>
              </a:rPr>
              <a:t>usual</a:t>
            </a:r>
            <a:r>
              <a:rPr lang="nl-NL" sz="1200" kern="1200" dirty="0" smtClean="0">
                <a:solidFill>
                  <a:schemeClr val="tx1"/>
                </a:solidFill>
                <a:effectLst/>
                <a:latin typeface="+mn-lt"/>
                <a:ea typeface="+mn-ea"/>
                <a:cs typeface="+mn-cs"/>
              </a:rPr>
              <a:t>. Focus on “</a:t>
            </a:r>
            <a:r>
              <a:rPr lang="nl-NL" sz="1200" kern="1200" dirty="0" err="1" smtClean="0">
                <a:solidFill>
                  <a:schemeClr val="tx1"/>
                </a:solidFill>
                <a:effectLst/>
                <a:latin typeface="+mn-lt"/>
                <a:ea typeface="+mn-ea"/>
                <a:cs typeface="+mn-cs"/>
              </a:rPr>
              <a:t>rollout</a:t>
            </a:r>
            <a:r>
              <a:rPr lang="nl-NL" sz="1200" kern="1200" dirty="0" smtClean="0">
                <a:solidFill>
                  <a:schemeClr val="tx1"/>
                </a:solidFill>
                <a:effectLst/>
                <a:latin typeface="+mn-lt"/>
                <a:ea typeface="+mn-ea"/>
                <a:cs typeface="+mn-cs"/>
              </a:rPr>
              <a:t>” is</a:t>
            </a:r>
            <a:r>
              <a:rPr lang="nl-NL" sz="1200" kern="1200" baseline="0" dirty="0" smtClean="0">
                <a:solidFill>
                  <a:schemeClr val="tx1"/>
                </a:solidFill>
                <a:effectLst/>
                <a:latin typeface="+mn-lt"/>
                <a:ea typeface="+mn-ea"/>
                <a:cs typeface="+mn-cs"/>
              </a:rPr>
              <a:t> no </a:t>
            </a:r>
            <a:r>
              <a:rPr lang="nl-NL" sz="1200" kern="1200" baseline="0" dirty="0" err="1" smtClean="0">
                <a:solidFill>
                  <a:schemeClr val="tx1"/>
                </a:solidFill>
                <a:effectLst/>
                <a:latin typeface="+mn-lt"/>
                <a:ea typeface="+mn-ea"/>
                <a:cs typeface="+mn-cs"/>
              </a:rPr>
              <a:t>longer</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sufficient</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enough</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lean</a:t>
            </a:r>
            <a:r>
              <a:rPr lang="nl-NL" sz="1200" kern="1200" dirty="0" smtClean="0">
                <a:solidFill>
                  <a:schemeClr val="tx1"/>
                </a:solidFill>
                <a:effectLst/>
                <a:latin typeface="+mn-lt"/>
                <a:ea typeface="+mn-ea"/>
                <a:cs typeface="+mn-cs"/>
              </a:rPr>
              <a:t> thinking </a:t>
            </a:r>
            <a:r>
              <a:rPr lang="nl-NL" sz="1200" kern="1200" dirty="0" err="1" smtClean="0">
                <a:solidFill>
                  <a:schemeClr val="tx1"/>
                </a:solidFill>
                <a:effectLst/>
                <a:latin typeface="+mn-lt"/>
                <a:ea typeface="+mn-ea"/>
                <a:cs typeface="+mn-cs"/>
              </a:rPr>
              <a:t>and</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working</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how</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to</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recognize</a:t>
            </a:r>
            <a:r>
              <a:rPr lang="nl-NL" sz="1200" kern="1200" baseline="0" dirty="0" smtClean="0">
                <a:solidFill>
                  <a:schemeClr val="tx1"/>
                </a:solidFill>
                <a:effectLst/>
                <a:latin typeface="+mn-lt"/>
                <a:ea typeface="+mn-ea"/>
                <a:cs typeface="+mn-cs"/>
              </a:rPr>
              <a:t> waste</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education</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learn</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from</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each</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other</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leadership</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entrepreneurship</a:t>
            </a:r>
            <a:r>
              <a:rPr lang="nl-NL" sz="1200" kern="1200" dirty="0" smtClean="0">
                <a:solidFill>
                  <a:schemeClr val="tx1"/>
                </a:solidFill>
                <a:effectLst/>
                <a:latin typeface="+mn-lt"/>
                <a:ea typeface="+mn-ea"/>
                <a:cs typeface="+mn-cs"/>
              </a:rPr>
              <a:t>, focus on </a:t>
            </a:r>
            <a:r>
              <a:rPr lang="nl-NL" sz="1200" kern="1200" dirty="0" err="1" smtClean="0">
                <a:solidFill>
                  <a:schemeClr val="tx1"/>
                </a:solidFill>
                <a:effectLst/>
                <a:latin typeface="+mn-lt"/>
                <a:ea typeface="+mn-ea"/>
                <a:cs typeface="+mn-cs"/>
              </a:rPr>
              <a:t>effectiveness</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and</a:t>
            </a:r>
            <a:r>
              <a:rPr lang="nl-NL" sz="1200" kern="1200" dirty="0" smtClean="0">
                <a:solidFill>
                  <a:schemeClr val="tx1"/>
                </a:solidFill>
                <a:effectLst/>
                <a:latin typeface="+mn-lt"/>
                <a:ea typeface="+mn-ea"/>
                <a:cs typeface="+mn-cs"/>
              </a:rPr>
              <a:t> cooperation in </a:t>
            </a:r>
            <a:r>
              <a:rPr lang="nl-NL" sz="1200" kern="1200" dirty="0" err="1" smtClean="0">
                <a:solidFill>
                  <a:schemeClr val="tx1"/>
                </a:solidFill>
                <a:effectLst/>
                <a:latin typeface="+mn-lt"/>
                <a:ea typeface="+mn-ea"/>
                <a:cs typeface="+mn-cs"/>
              </a:rPr>
              <a:t>the</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process</a:t>
            </a:r>
            <a:r>
              <a:rPr lang="nl-NL" sz="1200" kern="1200" dirty="0" smtClean="0">
                <a:solidFill>
                  <a:schemeClr val="tx1"/>
                </a:solidFill>
                <a:effectLst/>
                <a:latin typeface="+mn-lt"/>
                <a:ea typeface="+mn-ea"/>
                <a:cs typeface="+mn-cs"/>
              </a:rPr>
              <a:t> are </a:t>
            </a:r>
            <a:r>
              <a:rPr lang="nl-NL" sz="1200" kern="1200" dirty="0" err="1" smtClean="0">
                <a:solidFill>
                  <a:schemeClr val="tx1"/>
                </a:solidFill>
                <a:effectLst/>
                <a:latin typeface="+mn-lt"/>
                <a:ea typeface="+mn-ea"/>
                <a:cs typeface="+mn-cs"/>
              </a:rPr>
              <a:t>an</a:t>
            </a:r>
            <a:r>
              <a:rPr lang="nl-NL" sz="1200" kern="1200" dirty="0" smtClean="0">
                <a:solidFill>
                  <a:schemeClr val="tx1"/>
                </a:solidFill>
                <a:effectLst/>
                <a:latin typeface="+mn-lt"/>
                <a:ea typeface="+mn-ea"/>
                <a:cs typeface="+mn-cs"/>
              </a:rPr>
              <a:t> important</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breeding</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ground</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to</a:t>
            </a:r>
            <a:r>
              <a:rPr lang="nl-NL" sz="1200" kern="1200" baseline="0" dirty="0" smtClean="0">
                <a:solidFill>
                  <a:schemeClr val="tx1"/>
                </a:solidFill>
                <a:effectLst/>
                <a:latin typeface="+mn-lt"/>
                <a:ea typeface="+mn-ea"/>
                <a:cs typeface="+mn-cs"/>
              </a:rPr>
              <a:t> make </a:t>
            </a:r>
            <a:r>
              <a:rPr lang="nl-NL" sz="1200" kern="1200" baseline="0" dirty="0" err="1" smtClean="0">
                <a:solidFill>
                  <a:schemeClr val="tx1"/>
                </a:solidFill>
                <a:effectLst/>
                <a:latin typeface="+mn-lt"/>
                <a:ea typeface="+mn-ea"/>
                <a:cs typeface="+mn-cs"/>
              </a:rPr>
              <a:t>progress</a:t>
            </a:r>
            <a:r>
              <a:rPr lang="nl-NL" sz="1200" kern="1200" dirty="0" smtClean="0">
                <a:solidFill>
                  <a:schemeClr val="tx1"/>
                </a:solidFill>
                <a:effectLst/>
                <a:latin typeface="+mn-lt"/>
                <a:ea typeface="+mn-ea"/>
                <a:cs typeface="+mn-cs"/>
              </a:rPr>
              <a:t>. In </a:t>
            </a:r>
            <a:r>
              <a:rPr lang="nl-NL" sz="1200" kern="1200" dirty="0" err="1" smtClean="0">
                <a:solidFill>
                  <a:schemeClr val="tx1"/>
                </a:solidFill>
                <a:effectLst/>
                <a:latin typeface="+mn-lt"/>
                <a:ea typeface="+mn-ea"/>
                <a:cs typeface="+mn-cs"/>
              </a:rPr>
              <a:t>this</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regard</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it</a:t>
            </a:r>
            <a:r>
              <a:rPr lang="nl-NL" sz="1200" kern="1200" dirty="0" smtClean="0">
                <a:solidFill>
                  <a:schemeClr val="tx1"/>
                </a:solidFill>
                <a:effectLst/>
                <a:latin typeface="+mn-lt"/>
                <a:ea typeface="+mn-ea"/>
                <a:cs typeface="+mn-cs"/>
              </a:rPr>
              <a:t> is </a:t>
            </a:r>
            <a:r>
              <a:rPr lang="nl-NL" sz="1200" kern="1200" dirty="0" err="1" smtClean="0">
                <a:solidFill>
                  <a:schemeClr val="tx1"/>
                </a:solidFill>
                <a:effectLst/>
                <a:latin typeface="+mn-lt"/>
                <a:ea typeface="+mn-ea"/>
                <a:cs typeface="+mn-cs"/>
              </a:rPr>
              <a:t>essential</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that</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continuous</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improvement</a:t>
            </a:r>
            <a:r>
              <a:rPr lang="nl-NL" sz="1200" kern="1200" baseline="0" dirty="0" smtClean="0">
                <a:solidFill>
                  <a:schemeClr val="tx1"/>
                </a:solidFill>
                <a:effectLst/>
                <a:latin typeface="+mn-lt"/>
                <a:ea typeface="+mn-ea"/>
                <a:cs typeface="+mn-cs"/>
              </a:rPr>
              <a:t> supports a more </a:t>
            </a:r>
            <a:r>
              <a:rPr lang="nl-NL" sz="1200" kern="1200" baseline="0" dirty="0" err="1" smtClean="0">
                <a:solidFill>
                  <a:schemeClr val="tx1"/>
                </a:solidFill>
                <a:effectLst/>
                <a:latin typeface="+mn-lt"/>
                <a:ea typeface="+mn-ea"/>
                <a:cs typeface="+mn-cs"/>
              </a:rPr>
              <a:t>pleasant</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and</a:t>
            </a:r>
            <a:r>
              <a:rPr lang="nl-NL" sz="1200" kern="1200" baseline="0" dirty="0" smtClean="0">
                <a:solidFill>
                  <a:schemeClr val="tx1"/>
                </a:solidFill>
                <a:effectLst/>
                <a:latin typeface="+mn-lt"/>
                <a:ea typeface="+mn-ea"/>
                <a:cs typeface="+mn-cs"/>
              </a:rPr>
              <a:t> smart way of </a:t>
            </a:r>
            <a:r>
              <a:rPr lang="nl-NL" sz="1200" kern="1200" baseline="0" dirty="0" err="1" smtClean="0">
                <a:solidFill>
                  <a:schemeClr val="tx1"/>
                </a:solidFill>
                <a:effectLst/>
                <a:latin typeface="+mn-lt"/>
                <a:ea typeface="+mn-ea"/>
                <a:cs typeface="+mn-cs"/>
              </a:rPr>
              <a:t>working</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and</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gives</a:t>
            </a:r>
            <a:r>
              <a:rPr lang="nl-NL" sz="1200" kern="1200" baseline="0" dirty="0" smtClean="0">
                <a:solidFill>
                  <a:schemeClr val="tx1"/>
                </a:solidFill>
                <a:effectLst/>
                <a:latin typeface="+mn-lt"/>
                <a:ea typeface="+mn-ea"/>
                <a:cs typeface="+mn-cs"/>
              </a:rPr>
              <a:t> a </a:t>
            </a:r>
            <a:r>
              <a:rPr lang="nl-NL" sz="1200" kern="1200" baseline="0" dirty="0" err="1" smtClean="0">
                <a:solidFill>
                  <a:schemeClr val="tx1"/>
                </a:solidFill>
                <a:effectLst/>
                <a:latin typeface="+mn-lt"/>
                <a:ea typeface="+mn-ea"/>
                <a:cs typeface="+mn-cs"/>
              </a:rPr>
              <a:t>positive</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and</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stimulating</a:t>
            </a:r>
            <a:r>
              <a:rPr lang="nl-NL" sz="1200" kern="1200" baseline="0" dirty="0" smtClean="0">
                <a:solidFill>
                  <a:schemeClr val="tx1"/>
                </a:solidFill>
                <a:effectLst/>
                <a:latin typeface="+mn-lt"/>
                <a:ea typeface="+mn-ea"/>
                <a:cs typeface="+mn-cs"/>
              </a:rPr>
              <a:t> boost </a:t>
            </a:r>
            <a:r>
              <a:rPr lang="nl-NL" sz="1200" kern="1200" baseline="0" dirty="0" err="1" smtClean="0">
                <a:solidFill>
                  <a:schemeClr val="tx1"/>
                </a:solidFill>
                <a:effectLst/>
                <a:latin typeface="+mn-lt"/>
                <a:ea typeface="+mn-ea"/>
                <a:cs typeface="+mn-cs"/>
              </a:rPr>
              <a:t>to</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the</a:t>
            </a:r>
            <a:r>
              <a:rPr lang="nl-NL" sz="1200" kern="1200" baseline="0" dirty="0" smtClean="0">
                <a:solidFill>
                  <a:schemeClr val="tx1"/>
                </a:solidFill>
                <a:effectLst/>
                <a:latin typeface="+mn-lt"/>
                <a:ea typeface="+mn-ea"/>
                <a:cs typeface="+mn-cs"/>
              </a:rPr>
              <a:t> teams. </a:t>
            </a:r>
            <a:r>
              <a:rPr lang="nl-NL" sz="1200" kern="1200" baseline="0" dirty="0" err="1" smtClean="0">
                <a:solidFill>
                  <a:schemeClr val="tx1"/>
                </a:solidFill>
                <a:effectLst/>
                <a:latin typeface="+mn-lt"/>
                <a:ea typeface="+mn-ea"/>
                <a:cs typeface="+mn-cs"/>
              </a:rPr>
              <a:t>So</a:t>
            </a:r>
            <a:r>
              <a:rPr lang="nl-NL" sz="1200" kern="1200" baseline="0" dirty="0" smtClean="0">
                <a:solidFill>
                  <a:schemeClr val="tx1"/>
                </a:solidFill>
                <a:effectLst/>
                <a:latin typeface="+mn-lt"/>
                <a:ea typeface="+mn-ea"/>
                <a:cs typeface="+mn-cs"/>
              </a:rPr>
              <a:t> in </a:t>
            </a:r>
            <a:r>
              <a:rPr lang="nl-NL" sz="1200" kern="1200" baseline="0" dirty="0" err="1" smtClean="0">
                <a:solidFill>
                  <a:schemeClr val="tx1"/>
                </a:solidFill>
                <a:effectLst/>
                <a:latin typeface="+mn-lt"/>
                <a:ea typeface="+mn-ea"/>
                <a:cs typeface="+mn-cs"/>
              </a:rPr>
              <a:t>the</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future</a:t>
            </a:r>
            <a:r>
              <a:rPr lang="nl-NL" sz="1200" kern="1200" baseline="0" dirty="0" smtClean="0">
                <a:solidFill>
                  <a:schemeClr val="tx1"/>
                </a:solidFill>
                <a:effectLst/>
                <a:latin typeface="+mn-lt"/>
                <a:ea typeface="+mn-ea"/>
                <a:cs typeface="+mn-cs"/>
              </a:rPr>
              <a:t> we </a:t>
            </a:r>
            <a:r>
              <a:rPr lang="nl-NL" sz="1200" kern="1200" baseline="0" dirty="0" err="1" smtClean="0">
                <a:solidFill>
                  <a:schemeClr val="tx1"/>
                </a:solidFill>
                <a:effectLst/>
                <a:latin typeface="+mn-lt"/>
                <a:ea typeface="+mn-ea"/>
                <a:cs typeface="+mn-cs"/>
              </a:rPr>
              <a:t>will</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transform</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from</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rollout</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to</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rollin</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where</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the</a:t>
            </a:r>
            <a:r>
              <a:rPr lang="nl-NL" sz="1200" kern="1200" baseline="0" dirty="0" smtClean="0">
                <a:solidFill>
                  <a:schemeClr val="tx1"/>
                </a:solidFill>
                <a:effectLst/>
                <a:latin typeface="+mn-lt"/>
                <a:ea typeface="+mn-ea"/>
                <a:cs typeface="+mn-cs"/>
              </a:rPr>
              <a:t> Lean </a:t>
            </a:r>
            <a:r>
              <a:rPr lang="nl-NL" sz="1200" kern="1200" baseline="0" dirty="0" err="1" smtClean="0">
                <a:solidFill>
                  <a:schemeClr val="tx1"/>
                </a:solidFill>
                <a:effectLst/>
                <a:latin typeface="+mn-lt"/>
                <a:ea typeface="+mn-ea"/>
                <a:cs typeface="+mn-cs"/>
              </a:rPr>
              <a:t>transformation</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will</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be</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experienced</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and</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felt</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by</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the</a:t>
            </a:r>
            <a:r>
              <a:rPr lang="nl-NL" sz="1200" kern="1200" baseline="0" dirty="0" smtClean="0">
                <a:solidFill>
                  <a:schemeClr val="tx1"/>
                </a:solidFill>
                <a:effectLst/>
                <a:latin typeface="+mn-lt"/>
                <a:ea typeface="+mn-ea"/>
                <a:cs typeface="+mn-cs"/>
              </a:rPr>
              <a:t> teams </a:t>
            </a:r>
            <a:r>
              <a:rPr lang="nl-NL" sz="1200" kern="1200" baseline="0" dirty="0" err="1" smtClean="0">
                <a:solidFill>
                  <a:schemeClr val="tx1"/>
                </a:solidFill>
                <a:effectLst/>
                <a:latin typeface="+mn-lt"/>
                <a:ea typeface="+mn-ea"/>
                <a:cs typeface="+mn-cs"/>
              </a:rPr>
              <a:t>themselves</a:t>
            </a:r>
            <a:r>
              <a:rPr lang="nl-NL" sz="1200" kern="1200" baseline="0" dirty="0" smtClean="0">
                <a:solidFill>
                  <a:schemeClr val="tx1"/>
                </a:solidFill>
                <a:effectLst/>
                <a:latin typeface="+mn-lt"/>
                <a:ea typeface="+mn-ea"/>
                <a:cs typeface="+mn-cs"/>
              </a:rPr>
              <a:t>.</a:t>
            </a:r>
          </a:p>
        </p:txBody>
      </p:sp>
      <p:sp>
        <p:nvSpPr>
          <p:cNvPr id="4" name="Tijdelijke aanduiding voor dianummer 3"/>
          <p:cNvSpPr>
            <a:spLocks noGrp="1"/>
          </p:cNvSpPr>
          <p:nvPr>
            <p:ph type="sldNum" sz="quarter" idx="10"/>
          </p:nvPr>
        </p:nvSpPr>
        <p:spPr/>
        <p:txBody>
          <a:bodyPr/>
          <a:lstStyle/>
          <a:p>
            <a:fld id="{643FEE08-4F1D-4773-84E0-0730640F7E20}" type="slidenum">
              <a:rPr lang="nl-NL" smtClean="0"/>
              <a:t>5</a:t>
            </a:fld>
            <a:endParaRPr lang="nl-NL"/>
          </a:p>
        </p:txBody>
      </p:sp>
    </p:spTree>
    <p:extLst>
      <p:ext uri="{BB962C8B-B14F-4D97-AF65-F5344CB8AC3E}">
        <p14:creationId xmlns:p14="http://schemas.microsoft.com/office/powerpoint/2010/main" val="16036781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b="1" kern="1200" dirty="0" smtClean="0">
                <a:solidFill>
                  <a:schemeClr val="tx1"/>
                </a:solidFill>
                <a:effectLst/>
                <a:latin typeface="+mn-lt"/>
                <a:ea typeface="+mn-ea"/>
                <a:cs typeface="+mn-cs"/>
              </a:rPr>
              <a:t>The Lean </a:t>
            </a:r>
            <a:r>
              <a:rPr lang="nl-NL" sz="1200" b="1" kern="1200" dirty="0" err="1" smtClean="0">
                <a:solidFill>
                  <a:schemeClr val="tx1"/>
                </a:solidFill>
                <a:effectLst/>
                <a:latin typeface="+mn-lt"/>
                <a:ea typeface="+mn-ea"/>
                <a:cs typeface="+mn-cs"/>
              </a:rPr>
              <a:t>transition</a:t>
            </a:r>
            <a:r>
              <a:rPr lang="nl-NL" sz="1200" b="1" kern="1200" dirty="0" smtClean="0">
                <a:solidFill>
                  <a:schemeClr val="tx1"/>
                </a:solidFill>
                <a:effectLst/>
                <a:latin typeface="+mn-lt"/>
                <a:ea typeface="+mn-ea"/>
                <a:cs typeface="+mn-cs"/>
              </a:rPr>
              <a:t> (2)</a:t>
            </a:r>
          </a:p>
          <a:p>
            <a:r>
              <a:rPr lang="nl-NL" sz="1200" kern="1200" dirty="0" err="1" smtClean="0">
                <a:solidFill>
                  <a:schemeClr val="tx1"/>
                </a:solidFill>
                <a:effectLst/>
                <a:latin typeface="+mn-lt"/>
                <a:ea typeface="+mn-ea"/>
                <a:cs typeface="+mn-cs"/>
              </a:rPr>
              <a:t>Sofar</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the</a:t>
            </a:r>
            <a:r>
              <a:rPr lang="nl-NL" sz="1200" kern="1200" baseline="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lean</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transition</a:t>
            </a:r>
            <a:r>
              <a:rPr lang="nl-NL" sz="1200" kern="1200" dirty="0" smtClean="0">
                <a:solidFill>
                  <a:schemeClr val="tx1"/>
                </a:solidFill>
                <a:effectLst/>
                <a:latin typeface="+mn-lt"/>
                <a:ea typeface="+mn-ea"/>
                <a:cs typeface="+mn-cs"/>
              </a:rPr>
              <a:t> at </a:t>
            </a:r>
            <a:r>
              <a:rPr lang="nl-NL" sz="1200" kern="1200" dirty="0" err="1" smtClean="0">
                <a:solidFill>
                  <a:schemeClr val="tx1"/>
                </a:solidFill>
                <a:effectLst/>
                <a:latin typeface="+mn-lt"/>
                <a:ea typeface="+mn-ea"/>
                <a:cs typeface="+mn-cs"/>
              </a:rPr>
              <a:t>Statistics</a:t>
            </a:r>
            <a:r>
              <a:rPr lang="nl-NL" sz="1200" kern="1200" dirty="0" smtClean="0">
                <a:solidFill>
                  <a:schemeClr val="tx1"/>
                </a:solidFill>
                <a:effectLst/>
                <a:latin typeface="+mn-lt"/>
                <a:ea typeface="+mn-ea"/>
                <a:cs typeface="+mn-cs"/>
              </a:rPr>
              <a:t> Netherlands has had a top down </a:t>
            </a:r>
            <a:r>
              <a:rPr lang="nl-NL" sz="1200" kern="1200" dirty="0" err="1" smtClean="0">
                <a:solidFill>
                  <a:schemeClr val="tx1"/>
                </a:solidFill>
                <a:effectLst/>
                <a:latin typeface="+mn-lt"/>
                <a:ea typeface="+mn-ea"/>
                <a:cs typeface="+mn-cs"/>
              </a:rPr>
              <a:t>deployment</a:t>
            </a:r>
            <a:r>
              <a:rPr lang="nl-NL" sz="1200" kern="1200" baseline="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with</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quantified</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annual</a:t>
            </a:r>
            <a:r>
              <a:rPr lang="nl-NL" sz="1200" kern="1200" baseline="0" dirty="0" smtClean="0">
                <a:solidFill>
                  <a:schemeClr val="tx1"/>
                </a:solidFill>
                <a:effectLst/>
                <a:latin typeface="+mn-lt"/>
                <a:ea typeface="+mn-ea"/>
                <a:cs typeface="+mn-cs"/>
              </a:rPr>
              <a:t> targets, </a:t>
            </a:r>
            <a:r>
              <a:rPr lang="nl-NL" sz="1200" kern="1200" baseline="0" dirty="0" err="1" smtClean="0">
                <a:solidFill>
                  <a:schemeClr val="tx1"/>
                </a:solidFill>
                <a:effectLst/>
                <a:latin typeface="+mn-lt"/>
                <a:ea typeface="+mn-ea"/>
                <a:cs typeface="+mn-cs"/>
              </a:rPr>
              <a:t>determined</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by</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the</a:t>
            </a:r>
            <a:r>
              <a:rPr lang="nl-NL" sz="1200" kern="1200" baseline="0" dirty="0" smtClean="0">
                <a:solidFill>
                  <a:schemeClr val="tx1"/>
                </a:solidFill>
                <a:effectLst/>
                <a:latin typeface="+mn-lt"/>
                <a:ea typeface="+mn-ea"/>
                <a:cs typeface="+mn-cs"/>
              </a:rPr>
              <a:t> Executive Board </a:t>
            </a:r>
            <a:r>
              <a:rPr lang="nl-NL" sz="1200" kern="1200" baseline="0" dirty="0" err="1" smtClean="0">
                <a:solidFill>
                  <a:schemeClr val="tx1"/>
                </a:solidFill>
                <a:effectLst/>
                <a:latin typeface="+mn-lt"/>
                <a:ea typeface="+mn-ea"/>
                <a:cs typeface="+mn-cs"/>
              </a:rPr>
              <a:t>and</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monitored</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by</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the</a:t>
            </a:r>
            <a:r>
              <a:rPr lang="nl-NL" sz="1200" kern="1200" baseline="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central</a:t>
            </a:r>
            <a:r>
              <a:rPr lang="nl-NL" sz="1200" kern="1200" dirty="0" smtClean="0">
                <a:solidFill>
                  <a:schemeClr val="tx1"/>
                </a:solidFill>
                <a:effectLst/>
                <a:latin typeface="+mn-lt"/>
                <a:ea typeface="+mn-ea"/>
                <a:cs typeface="+mn-cs"/>
              </a:rPr>
              <a:t> black belt team. (Push)</a:t>
            </a:r>
          </a:p>
          <a:p>
            <a:endParaRPr lang="nl-NL" sz="1200" kern="1200" dirty="0" smtClean="0">
              <a:solidFill>
                <a:schemeClr val="tx1"/>
              </a:solidFill>
              <a:effectLst/>
              <a:latin typeface="+mn-lt"/>
              <a:ea typeface="+mn-ea"/>
              <a:cs typeface="+mn-cs"/>
            </a:endParaRPr>
          </a:p>
          <a:p>
            <a:r>
              <a:rPr lang="nl-NL" sz="1200" kern="1200" dirty="0" smtClean="0">
                <a:solidFill>
                  <a:schemeClr val="tx1"/>
                </a:solidFill>
                <a:effectLst/>
                <a:latin typeface="+mn-lt"/>
                <a:ea typeface="+mn-ea"/>
                <a:cs typeface="+mn-cs"/>
              </a:rPr>
              <a:t>Parallel </a:t>
            </a:r>
            <a:r>
              <a:rPr lang="nl-NL" sz="1200" kern="1200" dirty="0" err="1" smtClean="0">
                <a:solidFill>
                  <a:schemeClr val="tx1"/>
                </a:solidFill>
                <a:effectLst/>
                <a:latin typeface="+mn-lt"/>
                <a:ea typeface="+mn-ea"/>
                <a:cs typeface="+mn-cs"/>
              </a:rPr>
              <a:t>to</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that</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there</a:t>
            </a:r>
            <a:r>
              <a:rPr lang="nl-NL" sz="1200" kern="1200" dirty="0" smtClean="0">
                <a:solidFill>
                  <a:schemeClr val="tx1"/>
                </a:solidFill>
                <a:effectLst/>
                <a:latin typeface="+mn-lt"/>
                <a:ea typeface="+mn-ea"/>
                <a:cs typeface="+mn-cs"/>
              </a:rPr>
              <a:t> has </a:t>
            </a:r>
            <a:r>
              <a:rPr lang="nl-NL" sz="1200" kern="1200" dirty="0" err="1" smtClean="0">
                <a:solidFill>
                  <a:schemeClr val="tx1"/>
                </a:solidFill>
                <a:effectLst/>
                <a:latin typeface="+mn-lt"/>
                <a:ea typeface="+mn-ea"/>
                <a:cs typeface="+mn-cs"/>
              </a:rPr>
              <a:t>also</a:t>
            </a:r>
            <a:r>
              <a:rPr lang="nl-NL" sz="1200" kern="1200" dirty="0" smtClean="0">
                <a:solidFill>
                  <a:schemeClr val="tx1"/>
                </a:solidFill>
                <a:effectLst/>
                <a:latin typeface="+mn-lt"/>
                <a:ea typeface="+mn-ea"/>
                <a:cs typeface="+mn-cs"/>
              </a:rPr>
              <a:t> been a </a:t>
            </a:r>
            <a:r>
              <a:rPr lang="nl-NL" sz="1200" kern="1200" dirty="0" err="1" smtClean="0">
                <a:solidFill>
                  <a:schemeClr val="tx1"/>
                </a:solidFill>
                <a:effectLst/>
                <a:latin typeface="+mn-lt"/>
                <a:ea typeface="+mn-ea"/>
                <a:cs typeface="+mn-cs"/>
              </a:rPr>
              <a:t>bottom</a:t>
            </a:r>
            <a:r>
              <a:rPr lang="nl-NL" sz="1200" kern="1200" dirty="0" smtClean="0">
                <a:solidFill>
                  <a:schemeClr val="tx1"/>
                </a:solidFill>
                <a:effectLst/>
                <a:latin typeface="+mn-lt"/>
                <a:ea typeface="+mn-ea"/>
                <a:cs typeface="+mn-cs"/>
              </a:rPr>
              <a:t> up approach, </a:t>
            </a:r>
            <a:r>
              <a:rPr lang="nl-NL" sz="1200" kern="1200" dirty="0" err="1" smtClean="0">
                <a:solidFill>
                  <a:schemeClr val="tx1"/>
                </a:solidFill>
                <a:effectLst/>
                <a:latin typeface="+mn-lt"/>
                <a:ea typeface="+mn-ea"/>
                <a:cs typeface="+mn-cs"/>
              </a:rPr>
              <a:t>where</a:t>
            </a:r>
            <a:r>
              <a:rPr lang="nl-NL" sz="1200" kern="1200" dirty="0" smtClean="0">
                <a:solidFill>
                  <a:schemeClr val="tx1"/>
                </a:solidFill>
                <a:effectLst/>
                <a:latin typeface="+mn-lt"/>
                <a:ea typeface="+mn-ea"/>
                <a:cs typeface="+mn-cs"/>
              </a:rPr>
              <a:t> manager</a:t>
            </a:r>
            <a:r>
              <a:rPr lang="nl-NL" sz="1200" kern="1200" baseline="0" dirty="0" smtClean="0">
                <a:solidFill>
                  <a:schemeClr val="tx1"/>
                </a:solidFill>
                <a:effectLst/>
                <a:latin typeface="+mn-lt"/>
                <a:ea typeface="+mn-ea"/>
                <a:cs typeface="+mn-cs"/>
              </a:rPr>
              <a:t>s </a:t>
            </a:r>
            <a:r>
              <a:rPr lang="nl-NL" sz="1200" kern="1200" baseline="0" dirty="0" err="1" smtClean="0">
                <a:solidFill>
                  <a:schemeClr val="tx1"/>
                </a:solidFill>
                <a:effectLst/>
                <a:latin typeface="+mn-lt"/>
                <a:ea typeface="+mn-ea"/>
                <a:cs typeface="+mn-cs"/>
              </a:rPr>
              <a:t>and</a:t>
            </a:r>
            <a:r>
              <a:rPr lang="nl-NL" sz="1200" kern="1200" baseline="0" dirty="0" smtClean="0">
                <a:solidFill>
                  <a:schemeClr val="tx1"/>
                </a:solidFill>
                <a:effectLst/>
                <a:latin typeface="+mn-lt"/>
                <a:ea typeface="+mn-ea"/>
                <a:cs typeface="+mn-cs"/>
              </a:rPr>
              <a:t> teams, </a:t>
            </a:r>
            <a:r>
              <a:rPr lang="nl-NL" sz="1200" kern="1200" baseline="0" dirty="0" err="1" smtClean="0">
                <a:solidFill>
                  <a:schemeClr val="tx1"/>
                </a:solidFill>
                <a:effectLst/>
                <a:latin typeface="+mn-lt"/>
                <a:ea typeface="+mn-ea"/>
                <a:cs typeface="+mn-cs"/>
              </a:rPr>
              <a:t>that</a:t>
            </a:r>
            <a:r>
              <a:rPr lang="nl-NL" sz="1200" kern="1200" baseline="0" dirty="0" smtClean="0">
                <a:solidFill>
                  <a:schemeClr val="tx1"/>
                </a:solidFill>
                <a:effectLst/>
                <a:latin typeface="+mn-lt"/>
                <a:ea typeface="+mn-ea"/>
                <a:cs typeface="+mn-cs"/>
              </a:rPr>
              <a:t> are </a:t>
            </a:r>
            <a:r>
              <a:rPr lang="nl-NL" sz="1200" kern="1200" baseline="0" dirty="0" err="1" smtClean="0">
                <a:solidFill>
                  <a:schemeClr val="tx1"/>
                </a:solidFill>
                <a:effectLst/>
                <a:latin typeface="+mn-lt"/>
                <a:ea typeface="+mn-ea"/>
                <a:cs typeface="+mn-cs"/>
              </a:rPr>
              <a:t>willing</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to</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implement</a:t>
            </a:r>
            <a:r>
              <a:rPr lang="nl-NL" sz="1200" kern="1200" baseline="0" dirty="0" smtClean="0">
                <a:solidFill>
                  <a:schemeClr val="tx1"/>
                </a:solidFill>
                <a:effectLst/>
                <a:latin typeface="+mn-lt"/>
                <a:ea typeface="+mn-ea"/>
                <a:cs typeface="+mn-cs"/>
              </a:rPr>
              <a:t> Lean </a:t>
            </a:r>
            <a:r>
              <a:rPr lang="nl-NL" sz="1200" kern="1200" baseline="0" dirty="0" err="1" smtClean="0">
                <a:solidFill>
                  <a:schemeClr val="tx1"/>
                </a:solidFill>
                <a:effectLst/>
                <a:latin typeface="+mn-lt"/>
                <a:ea typeface="+mn-ea"/>
                <a:cs typeface="+mn-cs"/>
              </a:rPr>
              <a:t>Operational</a:t>
            </a:r>
            <a:r>
              <a:rPr lang="nl-NL" sz="1200" kern="1200" baseline="0" dirty="0" smtClean="0">
                <a:solidFill>
                  <a:schemeClr val="tx1"/>
                </a:solidFill>
                <a:effectLst/>
                <a:latin typeface="+mn-lt"/>
                <a:ea typeface="+mn-ea"/>
                <a:cs typeface="+mn-cs"/>
              </a:rPr>
              <a:t> Management </a:t>
            </a:r>
            <a:r>
              <a:rPr lang="nl-NL" sz="1200" kern="1200" baseline="0" dirty="0" err="1" smtClean="0">
                <a:solidFill>
                  <a:schemeClr val="tx1"/>
                </a:solidFill>
                <a:effectLst/>
                <a:latin typeface="+mn-lt"/>
                <a:ea typeface="+mn-ea"/>
                <a:cs typeface="+mn-cs"/>
              </a:rPr>
              <a:t>within</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their</a:t>
            </a:r>
            <a:r>
              <a:rPr lang="nl-NL" sz="1200" kern="1200" baseline="0" dirty="0" smtClean="0">
                <a:solidFill>
                  <a:schemeClr val="tx1"/>
                </a:solidFill>
                <a:effectLst/>
                <a:latin typeface="+mn-lt"/>
                <a:ea typeface="+mn-ea"/>
                <a:cs typeface="+mn-cs"/>
              </a:rPr>
              <a:t> teams, </a:t>
            </a:r>
            <a:r>
              <a:rPr lang="nl-NL" sz="1200" kern="1200" baseline="0" dirty="0" err="1" smtClean="0">
                <a:solidFill>
                  <a:schemeClr val="tx1"/>
                </a:solidFill>
                <a:effectLst/>
                <a:latin typeface="+mn-lt"/>
                <a:ea typeface="+mn-ea"/>
                <a:cs typeface="+mn-cs"/>
              </a:rPr>
              <a:t>will</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be</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supported</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by</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belts</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taking</a:t>
            </a:r>
            <a:r>
              <a:rPr lang="nl-NL" sz="1200" kern="1200" baseline="0" dirty="0" smtClean="0">
                <a:solidFill>
                  <a:schemeClr val="tx1"/>
                </a:solidFill>
                <a:effectLst/>
                <a:latin typeface="+mn-lt"/>
                <a:ea typeface="+mn-ea"/>
                <a:cs typeface="+mn-cs"/>
              </a:rPr>
              <a:t> account of </a:t>
            </a:r>
            <a:r>
              <a:rPr lang="nl-NL" sz="1200" kern="1200" baseline="0" dirty="0" err="1" smtClean="0">
                <a:solidFill>
                  <a:schemeClr val="tx1"/>
                </a:solidFill>
                <a:effectLst/>
                <a:latin typeface="+mn-lt"/>
                <a:ea typeface="+mn-ea"/>
                <a:cs typeface="+mn-cs"/>
              </a:rPr>
              <a:t>their</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specific</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needs</a:t>
            </a:r>
            <a:r>
              <a:rPr lang="nl-NL" sz="1200" kern="1200" baseline="0" dirty="0" smtClean="0">
                <a:solidFill>
                  <a:schemeClr val="tx1"/>
                </a:solidFill>
                <a:effectLst/>
                <a:latin typeface="+mn-lt"/>
                <a:ea typeface="+mn-ea"/>
                <a:cs typeface="+mn-cs"/>
              </a:rPr>
              <a:t>. (Pull)</a:t>
            </a:r>
          </a:p>
          <a:p>
            <a:endParaRPr lang="nl-NL" sz="1200" kern="1200" dirty="0" smtClean="0">
              <a:solidFill>
                <a:schemeClr val="tx1"/>
              </a:solidFill>
              <a:effectLst/>
              <a:latin typeface="+mn-lt"/>
              <a:ea typeface="+mn-ea"/>
              <a:cs typeface="+mn-cs"/>
            </a:endParaRPr>
          </a:p>
          <a:p>
            <a:r>
              <a:rPr lang="nl-NL" sz="1200" kern="1200" dirty="0" err="1" smtClean="0">
                <a:solidFill>
                  <a:schemeClr val="tx1"/>
                </a:solidFill>
                <a:effectLst/>
                <a:latin typeface="+mn-lt"/>
                <a:ea typeface="+mn-ea"/>
                <a:cs typeface="+mn-cs"/>
              </a:rPr>
              <a:t>To</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achieve</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the</a:t>
            </a:r>
            <a:r>
              <a:rPr lang="nl-NL" sz="1200" kern="1200" dirty="0" smtClean="0">
                <a:solidFill>
                  <a:schemeClr val="tx1"/>
                </a:solidFill>
                <a:effectLst/>
                <a:latin typeface="+mn-lt"/>
                <a:ea typeface="+mn-ea"/>
                <a:cs typeface="+mn-cs"/>
              </a:rPr>
              <a:t> long term </a:t>
            </a:r>
            <a:r>
              <a:rPr lang="nl-NL" sz="1200" kern="1200" dirty="0" err="1" smtClean="0">
                <a:solidFill>
                  <a:schemeClr val="tx1"/>
                </a:solidFill>
                <a:effectLst/>
                <a:latin typeface="+mn-lt"/>
                <a:ea typeface="+mn-ea"/>
                <a:cs typeface="+mn-cs"/>
              </a:rPr>
              <a:t>objective</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continuous</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improvement</a:t>
            </a:r>
            <a:r>
              <a:rPr lang="nl-NL" sz="1200" kern="1200" dirty="0" smtClean="0">
                <a:solidFill>
                  <a:schemeClr val="tx1"/>
                </a:solidFill>
                <a:effectLst/>
                <a:latin typeface="+mn-lt"/>
                <a:ea typeface="+mn-ea"/>
                <a:cs typeface="+mn-cs"/>
              </a:rPr>
              <a:t> is business as </a:t>
            </a:r>
            <a:r>
              <a:rPr lang="nl-NL" sz="1200" kern="1200" dirty="0" err="1" smtClean="0">
                <a:solidFill>
                  <a:schemeClr val="tx1"/>
                </a:solidFill>
                <a:effectLst/>
                <a:latin typeface="+mn-lt"/>
                <a:ea typeface="+mn-ea"/>
                <a:cs typeface="+mn-cs"/>
              </a:rPr>
              <a:t>usual</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it</a:t>
            </a:r>
            <a:r>
              <a:rPr lang="nl-NL" sz="1200" kern="1200" dirty="0" smtClean="0">
                <a:solidFill>
                  <a:schemeClr val="tx1"/>
                </a:solidFill>
                <a:effectLst/>
                <a:latin typeface="+mn-lt"/>
                <a:ea typeface="+mn-ea"/>
                <a:cs typeface="+mn-cs"/>
              </a:rPr>
              <a:t> has been </a:t>
            </a:r>
            <a:r>
              <a:rPr lang="nl-NL" sz="1200" kern="1200" dirty="0" err="1" smtClean="0">
                <a:solidFill>
                  <a:schemeClr val="tx1"/>
                </a:solidFill>
                <a:effectLst/>
                <a:latin typeface="+mn-lt"/>
                <a:ea typeface="+mn-ea"/>
                <a:cs typeface="+mn-cs"/>
              </a:rPr>
              <a:t>necessary</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to</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transform</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from</a:t>
            </a:r>
            <a:r>
              <a:rPr lang="nl-NL" sz="1200" kern="1200" dirty="0" smtClean="0">
                <a:solidFill>
                  <a:schemeClr val="tx1"/>
                </a:solidFill>
                <a:effectLst/>
                <a:latin typeface="+mn-lt"/>
                <a:ea typeface="+mn-ea"/>
                <a:cs typeface="+mn-cs"/>
              </a:rPr>
              <a:t> a push </a:t>
            </a:r>
            <a:r>
              <a:rPr lang="nl-NL" sz="1200" kern="1200" dirty="0" err="1" smtClean="0">
                <a:solidFill>
                  <a:schemeClr val="tx1"/>
                </a:solidFill>
                <a:effectLst/>
                <a:latin typeface="+mn-lt"/>
                <a:ea typeface="+mn-ea"/>
                <a:cs typeface="+mn-cs"/>
              </a:rPr>
              <a:t>oriented</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deployment</a:t>
            </a:r>
            <a:r>
              <a:rPr lang="nl-NL" sz="1200" kern="1200" dirty="0" smtClean="0">
                <a:solidFill>
                  <a:schemeClr val="tx1"/>
                </a:solidFill>
                <a:effectLst/>
                <a:latin typeface="+mn-lt"/>
                <a:ea typeface="+mn-ea"/>
                <a:cs typeface="+mn-cs"/>
              </a:rPr>
              <a:t> approach </a:t>
            </a:r>
            <a:r>
              <a:rPr lang="nl-NL" sz="1200" kern="1200" dirty="0" err="1" smtClean="0">
                <a:solidFill>
                  <a:schemeClr val="tx1"/>
                </a:solidFill>
                <a:effectLst/>
                <a:latin typeface="+mn-lt"/>
                <a:ea typeface="+mn-ea"/>
                <a:cs typeface="+mn-cs"/>
              </a:rPr>
              <a:t>to</a:t>
            </a:r>
            <a:r>
              <a:rPr lang="nl-NL" sz="1200" kern="1200" dirty="0" smtClean="0">
                <a:solidFill>
                  <a:schemeClr val="tx1"/>
                </a:solidFill>
                <a:effectLst/>
                <a:latin typeface="+mn-lt"/>
                <a:ea typeface="+mn-ea"/>
                <a:cs typeface="+mn-cs"/>
              </a:rPr>
              <a:t> a pull </a:t>
            </a:r>
            <a:r>
              <a:rPr lang="nl-NL" sz="1200" kern="1200" dirty="0" err="1" smtClean="0">
                <a:solidFill>
                  <a:schemeClr val="tx1"/>
                </a:solidFill>
                <a:effectLst/>
                <a:latin typeface="+mn-lt"/>
                <a:ea typeface="+mn-ea"/>
                <a:cs typeface="+mn-cs"/>
              </a:rPr>
              <a:t>oriented</a:t>
            </a:r>
            <a:r>
              <a:rPr lang="nl-NL" sz="1200" kern="1200" dirty="0" smtClean="0">
                <a:solidFill>
                  <a:schemeClr val="tx1"/>
                </a:solidFill>
                <a:effectLst/>
                <a:latin typeface="+mn-lt"/>
                <a:ea typeface="+mn-ea"/>
                <a:cs typeface="+mn-cs"/>
              </a:rPr>
              <a:t> approach. </a:t>
            </a:r>
            <a:r>
              <a:rPr lang="nl-NL" sz="1200" kern="1200" dirty="0" err="1" smtClean="0">
                <a:solidFill>
                  <a:schemeClr val="tx1"/>
                </a:solidFill>
                <a:effectLst/>
                <a:latin typeface="+mn-lt"/>
                <a:ea typeface="+mn-ea"/>
                <a:cs typeface="+mn-cs"/>
              </a:rPr>
              <a:t>This</a:t>
            </a:r>
            <a:r>
              <a:rPr lang="nl-NL" sz="1200" kern="1200" dirty="0" smtClean="0">
                <a:solidFill>
                  <a:schemeClr val="tx1"/>
                </a:solidFill>
                <a:effectLst/>
                <a:latin typeface="+mn-lt"/>
                <a:ea typeface="+mn-ea"/>
                <a:cs typeface="+mn-cs"/>
              </a:rPr>
              <a:t> has had </a:t>
            </a:r>
            <a:r>
              <a:rPr lang="nl-NL" sz="1200" kern="1200" dirty="0" err="1" smtClean="0">
                <a:solidFill>
                  <a:schemeClr val="tx1"/>
                </a:solidFill>
                <a:effectLst/>
                <a:latin typeface="+mn-lt"/>
                <a:ea typeface="+mn-ea"/>
                <a:cs typeface="+mn-cs"/>
              </a:rPr>
              <a:t>consequences</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for</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the</a:t>
            </a:r>
            <a:r>
              <a:rPr lang="nl-NL" sz="1200" kern="1200" baseline="0" dirty="0" smtClean="0">
                <a:solidFill>
                  <a:schemeClr val="tx1"/>
                </a:solidFill>
                <a:effectLst/>
                <a:latin typeface="+mn-lt"/>
                <a:ea typeface="+mn-ea"/>
                <a:cs typeface="+mn-cs"/>
              </a:rPr>
              <a:t> steering</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ownership</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and</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its</a:t>
            </a:r>
            <a:r>
              <a:rPr lang="nl-NL" sz="1200" kern="1200" dirty="0" smtClean="0">
                <a:solidFill>
                  <a:schemeClr val="tx1"/>
                </a:solidFill>
                <a:effectLst/>
                <a:latin typeface="+mn-lt"/>
                <a:ea typeface="+mn-ea"/>
                <a:cs typeface="+mn-cs"/>
              </a:rPr>
              <a:t> development </a:t>
            </a:r>
            <a:r>
              <a:rPr lang="nl-NL" sz="1200" kern="1200" dirty="0" err="1" smtClean="0">
                <a:solidFill>
                  <a:schemeClr val="tx1"/>
                </a:solidFill>
                <a:effectLst/>
                <a:latin typeface="+mn-lt"/>
                <a:ea typeface="+mn-ea"/>
                <a:cs typeface="+mn-cs"/>
              </a:rPr>
              <a:t>should</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be</a:t>
            </a:r>
            <a:r>
              <a:rPr lang="nl-NL" sz="1200" kern="1200" dirty="0" smtClean="0">
                <a:solidFill>
                  <a:schemeClr val="tx1"/>
                </a:solidFill>
                <a:effectLst/>
                <a:latin typeface="+mn-lt"/>
                <a:ea typeface="+mn-ea"/>
                <a:cs typeface="+mn-cs"/>
              </a:rPr>
              <a:t> part of </a:t>
            </a:r>
            <a:r>
              <a:rPr lang="nl-NL" sz="1200" kern="1200" dirty="0" err="1" smtClean="0">
                <a:solidFill>
                  <a:schemeClr val="tx1"/>
                </a:solidFill>
                <a:effectLst/>
                <a:latin typeface="+mn-lt"/>
                <a:ea typeface="+mn-ea"/>
                <a:cs typeface="+mn-cs"/>
              </a:rPr>
              <a:t>the</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organization</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itself</a:t>
            </a:r>
            <a:r>
              <a:rPr lang="nl-NL" sz="1200" kern="1200" dirty="0" smtClean="0">
                <a:solidFill>
                  <a:schemeClr val="tx1"/>
                </a:solidFill>
                <a:effectLst/>
                <a:latin typeface="+mn-lt"/>
                <a:ea typeface="+mn-ea"/>
                <a:cs typeface="+mn-cs"/>
              </a:rPr>
              <a:t>.</a:t>
            </a:r>
          </a:p>
          <a:p>
            <a:endParaRPr lang="nl-NL" sz="1200" kern="1200" dirty="0" smtClean="0">
              <a:solidFill>
                <a:schemeClr val="tx1"/>
              </a:solidFill>
              <a:effectLst/>
              <a:latin typeface="+mn-lt"/>
              <a:ea typeface="+mn-ea"/>
              <a:cs typeface="+mn-cs"/>
            </a:endParaRPr>
          </a:p>
          <a:p>
            <a:r>
              <a:rPr lang="nl-NL" sz="1200" b="1" kern="1200" dirty="0" err="1" smtClean="0">
                <a:solidFill>
                  <a:schemeClr val="tx1"/>
                </a:solidFill>
                <a:effectLst/>
                <a:latin typeface="+mn-lt"/>
                <a:ea typeface="+mn-ea"/>
                <a:cs typeface="+mn-cs"/>
              </a:rPr>
              <a:t>Leading</a:t>
            </a:r>
            <a:r>
              <a:rPr lang="nl-NL" sz="1200" b="1" kern="1200" dirty="0" smtClean="0">
                <a:solidFill>
                  <a:schemeClr val="tx1"/>
                </a:solidFill>
                <a:effectLst/>
                <a:latin typeface="+mn-lt"/>
                <a:ea typeface="+mn-ea"/>
                <a:cs typeface="+mn-cs"/>
              </a:rPr>
              <a:t> </a:t>
            </a:r>
            <a:r>
              <a:rPr lang="nl-NL" sz="1200" b="1" kern="1200" dirty="0" err="1" smtClean="0">
                <a:solidFill>
                  <a:schemeClr val="tx1"/>
                </a:solidFill>
                <a:effectLst/>
                <a:latin typeface="+mn-lt"/>
                <a:ea typeface="+mn-ea"/>
                <a:cs typeface="+mn-cs"/>
              </a:rPr>
              <a:t>Coalition</a:t>
            </a:r>
            <a:r>
              <a:rPr lang="nl-NL" sz="1200" b="1" kern="1200" dirty="0" smtClean="0">
                <a:solidFill>
                  <a:schemeClr val="tx1"/>
                </a:solidFill>
                <a:effectLst/>
                <a:latin typeface="+mn-lt"/>
                <a:ea typeface="+mn-ea"/>
                <a:cs typeface="+mn-cs"/>
              </a:rPr>
              <a:t> Lean:</a:t>
            </a:r>
          </a:p>
          <a:p>
            <a:endParaRPr lang="nl-NL" b="1" dirty="0" smtClean="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dirty="0" smtClean="0">
                <a:solidFill>
                  <a:schemeClr val="tx1"/>
                </a:solidFill>
                <a:effectLst/>
              </a:rPr>
              <a:t>As we have been </a:t>
            </a:r>
            <a:r>
              <a:rPr lang="nl-NL" dirty="0" err="1" smtClean="0">
                <a:solidFill>
                  <a:schemeClr val="tx1"/>
                </a:solidFill>
                <a:effectLst/>
              </a:rPr>
              <a:t>starting</a:t>
            </a:r>
            <a:r>
              <a:rPr lang="nl-NL" dirty="0" smtClean="0">
                <a:solidFill>
                  <a:schemeClr val="tx1"/>
                </a:solidFill>
                <a:effectLst/>
              </a:rPr>
              <a:t> </a:t>
            </a:r>
            <a:r>
              <a:rPr lang="nl-NL" dirty="0" err="1" smtClean="0">
                <a:solidFill>
                  <a:schemeClr val="tx1"/>
                </a:solidFill>
                <a:effectLst/>
              </a:rPr>
              <a:t>to</a:t>
            </a:r>
            <a:r>
              <a:rPr lang="nl-NL" dirty="0" smtClean="0">
                <a:solidFill>
                  <a:schemeClr val="tx1"/>
                </a:solidFill>
                <a:effectLst/>
              </a:rPr>
              <a:t> </a:t>
            </a:r>
            <a:r>
              <a:rPr lang="nl-NL" dirty="0" err="1" smtClean="0">
                <a:solidFill>
                  <a:schemeClr val="tx1"/>
                </a:solidFill>
                <a:effectLst/>
              </a:rPr>
              <a:t>work</a:t>
            </a:r>
            <a:r>
              <a:rPr lang="nl-NL" dirty="0" smtClean="0">
                <a:solidFill>
                  <a:schemeClr val="tx1"/>
                </a:solidFill>
                <a:effectLst/>
              </a:rPr>
              <a:t> Pull, </a:t>
            </a:r>
            <a:r>
              <a:rPr lang="nl-NL" dirty="0" err="1" smtClean="0">
                <a:solidFill>
                  <a:schemeClr val="tx1"/>
                </a:solidFill>
                <a:effectLst/>
              </a:rPr>
              <a:t>when</a:t>
            </a:r>
            <a:r>
              <a:rPr lang="nl-NL" dirty="0" smtClean="0">
                <a:solidFill>
                  <a:schemeClr val="tx1"/>
                </a:solidFill>
                <a:effectLst/>
              </a:rPr>
              <a:t> teams </a:t>
            </a:r>
            <a:r>
              <a:rPr lang="nl-NL" dirty="0" err="1" smtClean="0">
                <a:solidFill>
                  <a:schemeClr val="tx1"/>
                </a:solidFill>
                <a:effectLst/>
              </a:rPr>
              <a:t>require</a:t>
            </a:r>
            <a:r>
              <a:rPr lang="nl-NL" dirty="0" smtClean="0">
                <a:solidFill>
                  <a:schemeClr val="tx1"/>
                </a:solidFill>
                <a:effectLst/>
              </a:rPr>
              <a:t> support </a:t>
            </a:r>
            <a:r>
              <a:rPr lang="nl-NL" dirty="0" err="1" smtClean="0">
                <a:solidFill>
                  <a:schemeClr val="tx1"/>
                </a:solidFill>
                <a:effectLst/>
              </a:rPr>
              <a:t>from</a:t>
            </a:r>
            <a:r>
              <a:rPr lang="nl-NL" baseline="0" dirty="0" smtClean="0">
                <a:solidFill>
                  <a:schemeClr val="tx1"/>
                </a:solidFill>
                <a:effectLst/>
              </a:rPr>
              <a:t> Lean, </a:t>
            </a:r>
            <a:r>
              <a:rPr lang="nl-NL" baseline="0" dirty="0" err="1" smtClean="0">
                <a:solidFill>
                  <a:schemeClr val="tx1"/>
                </a:solidFill>
                <a:effectLst/>
              </a:rPr>
              <a:t>Statistics</a:t>
            </a:r>
            <a:r>
              <a:rPr lang="nl-NL" baseline="0" dirty="0" smtClean="0">
                <a:solidFill>
                  <a:schemeClr val="tx1"/>
                </a:solidFill>
                <a:effectLst/>
              </a:rPr>
              <a:t> Netherlands has </a:t>
            </a:r>
            <a:r>
              <a:rPr lang="nl-NL" baseline="0" dirty="0" err="1" smtClean="0">
                <a:solidFill>
                  <a:schemeClr val="tx1"/>
                </a:solidFill>
                <a:effectLst/>
              </a:rPr>
              <a:t>decided</a:t>
            </a:r>
            <a:r>
              <a:rPr lang="nl-NL" baseline="0" dirty="0" smtClean="0">
                <a:solidFill>
                  <a:schemeClr val="tx1"/>
                </a:solidFill>
                <a:effectLst/>
              </a:rPr>
              <a:t> </a:t>
            </a:r>
            <a:r>
              <a:rPr lang="nl-NL" baseline="0" dirty="0" err="1" smtClean="0">
                <a:solidFill>
                  <a:schemeClr val="tx1"/>
                </a:solidFill>
                <a:effectLst/>
              </a:rPr>
              <a:t>to</a:t>
            </a:r>
            <a:r>
              <a:rPr lang="nl-NL" baseline="0" dirty="0" smtClean="0">
                <a:solidFill>
                  <a:schemeClr val="tx1"/>
                </a:solidFill>
                <a:effectLst/>
              </a:rPr>
              <a:t> </a:t>
            </a:r>
            <a:r>
              <a:rPr lang="nl-NL" baseline="0" dirty="0" err="1" smtClean="0">
                <a:solidFill>
                  <a:schemeClr val="tx1"/>
                </a:solidFill>
                <a:effectLst/>
              </a:rPr>
              <a:t>establish</a:t>
            </a:r>
            <a:r>
              <a:rPr lang="nl-NL" baseline="0" dirty="0" smtClean="0">
                <a:solidFill>
                  <a:schemeClr val="tx1"/>
                </a:solidFill>
                <a:effectLst/>
              </a:rPr>
              <a:t> </a:t>
            </a:r>
            <a:r>
              <a:rPr lang="nl-NL" baseline="0" dirty="0" err="1" smtClean="0">
                <a:solidFill>
                  <a:schemeClr val="tx1"/>
                </a:solidFill>
                <a:effectLst/>
              </a:rPr>
              <a:t>the</a:t>
            </a:r>
            <a:r>
              <a:rPr lang="nl-NL" baseline="0" dirty="0" smtClean="0">
                <a:solidFill>
                  <a:schemeClr val="tx1"/>
                </a:solidFill>
                <a:effectLst/>
              </a:rPr>
              <a:t> </a:t>
            </a:r>
            <a:r>
              <a:rPr lang="nl-NL" baseline="0" dirty="0" err="1" smtClean="0">
                <a:solidFill>
                  <a:schemeClr val="tx1"/>
                </a:solidFill>
                <a:effectLst/>
              </a:rPr>
              <a:t>Leading</a:t>
            </a:r>
            <a:r>
              <a:rPr lang="nl-NL" baseline="0" dirty="0" smtClean="0">
                <a:solidFill>
                  <a:schemeClr val="tx1"/>
                </a:solidFill>
                <a:effectLst/>
              </a:rPr>
              <a:t> </a:t>
            </a:r>
            <a:r>
              <a:rPr lang="nl-NL" baseline="0" dirty="0" err="1" smtClean="0">
                <a:solidFill>
                  <a:schemeClr val="tx1"/>
                </a:solidFill>
                <a:effectLst/>
              </a:rPr>
              <a:t>Coalition</a:t>
            </a:r>
            <a:r>
              <a:rPr lang="nl-NL" baseline="0" dirty="0" smtClean="0">
                <a:solidFill>
                  <a:schemeClr val="tx1"/>
                </a:solidFill>
                <a:effectLst/>
              </a:rPr>
              <a:t> Lean. The </a:t>
            </a:r>
            <a:r>
              <a:rPr lang="nl-NL" dirty="0" err="1" smtClean="0">
                <a:solidFill>
                  <a:schemeClr val="tx1"/>
                </a:solidFill>
                <a:effectLst/>
              </a:rPr>
              <a:t>idea</a:t>
            </a:r>
            <a:r>
              <a:rPr lang="nl-NL" dirty="0" smtClean="0">
                <a:solidFill>
                  <a:schemeClr val="tx1"/>
                </a:solidFill>
                <a:effectLst/>
              </a:rPr>
              <a:t> </a:t>
            </a:r>
            <a:r>
              <a:rPr lang="nl-NL" dirty="0" err="1" smtClean="0">
                <a:solidFill>
                  <a:schemeClr val="tx1"/>
                </a:solidFill>
                <a:effectLst/>
              </a:rPr>
              <a:t>behind</a:t>
            </a:r>
            <a:r>
              <a:rPr lang="nl-NL" dirty="0" smtClean="0">
                <a:solidFill>
                  <a:schemeClr val="tx1"/>
                </a:solidFill>
                <a:effectLst/>
              </a:rPr>
              <a:t> </a:t>
            </a:r>
            <a:r>
              <a:rPr lang="nl-NL" dirty="0" err="1" smtClean="0">
                <a:solidFill>
                  <a:schemeClr val="tx1"/>
                </a:solidFill>
                <a:effectLst/>
              </a:rPr>
              <a:t>the</a:t>
            </a:r>
            <a:r>
              <a:rPr lang="nl-NL" dirty="0" smtClean="0">
                <a:solidFill>
                  <a:schemeClr val="tx1"/>
                </a:solidFill>
                <a:effectLst/>
              </a:rPr>
              <a:t> </a:t>
            </a:r>
            <a:r>
              <a:rPr lang="nl-NL" dirty="0" err="1" smtClean="0">
                <a:solidFill>
                  <a:schemeClr val="tx1"/>
                </a:solidFill>
                <a:effectLst/>
              </a:rPr>
              <a:t>Leading</a:t>
            </a:r>
            <a:r>
              <a:rPr lang="nl-NL" dirty="0" smtClean="0">
                <a:solidFill>
                  <a:schemeClr val="tx1"/>
                </a:solidFill>
                <a:effectLst/>
              </a:rPr>
              <a:t> </a:t>
            </a:r>
            <a:r>
              <a:rPr lang="nl-NL" dirty="0" err="1" smtClean="0">
                <a:solidFill>
                  <a:schemeClr val="tx1"/>
                </a:solidFill>
                <a:effectLst/>
              </a:rPr>
              <a:t>Coalition</a:t>
            </a:r>
            <a:r>
              <a:rPr lang="nl-NL" dirty="0" smtClean="0">
                <a:solidFill>
                  <a:schemeClr val="tx1"/>
                </a:solidFill>
                <a:effectLst/>
              </a:rPr>
              <a:t> Development is</a:t>
            </a:r>
            <a:r>
              <a:rPr lang="nl-NL" baseline="0" dirty="0" smtClean="0">
                <a:solidFill>
                  <a:schemeClr val="tx1"/>
                </a:solidFill>
                <a:effectLst/>
              </a:rPr>
              <a:t> </a:t>
            </a:r>
            <a:r>
              <a:rPr lang="nl-NL" baseline="0" dirty="0" err="1" smtClean="0">
                <a:solidFill>
                  <a:schemeClr val="tx1"/>
                </a:solidFill>
                <a:effectLst/>
              </a:rPr>
              <a:t>that</a:t>
            </a:r>
            <a:r>
              <a:rPr lang="nl-NL" baseline="0" dirty="0" smtClean="0">
                <a:solidFill>
                  <a:schemeClr val="tx1"/>
                </a:solidFill>
                <a:effectLst/>
              </a:rPr>
              <a:t> </a:t>
            </a:r>
            <a:r>
              <a:rPr lang="nl-NL" baseline="0" dirty="0" err="1" smtClean="0">
                <a:solidFill>
                  <a:schemeClr val="tx1"/>
                </a:solidFill>
                <a:effectLst/>
              </a:rPr>
              <a:t>representatives</a:t>
            </a:r>
            <a:r>
              <a:rPr lang="nl-NL" baseline="0" dirty="0" smtClean="0">
                <a:solidFill>
                  <a:schemeClr val="tx1"/>
                </a:solidFill>
                <a:effectLst/>
              </a:rPr>
              <a:t> of </a:t>
            </a:r>
            <a:r>
              <a:rPr lang="nl-NL" baseline="0" dirty="0" err="1" smtClean="0">
                <a:solidFill>
                  <a:schemeClr val="tx1"/>
                </a:solidFill>
                <a:effectLst/>
              </a:rPr>
              <a:t>the</a:t>
            </a:r>
            <a:r>
              <a:rPr lang="nl-NL" baseline="0" dirty="0" smtClean="0">
                <a:solidFill>
                  <a:schemeClr val="tx1"/>
                </a:solidFill>
                <a:effectLst/>
              </a:rPr>
              <a:t> </a:t>
            </a:r>
            <a:r>
              <a:rPr lang="nl-NL" b="1" baseline="0" dirty="0" err="1" smtClean="0">
                <a:solidFill>
                  <a:schemeClr val="tx1"/>
                </a:solidFill>
                <a:effectLst/>
              </a:rPr>
              <a:t>existing</a:t>
            </a:r>
            <a:r>
              <a:rPr lang="nl-NL" b="1" baseline="0" dirty="0" smtClean="0">
                <a:solidFill>
                  <a:schemeClr val="tx1"/>
                </a:solidFill>
                <a:effectLst/>
              </a:rPr>
              <a:t> </a:t>
            </a:r>
            <a:r>
              <a:rPr lang="nl-NL" b="1" dirty="0" err="1" smtClean="0">
                <a:solidFill>
                  <a:schemeClr val="tx1"/>
                </a:solidFill>
                <a:effectLst/>
              </a:rPr>
              <a:t>organization</a:t>
            </a:r>
            <a:r>
              <a:rPr lang="nl-NL" b="1" dirty="0" smtClean="0">
                <a:solidFill>
                  <a:schemeClr val="tx1"/>
                </a:solidFill>
                <a:effectLst/>
              </a:rPr>
              <a:t> </a:t>
            </a:r>
            <a:r>
              <a:rPr lang="nl-NL" dirty="0" err="1" smtClean="0">
                <a:solidFill>
                  <a:schemeClr val="tx1"/>
                </a:solidFill>
                <a:effectLst/>
              </a:rPr>
              <a:t>give</a:t>
            </a:r>
            <a:r>
              <a:rPr lang="nl-NL" dirty="0" smtClean="0">
                <a:solidFill>
                  <a:schemeClr val="tx1"/>
                </a:solidFill>
                <a:effectLst/>
              </a:rPr>
              <a:t> form </a:t>
            </a:r>
            <a:r>
              <a:rPr lang="nl-NL" dirty="0" err="1" smtClean="0">
                <a:solidFill>
                  <a:schemeClr val="tx1"/>
                </a:solidFill>
                <a:effectLst/>
              </a:rPr>
              <a:t>and</a:t>
            </a:r>
            <a:r>
              <a:rPr lang="nl-NL" dirty="0" smtClean="0">
                <a:solidFill>
                  <a:schemeClr val="tx1"/>
                </a:solidFill>
                <a:effectLst/>
              </a:rPr>
              <a:t> </a:t>
            </a:r>
            <a:r>
              <a:rPr lang="nl-NL" dirty="0" err="1" smtClean="0">
                <a:solidFill>
                  <a:schemeClr val="tx1"/>
                </a:solidFill>
                <a:effectLst/>
              </a:rPr>
              <a:t>direction</a:t>
            </a:r>
            <a:r>
              <a:rPr lang="nl-NL" dirty="0" smtClean="0">
                <a:solidFill>
                  <a:schemeClr val="tx1"/>
                </a:solidFill>
                <a:effectLst/>
              </a:rPr>
              <a:t> </a:t>
            </a:r>
            <a:r>
              <a:rPr lang="nl-NL" dirty="0" err="1" smtClean="0">
                <a:solidFill>
                  <a:schemeClr val="tx1"/>
                </a:solidFill>
                <a:effectLst/>
              </a:rPr>
              <a:t>to</a:t>
            </a:r>
            <a:r>
              <a:rPr lang="nl-NL" dirty="0" smtClean="0">
                <a:solidFill>
                  <a:schemeClr val="tx1"/>
                </a:solidFill>
                <a:effectLst/>
              </a:rPr>
              <a:t> </a:t>
            </a:r>
            <a:r>
              <a:rPr lang="nl-NL" dirty="0" err="1" smtClean="0">
                <a:solidFill>
                  <a:schemeClr val="tx1"/>
                </a:solidFill>
                <a:effectLst/>
              </a:rPr>
              <a:t>continued</a:t>
            </a:r>
            <a:r>
              <a:rPr lang="nl-NL" dirty="0" smtClean="0">
                <a:solidFill>
                  <a:schemeClr val="tx1"/>
                </a:solidFill>
                <a:effectLst/>
              </a:rPr>
              <a:t> development of Lean </a:t>
            </a:r>
            <a:r>
              <a:rPr lang="nl-NL" dirty="0" err="1" smtClean="0">
                <a:solidFill>
                  <a:schemeClr val="tx1"/>
                </a:solidFill>
                <a:effectLst/>
              </a:rPr>
              <a:t>within</a:t>
            </a:r>
            <a:r>
              <a:rPr lang="nl-NL" baseline="0" dirty="0" smtClean="0">
                <a:solidFill>
                  <a:schemeClr val="tx1"/>
                </a:solidFill>
                <a:effectLst/>
              </a:rPr>
              <a:t> </a:t>
            </a:r>
            <a:r>
              <a:rPr lang="nl-NL" baseline="0" dirty="0" err="1" smtClean="0">
                <a:solidFill>
                  <a:schemeClr val="tx1"/>
                </a:solidFill>
                <a:effectLst/>
              </a:rPr>
              <a:t>Statistics</a:t>
            </a:r>
            <a:r>
              <a:rPr lang="nl-NL" baseline="0" dirty="0" smtClean="0">
                <a:solidFill>
                  <a:schemeClr val="tx1"/>
                </a:solidFill>
                <a:effectLst/>
              </a:rPr>
              <a:t> Netherlands, </a:t>
            </a:r>
            <a:r>
              <a:rPr lang="nl-NL" baseline="0" dirty="0" err="1" smtClean="0">
                <a:solidFill>
                  <a:schemeClr val="tx1"/>
                </a:solidFill>
                <a:effectLst/>
              </a:rPr>
              <a:t>with</a:t>
            </a:r>
            <a:r>
              <a:rPr lang="nl-NL" baseline="0" dirty="0" smtClean="0">
                <a:solidFill>
                  <a:schemeClr val="tx1"/>
                </a:solidFill>
                <a:effectLst/>
              </a:rPr>
              <a:t> </a:t>
            </a:r>
            <a:r>
              <a:rPr lang="nl-NL" baseline="0" dirty="0" err="1" smtClean="0">
                <a:solidFill>
                  <a:schemeClr val="tx1"/>
                </a:solidFill>
                <a:effectLst/>
              </a:rPr>
              <a:t>the</a:t>
            </a:r>
            <a:r>
              <a:rPr lang="nl-NL" baseline="0" dirty="0" smtClean="0">
                <a:solidFill>
                  <a:schemeClr val="tx1"/>
                </a:solidFill>
                <a:effectLst/>
              </a:rPr>
              <a:t> ultimate goal</a:t>
            </a:r>
            <a:r>
              <a:rPr lang="nl-NL" dirty="0" smtClean="0">
                <a:solidFill>
                  <a:schemeClr val="tx1"/>
                </a:solidFill>
                <a:effectLst/>
              </a:rPr>
              <a:t>: “</a:t>
            </a:r>
            <a:r>
              <a:rPr lang="nl-NL" dirty="0" err="1" smtClean="0">
                <a:solidFill>
                  <a:schemeClr val="tx1"/>
                </a:solidFill>
                <a:effectLst/>
              </a:rPr>
              <a:t>continuous</a:t>
            </a:r>
            <a:r>
              <a:rPr lang="nl-NL" dirty="0" smtClean="0">
                <a:solidFill>
                  <a:schemeClr val="tx1"/>
                </a:solidFill>
                <a:effectLst/>
              </a:rPr>
              <a:t> </a:t>
            </a:r>
            <a:r>
              <a:rPr lang="nl-NL" dirty="0" err="1" smtClean="0">
                <a:solidFill>
                  <a:schemeClr val="tx1"/>
                </a:solidFill>
                <a:effectLst/>
              </a:rPr>
              <a:t>improvement</a:t>
            </a:r>
            <a:r>
              <a:rPr lang="nl-NL" dirty="0" smtClean="0">
                <a:solidFill>
                  <a:schemeClr val="tx1"/>
                </a:solidFill>
                <a:effectLst/>
              </a:rPr>
              <a:t> is business as </a:t>
            </a:r>
            <a:r>
              <a:rPr lang="nl-NL" dirty="0" err="1" smtClean="0">
                <a:solidFill>
                  <a:schemeClr val="tx1"/>
                </a:solidFill>
                <a:effectLst/>
              </a:rPr>
              <a:t>usual</a:t>
            </a:r>
            <a:r>
              <a:rPr lang="nl-NL" dirty="0" smtClean="0">
                <a:solidFill>
                  <a:schemeClr val="tx1"/>
                </a:solidFill>
                <a:effectLst/>
              </a:rPr>
              <a:t>”.</a:t>
            </a:r>
            <a:r>
              <a:rPr lang="nl-NL" sz="1200" kern="1200" dirty="0" smtClean="0">
                <a:solidFill>
                  <a:schemeClr val="tx1"/>
                </a:solidFill>
                <a:effectLst/>
                <a:latin typeface="+mn-lt"/>
                <a:ea typeface="+mn-ea"/>
                <a:cs typeface="+mn-cs"/>
              </a:rPr>
              <a:t> </a:t>
            </a:r>
            <a:endParaRPr lang="nl-NL" dirty="0" smtClean="0">
              <a:solidFill>
                <a:schemeClr val="tx1"/>
              </a:solidFill>
              <a:effectLst/>
            </a:endParaRPr>
          </a:p>
          <a:p>
            <a:endParaRPr lang="nl-NL" b="1" dirty="0">
              <a:solidFill>
                <a:schemeClr val="tx1"/>
              </a:solidFill>
            </a:endParaRPr>
          </a:p>
        </p:txBody>
      </p:sp>
      <p:sp>
        <p:nvSpPr>
          <p:cNvPr id="4" name="Tijdelijke aanduiding voor dianummer 3"/>
          <p:cNvSpPr>
            <a:spLocks noGrp="1"/>
          </p:cNvSpPr>
          <p:nvPr>
            <p:ph type="sldNum" sz="quarter" idx="10"/>
          </p:nvPr>
        </p:nvSpPr>
        <p:spPr/>
        <p:txBody>
          <a:bodyPr/>
          <a:lstStyle/>
          <a:p>
            <a:fld id="{643FEE08-4F1D-4773-84E0-0730640F7E20}" type="slidenum">
              <a:rPr lang="nl-NL" smtClean="0"/>
              <a:t>6</a:t>
            </a:fld>
            <a:endParaRPr lang="nl-NL"/>
          </a:p>
        </p:txBody>
      </p:sp>
    </p:spTree>
    <p:extLst>
      <p:ext uri="{BB962C8B-B14F-4D97-AF65-F5344CB8AC3E}">
        <p14:creationId xmlns:p14="http://schemas.microsoft.com/office/powerpoint/2010/main" val="9750215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1" dirty="0" smtClean="0">
                <a:solidFill>
                  <a:schemeClr val="tx1"/>
                </a:solidFill>
              </a:rPr>
              <a:t>Agile </a:t>
            </a:r>
            <a:r>
              <a:rPr lang="nl-NL" b="1" dirty="0" err="1" smtClean="0">
                <a:solidFill>
                  <a:schemeClr val="tx1"/>
                </a:solidFill>
              </a:rPr>
              <a:t>journey</a:t>
            </a:r>
            <a:r>
              <a:rPr lang="nl-NL" b="1" dirty="0" smtClean="0">
                <a:solidFill>
                  <a:schemeClr val="tx1"/>
                </a:solidFill>
              </a:rPr>
              <a:t> of </a:t>
            </a:r>
            <a:r>
              <a:rPr lang="nl-NL" b="1" dirty="0" err="1" smtClean="0">
                <a:solidFill>
                  <a:schemeClr val="tx1"/>
                </a:solidFill>
              </a:rPr>
              <a:t>Statistics</a:t>
            </a:r>
            <a:r>
              <a:rPr lang="nl-NL" b="1" dirty="0" smtClean="0">
                <a:solidFill>
                  <a:schemeClr val="tx1"/>
                </a:solidFill>
              </a:rPr>
              <a:t> Netherlands </a:t>
            </a:r>
            <a:r>
              <a:rPr lang="nl-NL" b="1" dirty="0" err="1" smtClean="0">
                <a:solidFill>
                  <a:schemeClr val="tx1"/>
                </a:solidFill>
              </a:rPr>
              <a:t>since</a:t>
            </a:r>
            <a:r>
              <a:rPr lang="nl-NL" b="1" dirty="0" smtClean="0">
                <a:solidFill>
                  <a:schemeClr val="tx1"/>
                </a:solidFill>
              </a:rPr>
              <a:t> 2017</a:t>
            </a:r>
          </a:p>
          <a:p>
            <a:endParaRPr lang="nl-NL" b="1" dirty="0" smtClean="0">
              <a:solidFill>
                <a:schemeClr val="tx1"/>
              </a:solidFill>
            </a:endParaRPr>
          </a:p>
          <a:p>
            <a:r>
              <a:rPr lang="nl-NL" b="1" dirty="0" err="1" smtClean="0">
                <a:solidFill>
                  <a:schemeClr val="tx1"/>
                </a:solidFill>
              </a:rPr>
              <a:t>Why</a:t>
            </a:r>
            <a:r>
              <a:rPr lang="nl-NL" b="1" dirty="0" smtClean="0">
                <a:solidFill>
                  <a:schemeClr val="tx1"/>
                </a:solidFill>
              </a:rPr>
              <a:t> Agile?</a:t>
            </a:r>
          </a:p>
          <a:p>
            <a:pPr marL="342900" indent="-342900">
              <a:buFont typeface="Arial" panose="020B0604020202020204" pitchFamily="34" charset="0"/>
              <a:buChar char="•"/>
            </a:pPr>
            <a:r>
              <a:rPr lang="en-US" dirty="0" smtClean="0">
                <a:solidFill>
                  <a:schemeClr val="tx1"/>
                </a:solidFill>
              </a:rPr>
              <a:t>IT demand much higher than IT capacity</a:t>
            </a:r>
          </a:p>
          <a:p>
            <a:pPr marL="342900" indent="-342900">
              <a:buFont typeface="Arial" panose="020B0604020202020204" pitchFamily="34" charset="0"/>
              <a:buChar char="•"/>
            </a:pPr>
            <a:r>
              <a:rPr lang="en-US" dirty="0" smtClean="0">
                <a:solidFill>
                  <a:schemeClr val="tx1"/>
                </a:solidFill>
              </a:rPr>
              <a:t>Lack of ownership of applications</a:t>
            </a:r>
          </a:p>
          <a:p>
            <a:pPr marL="342900" indent="-342900">
              <a:buFont typeface="Arial" panose="020B0604020202020204" pitchFamily="34" charset="0"/>
              <a:buChar char="•"/>
            </a:pPr>
            <a:r>
              <a:rPr lang="en-US" dirty="0" smtClean="0">
                <a:solidFill>
                  <a:schemeClr val="tx1"/>
                </a:solidFill>
              </a:rPr>
              <a:t>Developers feel restrained by bureaucracy, IT siloes and technical limitations</a:t>
            </a:r>
          </a:p>
          <a:p>
            <a:pPr marL="342900" indent="-342900">
              <a:buFont typeface="Arial" panose="020B0604020202020204" pitchFamily="34" charset="0"/>
              <a:buChar char="•"/>
            </a:pPr>
            <a:r>
              <a:rPr lang="en-US" dirty="0" smtClean="0">
                <a:solidFill>
                  <a:schemeClr val="tx1"/>
                </a:solidFill>
              </a:rPr>
              <a:t>Large number of outdated applications</a:t>
            </a:r>
          </a:p>
          <a:p>
            <a:pPr marL="342900" indent="-342900">
              <a:buFont typeface="Arial" panose="020B0604020202020204" pitchFamily="34" charset="0"/>
              <a:buChar char="•"/>
            </a:pPr>
            <a:r>
              <a:rPr lang="en-US" dirty="0" smtClean="0">
                <a:solidFill>
                  <a:schemeClr val="tx1"/>
                </a:solidFill>
              </a:rPr>
              <a:t>Application changes take too long</a:t>
            </a:r>
          </a:p>
          <a:p>
            <a:pPr marL="342900" indent="-342900">
              <a:buFont typeface="Arial" panose="020B0604020202020204" pitchFamily="34" charset="0"/>
              <a:buChar char="•"/>
            </a:pPr>
            <a:r>
              <a:rPr lang="en-US" dirty="0" smtClean="0">
                <a:solidFill>
                  <a:schemeClr val="tx1"/>
                </a:solidFill>
              </a:rPr>
              <a:t>Statistical divisions resort to “do it yourself” or hiring their own development teams</a:t>
            </a:r>
          </a:p>
          <a:p>
            <a:endParaRPr lang="nl-NL" b="1" dirty="0" smtClean="0">
              <a:solidFill>
                <a:schemeClr val="tx1"/>
              </a:solidFill>
            </a:endParaRPr>
          </a:p>
          <a:p>
            <a:r>
              <a:rPr lang="en-US" b="1" dirty="0" smtClean="0">
                <a:solidFill>
                  <a:schemeClr val="tx1"/>
                </a:solidFill>
              </a:rPr>
              <a:t>Goals</a:t>
            </a:r>
            <a:r>
              <a:rPr lang="en-US" dirty="0" smtClean="0">
                <a:solidFill>
                  <a:schemeClr val="tx1"/>
                </a:solidFill>
              </a:rPr>
              <a:t> for IT to become:</a:t>
            </a:r>
          </a:p>
          <a:p>
            <a:pPr marL="457200" indent="-457200">
              <a:buFont typeface="+mj-lt"/>
              <a:buAutoNum type="arabicPeriod"/>
            </a:pPr>
            <a:r>
              <a:rPr lang="en-US" dirty="0" smtClean="0">
                <a:solidFill>
                  <a:schemeClr val="tx1"/>
                </a:solidFill>
              </a:rPr>
              <a:t>Better (more business value &amp; closer to the business)</a:t>
            </a:r>
          </a:p>
          <a:p>
            <a:pPr marL="457200" indent="-457200">
              <a:buFont typeface="+mj-lt"/>
              <a:buAutoNum type="arabicPeriod"/>
            </a:pPr>
            <a:r>
              <a:rPr lang="en-US" dirty="0" smtClean="0">
                <a:solidFill>
                  <a:schemeClr val="tx1"/>
                </a:solidFill>
              </a:rPr>
              <a:t>Faster (in enabling changing business)</a:t>
            </a:r>
          </a:p>
          <a:p>
            <a:pPr marL="457200" indent="-457200">
              <a:buFont typeface="+mj-lt"/>
              <a:buAutoNum type="arabicPeriod"/>
            </a:pPr>
            <a:r>
              <a:rPr lang="en-US" dirty="0" smtClean="0">
                <a:solidFill>
                  <a:schemeClr val="tx1"/>
                </a:solidFill>
              </a:rPr>
              <a:t>More Efficient (less waste)</a:t>
            </a:r>
          </a:p>
          <a:p>
            <a:pPr marL="457200" indent="-457200">
              <a:buFont typeface="+mj-lt"/>
              <a:buAutoNum type="arabicPeriod"/>
            </a:pPr>
            <a:r>
              <a:rPr lang="en-US" dirty="0" smtClean="0">
                <a:solidFill>
                  <a:schemeClr val="tx1"/>
                </a:solidFill>
              </a:rPr>
              <a:t>More Fun (more work pleasure for the people involved)</a:t>
            </a:r>
          </a:p>
          <a:p>
            <a:pPr marL="457200" indent="-457200">
              <a:buFont typeface="+mj-lt"/>
              <a:buAutoNum type="arabicPeriod"/>
            </a:pPr>
            <a:endParaRPr lang="en-US" b="1" dirty="0" smtClean="0">
              <a:solidFill>
                <a:schemeClr val="tx1"/>
              </a:solidFill>
            </a:endParaRPr>
          </a:p>
          <a:p>
            <a:pPr marL="0" indent="0">
              <a:buFont typeface="+mj-lt"/>
              <a:buNone/>
            </a:pPr>
            <a:r>
              <a:rPr lang="en-US" b="1" dirty="0" smtClean="0">
                <a:solidFill>
                  <a:schemeClr val="tx1"/>
                </a:solidFill>
              </a:rPr>
              <a:t>Leading Coalition Agile:</a:t>
            </a:r>
          </a:p>
          <a:p>
            <a:pPr marL="0" indent="0">
              <a:buFont typeface="+mj-lt"/>
              <a:buNone/>
            </a:pPr>
            <a:r>
              <a:rPr lang="en-US" b="0" dirty="0" smtClean="0">
                <a:solidFill>
                  <a:schemeClr val="tx1"/>
                </a:solidFill>
              </a:rPr>
              <a:t>In</a:t>
            </a:r>
            <a:r>
              <a:rPr lang="en-US" b="0" baseline="0" dirty="0" smtClean="0">
                <a:solidFill>
                  <a:schemeClr val="tx1"/>
                </a:solidFill>
              </a:rPr>
              <a:t> 2018 the focus of the agile transition was to introduce the agile principles and to implement the appropriate structure and working method. The organization has been coached with the first steps to cooperate according the agile principles.</a:t>
            </a:r>
            <a:endParaRPr lang="en-US" b="0" dirty="0" smtClean="0">
              <a:solidFill>
                <a:schemeClr val="tx1"/>
              </a:solidFill>
            </a:endParaRPr>
          </a:p>
          <a:p>
            <a:endParaRPr lang="nl-NL" sz="1200" kern="1200" dirty="0" smtClean="0">
              <a:solidFill>
                <a:schemeClr val="tx1"/>
              </a:solidFill>
              <a:effectLst/>
              <a:latin typeface="+mn-lt"/>
              <a:ea typeface="+mn-ea"/>
              <a:cs typeface="+mn-cs"/>
            </a:endParaRPr>
          </a:p>
          <a:p>
            <a:r>
              <a:rPr lang="nl-NL" sz="1200" kern="1200" dirty="0" smtClean="0">
                <a:solidFill>
                  <a:schemeClr val="tx1"/>
                </a:solidFill>
                <a:effectLst/>
                <a:latin typeface="+mn-lt"/>
                <a:ea typeface="+mn-ea"/>
                <a:cs typeface="+mn-cs"/>
              </a:rPr>
              <a:t>In 2019 </a:t>
            </a:r>
            <a:r>
              <a:rPr lang="nl-NL" sz="1200" kern="1200" dirty="0" err="1" smtClean="0">
                <a:solidFill>
                  <a:schemeClr val="tx1"/>
                </a:solidFill>
                <a:effectLst/>
                <a:latin typeface="+mn-lt"/>
                <a:ea typeface="+mn-ea"/>
                <a:cs typeface="+mn-cs"/>
              </a:rPr>
              <a:t>the</a:t>
            </a:r>
            <a:r>
              <a:rPr lang="nl-NL" sz="1200" kern="1200" dirty="0" smtClean="0">
                <a:solidFill>
                  <a:schemeClr val="tx1"/>
                </a:solidFill>
                <a:effectLst/>
                <a:latin typeface="+mn-lt"/>
                <a:ea typeface="+mn-ea"/>
                <a:cs typeface="+mn-cs"/>
              </a:rPr>
              <a:t> focus has been </a:t>
            </a:r>
            <a:r>
              <a:rPr lang="nl-NL" sz="1200" kern="1200" dirty="0" err="1" smtClean="0">
                <a:solidFill>
                  <a:schemeClr val="tx1"/>
                </a:solidFill>
                <a:effectLst/>
                <a:latin typeface="+mn-lt"/>
                <a:ea typeface="+mn-ea"/>
                <a:cs typeface="+mn-cs"/>
              </a:rPr>
              <a:t>shifted</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to</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increase</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the</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professionalism</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by</a:t>
            </a:r>
            <a:r>
              <a:rPr lang="nl-NL" sz="1200" kern="1200" baseline="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further</a:t>
            </a:r>
            <a:r>
              <a:rPr lang="nl-NL" sz="1200" kern="120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developing</a:t>
            </a:r>
            <a:r>
              <a:rPr lang="nl-NL" sz="1200" kern="1200" baseline="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the</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competences</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and</a:t>
            </a:r>
            <a:r>
              <a:rPr lang="nl-NL" sz="1200" kern="1200" dirty="0" smtClean="0">
                <a:solidFill>
                  <a:schemeClr val="tx1"/>
                </a:solidFill>
                <a:effectLst/>
                <a:latin typeface="+mn-lt"/>
                <a:ea typeface="+mn-ea"/>
                <a:cs typeface="+mn-cs"/>
              </a:rPr>
              <a:t> skills of </a:t>
            </a:r>
            <a:r>
              <a:rPr lang="nl-NL" sz="1200" kern="1200" dirty="0" err="1" smtClean="0">
                <a:solidFill>
                  <a:schemeClr val="tx1"/>
                </a:solidFill>
                <a:effectLst/>
                <a:latin typeface="+mn-lt"/>
                <a:ea typeface="+mn-ea"/>
                <a:cs typeface="+mn-cs"/>
              </a:rPr>
              <a:t>individual</a:t>
            </a:r>
            <a:r>
              <a:rPr lang="nl-NL" sz="1200" kern="1200" dirty="0" smtClean="0">
                <a:solidFill>
                  <a:schemeClr val="tx1"/>
                </a:solidFill>
                <a:effectLst/>
                <a:latin typeface="+mn-lt"/>
                <a:ea typeface="+mn-ea"/>
                <a:cs typeface="+mn-cs"/>
              </a:rPr>
              <a:t> employees, teams </a:t>
            </a:r>
            <a:r>
              <a:rPr lang="nl-NL" sz="1200" kern="1200" dirty="0" err="1" smtClean="0">
                <a:solidFill>
                  <a:schemeClr val="tx1"/>
                </a:solidFill>
                <a:effectLst/>
                <a:latin typeface="+mn-lt"/>
                <a:ea typeface="+mn-ea"/>
                <a:cs typeface="+mn-cs"/>
              </a:rPr>
              <a:t>and</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parts</a:t>
            </a:r>
            <a:r>
              <a:rPr lang="nl-NL" sz="1200" kern="1200" dirty="0" smtClean="0">
                <a:solidFill>
                  <a:schemeClr val="tx1"/>
                </a:solidFill>
                <a:effectLst/>
                <a:latin typeface="+mn-lt"/>
                <a:ea typeface="+mn-ea"/>
                <a:cs typeface="+mn-cs"/>
              </a:rPr>
              <a:t> of </a:t>
            </a:r>
            <a:r>
              <a:rPr lang="nl-NL" sz="1200" kern="1200" dirty="0" err="1" smtClean="0">
                <a:solidFill>
                  <a:schemeClr val="tx1"/>
                </a:solidFill>
                <a:effectLst/>
                <a:latin typeface="+mn-lt"/>
                <a:ea typeface="+mn-ea"/>
                <a:cs typeface="+mn-cs"/>
              </a:rPr>
              <a:t>the</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organization</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to</a:t>
            </a:r>
            <a:r>
              <a:rPr lang="nl-NL" sz="1200" kern="1200" dirty="0" smtClean="0">
                <a:solidFill>
                  <a:schemeClr val="tx1"/>
                </a:solidFill>
                <a:effectLst/>
                <a:latin typeface="+mn-lt"/>
                <a:ea typeface="+mn-ea"/>
                <a:cs typeface="+mn-cs"/>
              </a:rPr>
              <a:t> a basic level. </a:t>
            </a:r>
            <a:r>
              <a:rPr lang="nl-NL" sz="1200" kern="1200" dirty="0" err="1" smtClean="0">
                <a:solidFill>
                  <a:schemeClr val="tx1"/>
                </a:solidFill>
                <a:effectLst/>
                <a:latin typeface="+mn-lt"/>
                <a:ea typeface="+mn-ea"/>
                <a:cs typeface="+mn-cs"/>
              </a:rPr>
              <a:t>Subsequently</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t</a:t>
            </a:r>
            <a:r>
              <a:rPr lang="nl-NL" sz="1200" kern="1200" dirty="0" err="1" smtClean="0">
                <a:solidFill>
                  <a:schemeClr val="tx1"/>
                </a:solidFill>
                <a:effectLst/>
                <a:latin typeface="+mn-lt"/>
                <a:ea typeface="+mn-ea"/>
                <a:cs typeface="+mn-cs"/>
              </a:rPr>
              <a:t>he</a:t>
            </a:r>
            <a:r>
              <a:rPr lang="nl-NL" sz="1200" kern="1200" dirty="0" smtClean="0">
                <a:solidFill>
                  <a:schemeClr val="tx1"/>
                </a:solidFill>
                <a:effectLst/>
                <a:latin typeface="+mn-lt"/>
                <a:ea typeface="+mn-ea"/>
                <a:cs typeface="+mn-cs"/>
              </a:rPr>
              <a:t> second focus of </a:t>
            </a:r>
            <a:r>
              <a:rPr lang="nl-NL" sz="1200" kern="1200" dirty="0" err="1" smtClean="0">
                <a:solidFill>
                  <a:schemeClr val="tx1"/>
                </a:solidFill>
                <a:effectLst/>
                <a:latin typeface="+mn-lt"/>
                <a:ea typeface="+mn-ea"/>
                <a:cs typeface="+mn-cs"/>
              </a:rPr>
              <a:t>the</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transition</a:t>
            </a:r>
            <a:r>
              <a:rPr lang="nl-NL" sz="1200" kern="1200" dirty="0" smtClean="0">
                <a:solidFill>
                  <a:schemeClr val="tx1"/>
                </a:solidFill>
                <a:effectLst/>
                <a:latin typeface="+mn-lt"/>
                <a:ea typeface="+mn-ea"/>
                <a:cs typeface="+mn-cs"/>
              </a:rPr>
              <a:t> in 2019 is,</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logically</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to</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consolidate</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the</a:t>
            </a:r>
            <a:r>
              <a:rPr lang="nl-NL" sz="1200" kern="1200" baseline="0" dirty="0" smtClean="0">
                <a:solidFill>
                  <a:schemeClr val="tx1"/>
                </a:solidFill>
                <a:effectLst/>
                <a:latin typeface="+mn-lt"/>
                <a:ea typeface="+mn-ea"/>
                <a:cs typeface="+mn-cs"/>
              </a:rPr>
              <a:t> change.</a:t>
            </a:r>
          </a:p>
          <a:p>
            <a:endParaRPr lang="nl-NL" sz="1200" kern="1200" dirty="0" smtClean="0">
              <a:solidFill>
                <a:schemeClr val="tx1"/>
              </a:solidFill>
              <a:effectLst/>
              <a:latin typeface="+mn-lt"/>
              <a:ea typeface="+mn-ea"/>
              <a:cs typeface="+mn-cs"/>
            </a:endParaRPr>
          </a:p>
          <a:p>
            <a:r>
              <a:rPr lang="nl-NL" sz="1200" kern="1200" dirty="0" err="1" smtClean="0">
                <a:solidFill>
                  <a:schemeClr val="tx1"/>
                </a:solidFill>
                <a:effectLst/>
                <a:latin typeface="+mn-lt"/>
                <a:ea typeface="+mn-ea"/>
                <a:cs typeface="+mn-cs"/>
              </a:rPr>
              <a:t>Consolidation</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requires</a:t>
            </a:r>
            <a:r>
              <a:rPr lang="nl-NL" sz="1200" kern="1200" dirty="0" smtClean="0">
                <a:solidFill>
                  <a:schemeClr val="tx1"/>
                </a:solidFill>
                <a:effectLst/>
                <a:latin typeface="+mn-lt"/>
                <a:ea typeface="+mn-ea"/>
                <a:cs typeface="+mn-cs"/>
              </a:rPr>
              <a:t> a </a:t>
            </a:r>
            <a:r>
              <a:rPr lang="nl-NL" sz="1200" kern="1200" dirty="0" err="1" smtClean="0">
                <a:solidFill>
                  <a:schemeClr val="tx1"/>
                </a:solidFill>
                <a:effectLst/>
                <a:latin typeface="+mn-lt"/>
                <a:ea typeface="+mn-ea"/>
                <a:cs typeface="+mn-cs"/>
              </a:rPr>
              <a:t>sustainable</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and</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learning</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organization</a:t>
            </a:r>
            <a:r>
              <a:rPr lang="nl-NL" sz="1200" kern="1200" dirty="0" smtClean="0">
                <a:solidFill>
                  <a:schemeClr val="tx1"/>
                </a:solidFill>
                <a:effectLst/>
                <a:latin typeface="+mn-lt"/>
                <a:ea typeface="+mn-ea"/>
                <a:cs typeface="+mn-cs"/>
              </a:rPr>
              <a:t>,</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which</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by</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itself</a:t>
            </a:r>
            <a:r>
              <a:rPr lang="nl-NL" sz="1200" kern="1200" baseline="0" dirty="0" smtClean="0">
                <a:solidFill>
                  <a:schemeClr val="tx1"/>
                </a:solidFill>
                <a:effectLst/>
                <a:latin typeface="+mn-lt"/>
                <a:ea typeface="+mn-ea"/>
                <a:cs typeface="+mn-cs"/>
              </a:rPr>
              <a:t>, is </a:t>
            </a:r>
            <a:r>
              <a:rPr lang="nl-NL" sz="1200" kern="1200" baseline="0" dirty="0" err="1" smtClean="0">
                <a:solidFill>
                  <a:schemeClr val="tx1"/>
                </a:solidFill>
                <a:effectLst/>
                <a:latin typeface="+mn-lt"/>
                <a:ea typeface="+mn-ea"/>
                <a:cs typeface="+mn-cs"/>
              </a:rPr>
              <a:t>capable</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to</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develop</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continuously</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to</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learn</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and</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to</a:t>
            </a:r>
            <a:r>
              <a:rPr lang="nl-NL" sz="1200" kern="1200" baseline="0" dirty="0" smtClean="0">
                <a:solidFill>
                  <a:schemeClr val="tx1"/>
                </a:solidFill>
                <a:effectLst/>
                <a:latin typeface="+mn-lt"/>
                <a:ea typeface="+mn-ea"/>
                <a:cs typeface="+mn-cs"/>
              </a:rPr>
              <a:t> tackle issues. In order </a:t>
            </a:r>
            <a:r>
              <a:rPr lang="nl-NL" sz="1200" kern="1200" baseline="0" dirty="0" err="1" smtClean="0">
                <a:solidFill>
                  <a:schemeClr val="tx1"/>
                </a:solidFill>
                <a:effectLst/>
                <a:latin typeface="+mn-lt"/>
                <a:ea typeface="+mn-ea"/>
                <a:cs typeface="+mn-cs"/>
              </a:rPr>
              <a:t>to</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achieve</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this</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objective</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the</a:t>
            </a:r>
            <a:r>
              <a:rPr lang="nl-NL" sz="1200" kern="1200" baseline="0" dirty="0" smtClean="0">
                <a:solidFill>
                  <a:schemeClr val="tx1"/>
                </a:solidFill>
                <a:effectLst/>
                <a:latin typeface="+mn-lt"/>
                <a:ea typeface="+mn-ea"/>
                <a:cs typeface="+mn-cs"/>
              </a:rPr>
              <a:t> </a:t>
            </a:r>
            <a:r>
              <a:rPr lang="nl-NL" sz="1200" kern="1200" dirty="0" smtClean="0">
                <a:solidFill>
                  <a:schemeClr val="tx1"/>
                </a:solidFill>
                <a:effectLst/>
                <a:latin typeface="+mn-lt"/>
                <a:ea typeface="+mn-ea"/>
                <a:cs typeface="+mn-cs"/>
              </a:rPr>
              <a:t>focus of</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the</a:t>
            </a:r>
            <a:r>
              <a:rPr lang="nl-NL" sz="1200" kern="1200" baseline="0" dirty="0" smtClean="0">
                <a:solidFill>
                  <a:schemeClr val="tx1"/>
                </a:solidFill>
                <a:effectLst/>
                <a:latin typeface="+mn-lt"/>
                <a:ea typeface="+mn-ea"/>
                <a:cs typeface="+mn-cs"/>
              </a:rPr>
              <a:t> assistance </a:t>
            </a:r>
            <a:r>
              <a:rPr lang="nl-NL" sz="1200" kern="1200" baseline="0" dirty="0" err="1" smtClean="0">
                <a:solidFill>
                  <a:schemeClr val="tx1"/>
                </a:solidFill>
                <a:effectLst/>
                <a:latin typeface="+mn-lt"/>
                <a:ea typeface="+mn-ea"/>
                <a:cs typeface="+mn-cs"/>
              </a:rPr>
              <a:t>by</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the</a:t>
            </a:r>
            <a:r>
              <a:rPr lang="nl-NL" sz="1200" kern="1200" baseline="0" dirty="0" smtClean="0">
                <a:solidFill>
                  <a:schemeClr val="tx1"/>
                </a:solidFill>
                <a:effectLst/>
                <a:latin typeface="+mn-lt"/>
                <a:ea typeface="+mn-ea"/>
                <a:cs typeface="+mn-cs"/>
              </a:rPr>
              <a:t> </a:t>
            </a:r>
            <a:r>
              <a:rPr lang="nl-NL" sz="1200" kern="1200" dirty="0" smtClean="0">
                <a:solidFill>
                  <a:schemeClr val="tx1"/>
                </a:solidFill>
                <a:effectLst/>
                <a:latin typeface="+mn-lt"/>
                <a:ea typeface="+mn-ea"/>
                <a:cs typeface="+mn-cs"/>
              </a:rPr>
              <a:t>(</a:t>
            </a:r>
            <a:r>
              <a:rPr lang="nl-NL" sz="1200" kern="1200" dirty="0" err="1" smtClean="0">
                <a:solidFill>
                  <a:schemeClr val="tx1"/>
                </a:solidFill>
                <a:effectLst/>
                <a:latin typeface="+mn-lt"/>
                <a:ea typeface="+mn-ea"/>
                <a:cs typeface="+mn-cs"/>
              </a:rPr>
              <a:t>external</a:t>
            </a:r>
            <a:r>
              <a:rPr lang="nl-NL" sz="1200" kern="1200" dirty="0" smtClean="0">
                <a:solidFill>
                  <a:schemeClr val="tx1"/>
                </a:solidFill>
                <a:effectLst/>
                <a:latin typeface="+mn-lt"/>
                <a:ea typeface="+mn-ea"/>
                <a:cs typeface="+mn-cs"/>
              </a:rPr>
              <a:t>) coach </a:t>
            </a:r>
            <a:r>
              <a:rPr lang="nl-NL" sz="1200" kern="1200" dirty="0" err="1" smtClean="0">
                <a:solidFill>
                  <a:schemeClr val="tx1"/>
                </a:solidFill>
                <a:effectLst/>
                <a:latin typeface="+mn-lt"/>
                <a:ea typeface="+mn-ea"/>
                <a:cs typeface="+mn-cs"/>
              </a:rPr>
              <a:t>shifts</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gradually</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from</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doing</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it</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for</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the</a:t>
            </a:r>
            <a:r>
              <a:rPr lang="nl-NL" sz="1200" kern="1200" baseline="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organization</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to</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learn</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the</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organization</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to</a:t>
            </a:r>
            <a:r>
              <a:rPr lang="nl-NL" sz="1200" kern="1200" dirty="0" smtClean="0">
                <a:solidFill>
                  <a:schemeClr val="tx1"/>
                </a:solidFill>
                <a:effectLst/>
                <a:latin typeface="+mn-lt"/>
                <a:ea typeface="+mn-ea"/>
                <a:cs typeface="+mn-cs"/>
              </a:rPr>
              <a:t> do </a:t>
            </a:r>
            <a:r>
              <a:rPr lang="nl-NL" sz="1200" kern="1200" dirty="0" err="1" smtClean="0">
                <a:solidFill>
                  <a:schemeClr val="tx1"/>
                </a:solidFill>
                <a:effectLst/>
                <a:latin typeface="+mn-lt"/>
                <a:ea typeface="+mn-ea"/>
                <a:cs typeface="+mn-cs"/>
              </a:rPr>
              <a:t>it</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themselves</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by</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developing</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the</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therefor</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required</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capabilities</a:t>
            </a:r>
            <a:r>
              <a:rPr lang="nl-NL" sz="1200" kern="1200" dirty="0" smtClean="0">
                <a:solidFill>
                  <a:schemeClr val="tx1"/>
                </a:solidFill>
                <a:effectLst/>
                <a:latin typeface="+mn-lt"/>
                <a:ea typeface="+mn-ea"/>
                <a:cs typeface="+mn-cs"/>
              </a:rPr>
              <a:t>. The </a:t>
            </a:r>
            <a:r>
              <a:rPr lang="nl-NL" sz="1200" kern="1200" dirty="0" err="1" smtClean="0">
                <a:solidFill>
                  <a:schemeClr val="tx1"/>
                </a:solidFill>
                <a:effectLst/>
                <a:latin typeface="+mn-lt"/>
                <a:ea typeface="+mn-ea"/>
                <a:cs typeface="+mn-cs"/>
              </a:rPr>
              <a:t>neccessary</a:t>
            </a:r>
            <a:r>
              <a:rPr lang="nl-NL" sz="1200" kern="1200" dirty="0" smtClean="0">
                <a:solidFill>
                  <a:schemeClr val="tx1"/>
                </a:solidFill>
                <a:effectLst/>
                <a:latin typeface="+mn-lt"/>
                <a:ea typeface="+mn-ea"/>
                <a:cs typeface="+mn-cs"/>
              </a:rPr>
              <a:t> support </a:t>
            </a:r>
            <a:r>
              <a:rPr lang="nl-NL" sz="1200" kern="1200" dirty="0" err="1" smtClean="0">
                <a:solidFill>
                  <a:schemeClr val="tx1"/>
                </a:solidFill>
                <a:effectLst/>
                <a:latin typeface="+mn-lt"/>
                <a:ea typeface="+mn-ea"/>
                <a:cs typeface="+mn-cs"/>
              </a:rPr>
              <a:t>decreases</a:t>
            </a:r>
            <a:r>
              <a:rPr lang="nl-NL" sz="1200" kern="1200" dirty="0" smtClean="0">
                <a:solidFill>
                  <a:schemeClr val="tx1"/>
                </a:solidFill>
                <a:effectLst/>
                <a:latin typeface="+mn-lt"/>
                <a:ea typeface="+mn-ea"/>
                <a:cs typeface="+mn-cs"/>
              </a:rPr>
              <a:t> as </a:t>
            </a:r>
            <a:r>
              <a:rPr lang="nl-NL" sz="1200" kern="1200" dirty="0" err="1" smtClean="0">
                <a:solidFill>
                  <a:schemeClr val="tx1"/>
                </a:solidFill>
                <a:effectLst/>
                <a:latin typeface="+mn-lt"/>
                <a:ea typeface="+mn-ea"/>
                <a:cs typeface="+mn-cs"/>
              </a:rPr>
              <a:t>soon</a:t>
            </a:r>
            <a:r>
              <a:rPr lang="nl-NL" sz="1200" kern="1200" dirty="0" smtClean="0">
                <a:solidFill>
                  <a:schemeClr val="tx1"/>
                </a:solidFill>
                <a:effectLst/>
                <a:latin typeface="+mn-lt"/>
                <a:ea typeface="+mn-ea"/>
                <a:cs typeface="+mn-cs"/>
              </a:rPr>
              <a:t> as </a:t>
            </a:r>
            <a:r>
              <a:rPr lang="nl-NL" sz="1200" kern="1200" dirty="0" err="1" smtClean="0">
                <a:solidFill>
                  <a:schemeClr val="tx1"/>
                </a:solidFill>
                <a:effectLst/>
                <a:latin typeface="+mn-lt"/>
                <a:ea typeface="+mn-ea"/>
                <a:cs typeface="+mn-cs"/>
              </a:rPr>
              <a:t>the</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competences</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and</a:t>
            </a:r>
            <a:r>
              <a:rPr lang="nl-NL" sz="1200" kern="1200" dirty="0" smtClean="0">
                <a:solidFill>
                  <a:schemeClr val="tx1"/>
                </a:solidFill>
                <a:effectLst/>
                <a:latin typeface="+mn-lt"/>
                <a:ea typeface="+mn-ea"/>
                <a:cs typeface="+mn-cs"/>
              </a:rPr>
              <a:t> skills </a:t>
            </a:r>
            <a:r>
              <a:rPr lang="nl-NL" sz="1200" kern="1200" dirty="0" err="1" smtClean="0">
                <a:solidFill>
                  <a:schemeClr val="tx1"/>
                </a:solidFill>
                <a:effectLst/>
                <a:latin typeface="+mn-lt"/>
                <a:ea typeface="+mn-ea"/>
                <a:cs typeface="+mn-cs"/>
              </a:rPr>
              <a:t>increase</a:t>
            </a:r>
            <a:r>
              <a:rPr lang="nl-NL" sz="1200" kern="1200" dirty="0" smtClean="0">
                <a:solidFill>
                  <a:schemeClr val="tx1"/>
                </a:solidFill>
                <a:effectLst/>
                <a:latin typeface="+mn-lt"/>
                <a:ea typeface="+mn-ea"/>
                <a:cs typeface="+mn-cs"/>
              </a:rPr>
              <a:t>.</a:t>
            </a:r>
          </a:p>
          <a:p>
            <a:endParaRPr lang="nl-NL" sz="1200" b="1" kern="1200" dirty="0" smtClean="0">
              <a:solidFill>
                <a:schemeClr val="tx1"/>
              </a:solidFill>
              <a:effectLst/>
              <a:latin typeface="+mn-lt"/>
              <a:ea typeface="+mn-ea"/>
              <a:cs typeface="+mn-cs"/>
            </a:endParaRPr>
          </a:p>
          <a:p>
            <a:r>
              <a:rPr lang="nl-NL" sz="1200" b="1" kern="1200" dirty="0" smtClean="0">
                <a:solidFill>
                  <a:schemeClr val="tx1"/>
                </a:solidFill>
                <a:effectLst/>
                <a:latin typeface="+mn-lt"/>
                <a:ea typeface="+mn-ea"/>
                <a:cs typeface="+mn-cs"/>
              </a:rPr>
              <a:t>Background information:</a:t>
            </a:r>
          </a:p>
          <a:p>
            <a:endParaRPr lang="nl-NL" sz="1200" b="1" kern="1200" dirty="0" smtClean="0">
              <a:solidFill>
                <a:schemeClr val="tx1"/>
              </a:solidFill>
              <a:effectLst/>
              <a:latin typeface="+mn-lt"/>
              <a:ea typeface="+mn-ea"/>
              <a:cs typeface="+mn-cs"/>
            </a:endParaRPr>
          </a:p>
          <a:p>
            <a:pPr lvl="0"/>
            <a:r>
              <a:rPr lang="nl-NL" sz="1200" b="1" kern="1200" dirty="0" err="1" smtClean="0">
                <a:solidFill>
                  <a:schemeClr val="tx1"/>
                </a:solidFill>
                <a:effectLst/>
                <a:latin typeface="+mn-lt"/>
                <a:ea typeface="+mn-ea"/>
                <a:cs typeface="+mn-cs"/>
              </a:rPr>
              <a:t>Why</a:t>
            </a:r>
            <a:r>
              <a:rPr lang="nl-NL" sz="1200" b="1" kern="1200" dirty="0" smtClean="0">
                <a:solidFill>
                  <a:schemeClr val="tx1"/>
                </a:solidFill>
                <a:effectLst/>
                <a:latin typeface="+mn-lt"/>
                <a:ea typeface="+mn-ea"/>
                <a:cs typeface="+mn-cs"/>
              </a:rPr>
              <a:t> </a:t>
            </a:r>
            <a:r>
              <a:rPr lang="nl-NL" sz="1200" b="1" kern="1200" dirty="0" err="1" smtClean="0">
                <a:solidFill>
                  <a:schemeClr val="tx1"/>
                </a:solidFill>
                <a:effectLst/>
                <a:latin typeface="+mn-lt"/>
                <a:ea typeface="+mn-ea"/>
                <a:cs typeface="+mn-cs"/>
              </a:rPr>
              <a:t>an</a:t>
            </a:r>
            <a:r>
              <a:rPr lang="nl-NL" sz="1200" b="1" kern="1200" dirty="0" smtClean="0">
                <a:solidFill>
                  <a:schemeClr val="tx1"/>
                </a:solidFill>
                <a:effectLst/>
                <a:latin typeface="+mn-lt"/>
                <a:ea typeface="+mn-ea"/>
                <a:cs typeface="+mn-cs"/>
              </a:rPr>
              <a:t> agile </a:t>
            </a:r>
            <a:r>
              <a:rPr lang="nl-NL" sz="1200" b="1" kern="1200" dirty="0" err="1" smtClean="0">
                <a:solidFill>
                  <a:schemeClr val="tx1"/>
                </a:solidFill>
                <a:effectLst/>
                <a:latin typeface="+mn-lt"/>
                <a:ea typeface="+mn-ea"/>
                <a:cs typeface="+mn-cs"/>
              </a:rPr>
              <a:t>organization</a:t>
            </a:r>
            <a:r>
              <a:rPr lang="nl-NL" sz="1200" b="1" kern="1200" dirty="0" smtClean="0">
                <a:solidFill>
                  <a:schemeClr val="tx1"/>
                </a:solidFill>
                <a:effectLst/>
                <a:latin typeface="+mn-lt"/>
                <a:ea typeface="+mn-ea"/>
                <a:cs typeface="+mn-cs"/>
              </a:rPr>
              <a:t>?</a:t>
            </a:r>
          </a:p>
          <a:p>
            <a:pPr lvl="0"/>
            <a:endParaRPr lang="nl-NL" sz="1200" b="1" kern="1200" dirty="0" smtClean="0">
              <a:solidFill>
                <a:schemeClr val="tx1"/>
              </a:solidFill>
              <a:effectLst/>
              <a:latin typeface="+mn-lt"/>
              <a:ea typeface="+mn-ea"/>
              <a:cs typeface="+mn-cs"/>
            </a:endParaRPr>
          </a:p>
          <a:p>
            <a:r>
              <a:rPr lang="nl-NL" sz="1200" kern="1200" dirty="0" err="1" smtClean="0">
                <a:solidFill>
                  <a:schemeClr val="tx1"/>
                </a:solidFill>
                <a:effectLst/>
                <a:latin typeface="+mn-lt"/>
                <a:ea typeface="+mn-ea"/>
                <a:cs typeface="+mn-cs"/>
              </a:rPr>
              <a:t>Demand</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for</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reliable</a:t>
            </a:r>
            <a:r>
              <a:rPr lang="nl-NL" sz="1200" kern="1200" baseline="0" dirty="0" smtClean="0">
                <a:solidFill>
                  <a:schemeClr val="tx1"/>
                </a:solidFill>
                <a:effectLst/>
                <a:latin typeface="+mn-lt"/>
                <a:ea typeface="+mn-ea"/>
                <a:cs typeface="+mn-cs"/>
              </a:rPr>
              <a:t> </a:t>
            </a:r>
            <a:r>
              <a:rPr lang="nl-NL" sz="1200" kern="1200" dirty="0" smtClean="0">
                <a:solidFill>
                  <a:schemeClr val="tx1"/>
                </a:solidFill>
                <a:effectLst/>
                <a:latin typeface="+mn-lt"/>
                <a:ea typeface="+mn-ea"/>
                <a:cs typeface="+mn-cs"/>
              </a:rPr>
              <a:t>data </a:t>
            </a:r>
            <a:r>
              <a:rPr lang="nl-NL" sz="1200" kern="1200" dirty="0" err="1" smtClean="0">
                <a:solidFill>
                  <a:schemeClr val="tx1"/>
                </a:solidFill>
                <a:effectLst/>
                <a:latin typeface="+mn-lt"/>
                <a:ea typeface="+mn-ea"/>
                <a:cs typeface="+mn-cs"/>
              </a:rPr>
              <a:t>for</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substantiation</a:t>
            </a:r>
            <a:r>
              <a:rPr lang="nl-NL" sz="1200" kern="1200" dirty="0" smtClean="0">
                <a:solidFill>
                  <a:schemeClr val="tx1"/>
                </a:solidFill>
                <a:effectLst/>
                <a:latin typeface="+mn-lt"/>
                <a:ea typeface="+mn-ea"/>
                <a:cs typeface="+mn-cs"/>
              </a:rPr>
              <a:t>, </a:t>
            </a:r>
            <a:r>
              <a:rPr lang="nl-NL" sz="1200" i="1" kern="1200" dirty="0" err="1" smtClean="0">
                <a:solidFill>
                  <a:schemeClr val="tx1"/>
                </a:solidFill>
                <a:effectLst/>
                <a:latin typeface="+mn-lt"/>
                <a:ea typeface="+mn-ea"/>
                <a:cs typeface="+mn-cs"/>
              </a:rPr>
              <a:t>evidence</a:t>
            </a:r>
            <a:r>
              <a:rPr lang="nl-NL" sz="1200" i="1" kern="1200" dirty="0" smtClean="0">
                <a:solidFill>
                  <a:schemeClr val="tx1"/>
                </a:solidFill>
                <a:effectLst/>
                <a:latin typeface="+mn-lt"/>
                <a:ea typeface="+mn-ea"/>
                <a:cs typeface="+mn-cs"/>
              </a:rPr>
              <a:t> </a:t>
            </a:r>
            <a:r>
              <a:rPr lang="nl-NL" sz="1200" i="1" kern="1200" dirty="0" err="1" smtClean="0">
                <a:solidFill>
                  <a:schemeClr val="tx1"/>
                </a:solidFill>
                <a:effectLst/>
                <a:latin typeface="+mn-lt"/>
                <a:ea typeface="+mn-ea"/>
                <a:cs typeface="+mn-cs"/>
              </a:rPr>
              <a:t>based</a:t>
            </a:r>
            <a:r>
              <a:rPr lang="nl-NL" sz="1200" i="1"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and</a:t>
            </a:r>
            <a:r>
              <a:rPr lang="nl-NL" sz="1200" kern="1200" dirty="0" smtClean="0">
                <a:solidFill>
                  <a:schemeClr val="tx1"/>
                </a:solidFill>
                <a:effectLst/>
                <a:latin typeface="+mn-lt"/>
                <a:ea typeface="+mn-ea"/>
                <a:cs typeface="+mn-cs"/>
              </a:rPr>
              <a:t> accountability in </a:t>
            </a:r>
            <a:r>
              <a:rPr lang="nl-NL" sz="1200" kern="1200" dirty="0" err="1" smtClean="0">
                <a:solidFill>
                  <a:schemeClr val="tx1"/>
                </a:solidFill>
                <a:effectLst/>
                <a:latin typeface="+mn-lt"/>
                <a:ea typeface="+mn-ea"/>
                <a:cs typeface="+mn-cs"/>
              </a:rPr>
              <a:t>decision</a:t>
            </a:r>
            <a:r>
              <a:rPr lang="nl-NL" sz="1200" kern="1200" dirty="0" smtClean="0">
                <a:solidFill>
                  <a:schemeClr val="tx1"/>
                </a:solidFill>
                <a:effectLst/>
                <a:latin typeface="+mn-lt"/>
                <a:ea typeface="+mn-ea"/>
                <a:cs typeface="+mn-cs"/>
              </a:rPr>
              <a:t>-making, </a:t>
            </a:r>
            <a:r>
              <a:rPr lang="nl-NL" sz="1200" kern="1200" dirty="0" err="1" smtClean="0">
                <a:solidFill>
                  <a:schemeClr val="tx1"/>
                </a:solidFill>
                <a:effectLst/>
                <a:latin typeface="+mn-lt"/>
                <a:ea typeface="+mn-ea"/>
                <a:cs typeface="+mn-cs"/>
              </a:rPr>
              <a:t>and</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scientific</a:t>
            </a:r>
            <a:r>
              <a:rPr lang="nl-NL" sz="1200" kern="1200" dirty="0" smtClean="0">
                <a:solidFill>
                  <a:schemeClr val="tx1"/>
                </a:solidFill>
                <a:effectLst/>
                <a:latin typeface="+mn-lt"/>
                <a:ea typeface="+mn-ea"/>
                <a:cs typeface="+mn-cs"/>
              </a:rPr>
              <a:t> research.</a:t>
            </a:r>
          </a:p>
          <a:p>
            <a:endParaRPr lang="nl-NL" sz="1200" kern="1200" dirty="0" smtClean="0">
              <a:solidFill>
                <a:schemeClr val="tx1"/>
              </a:solidFill>
              <a:effectLst/>
              <a:latin typeface="+mn-lt"/>
              <a:ea typeface="+mn-ea"/>
              <a:cs typeface="+mn-cs"/>
            </a:endParaRPr>
          </a:p>
          <a:p>
            <a:r>
              <a:rPr lang="nl-NL" sz="1200" kern="1200" dirty="0" smtClean="0">
                <a:solidFill>
                  <a:schemeClr val="tx1"/>
                </a:solidFill>
                <a:effectLst/>
                <a:latin typeface="+mn-lt"/>
                <a:ea typeface="+mn-ea"/>
                <a:cs typeface="+mn-cs"/>
              </a:rPr>
              <a:t>The </a:t>
            </a:r>
            <a:r>
              <a:rPr lang="nl-NL" sz="1200" kern="1200" dirty="0" err="1" smtClean="0">
                <a:solidFill>
                  <a:schemeClr val="tx1"/>
                </a:solidFill>
                <a:effectLst/>
                <a:latin typeface="+mn-lt"/>
                <a:ea typeface="+mn-ea"/>
                <a:cs typeface="+mn-cs"/>
              </a:rPr>
              <a:t>world</a:t>
            </a:r>
            <a:r>
              <a:rPr lang="nl-NL" sz="1200" kern="1200" dirty="0" smtClean="0">
                <a:solidFill>
                  <a:schemeClr val="tx1"/>
                </a:solidFill>
                <a:effectLst/>
                <a:latin typeface="+mn-lt"/>
                <a:ea typeface="+mn-ea"/>
                <a:cs typeface="+mn-cs"/>
              </a:rPr>
              <a:t> is </a:t>
            </a:r>
            <a:r>
              <a:rPr lang="nl-NL" sz="1200" kern="1200" dirty="0" err="1" smtClean="0">
                <a:solidFill>
                  <a:schemeClr val="tx1"/>
                </a:solidFill>
                <a:effectLst/>
                <a:latin typeface="+mn-lt"/>
                <a:ea typeface="+mn-ea"/>
                <a:cs typeface="+mn-cs"/>
              </a:rPr>
              <a:t>changing</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rapidly</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and</a:t>
            </a:r>
            <a:r>
              <a:rPr lang="nl-NL" sz="1200" kern="1200" baseline="0" dirty="0" smtClean="0">
                <a:solidFill>
                  <a:schemeClr val="tx1"/>
                </a:solidFill>
                <a:effectLst/>
                <a:latin typeface="+mn-lt"/>
                <a:ea typeface="+mn-ea"/>
                <a:cs typeface="+mn-cs"/>
              </a:rPr>
              <a:t> we </a:t>
            </a:r>
            <a:r>
              <a:rPr lang="nl-NL" sz="1200" kern="1200" baseline="0" dirty="0" err="1" smtClean="0">
                <a:solidFill>
                  <a:schemeClr val="tx1"/>
                </a:solidFill>
                <a:effectLst/>
                <a:latin typeface="+mn-lt"/>
                <a:ea typeface="+mn-ea"/>
                <a:cs typeface="+mn-cs"/>
              </a:rPr>
              <a:t>need</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to</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anticipate</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technological</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and</a:t>
            </a:r>
            <a:r>
              <a:rPr lang="nl-NL" sz="1200" kern="1200" baseline="0" dirty="0" smtClean="0">
                <a:solidFill>
                  <a:schemeClr val="tx1"/>
                </a:solidFill>
                <a:effectLst/>
                <a:latin typeface="+mn-lt"/>
                <a:ea typeface="+mn-ea"/>
                <a:cs typeface="+mn-cs"/>
              </a:rPr>
              <a:t> digital </a:t>
            </a:r>
            <a:r>
              <a:rPr lang="nl-NL" sz="1200" kern="1200" baseline="0" dirty="0" err="1" smtClean="0">
                <a:solidFill>
                  <a:schemeClr val="tx1"/>
                </a:solidFill>
                <a:effectLst/>
                <a:latin typeface="+mn-lt"/>
                <a:ea typeface="+mn-ea"/>
                <a:cs typeface="+mn-cs"/>
              </a:rPr>
              <a:t>innovations</a:t>
            </a:r>
            <a:r>
              <a:rPr lang="nl-NL" sz="1200" kern="1200" dirty="0" smtClean="0">
                <a:solidFill>
                  <a:schemeClr val="tx1"/>
                </a:solidFill>
                <a:effectLst/>
                <a:latin typeface="+mn-lt"/>
                <a:ea typeface="+mn-ea"/>
                <a:cs typeface="+mn-cs"/>
              </a:rPr>
              <a:t>. </a:t>
            </a:r>
          </a:p>
          <a:p>
            <a:r>
              <a:rPr lang="nl-NL" sz="1200" kern="1200" dirty="0" smtClean="0">
                <a:solidFill>
                  <a:schemeClr val="tx1"/>
                </a:solidFill>
                <a:effectLst/>
                <a:latin typeface="+mn-lt"/>
                <a:ea typeface="+mn-ea"/>
                <a:cs typeface="+mn-cs"/>
              </a:rPr>
              <a:t>Budgets </a:t>
            </a:r>
            <a:r>
              <a:rPr lang="nl-NL" sz="1200" kern="1200" dirty="0" err="1" smtClean="0">
                <a:solidFill>
                  <a:schemeClr val="tx1"/>
                </a:solidFill>
                <a:effectLst/>
                <a:latin typeface="+mn-lt"/>
                <a:ea typeface="+mn-ea"/>
                <a:cs typeface="+mn-cs"/>
              </a:rPr>
              <a:t>and</a:t>
            </a:r>
            <a:r>
              <a:rPr lang="nl-NL" sz="1200" kern="1200" dirty="0" smtClean="0">
                <a:solidFill>
                  <a:schemeClr val="tx1"/>
                </a:solidFill>
                <a:effectLst/>
                <a:latin typeface="+mn-lt"/>
                <a:ea typeface="+mn-ea"/>
                <a:cs typeface="+mn-cs"/>
              </a:rPr>
              <a:t> resources are </a:t>
            </a:r>
            <a:r>
              <a:rPr lang="nl-NL" sz="1200" kern="1200" dirty="0" err="1" smtClean="0">
                <a:solidFill>
                  <a:schemeClr val="tx1"/>
                </a:solidFill>
                <a:effectLst/>
                <a:latin typeface="+mn-lt"/>
                <a:ea typeface="+mn-ea"/>
                <a:cs typeface="+mn-cs"/>
              </a:rPr>
              <a:t>scarce</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and</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need</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to</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be</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deployed</a:t>
            </a:r>
            <a:r>
              <a:rPr lang="nl-NL" sz="1200" kern="1200" dirty="0" smtClean="0">
                <a:solidFill>
                  <a:schemeClr val="tx1"/>
                </a:solidFill>
                <a:effectLst/>
                <a:latin typeface="+mn-lt"/>
                <a:ea typeface="+mn-ea"/>
                <a:cs typeface="+mn-cs"/>
              </a:rPr>
              <a:t> as </a:t>
            </a:r>
            <a:r>
              <a:rPr lang="nl-NL" sz="1200" kern="1200" dirty="0" err="1" smtClean="0">
                <a:solidFill>
                  <a:schemeClr val="tx1"/>
                </a:solidFill>
                <a:effectLst/>
                <a:latin typeface="+mn-lt"/>
                <a:ea typeface="+mn-ea"/>
                <a:cs typeface="+mn-cs"/>
              </a:rPr>
              <a:t>effective</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and</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efficient</a:t>
            </a:r>
            <a:r>
              <a:rPr lang="nl-NL" sz="1200" kern="1200" baseline="0" dirty="0" smtClean="0">
                <a:solidFill>
                  <a:schemeClr val="tx1"/>
                </a:solidFill>
                <a:effectLst/>
                <a:latin typeface="+mn-lt"/>
                <a:ea typeface="+mn-ea"/>
                <a:cs typeface="+mn-cs"/>
              </a:rPr>
              <a:t> as </a:t>
            </a:r>
            <a:r>
              <a:rPr lang="nl-NL" sz="1200" kern="1200" baseline="0" dirty="0" err="1" smtClean="0">
                <a:solidFill>
                  <a:schemeClr val="tx1"/>
                </a:solidFill>
                <a:effectLst/>
                <a:latin typeface="+mn-lt"/>
                <a:ea typeface="+mn-ea"/>
                <a:cs typeface="+mn-cs"/>
              </a:rPr>
              <a:t>possible</a:t>
            </a:r>
            <a:r>
              <a:rPr lang="nl-NL" sz="1200" kern="1200" baseline="0" dirty="0" smtClean="0">
                <a:solidFill>
                  <a:schemeClr val="tx1"/>
                </a:solidFill>
                <a:effectLst/>
                <a:latin typeface="+mn-lt"/>
                <a:ea typeface="+mn-ea"/>
                <a:cs typeface="+mn-cs"/>
              </a:rPr>
              <a:t>.</a:t>
            </a:r>
            <a:endParaRPr lang="nl-NL" sz="1200" kern="1200" dirty="0" smtClean="0">
              <a:solidFill>
                <a:schemeClr val="tx1"/>
              </a:solidFill>
              <a:effectLst/>
              <a:latin typeface="+mn-lt"/>
              <a:ea typeface="+mn-ea"/>
              <a:cs typeface="+mn-cs"/>
            </a:endParaRPr>
          </a:p>
          <a:p>
            <a:endParaRPr lang="nl-NL" sz="1200" kern="1200" dirty="0" smtClean="0">
              <a:solidFill>
                <a:schemeClr val="tx1"/>
              </a:solidFill>
              <a:effectLst/>
              <a:latin typeface="+mn-lt"/>
              <a:ea typeface="+mn-ea"/>
              <a:cs typeface="+mn-cs"/>
            </a:endParaRPr>
          </a:p>
          <a:p>
            <a:pPr lvl="0"/>
            <a:r>
              <a:rPr lang="nl-NL" sz="1200" b="1" kern="1200" dirty="0" err="1" smtClean="0">
                <a:solidFill>
                  <a:schemeClr val="tx1"/>
                </a:solidFill>
                <a:effectLst/>
                <a:latin typeface="+mn-lt"/>
                <a:ea typeface="+mn-ea"/>
                <a:cs typeface="+mn-cs"/>
              </a:rPr>
              <a:t>Urgency</a:t>
            </a:r>
            <a:r>
              <a:rPr lang="nl-NL" sz="1200" b="1" kern="1200" dirty="0" smtClean="0">
                <a:solidFill>
                  <a:schemeClr val="tx1"/>
                </a:solidFill>
                <a:effectLst/>
                <a:latin typeface="+mn-lt"/>
                <a:ea typeface="+mn-ea"/>
                <a:cs typeface="+mn-cs"/>
              </a:rPr>
              <a:t>:</a:t>
            </a:r>
            <a:r>
              <a:rPr lang="nl-NL" sz="1200" b="0" kern="1200" dirty="0" smtClean="0">
                <a:solidFill>
                  <a:schemeClr val="tx1"/>
                </a:solidFill>
                <a:effectLst/>
                <a:latin typeface="+mn-lt"/>
                <a:ea typeface="+mn-ea"/>
                <a:cs typeface="+mn-cs"/>
              </a:rPr>
              <a:t> IT</a:t>
            </a:r>
            <a:r>
              <a:rPr lang="nl-NL" sz="1200" b="1"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problems</a:t>
            </a:r>
            <a:r>
              <a:rPr lang="nl-NL" sz="1200" kern="1200" dirty="0" smtClean="0">
                <a:solidFill>
                  <a:schemeClr val="tx1"/>
                </a:solidFill>
                <a:effectLst/>
                <a:latin typeface="+mn-lt"/>
                <a:ea typeface="+mn-ea"/>
                <a:cs typeface="+mn-cs"/>
              </a:rPr>
              <a:t> delay </a:t>
            </a:r>
            <a:r>
              <a:rPr lang="nl-NL" sz="1200" kern="1200" dirty="0" err="1" smtClean="0">
                <a:solidFill>
                  <a:schemeClr val="tx1"/>
                </a:solidFill>
                <a:effectLst/>
                <a:latin typeface="+mn-lt"/>
                <a:ea typeface="+mn-ea"/>
                <a:cs typeface="+mn-cs"/>
              </a:rPr>
              <a:t>our</a:t>
            </a:r>
            <a:r>
              <a:rPr lang="nl-NL" sz="1200" kern="1200" dirty="0" smtClean="0">
                <a:solidFill>
                  <a:schemeClr val="tx1"/>
                </a:solidFill>
                <a:effectLst/>
                <a:latin typeface="+mn-lt"/>
                <a:ea typeface="+mn-ea"/>
                <a:cs typeface="+mn-cs"/>
              </a:rPr>
              <a:t> development.</a:t>
            </a:r>
          </a:p>
          <a:p>
            <a:endParaRPr lang="nl-NL" sz="1200" kern="1200" dirty="0" smtClean="0">
              <a:solidFill>
                <a:schemeClr val="tx1"/>
              </a:solidFill>
              <a:effectLst/>
              <a:latin typeface="+mn-lt"/>
              <a:ea typeface="+mn-ea"/>
              <a:cs typeface="+mn-cs"/>
            </a:endParaRPr>
          </a:p>
          <a:p>
            <a:r>
              <a:rPr lang="nl-NL" sz="1200" i="1" kern="1200" dirty="0" smtClean="0">
                <a:solidFill>
                  <a:schemeClr val="tx1"/>
                </a:solidFill>
                <a:effectLst/>
                <a:latin typeface="+mn-lt"/>
                <a:ea typeface="+mn-ea"/>
                <a:cs typeface="+mn-cs"/>
              </a:rPr>
              <a:t>IT does</a:t>
            </a:r>
            <a:r>
              <a:rPr lang="nl-NL" sz="1200" i="1" kern="1200" baseline="0" dirty="0" smtClean="0">
                <a:solidFill>
                  <a:schemeClr val="tx1"/>
                </a:solidFill>
                <a:effectLst/>
                <a:latin typeface="+mn-lt"/>
                <a:ea typeface="+mn-ea"/>
                <a:cs typeface="+mn-cs"/>
              </a:rPr>
              <a:t> </a:t>
            </a:r>
            <a:r>
              <a:rPr lang="nl-NL" sz="1200" i="1" kern="1200" baseline="0" dirty="0" err="1" smtClean="0">
                <a:solidFill>
                  <a:schemeClr val="tx1"/>
                </a:solidFill>
                <a:effectLst/>
                <a:latin typeface="+mn-lt"/>
                <a:ea typeface="+mn-ea"/>
                <a:cs typeface="+mn-cs"/>
              </a:rPr>
              <a:t>not</a:t>
            </a:r>
            <a:r>
              <a:rPr lang="nl-NL" sz="1200" i="1" kern="1200" baseline="0" dirty="0" smtClean="0">
                <a:solidFill>
                  <a:schemeClr val="tx1"/>
                </a:solidFill>
                <a:effectLst/>
                <a:latin typeface="+mn-lt"/>
                <a:ea typeface="+mn-ea"/>
                <a:cs typeface="+mn-cs"/>
              </a:rPr>
              <a:t> </a:t>
            </a:r>
            <a:r>
              <a:rPr lang="nl-NL" sz="1200" i="1" kern="1200" baseline="0" dirty="0" err="1" smtClean="0">
                <a:solidFill>
                  <a:schemeClr val="tx1"/>
                </a:solidFill>
                <a:effectLst/>
                <a:latin typeface="+mn-lt"/>
                <a:ea typeface="+mn-ea"/>
                <a:cs typeface="+mn-cs"/>
              </a:rPr>
              <a:t>deliver</a:t>
            </a:r>
            <a:r>
              <a:rPr lang="nl-NL" sz="1200" i="1" kern="1200" baseline="0" dirty="0" smtClean="0">
                <a:solidFill>
                  <a:schemeClr val="tx1"/>
                </a:solidFill>
                <a:effectLst/>
                <a:latin typeface="+mn-lt"/>
                <a:ea typeface="+mn-ea"/>
                <a:cs typeface="+mn-cs"/>
              </a:rPr>
              <a:t> </a:t>
            </a:r>
            <a:r>
              <a:rPr lang="nl-NL" sz="1200" i="1" kern="1200" baseline="0" dirty="0" err="1" smtClean="0">
                <a:solidFill>
                  <a:schemeClr val="tx1"/>
                </a:solidFill>
                <a:effectLst/>
                <a:latin typeface="+mn-lt"/>
                <a:ea typeface="+mn-ea"/>
                <a:cs typeface="+mn-cs"/>
              </a:rPr>
              <a:t>products</a:t>
            </a:r>
            <a:r>
              <a:rPr lang="nl-NL" sz="1200" i="1" kern="1200" baseline="0" dirty="0" smtClean="0">
                <a:solidFill>
                  <a:schemeClr val="tx1"/>
                </a:solidFill>
                <a:effectLst/>
                <a:latin typeface="+mn-lt"/>
                <a:ea typeface="+mn-ea"/>
                <a:cs typeface="+mn-cs"/>
              </a:rPr>
              <a:t> </a:t>
            </a:r>
            <a:r>
              <a:rPr lang="nl-NL" sz="1200" i="1" kern="1200" baseline="0" dirty="0" err="1" smtClean="0">
                <a:solidFill>
                  <a:schemeClr val="tx1"/>
                </a:solidFill>
                <a:effectLst/>
                <a:latin typeface="+mn-lt"/>
                <a:ea typeface="+mn-ea"/>
                <a:cs typeface="+mn-cs"/>
              </a:rPr>
              <a:t>and</a:t>
            </a:r>
            <a:r>
              <a:rPr lang="nl-NL" sz="1200" i="1" kern="1200" baseline="0" dirty="0" smtClean="0">
                <a:solidFill>
                  <a:schemeClr val="tx1"/>
                </a:solidFill>
                <a:effectLst/>
                <a:latin typeface="+mn-lt"/>
                <a:ea typeface="+mn-ea"/>
                <a:cs typeface="+mn-cs"/>
              </a:rPr>
              <a:t> services </a:t>
            </a:r>
            <a:r>
              <a:rPr lang="nl-NL" sz="1200" i="1" kern="1200" baseline="0" dirty="0" err="1" smtClean="0">
                <a:solidFill>
                  <a:schemeClr val="tx1"/>
                </a:solidFill>
                <a:effectLst/>
                <a:latin typeface="+mn-lt"/>
                <a:ea typeface="+mn-ea"/>
                <a:cs typeface="+mn-cs"/>
              </a:rPr>
              <a:t>quickly</a:t>
            </a:r>
            <a:r>
              <a:rPr lang="nl-NL" sz="1200" i="1" kern="1200" baseline="0" dirty="0" smtClean="0">
                <a:solidFill>
                  <a:schemeClr val="tx1"/>
                </a:solidFill>
                <a:effectLst/>
                <a:latin typeface="+mn-lt"/>
                <a:ea typeface="+mn-ea"/>
                <a:cs typeface="+mn-cs"/>
              </a:rPr>
              <a:t> </a:t>
            </a:r>
            <a:r>
              <a:rPr lang="nl-NL" sz="1200" i="1" kern="1200" baseline="0" dirty="0" err="1" smtClean="0">
                <a:solidFill>
                  <a:schemeClr val="tx1"/>
                </a:solidFill>
                <a:effectLst/>
                <a:latin typeface="+mn-lt"/>
                <a:ea typeface="+mn-ea"/>
                <a:cs typeface="+mn-cs"/>
              </a:rPr>
              <a:t>enough</a:t>
            </a:r>
            <a:endParaRPr lang="nl-NL" sz="1200" kern="1200" dirty="0" smtClean="0">
              <a:solidFill>
                <a:schemeClr val="tx1"/>
              </a:solidFill>
              <a:effectLst/>
              <a:latin typeface="+mn-lt"/>
              <a:ea typeface="+mn-ea"/>
              <a:cs typeface="+mn-cs"/>
            </a:endParaRPr>
          </a:p>
          <a:p>
            <a:endParaRPr lang="nl-NL" sz="1200" b="1" kern="1200" dirty="0" smtClean="0">
              <a:solidFill>
                <a:schemeClr val="tx1"/>
              </a:solidFill>
              <a:effectLst/>
              <a:latin typeface="+mn-lt"/>
              <a:ea typeface="+mn-ea"/>
              <a:cs typeface="+mn-cs"/>
            </a:endParaRPr>
          </a:p>
          <a:p>
            <a:r>
              <a:rPr lang="nl-NL" sz="1200" b="1" kern="1200" dirty="0" smtClean="0">
                <a:solidFill>
                  <a:schemeClr val="tx1"/>
                </a:solidFill>
                <a:effectLst/>
                <a:latin typeface="+mn-lt"/>
                <a:ea typeface="+mn-ea"/>
                <a:cs typeface="+mn-cs"/>
              </a:rPr>
              <a:t>Too big change</a:t>
            </a:r>
            <a:r>
              <a:rPr lang="nl-NL" sz="1200" b="1" kern="1200" baseline="0" dirty="0" smtClean="0">
                <a:solidFill>
                  <a:schemeClr val="tx1"/>
                </a:solidFill>
                <a:effectLst/>
                <a:latin typeface="+mn-lt"/>
                <a:ea typeface="+mn-ea"/>
                <a:cs typeface="+mn-cs"/>
              </a:rPr>
              <a:t> </a:t>
            </a:r>
            <a:r>
              <a:rPr lang="nl-NL" sz="1200" b="1" kern="1200" baseline="0" dirty="0" err="1" smtClean="0">
                <a:solidFill>
                  <a:schemeClr val="tx1"/>
                </a:solidFill>
                <a:effectLst/>
                <a:latin typeface="+mn-lt"/>
                <a:ea typeface="+mn-ea"/>
                <a:cs typeface="+mn-cs"/>
              </a:rPr>
              <a:t>projects</a:t>
            </a:r>
            <a:r>
              <a:rPr lang="nl-NL" sz="1200" kern="1200" dirty="0" smtClean="0">
                <a:solidFill>
                  <a:schemeClr val="tx1"/>
                </a:solidFill>
                <a:effectLst/>
                <a:latin typeface="+mn-lt"/>
                <a:ea typeface="+mn-ea"/>
                <a:cs typeface="+mn-cs"/>
              </a:rPr>
              <a:t>. </a:t>
            </a:r>
          </a:p>
          <a:p>
            <a:r>
              <a:rPr lang="nl-NL" sz="1200" kern="1200" dirty="0" smtClean="0">
                <a:solidFill>
                  <a:schemeClr val="tx1"/>
                </a:solidFill>
                <a:effectLst/>
                <a:latin typeface="+mn-lt"/>
                <a:ea typeface="+mn-ea"/>
                <a:cs typeface="+mn-cs"/>
              </a:rPr>
              <a:t>Lead </a:t>
            </a:r>
            <a:r>
              <a:rPr lang="nl-NL" sz="1200" kern="1200" dirty="0" err="1" smtClean="0">
                <a:solidFill>
                  <a:schemeClr val="tx1"/>
                </a:solidFill>
                <a:effectLst/>
                <a:latin typeface="+mn-lt"/>
                <a:ea typeface="+mn-ea"/>
                <a:cs typeface="+mn-cs"/>
              </a:rPr>
              <a:t>to</a:t>
            </a:r>
            <a:r>
              <a:rPr lang="nl-NL" sz="1200" kern="1200" dirty="0" smtClean="0">
                <a:solidFill>
                  <a:schemeClr val="tx1"/>
                </a:solidFill>
                <a:effectLst/>
                <a:latin typeface="+mn-lt"/>
                <a:ea typeface="+mn-ea"/>
                <a:cs typeface="+mn-cs"/>
              </a:rPr>
              <a:t> long lead </a:t>
            </a:r>
            <a:r>
              <a:rPr lang="nl-NL" sz="1200" kern="1200" dirty="0" err="1" smtClean="0">
                <a:solidFill>
                  <a:schemeClr val="tx1"/>
                </a:solidFill>
                <a:effectLst/>
                <a:latin typeface="+mn-lt"/>
                <a:ea typeface="+mn-ea"/>
                <a:cs typeface="+mn-cs"/>
              </a:rPr>
              <a:t>times</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and</a:t>
            </a:r>
            <a:r>
              <a:rPr lang="nl-NL" sz="1200" kern="1200" dirty="0" smtClean="0">
                <a:solidFill>
                  <a:schemeClr val="tx1"/>
                </a:solidFill>
                <a:effectLst/>
                <a:latin typeface="+mn-lt"/>
                <a:ea typeface="+mn-ea"/>
                <a:cs typeface="+mn-cs"/>
              </a:rPr>
              <a:t> complex</a:t>
            </a:r>
            <a:r>
              <a:rPr lang="nl-NL" sz="1200" kern="1200" baseline="0" dirty="0" smtClean="0">
                <a:solidFill>
                  <a:schemeClr val="tx1"/>
                </a:solidFill>
                <a:effectLst/>
                <a:latin typeface="+mn-lt"/>
                <a:ea typeface="+mn-ea"/>
                <a:cs typeface="+mn-cs"/>
              </a:rPr>
              <a:t> </a:t>
            </a:r>
            <a:r>
              <a:rPr lang="nl-NL" sz="1200" kern="1200" dirty="0" smtClean="0">
                <a:solidFill>
                  <a:schemeClr val="tx1"/>
                </a:solidFill>
                <a:effectLst/>
                <a:latin typeface="+mn-lt"/>
                <a:ea typeface="+mn-ea"/>
                <a:cs typeface="+mn-cs"/>
              </a:rPr>
              <a:t>IT-</a:t>
            </a:r>
            <a:r>
              <a:rPr lang="nl-NL" sz="1200" kern="1200" dirty="0" err="1" smtClean="0">
                <a:solidFill>
                  <a:schemeClr val="tx1"/>
                </a:solidFill>
                <a:effectLst/>
                <a:latin typeface="+mn-lt"/>
                <a:ea typeface="+mn-ea"/>
                <a:cs typeface="+mn-cs"/>
              </a:rPr>
              <a:t>solutions</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with</a:t>
            </a:r>
            <a:r>
              <a:rPr lang="nl-NL" sz="1200" kern="1200" dirty="0" smtClean="0">
                <a:solidFill>
                  <a:schemeClr val="tx1"/>
                </a:solidFill>
                <a:effectLst/>
                <a:latin typeface="+mn-lt"/>
                <a:ea typeface="+mn-ea"/>
                <a:cs typeface="+mn-cs"/>
              </a:rPr>
              <a:t> a lot</a:t>
            </a:r>
            <a:r>
              <a:rPr lang="nl-NL" sz="1200" kern="1200" baseline="0" dirty="0" smtClean="0">
                <a:solidFill>
                  <a:schemeClr val="tx1"/>
                </a:solidFill>
                <a:effectLst/>
                <a:latin typeface="+mn-lt"/>
                <a:ea typeface="+mn-ea"/>
                <a:cs typeface="+mn-cs"/>
              </a:rPr>
              <a:t> of </a:t>
            </a:r>
            <a:r>
              <a:rPr lang="nl-NL" sz="1200" kern="1200" baseline="0" dirty="0" err="1" smtClean="0">
                <a:solidFill>
                  <a:schemeClr val="tx1"/>
                </a:solidFill>
                <a:effectLst/>
                <a:latin typeface="+mn-lt"/>
                <a:ea typeface="+mn-ea"/>
                <a:cs typeface="+mn-cs"/>
              </a:rPr>
              <a:t>customization</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and</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limited</a:t>
            </a:r>
            <a:r>
              <a:rPr lang="nl-NL" sz="1200" kern="1200" baseline="0" dirty="0" smtClean="0">
                <a:solidFill>
                  <a:schemeClr val="tx1"/>
                </a:solidFill>
                <a:effectLst/>
                <a:latin typeface="+mn-lt"/>
                <a:ea typeface="+mn-ea"/>
                <a:cs typeface="+mn-cs"/>
              </a:rPr>
              <a:t> re-</a:t>
            </a:r>
            <a:r>
              <a:rPr lang="nl-NL" sz="1200" kern="1200" baseline="0" dirty="0" err="1" smtClean="0">
                <a:solidFill>
                  <a:schemeClr val="tx1"/>
                </a:solidFill>
                <a:effectLst/>
                <a:latin typeface="+mn-lt"/>
                <a:ea typeface="+mn-ea"/>
                <a:cs typeface="+mn-cs"/>
              </a:rPr>
              <a:t>use</a:t>
            </a:r>
            <a:r>
              <a:rPr lang="nl-NL" sz="1200" kern="1200" dirty="0" smtClean="0">
                <a:solidFill>
                  <a:schemeClr val="tx1"/>
                </a:solidFill>
                <a:effectLst/>
                <a:latin typeface="+mn-lt"/>
                <a:ea typeface="+mn-ea"/>
                <a:cs typeface="+mn-cs"/>
              </a:rPr>
              <a:t>.</a:t>
            </a:r>
          </a:p>
          <a:p>
            <a:r>
              <a:rPr lang="nl-NL" sz="1200" kern="1200" dirty="0" smtClean="0">
                <a:solidFill>
                  <a:schemeClr val="tx1"/>
                </a:solidFill>
                <a:effectLst/>
                <a:latin typeface="+mn-lt"/>
                <a:ea typeface="+mn-ea"/>
                <a:cs typeface="+mn-cs"/>
              </a:rPr>
              <a:t>Feedback shows slow take-up </a:t>
            </a:r>
            <a:r>
              <a:rPr lang="nl-NL" sz="1200" kern="1200" dirty="0" err="1" smtClean="0">
                <a:solidFill>
                  <a:schemeClr val="tx1"/>
                </a:solidFill>
                <a:effectLst/>
                <a:latin typeface="+mn-lt"/>
                <a:ea typeface="+mn-ea"/>
                <a:cs typeface="+mn-cs"/>
              </a:rPr>
              <a:t>and</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the</a:t>
            </a:r>
            <a:r>
              <a:rPr lang="nl-NL" sz="1200" kern="1200" baseline="0" dirty="0" smtClean="0">
                <a:solidFill>
                  <a:schemeClr val="tx1"/>
                </a:solidFill>
                <a:effectLst/>
                <a:latin typeface="+mn-lt"/>
                <a:ea typeface="+mn-ea"/>
                <a:cs typeface="+mn-cs"/>
              </a:rPr>
              <a:t> business </a:t>
            </a:r>
            <a:r>
              <a:rPr lang="nl-NL" sz="1200" kern="1200" baseline="0" dirty="0" err="1" smtClean="0">
                <a:solidFill>
                  <a:schemeClr val="tx1"/>
                </a:solidFill>
                <a:effectLst/>
                <a:latin typeface="+mn-lt"/>
                <a:ea typeface="+mn-ea"/>
                <a:cs typeface="+mn-cs"/>
              </a:rPr>
              <a:t>knows</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only</a:t>
            </a:r>
            <a:r>
              <a:rPr lang="nl-NL" sz="1200" kern="1200" baseline="0" dirty="0" smtClean="0">
                <a:solidFill>
                  <a:schemeClr val="tx1"/>
                </a:solidFill>
                <a:effectLst/>
                <a:latin typeface="+mn-lt"/>
                <a:ea typeface="+mn-ea"/>
                <a:cs typeface="+mn-cs"/>
              </a:rPr>
              <a:t> at a late stage </a:t>
            </a:r>
            <a:r>
              <a:rPr lang="nl-NL" sz="1200" kern="1200" baseline="0" dirty="0" err="1" smtClean="0">
                <a:solidFill>
                  <a:schemeClr val="tx1"/>
                </a:solidFill>
                <a:effectLst/>
                <a:latin typeface="+mn-lt"/>
                <a:ea typeface="+mn-ea"/>
                <a:cs typeface="+mn-cs"/>
              </a:rPr>
              <a:t>if</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the</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outcome</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meets</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its</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requirements</a:t>
            </a:r>
            <a:r>
              <a:rPr lang="nl-NL" sz="1200" kern="1200" baseline="0" dirty="0" smtClean="0">
                <a:solidFill>
                  <a:schemeClr val="tx1"/>
                </a:solidFill>
                <a:effectLst/>
                <a:latin typeface="+mn-lt"/>
                <a:ea typeface="+mn-ea"/>
                <a:cs typeface="+mn-cs"/>
              </a:rPr>
              <a:t>.</a:t>
            </a:r>
          </a:p>
          <a:p>
            <a:r>
              <a:rPr lang="nl-NL" sz="1200" kern="1200" dirty="0" err="1" smtClean="0">
                <a:solidFill>
                  <a:schemeClr val="tx1"/>
                </a:solidFill>
                <a:effectLst/>
                <a:latin typeface="+mn-lt"/>
                <a:ea typeface="+mn-ea"/>
                <a:cs typeface="+mn-cs"/>
              </a:rPr>
              <a:t>Expensive</a:t>
            </a:r>
            <a:r>
              <a:rPr lang="nl-NL" sz="1200" kern="1200" dirty="0" smtClean="0">
                <a:solidFill>
                  <a:schemeClr val="tx1"/>
                </a:solidFill>
                <a:effectLst/>
                <a:latin typeface="+mn-lt"/>
                <a:ea typeface="+mn-ea"/>
                <a:cs typeface="+mn-cs"/>
              </a:rPr>
              <a:t> change </a:t>
            </a:r>
            <a:r>
              <a:rPr lang="nl-NL" sz="1200" kern="1200" dirty="0" err="1" smtClean="0">
                <a:solidFill>
                  <a:schemeClr val="tx1"/>
                </a:solidFill>
                <a:effectLst/>
                <a:latin typeface="+mn-lt"/>
                <a:ea typeface="+mn-ea"/>
                <a:cs typeface="+mn-cs"/>
              </a:rPr>
              <a:t>and</a:t>
            </a:r>
            <a:r>
              <a:rPr lang="nl-NL" sz="1200" kern="1200" dirty="0" smtClean="0">
                <a:solidFill>
                  <a:schemeClr val="tx1"/>
                </a:solidFill>
                <a:effectLst/>
                <a:latin typeface="+mn-lt"/>
                <a:ea typeface="+mn-ea"/>
                <a:cs typeface="+mn-cs"/>
              </a:rPr>
              <a:t> management </a:t>
            </a:r>
            <a:r>
              <a:rPr lang="nl-NL" sz="1200" kern="1200" dirty="0" err="1" smtClean="0">
                <a:solidFill>
                  <a:schemeClr val="tx1"/>
                </a:solidFill>
                <a:effectLst/>
                <a:latin typeface="+mn-lt"/>
                <a:ea typeface="+mn-ea"/>
                <a:cs typeface="+mn-cs"/>
              </a:rPr>
              <a:t>processes</a:t>
            </a:r>
            <a:r>
              <a:rPr lang="nl-NL" sz="1200" kern="1200" dirty="0" smtClean="0">
                <a:solidFill>
                  <a:schemeClr val="tx1"/>
                </a:solidFill>
                <a:effectLst/>
                <a:latin typeface="+mn-lt"/>
                <a:ea typeface="+mn-ea"/>
                <a:cs typeface="+mn-cs"/>
              </a:rPr>
              <a:t>.</a:t>
            </a:r>
          </a:p>
          <a:p>
            <a:endParaRPr lang="nl-NL" sz="1200" b="1" kern="1200" dirty="0" smtClean="0">
              <a:solidFill>
                <a:schemeClr val="tx1"/>
              </a:solidFill>
              <a:effectLst/>
              <a:latin typeface="+mn-lt"/>
              <a:ea typeface="+mn-ea"/>
              <a:cs typeface="+mn-cs"/>
            </a:endParaRPr>
          </a:p>
          <a:p>
            <a:r>
              <a:rPr lang="nl-NL" sz="1200" b="1" kern="1200" dirty="0" err="1" smtClean="0">
                <a:solidFill>
                  <a:schemeClr val="tx1"/>
                </a:solidFill>
                <a:effectLst/>
                <a:latin typeface="+mn-lt"/>
                <a:ea typeface="+mn-ea"/>
                <a:cs typeface="+mn-cs"/>
              </a:rPr>
              <a:t>Delaying</a:t>
            </a:r>
            <a:r>
              <a:rPr lang="nl-NL" sz="1200" b="1" kern="1200" baseline="0" dirty="0" smtClean="0">
                <a:solidFill>
                  <a:schemeClr val="tx1"/>
                </a:solidFill>
                <a:effectLst/>
                <a:latin typeface="+mn-lt"/>
                <a:ea typeface="+mn-ea"/>
                <a:cs typeface="+mn-cs"/>
              </a:rPr>
              <a:t> </a:t>
            </a:r>
            <a:r>
              <a:rPr lang="nl-NL" sz="1200" b="1" kern="1200" dirty="0" err="1" smtClean="0">
                <a:solidFill>
                  <a:schemeClr val="tx1"/>
                </a:solidFill>
                <a:effectLst/>
                <a:latin typeface="+mn-lt"/>
                <a:ea typeface="+mn-ea"/>
                <a:cs typeface="+mn-cs"/>
              </a:rPr>
              <a:t>bureaucracy</a:t>
            </a:r>
            <a:r>
              <a:rPr lang="nl-NL" sz="1200" kern="1200" dirty="0" smtClean="0">
                <a:solidFill>
                  <a:schemeClr val="tx1"/>
                </a:solidFill>
                <a:effectLst/>
                <a:latin typeface="+mn-lt"/>
                <a:ea typeface="+mn-ea"/>
                <a:cs typeface="+mn-cs"/>
              </a:rPr>
              <a:t>. </a:t>
            </a:r>
          </a:p>
          <a:p>
            <a:r>
              <a:rPr lang="nl-NL" sz="1200" kern="1200" dirty="0" err="1" smtClean="0">
                <a:solidFill>
                  <a:schemeClr val="tx1"/>
                </a:solidFill>
                <a:effectLst/>
                <a:latin typeface="+mn-lt"/>
                <a:ea typeface="+mn-ea"/>
                <a:cs typeface="+mn-cs"/>
              </a:rPr>
              <a:t>Supporting</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processes</a:t>
            </a:r>
            <a:r>
              <a:rPr lang="nl-NL" sz="1200" kern="1200" dirty="0" smtClean="0">
                <a:solidFill>
                  <a:schemeClr val="tx1"/>
                </a:solidFill>
                <a:effectLst/>
                <a:latin typeface="+mn-lt"/>
                <a:ea typeface="+mn-ea"/>
                <a:cs typeface="+mn-cs"/>
              </a:rPr>
              <a:t> are slow, vague, take a lot of time </a:t>
            </a:r>
            <a:r>
              <a:rPr lang="nl-NL" sz="1200" kern="1200" dirty="0" err="1" smtClean="0">
                <a:solidFill>
                  <a:schemeClr val="tx1"/>
                </a:solidFill>
                <a:effectLst/>
                <a:latin typeface="+mn-lt"/>
                <a:ea typeface="+mn-ea"/>
                <a:cs typeface="+mn-cs"/>
              </a:rPr>
              <a:t>and</a:t>
            </a:r>
            <a:r>
              <a:rPr lang="nl-NL" sz="1200" kern="1200" dirty="0" smtClean="0">
                <a:solidFill>
                  <a:schemeClr val="tx1"/>
                </a:solidFill>
                <a:effectLst/>
                <a:latin typeface="+mn-lt"/>
                <a:ea typeface="+mn-ea"/>
                <a:cs typeface="+mn-cs"/>
              </a:rPr>
              <a:t> lead </a:t>
            </a:r>
            <a:r>
              <a:rPr lang="nl-NL" sz="1200" kern="1200" dirty="0" err="1" smtClean="0">
                <a:solidFill>
                  <a:schemeClr val="tx1"/>
                </a:solidFill>
                <a:effectLst/>
                <a:latin typeface="+mn-lt"/>
                <a:ea typeface="+mn-ea"/>
                <a:cs typeface="+mn-cs"/>
              </a:rPr>
              <a:t>to</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frustrations</a:t>
            </a:r>
            <a:r>
              <a:rPr lang="nl-NL" sz="1200" kern="1200" dirty="0" smtClean="0">
                <a:solidFill>
                  <a:schemeClr val="tx1"/>
                </a:solidFill>
                <a:effectLst/>
                <a:latin typeface="+mn-lt"/>
                <a:ea typeface="+mn-ea"/>
                <a:cs typeface="+mn-cs"/>
              </a:rPr>
              <a:t>. </a:t>
            </a:r>
          </a:p>
          <a:p>
            <a:r>
              <a:rPr lang="nl-NL" sz="1200" kern="1200" dirty="0" smtClean="0">
                <a:solidFill>
                  <a:schemeClr val="tx1"/>
                </a:solidFill>
                <a:effectLst/>
                <a:latin typeface="+mn-lt"/>
                <a:ea typeface="+mn-ea"/>
                <a:cs typeface="+mn-cs"/>
              </a:rPr>
              <a:t>The </a:t>
            </a:r>
            <a:r>
              <a:rPr lang="nl-NL" sz="1200" kern="1200" dirty="0" err="1" smtClean="0">
                <a:solidFill>
                  <a:schemeClr val="tx1"/>
                </a:solidFill>
                <a:effectLst/>
                <a:latin typeface="+mn-lt"/>
                <a:ea typeface="+mn-ea"/>
                <a:cs typeface="+mn-cs"/>
              </a:rPr>
              <a:t>organizational</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structure</a:t>
            </a:r>
            <a:r>
              <a:rPr lang="nl-NL" sz="1200" kern="1200" baseline="0" dirty="0" smtClean="0">
                <a:solidFill>
                  <a:schemeClr val="tx1"/>
                </a:solidFill>
                <a:effectLst/>
                <a:latin typeface="+mn-lt"/>
                <a:ea typeface="+mn-ea"/>
                <a:cs typeface="+mn-cs"/>
              </a:rPr>
              <a:t> </a:t>
            </a:r>
            <a:r>
              <a:rPr lang="nl-NL" sz="1200" kern="1200" dirty="0" smtClean="0">
                <a:solidFill>
                  <a:schemeClr val="tx1"/>
                </a:solidFill>
                <a:effectLst/>
                <a:latin typeface="+mn-lt"/>
                <a:ea typeface="+mn-ea"/>
                <a:cs typeface="+mn-cs"/>
              </a:rPr>
              <a:t>in silo’s </a:t>
            </a:r>
            <a:r>
              <a:rPr lang="nl-NL" sz="1200" kern="1200" dirty="0" err="1" smtClean="0">
                <a:solidFill>
                  <a:schemeClr val="tx1"/>
                </a:solidFill>
                <a:effectLst/>
                <a:latin typeface="+mn-lt"/>
                <a:ea typeface="+mn-ea"/>
                <a:cs typeface="+mn-cs"/>
              </a:rPr>
              <a:t>results</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especially</a:t>
            </a:r>
            <a:r>
              <a:rPr lang="nl-NL" sz="1200" kern="1200" dirty="0" smtClean="0">
                <a:solidFill>
                  <a:schemeClr val="tx1"/>
                </a:solidFill>
                <a:effectLst/>
                <a:latin typeface="+mn-lt"/>
                <a:ea typeface="+mn-ea"/>
                <a:cs typeface="+mn-cs"/>
              </a:rPr>
              <a:t> in </a:t>
            </a:r>
            <a:r>
              <a:rPr lang="nl-NL" sz="1200" kern="1200" dirty="0" err="1" smtClean="0">
                <a:solidFill>
                  <a:schemeClr val="tx1"/>
                </a:solidFill>
                <a:effectLst/>
                <a:latin typeface="+mn-lt"/>
                <a:ea typeface="+mn-ea"/>
                <a:cs typeface="+mn-cs"/>
              </a:rPr>
              <a:t>many</a:t>
            </a:r>
            <a:r>
              <a:rPr lang="nl-NL" sz="1200" kern="1200" dirty="0" smtClean="0">
                <a:solidFill>
                  <a:schemeClr val="tx1"/>
                </a:solidFill>
                <a:effectLst/>
                <a:latin typeface="+mn-lt"/>
                <a:ea typeface="+mn-ea"/>
                <a:cs typeface="+mn-cs"/>
              </a:rPr>
              <a:t> handovers,</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reponsibility</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until</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the</a:t>
            </a:r>
            <a:r>
              <a:rPr lang="nl-NL" sz="1200" kern="1200" baseline="0" dirty="0" smtClean="0">
                <a:solidFill>
                  <a:schemeClr val="tx1"/>
                </a:solidFill>
                <a:effectLst/>
                <a:latin typeface="+mn-lt"/>
                <a:ea typeface="+mn-ea"/>
                <a:cs typeface="+mn-cs"/>
              </a:rPr>
              <a:t> counter</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and</a:t>
            </a:r>
            <a:r>
              <a:rPr lang="nl-NL" sz="1200" kern="1200" dirty="0" smtClean="0">
                <a:solidFill>
                  <a:schemeClr val="tx1"/>
                </a:solidFill>
                <a:effectLst/>
                <a:latin typeface="+mn-lt"/>
                <a:ea typeface="+mn-ea"/>
                <a:cs typeface="+mn-cs"/>
              </a:rPr>
              <a:t> low commitment </a:t>
            </a:r>
            <a:r>
              <a:rPr lang="nl-NL" sz="1200" kern="1200" dirty="0" err="1" smtClean="0">
                <a:solidFill>
                  <a:schemeClr val="tx1"/>
                </a:solidFill>
                <a:effectLst/>
                <a:latin typeface="+mn-lt"/>
                <a:ea typeface="+mn-ea"/>
                <a:cs typeface="+mn-cs"/>
              </a:rPr>
              <a:t>for</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the</a:t>
            </a:r>
            <a:r>
              <a:rPr lang="nl-NL" sz="1200" kern="1200" dirty="0" smtClean="0">
                <a:solidFill>
                  <a:schemeClr val="tx1"/>
                </a:solidFill>
                <a:effectLst/>
                <a:latin typeface="+mn-lt"/>
                <a:ea typeface="+mn-ea"/>
                <a:cs typeface="+mn-cs"/>
              </a:rPr>
              <a:t> common </a:t>
            </a:r>
            <a:r>
              <a:rPr lang="nl-NL" sz="1200" kern="1200" dirty="0" err="1" smtClean="0">
                <a:solidFill>
                  <a:schemeClr val="tx1"/>
                </a:solidFill>
                <a:effectLst/>
                <a:latin typeface="+mn-lt"/>
                <a:ea typeface="+mn-ea"/>
                <a:cs typeface="+mn-cs"/>
              </a:rPr>
              <a:t>objective</a:t>
            </a:r>
            <a:r>
              <a:rPr lang="nl-NL" sz="1200" kern="1200" dirty="0" smtClean="0">
                <a:solidFill>
                  <a:schemeClr val="tx1"/>
                </a:solidFill>
                <a:effectLst/>
                <a:latin typeface="+mn-lt"/>
                <a:ea typeface="+mn-ea"/>
                <a:cs typeface="+mn-cs"/>
              </a:rPr>
              <a:t>. </a:t>
            </a:r>
          </a:p>
          <a:p>
            <a:r>
              <a:rPr lang="nl-NL" sz="1200" kern="1200" dirty="0" smtClean="0">
                <a:solidFill>
                  <a:schemeClr val="tx1"/>
                </a:solidFill>
                <a:effectLst/>
                <a:latin typeface="+mn-lt"/>
                <a:ea typeface="+mn-ea"/>
                <a:cs typeface="+mn-cs"/>
              </a:rPr>
              <a:t> </a:t>
            </a:r>
          </a:p>
          <a:p>
            <a:r>
              <a:rPr lang="nl-NL" sz="1200" i="1" kern="1200" dirty="0" err="1" smtClean="0">
                <a:solidFill>
                  <a:schemeClr val="tx1"/>
                </a:solidFill>
                <a:effectLst/>
                <a:latin typeface="+mn-lt"/>
                <a:ea typeface="+mn-ea"/>
                <a:cs typeface="+mn-cs"/>
              </a:rPr>
              <a:t>Our</a:t>
            </a:r>
            <a:r>
              <a:rPr lang="nl-NL" sz="1200" i="1" kern="1200" dirty="0" smtClean="0">
                <a:solidFill>
                  <a:schemeClr val="tx1"/>
                </a:solidFill>
                <a:effectLst/>
                <a:latin typeface="+mn-lt"/>
                <a:ea typeface="+mn-ea"/>
                <a:cs typeface="+mn-cs"/>
              </a:rPr>
              <a:t> IT is </a:t>
            </a:r>
            <a:r>
              <a:rPr lang="nl-NL" sz="1200" i="1" kern="1200" dirty="0" err="1" smtClean="0">
                <a:solidFill>
                  <a:schemeClr val="tx1"/>
                </a:solidFill>
                <a:effectLst/>
                <a:latin typeface="+mn-lt"/>
                <a:ea typeface="+mn-ea"/>
                <a:cs typeface="+mn-cs"/>
              </a:rPr>
              <a:t>too</a:t>
            </a:r>
            <a:r>
              <a:rPr lang="nl-NL" sz="1200" i="1" kern="1200" dirty="0" smtClean="0">
                <a:solidFill>
                  <a:schemeClr val="tx1"/>
                </a:solidFill>
                <a:effectLst/>
                <a:latin typeface="+mn-lt"/>
                <a:ea typeface="+mn-ea"/>
                <a:cs typeface="+mn-cs"/>
              </a:rPr>
              <a:t> </a:t>
            </a:r>
            <a:r>
              <a:rPr lang="nl-NL" sz="1200" i="1" kern="1200" dirty="0" err="1" smtClean="0">
                <a:solidFill>
                  <a:schemeClr val="tx1"/>
                </a:solidFill>
                <a:effectLst/>
                <a:latin typeface="+mn-lt"/>
                <a:ea typeface="+mn-ea"/>
                <a:cs typeface="+mn-cs"/>
              </a:rPr>
              <a:t>expensive</a:t>
            </a:r>
            <a:r>
              <a:rPr lang="nl-NL" sz="1200" i="1" kern="1200" dirty="0" smtClean="0">
                <a:solidFill>
                  <a:schemeClr val="tx1"/>
                </a:solidFill>
                <a:effectLst/>
                <a:latin typeface="+mn-lt"/>
                <a:ea typeface="+mn-ea"/>
                <a:cs typeface="+mn-cs"/>
              </a:rPr>
              <a:t> </a:t>
            </a:r>
          </a:p>
          <a:p>
            <a:r>
              <a:rPr lang="nl-NL" sz="1200" kern="1200" dirty="0" smtClean="0">
                <a:solidFill>
                  <a:schemeClr val="tx1"/>
                </a:solidFill>
                <a:effectLst/>
                <a:latin typeface="+mn-lt"/>
                <a:ea typeface="+mn-ea"/>
                <a:cs typeface="+mn-cs"/>
              </a:rPr>
              <a:t> </a:t>
            </a:r>
          </a:p>
          <a:p>
            <a:r>
              <a:rPr lang="nl-NL" sz="1200" b="1" kern="1200" dirty="0" smtClean="0">
                <a:solidFill>
                  <a:schemeClr val="tx1"/>
                </a:solidFill>
                <a:effectLst/>
                <a:latin typeface="+mn-lt"/>
                <a:ea typeface="+mn-ea"/>
                <a:cs typeface="+mn-cs"/>
              </a:rPr>
              <a:t>Waste </a:t>
            </a:r>
            <a:r>
              <a:rPr lang="nl-NL" sz="1200" b="1" kern="1200" dirty="0" err="1" smtClean="0">
                <a:solidFill>
                  <a:schemeClr val="tx1"/>
                </a:solidFill>
                <a:effectLst/>
                <a:latin typeface="+mn-lt"/>
                <a:ea typeface="+mn-ea"/>
                <a:cs typeface="+mn-cs"/>
              </a:rPr>
              <a:t>due</a:t>
            </a:r>
            <a:r>
              <a:rPr lang="nl-NL" sz="1200" b="1" kern="1200" dirty="0" smtClean="0">
                <a:solidFill>
                  <a:schemeClr val="tx1"/>
                </a:solidFill>
                <a:effectLst/>
                <a:latin typeface="+mn-lt"/>
                <a:ea typeface="+mn-ea"/>
                <a:cs typeface="+mn-cs"/>
              </a:rPr>
              <a:t> </a:t>
            </a:r>
            <a:r>
              <a:rPr lang="nl-NL" sz="1200" b="1" kern="1200" dirty="0" err="1" smtClean="0">
                <a:solidFill>
                  <a:schemeClr val="tx1"/>
                </a:solidFill>
                <a:effectLst/>
                <a:latin typeface="+mn-lt"/>
                <a:ea typeface="+mn-ea"/>
                <a:cs typeface="+mn-cs"/>
              </a:rPr>
              <a:t>to</a:t>
            </a:r>
            <a:r>
              <a:rPr lang="nl-NL" sz="1200" b="1" kern="1200" dirty="0" smtClean="0">
                <a:solidFill>
                  <a:schemeClr val="tx1"/>
                </a:solidFill>
                <a:effectLst/>
                <a:latin typeface="+mn-lt"/>
                <a:ea typeface="+mn-ea"/>
                <a:cs typeface="+mn-cs"/>
              </a:rPr>
              <a:t> </a:t>
            </a:r>
            <a:r>
              <a:rPr lang="nl-NL" sz="1200" b="1" kern="1200" dirty="0" err="1" smtClean="0">
                <a:solidFill>
                  <a:schemeClr val="tx1"/>
                </a:solidFill>
                <a:effectLst/>
                <a:latin typeface="+mn-lt"/>
                <a:ea typeface="+mn-ea"/>
                <a:cs typeface="+mn-cs"/>
              </a:rPr>
              <a:t>too</a:t>
            </a:r>
            <a:r>
              <a:rPr lang="nl-NL" sz="1200" b="1" kern="1200" dirty="0" smtClean="0">
                <a:solidFill>
                  <a:schemeClr val="tx1"/>
                </a:solidFill>
                <a:effectLst/>
                <a:latin typeface="+mn-lt"/>
                <a:ea typeface="+mn-ea"/>
                <a:cs typeface="+mn-cs"/>
              </a:rPr>
              <a:t> </a:t>
            </a:r>
            <a:r>
              <a:rPr lang="nl-NL" sz="1200" b="1" kern="1200" dirty="0" err="1" smtClean="0">
                <a:solidFill>
                  <a:schemeClr val="tx1"/>
                </a:solidFill>
                <a:effectLst/>
                <a:latin typeface="+mn-lt"/>
                <a:ea typeface="+mn-ea"/>
                <a:cs typeface="+mn-cs"/>
              </a:rPr>
              <a:t>many</a:t>
            </a:r>
            <a:r>
              <a:rPr lang="nl-NL" sz="1200" b="1" kern="1200" dirty="0" smtClean="0">
                <a:solidFill>
                  <a:schemeClr val="tx1"/>
                </a:solidFill>
                <a:effectLst/>
                <a:latin typeface="+mn-lt"/>
                <a:ea typeface="+mn-ea"/>
                <a:cs typeface="+mn-cs"/>
              </a:rPr>
              <a:t> </a:t>
            </a:r>
            <a:r>
              <a:rPr lang="nl-NL" sz="1200" b="1" kern="1200" dirty="0" err="1" smtClean="0">
                <a:solidFill>
                  <a:schemeClr val="tx1"/>
                </a:solidFill>
                <a:effectLst/>
                <a:latin typeface="+mn-lt"/>
                <a:ea typeface="+mn-ea"/>
                <a:cs typeface="+mn-cs"/>
              </a:rPr>
              <a:t>chains</a:t>
            </a:r>
            <a:r>
              <a:rPr lang="nl-NL" sz="1200" b="1" kern="1200" baseline="0" dirty="0" smtClean="0">
                <a:solidFill>
                  <a:schemeClr val="tx1"/>
                </a:solidFill>
                <a:effectLst/>
                <a:latin typeface="+mn-lt"/>
                <a:ea typeface="+mn-ea"/>
                <a:cs typeface="+mn-cs"/>
              </a:rPr>
              <a:t> </a:t>
            </a:r>
            <a:r>
              <a:rPr lang="nl-NL" sz="1200" b="1" kern="1200" baseline="0" dirty="0" err="1" smtClean="0">
                <a:solidFill>
                  <a:schemeClr val="tx1"/>
                </a:solidFill>
                <a:effectLst/>
                <a:latin typeface="+mn-lt"/>
                <a:ea typeface="+mn-ea"/>
                <a:cs typeface="+mn-cs"/>
              </a:rPr>
              <a:t>and</a:t>
            </a:r>
            <a:r>
              <a:rPr lang="nl-NL" sz="1200" b="1" kern="1200" baseline="0" dirty="0" smtClean="0">
                <a:solidFill>
                  <a:schemeClr val="tx1"/>
                </a:solidFill>
                <a:effectLst/>
                <a:latin typeface="+mn-lt"/>
                <a:ea typeface="+mn-ea"/>
                <a:cs typeface="+mn-cs"/>
              </a:rPr>
              <a:t> handovers</a:t>
            </a:r>
            <a:r>
              <a:rPr lang="nl-NL" sz="1200" kern="1200" dirty="0" smtClean="0">
                <a:solidFill>
                  <a:schemeClr val="tx1"/>
                </a:solidFill>
                <a:effectLst/>
                <a:latin typeface="+mn-lt"/>
                <a:ea typeface="+mn-ea"/>
                <a:cs typeface="+mn-cs"/>
              </a:rPr>
              <a:t>: </a:t>
            </a:r>
          </a:p>
          <a:p>
            <a:r>
              <a:rPr lang="nl-NL" sz="1200" kern="1200" dirty="0" err="1" smtClean="0">
                <a:solidFill>
                  <a:schemeClr val="tx1"/>
                </a:solidFill>
                <a:effectLst/>
                <a:latin typeface="+mn-lt"/>
                <a:ea typeface="+mn-ea"/>
                <a:cs typeface="+mn-cs"/>
              </a:rPr>
              <a:t>This</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costs</a:t>
            </a:r>
            <a:r>
              <a:rPr lang="nl-NL" sz="1200" kern="1200" baseline="0" dirty="0" smtClean="0">
                <a:solidFill>
                  <a:schemeClr val="tx1"/>
                </a:solidFill>
                <a:effectLst/>
                <a:latin typeface="+mn-lt"/>
                <a:ea typeface="+mn-ea"/>
                <a:cs typeface="+mn-cs"/>
              </a:rPr>
              <a:t> a lot of time en </a:t>
            </a:r>
            <a:r>
              <a:rPr lang="nl-NL" sz="1200" kern="1200" baseline="0" dirty="0" err="1" smtClean="0">
                <a:solidFill>
                  <a:schemeClr val="tx1"/>
                </a:solidFill>
                <a:effectLst/>
                <a:latin typeface="+mn-lt"/>
                <a:ea typeface="+mn-ea"/>
                <a:cs typeface="+mn-cs"/>
              </a:rPr>
              <a:t>results</a:t>
            </a:r>
            <a:r>
              <a:rPr lang="nl-NL" sz="1200" kern="1200" baseline="0" dirty="0" smtClean="0">
                <a:solidFill>
                  <a:schemeClr val="tx1"/>
                </a:solidFill>
                <a:effectLst/>
                <a:latin typeface="+mn-lt"/>
                <a:ea typeface="+mn-ea"/>
                <a:cs typeface="+mn-cs"/>
              </a:rPr>
              <a:t> in </a:t>
            </a:r>
            <a:r>
              <a:rPr lang="nl-NL" sz="1200" kern="1200" baseline="0" dirty="0" err="1" smtClean="0">
                <a:solidFill>
                  <a:schemeClr val="tx1"/>
                </a:solidFill>
                <a:effectLst/>
                <a:latin typeface="+mn-lt"/>
                <a:ea typeface="+mn-ea"/>
                <a:cs typeface="+mn-cs"/>
              </a:rPr>
              <a:t>loss</a:t>
            </a:r>
            <a:r>
              <a:rPr lang="nl-NL" sz="1200" kern="1200" baseline="0" dirty="0" smtClean="0">
                <a:solidFill>
                  <a:schemeClr val="tx1"/>
                </a:solidFill>
                <a:effectLst/>
                <a:latin typeface="+mn-lt"/>
                <a:ea typeface="+mn-ea"/>
                <a:cs typeface="+mn-cs"/>
              </a:rPr>
              <a:t> of information </a:t>
            </a:r>
            <a:r>
              <a:rPr lang="nl-NL" sz="1200" kern="1200" baseline="0" dirty="0" err="1" smtClean="0">
                <a:solidFill>
                  <a:schemeClr val="tx1"/>
                </a:solidFill>
                <a:effectLst/>
                <a:latin typeface="+mn-lt"/>
                <a:ea typeface="+mn-ea"/>
                <a:cs typeface="+mn-cs"/>
              </a:rPr>
              <a:t>which</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affects</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the</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quality</a:t>
            </a:r>
            <a:r>
              <a:rPr lang="nl-NL" sz="1200" kern="1200" dirty="0" smtClean="0">
                <a:solidFill>
                  <a:schemeClr val="tx1"/>
                </a:solidFill>
                <a:effectLst/>
                <a:latin typeface="+mn-lt"/>
                <a:ea typeface="+mn-ea"/>
                <a:cs typeface="+mn-cs"/>
              </a:rPr>
              <a:t>.</a:t>
            </a:r>
          </a:p>
          <a:p>
            <a:r>
              <a:rPr lang="nl-NL" sz="1200" kern="1200" dirty="0" smtClean="0">
                <a:solidFill>
                  <a:schemeClr val="tx1"/>
                </a:solidFill>
                <a:effectLst/>
                <a:latin typeface="+mn-lt"/>
                <a:ea typeface="+mn-ea"/>
                <a:cs typeface="+mn-cs"/>
              </a:rPr>
              <a:t> </a:t>
            </a:r>
          </a:p>
          <a:p>
            <a:r>
              <a:rPr lang="nl-NL" sz="1200" b="1" kern="1200" dirty="0" err="1" smtClean="0">
                <a:solidFill>
                  <a:schemeClr val="tx1"/>
                </a:solidFill>
                <a:effectLst/>
                <a:latin typeface="+mn-lt"/>
                <a:ea typeface="+mn-ea"/>
                <a:cs typeface="+mn-cs"/>
              </a:rPr>
              <a:t>Insufficient</a:t>
            </a:r>
            <a:r>
              <a:rPr lang="nl-NL" sz="1200" b="1" kern="1200" dirty="0" smtClean="0">
                <a:solidFill>
                  <a:schemeClr val="tx1"/>
                </a:solidFill>
                <a:effectLst/>
                <a:latin typeface="+mn-lt"/>
                <a:ea typeface="+mn-ea"/>
                <a:cs typeface="+mn-cs"/>
              </a:rPr>
              <a:t> focus</a:t>
            </a:r>
            <a:r>
              <a:rPr lang="nl-NL" sz="1200" b="1" kern="1200" baseline="0" dirty="0" smtClean="0">
                <a:solidFill>
                  <a:schemeClr val="tx1"/>
                </a:solidFill>
                <a:effectLst/>
                <a:latin typeface="+mn-lt"/>
                <a:ea typeface="+mn-ea"/>
                <a:cs typeface="+mn-cs"/>
              </a:rPr>
              <a:t> on </a:t>
            </a:r>
            <a:r>
              <a:rPr lang="nl-NL" sz="1200" b="1" kern="1200" dirty="0" smtClean="0">
                <a:solidFill>
                  <a:schemeClr val="tx1"/>
                </a:solidFill>
                <a:effectLst/>
                <a:latin typeface="+mn-lt"/>
                <a:ea typeface="+mn-ea"/>
                <a:cs typeface="+mn-cs"/>
              </a:rPr>
              <a:t>business </a:t>
            </a:r>
            <a:r>
              <a:rPr lang="nl-NL" sz="1200" b="1" kern="1200" dirty="0" err="1" smtClean="0">
                <a:solidFill>
                  <a:schemeClr val="tx1"/>
                </a:solidFill>
                <a:effectLst/>
                <a:latin typeface="+mn-lt"/>
                <a:ea typeface="+mn-ea"/>
                <a:cs typeface="+mn-cs"/>
              </a:rPr>
              <a:t>value</a:t>
            </a:r>
            <a:r>
              <a:rPr lang="nl-NL" sz="1200" kern="1200" dirty="0" smtClean="0">
                <a:solidFill>
                  <a:schemeClr val="tx1"/>
                </a:solidFill>
                <a:effectLst/>
                <a:latin typeface="+mn-lt"/>
                <a:ea typeface="+mn-ea"/>
                <a:cs typeface="+mn-cs"/>
              </a:rPr>
              <a:t>. </a:t>
            </a:r>
          </a:p>
          <a:p>
            <a:r>
              <a:rPr lang="nl-NL" sz="1200" kern="1200" dirty="0" smtClean="0">
                <a:solidFill>
                  <a:schemeClr val="tx1"/>
                </a:solidFill>
                <a:effectLst/>
                <a:latin typeface="+mn-lt"/>
                <a:ea typeface="+mn-ea"/>
                <a:cs typeface="+mn-cs"/>
              </a:rPr>
              <a:t>Way of </a:t>
            </a:r>
            <a:r>
              <a:rPr lang="nl-NL" sz="1200" kern="1200" dirty="0" err="1" smtClean="0">
                <a:solidFill>
                  <a:schemeClr val="tx1"/>
                </a:solidFill>
                <a:effectLst/>
                <a:latin typeface="+mn-lt"/>
                <a:ea typeface="+mn-ea"/>
                <a:cs typeface="+mn-cs"/>
              </a:rPr>
              <a:t>working</a:t>
            </a:r>
            <a:r>
              <a:rPr lang="nl-NL" sz="1200" kern="1200" dirty="0" smtClean="0">
                <a:solidFill>
                  <a:schemeClr val="tx1"/>
                </a:solidFill>
                <a:effectLst/>
                <a:latin typeface="+mn-lt"/>
                <a:ea typeface="+mn-ea"/>
                <a:cs typeface="+mn-cs"/>
              </a:rPr>
              <a:t> leads </a:t>
            </a:r>
            <a:r>
              <a:rPr lang="nl-NL" sz="1200" kern="1200" dirty="0" err="1" smtClean="0">
                <a:solidFill>
                  <a:schemeClr val="tx1"/>
                </a:solidFill>
                <a:effectLst/>
                <a:latin typeface="+mn-lt"/>
                <a:ea typeface="+mn-ea"/>
                <a:cs typeface="+mn-cs"/>
              </a:rPr>
              <a:t>to</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unnecessary</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functionality</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Therefore</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less</a:t>
            </a:r>
            <a:r>
              <a:rPr lang="nl-NL" sz="1200" kern="1200" dirty="0" smtClean="0">
                <a:solidFill>
                  <a:schemeClr val="tx1"/>
                </a:solidFill>
                <a:effectLst/>
                <a:latin typeface="+mn-lt"/>
                <a:ea typeface="+mn-ea"/>
                <a:cs typeface="+mn-cs"/>
              </a:rPr>
              <a:t> time </a:t>
            </a:r>
            <a:r>
              <a:rPr lang="nl-NL" sz="1200" kern="1200" dirty="0" err="1" smtClean="0">
                <a:solidFill>
                  <a:schemeClr val="tx1"/>
                </a:solidFill>
                <a:effectLst/>
                <a:latin typeface="+mn-lt"/>
                <a:ea typeface="+mn-ea"/>
                <a:cs typeface="+mn-cs"/>
              </a:rPr>
              <a:t>for</a:t>
            </a:r>
            <a:r>
              <a:rPr lang="nl-NL" sz="1200" kern="1200" dirty="0" smtClean="0">
                <a:solidFill>
                  <a:schemeClr val="tx1"/>
                </a:solidFill>
                <a:effectLst/>
                <a:latin typeface="+mn-lt"/>
                <a:ea typeface="+mn-ea"/>
                <a:cs typeface="+mn-cs"/>
              </a:rPr>
              <a:t> subjects</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that</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really</a:t>
            </a:r>
            <a:r>
              <a:rPr lang="nl-NL" sz="1200" kern="1200" baseline="0" dirty="0" smtClean="0">
                <a:solidFill>
                  <a:schemeClr val="tx1"/>
                </a:solidFill>
                <a:effectLst/>
                <a:latin typeface="+mn-lt"/>
                <a:ea typeface="+mn-ea"/>
                <a:cs typeface="+mn-cs"/>
              </a:rPr>
              <a:t> matter.</a:t>
            </a:r>
            <a:endParaRPr lang="nl-NL" sz="1200" kern="1200" dirty="0" smtClean="0">
              <a:solidFill>
                <a:schemeClr val="tx1"/>
              </a:solidFill>
              <a:effectLst/>
              <a:latin typeface="+mn-lt"/>
              <a:ea typeface="+mn-ea"/>
              <a:cs typeface="+mn-cs"/>
            </a:endParaRPr>
          </a:p>
          <a:p>
            <a:r>
              <a:rPr lang="nl-NL" sz="1200" kern="1200" dirty="0" err="1" smtClean="0">
                <a:solidFill>
                  <a:schemeClr val="tx1"/>
                </a:solidFill>
                <a:effectLst/>
                <a:latin typeface="+mn-lt"/>
                <a:ea typeface="+mn-ea"/>
                <a:cs typeface="+mn-cs"/>
              </a:rPr>
              <a:t>This</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results</a:t>
            </a:r>
            <a:r>
              <a:rPr lang="nl-NL" sz="1200" kern="1200" baseline="0" dirty="0" smtClean="0">
                <a:solidFill>
                  <a:schemeClr val="tx1"/>
                </a:solidFill>
                <a:effectLst/>
                <a:latin typeface="+mn-lt"/>
                <a:ea typeface="+mn-ea"/>
                <a:cs typeface="+mn-cs"/>
              </a:rPr>
              <a:t> in a “</a:t>
            </a:r>
            <a:r>
              <a:rPr lang="nl-NL" sz="1200" kern="1200" dirty="0" smtClean="0">
                <a:solidFill>
                  <a:schemeClr val="tx1"/>
                </a:solidFill>
                <a:effectLst/>
                <a:latin typeface="+mn-lt"/>
                <a:ea typeface="+mn-ea"/>
                <a:cs typeface="+mn-cs"/>
              </a:rPr>
              <a:t>Beauty-</a:t>
            </a:r>
            <a:r>
              <a:rPr lang="nl-NL" sz="1200" kern="1200" dirty="0" err="1" smtClean="0">
                <a:solidFill>
                  <a:schemeClr val="tx1"/>
                </a:solidFill>
                <a:effectLst/>
                <a:latin typeface="+mn-lt"/>
                <a:ea typeface="+mn-ea"/>
                <a:cs typeface="+mn-cs"/>
              </a:rPr>
              <a:t>contest“dilemma</a:t>
            </a:r>
            <a:r>
              <a:rPr lang="nl-NL" sz="1200" kern="1200" dirty="0" smtClean="0">
                <a:solidFill>
                  <a:schemeClr val="tx1"/>
                </a:solidFill>
                <a:effectLst/>
                <a:latin typeface="+mn-lt"/>
                <a:ea typeface="+mn-ea"/>
                <a:cs typeface="+mn-cs"/>
              </a:rPr>
              <a:t>. Big </a:t>
            </a:r>
            <a:r>
              <a:rPr lang="nl-NL" sz="1200" kern="1200" dirty="0" err="1" smtClean="0">
                <a:solidFill>
                  <a:schemeClr val="tx1"/>
                </a:solidFill>
                <a:effectLst/>
                <a:latin typeface="+mn-lt"/>
                <a:ea typeface="+mn-ea"/>
                <a:cs typeface="+mn-cs"/>
              </a:rPr>
              <a:t>and</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expensive</a:t>
            </a:r>
            <a:r>
              <a:rPr lang="nl-NL" sz="1200" kern="1200" baseline="0" dirty="0" smtClean="0">
                <a:solidFill>
                  <a:schemeClr val="tx1"/>
                </a:solidFill>
                <a:effectLst/>
                <a:latin typeface="+mn-lt"/>
                <a:ea typeface="+mn-ea"/>
                <a:cs typeface="+mn-cs"/>
              </a:rPr>
              <a:t> is </a:t>
            </a:r>
            <a:r>
              <a:rPr lang="nl-NL" sz="1200" kern="1200" baseline="0" dirty="0" err="1" smtClean="0">
                <a:solidFill>
                  <a:schemeClr val="tx1"/>
                </a:solidFill>
                <a:effectLst/>
                <a:latin typeface="+mn-lt"/>
                <a:ea typeface="+mn-ea"/>
                <a:cs typeface="+mn-cs"/>
              </a:rPr>
              <a:t>supposed</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to</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be</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equal</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to</a:t>
            </a:r>
            <a:r>
              <a:rPr lang="nl-NL" sz="1200" kern="1200" baseline="0" dirty="0" smtClean="0">
                <a:solidFill>
                  <a:schemeClr val="tx1"/>
                </a:solidFill>
                <a:effectLst/>
                <a:latin typeface="+mn-lt"/>
                <a:ea typeface="+mn-ea"/>
                <a:cs typeface="+mn-cs"/>
              </a:rPr>
              <a:t> important</a:t>
            </a:r>
            <a:r>
              <a:rPr lang="nl-NL" sz="1200" kern="1200" dirty="0" smtClean="0">
                <a:solidFill>
                  <a:schemeClr val="tx1"/>
                </a:solidFill>
                <a:effectLst/>
                <a:latin typeface="+mn-lt"/>
                <a:ea typeface="+mn-ea"/>
                <a:cs typeface="+mn-cs"/>
              </a:rPr>
              <a:t>.</a:t>
            </a:r>
          </a:p>
          <a:p>
            <a:r>
              <a:rPr lang="nl-NL" sz="1200" kern="1200" dirty="0" smtClean="0">
                <a:solidFill>
                  <a:schemeClr val="tx1"/>
                </a:solidFill>
                <a:effectLst/>
                <a:latin typeface="+mn-lt"/>
                <a:ea typeface="+mn-ea"/>
                <a:cs typeface="+mn-cs"/>
              </a:rPr>
              <a:t> </a:t>
            </a:r>
          </a:p>
          <a:p>
            <a:r>
              <a:rPr lang="nl-NL" sz="1200" b="1" kern="1200" dirty="0" smtClean="0">
                <a:solidFill>
                  <a:schemeClr val="tx1"/>
                </a:solidFill>
                <a:effectLst/>
                <a:latin typeface="+mn-lt"/>
                <a:ea typeface="+mn-ea"/>
                <a:cs typeface="+mn-cs"/>
              </a:rPr>
              <a:t>Too </a:t>
            </a:r>
            <a:r>
              <a:rPr lang="nl-NL" sz="1200" b="1" kern="1200" dirty="0" err="1" smtClean="0">
                <a:solidFill>
                  <a:schemeClr val="tx1"/>
                </a:solidFill>
                <a:effectLst/>
                <a:latin typeface="+mn-lt"/>
                <a:ea typeface="+mn-ea"/>
                <a:cs typeface="+mn-cs"/>
              </a:rPr>
              <a:t>little</a:t>
            </a:r>
            <a:r>
              <a:rPr lang="nl-NL" sz="1200" b="1" kern="1200" dirty="0" smtClean="0">
                <a:solidFill>
                  <a:schemeClr val="tx1"/>
                </a:solidFill>
                <a:effectLst/>
                <a:latin typeface="+mn-lt"/>
                <a:ea typeface="+mn-ea"/>
                <a:cs typeface="+mn-cs"/>
              </a:rPr>
              <a:t> direct feedback.</a:t>
            </a:r>
            <a:r>
              <a:rPr lang="nl-NL" sz="1200" kern="1200" dirty="0" smtClean="0">
                <a:solidFill>
                  <a:schemeClr val="tx1"/>
                </a:solidFill>
                <a:effectLst/>
                <a:latin typeface="+mn-lt"/>
                <a:ea typeface="+mn-ea"/>
                <a:cs typeface="+mn-cs"/>
              </a:rPr>
              <a:t> </a:t>
            </a:r>
          </a:p>
          <a:p>
            <a:r>
              <a:rPr lang="nl-NL" sz="1200" kern="1200" dirty="0" smtClean="0">
                <a:solidFill>
                  <a:schemeClr val="tx1"/>
                </a:solidFill>
                <a:effectLst/>
                <a:latin typeface="+mn-lt"/>
                <a:ea typeface="+mn-ea"/>
                <a:cs typeface="+mn-cs"/>
              </a:rPr>
              <a:t>“</a:t>
            </a:r>
            <a:r>
              <a:rPr lang="nl-NL" sz="1200" kern="1200" dirty="0" err="1" smtClean="0">
                <a:solidFill>
                  <a:schemeClr val="tx1"/>
                </a:solidFill>
                <a:effectLst/>
                <a:latin typeface="+mn-lt"/>
                <a:ea typeface="+mn-ea"/>
                <a:cs typeface="+mn-cs"/>
              </a:rPr>
              <a:t>All</a:t>
            </a:r>
            <a:r>
              <a:rPr lang="nl-NL" sz="1200" kern="1200" dirty="0" smtClean="0">
                <a:solidFill>
                  <a:schemeClr val="tx1"/>
                </a:solidFill>
                <a:effectLst/>
                <a:latin typeface="+mn-lt"/>
                <a:ea typeface="+mn-ea"/>
                <a:cs typeface="+mn-cs"/>
              </a:rPr>
              <a:t> of</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nothing</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replacement</a:t>
            </a:r>
            <a:r>
              <a:rPr lang="nl-NL" sz="1200" kern="1200" baseline="0" dirty="0" smtClean="0">
                <a:solidFill>
                  <a:schemeClr val="tx1"/>
                </a:solidFill>
                <a:effectLst/>
                <a:latin typeface="+mn-lt"/>
                <a:ea typeface="+mn-ea"/>
                <a:cs typeface="+mn-cs"/>
              </a:rPr>
              <a:t> of </a:t>
            </a:r>
            <a:r>
              <a:rPr lang="nl-NL" sz="1200" kern="1200" dirty="0" smtClean="0">
                <a:solidFill>
                  <a:schemeClr val="tx1"/>
                </a:solidFill>
                <a:effectLst/>
                <a:latin typeface="+mn-lt"/>
                <a:ea typeface="+mn-ea"/>
                <a:cs typeface="+mn-cs"/>
              </a:rPr>
              <a:t>systems. Few </a:t>
            </a:r>
            <a:r>
              <a:rPr lang="nl-NL" sz="1200" kern="1200" dirty="0" err="1" smtClean="0">
                <a:solidFill>
                  <a:schemeClr val="tx1"/>
                </a:solidFill>
                <a:effectLst/>
                <a:latin typeface="+mn-lt"/>
                <a:ea typeface="+mn-ea"/>
                <a:cs typeface="+mn-cs"/>
              </a:rPr>
              <a:t>little</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modular</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adjustments</a:t>
            </a:r>
            <a:r>
              <a:rPr lang="nl-NL" sz="1200" kern="1200" dirty="0" smtClean="0">
                <a:solidFill>
                  <a:schemeClr val="tx1"/>
                </a:solidFill>
                <a:effectLst/>
                <a:latin typeface="+mn-lt"/>
                <a:ea typeface="+mn-ea"/>
                <a:cs typeface="+mn-cs"/>
              </a:rPr>
              <a:t> in systems.</a:t>
            </a:r>
          </a:p>
          <a:p>
            <a:r>
              <a:rPr lang="nl-NL" sz="1200" kern="1200" dirty="0" err="1" smtClean="0">
                <a:solidFill>
                  <a:schemeClr val="tx1"/>
                </a:solidFill>
                <a:effectLst/>
                <a:latin typeface="+mn-lt"/>
                <a:ea typeface="+mn-ea"/>
                <a:cs typeface="+mn-cs"/>
              </a:rPr>
              <a:t>Only</a:t>
            </a:r>
            <a:r>
              <a:rPr lang="nl-NL" sz="1200" kern="1200" dirty="0" smtClean="0">
                <a:solidFill>
                  <a:schemeClr val="tx1"/>
                </a:solidFill>
                <a:effectLst/>
                <a:latin typeface="+mn-lt"/>
                <a:ea typeface="+mn-ea"/>
                <a:cs typeface="+mn-cs"/>
              </a:rPr>
              <a:t> feedback </a:t>
            </a:r>
            <a:r>
              <a:rPr lang="nl-NL" sz="1200" kern="1200" dirty="0" err="1" smtClean="0">
                <a:solidFill>
                  <a:schemeClr val="tx1"/>
                </a:solidFill>
                <a:effectLst/>
                <a:latin typeface="+mn-lt"/>
                <a:ea typeface="+mn-ea"/>
                <a:cs typeface="+mn-cs"/>
              </a:rPr>
              <a:t>upon</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completion</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when</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it</a:t>
            </a:r>
            <a:r>
              <a:rPr lang="nl-NL" sz="1200" kern="1200" baseline="0" dirty="0" smtClean="0">
                <a:solidFill>
                  <a:schemeClr val="tx1"/>
                </a:solidFill>
                <a:effectLst/>
                <a:latin typeface="+mn-lt"/>
                <a:ea typeface="+mn-ea"/>
                <a:cs typeface="+mn-cs"/>
              </a:rPr>
              <a:t> is </a:t>
            </a:r>
            <a:r>
              <a:rPr lang="nl-NL" sz="1200" kern="1200" baseline="0" dirty="0" err="1" smtClean="0">
                <a:solidFill>
                  <a:schemeClr val="tx1"/>
                </a:solidFill>
                <a:effectLst/>
                <a:latin typeface="+mn-lt"/>
                <a:ea typeface="+mn-ea"/>
                <a:cs typeface="+mn-cs"/>
              </a:rPr>
              <a:t>too</a:t>
            </a:r>
            <a:r>
              <a:rPr lang="nl-NL" sz="1200" kern="1200" baseline="0" dirty="0" smtClean="0">
                <a:solidFill>
                  <a:schemeClr val="tx1"/>
                </a:solidFill>
                <a:effectLst/>
                <a:latin typeface="+mn-lt"/>
                <a:ea typeface="+mn-ea"/>
                <a:cs typeface="+mn-cs"/>
              </a:rPr>
              <a:t> late </a:t>
            </a:r>
            <a:r>
              <a:rPr lang="nl-NL" sz="1200" kern="1200" baseline="0" dirty="0" err="1" smtClean="0">
                <a:solidFill>
                  <a:schemeClr val="tx1"/>
                </a:solidFill>
                <a:effectLst/>
                <a:latin typeface="+mn-lt"/>
                <a:ea typeface="+mn-ea"/>
                <a:cs typeface="+mn-cs"/>
              </a:rPr>
              <a:t>for</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adjustments</a:t>
            </a:r>
            <a:r>
              <a:rPr lang="nl-NL" sz="1200" kern="1200" baseline="0" dirty="0" smtClean="0">
                <a:solidFill>
                  <a:schemeClr val="tx1"/>
                </a:solidFill>
                <a:effectLst/>
                <a:latin typeface="+mn-lt"/>
                <a:ea typeface="+mn-ea"/>
                <a:cs typeface="+mn-cs"/>
              </a:rPr>
              <a:t>. </a:t>
            </a:r>
          </a:p>
          <a:p>
            <a:endParaRPr lang="nl-NL" sz="1200" i="1" kern="1200" baseline="0" dirty="0" smtClean="0">
              <a:solidFill>
                <a:schemeClr val="tx1"/>
              </a:solidFill>
              <a:effectLst/>
              <a:latin typeface="+mn-lt"/>
              <a:ea typeface="+mn-ea"/>
              <a:cs typeface="+mn-cs"/>
            </a:endParaRPr>
          </a:p>
          <a:p>
            <a:r>
              <a:rPr lang="nl-NL" sz="1200" b="1" kern="1200" dirty="0" err="1" smtClean="0">
                <a:solidFill>
                  <a:schemeClr val="tx1"/>
                </a:solidFill>
                <a:effectLst/>
                <a:latin typeface="+mn-lt"/>
                <a:ea typeface="+mn-ea"/>
                <a:cs typeface="+mn-cs"/>
              </a:rPr>
              <a:t>Lack</a:t>
            </a:r>
            <a:r>
              <a:rPr lang="nl-NL" sz="1200" b="1" kern="1200" dirty="0" smtClean="0">
                <a:solidFill>
                  <a:schemeClr val="tx1"/>
                </a:solidFill>
                <a:effectLst/>
                <a:latin typeface="+mn-lt"/>
                <a:ea typeface="+mn-ea"/>
                <a:cs typeface="+mn-cs"/>
              </a:rPr>
              <a:t> of budget </a:t>
            </a:r>
            <a:r>
              <a:rPr lang="nl-NL" sz="1200" b="1" kern="1200" dirty="0" err="1" smtClean="0">
                <a:solidFill>
                  <a:schemeClr val="tx1"/>
                </a:solidFill>
                <a:effectLst/>
                <a:latin typeface="+mn-lt"/>
                <a:ea typeface="+mn-ea"/>
                <a:cs typeface="+mn-cs"/>
              </a:rPr>
              <a:t>responsibility</a:t>
            </a:r>
            <a:r>
              <a:rPr lang="nl-NL" sz="1200" b="1" kern="1200" dirty="0" smtClean="0">
                <a:solidFill>
                  <a:schemeClr val="tx1"/>
                </a:solidFill>
                <a:effectLst/>
                <a:latin typeface="+mn-lt"/>
                <a:ea typeface="+mn-ea"/>
                <a:cs typeface="+mn-cs"/>
              </a:rPr>
              <a:t>.</a:t>
            </a:r>
            <a:r>
              <a:rPr lang="nl-NL" sz="1200" kern="1200" dirty="0" smtClean="0">
                <a:solidFill>
                  <a:schemeClr val="tx1"/>
                </a:solidFill>
                <a:effectLst/>
                <a:latin typeface="+mn-lt"/>
                <a:ea typeface="+mn-ea"/>
                <a:cs typeface="+mn-cs"/>
              </a:rPr>
              <a:t> </a:t>
            </a:r>
          </a:p>
          <a:p>
            <a:r>
              <a:rPr lang="nl-NL" sz="1200" kern="1200" dirty="0" err="1" smtClean="0">
                <a:solidFill>
                  <a:schemeClr val="tx1"/>
                </a:solidFill>
                <a:effectLst/>
                <a:latin typeface="+mn-lt"/>
                <a:ea typeface="+mn-ea"/>
                <a:cs typeface="+mn-cs"/>
              </a:rPr>
              <a:t>Structure</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and</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working</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method</a:t>
            </a:r>
            <a:r>
              <a:rPr lang="nl-NL" sz="1200" kern="1200" dirty="0" smtClean="0">
                <a:solidFill>
                  <a:schemeClr val="tx1"/>
                </a:solidFill>
                <a:effectLst/>
                <a:latin typeface="+mn-lt"/>
                <a:ea typeface="+mn-ea"/>
                <a:cs typeface="+mn-cs"/>
              </a:rPr>
              <a:t> do</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not</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promote</a:t>
            </a:r>
            <a:r>
              <a:rPr lang="nl-NL" sz="1200" kern="1200" baseline="0" dirty="0" smtClean="0">
                <a:solidFill>
                  <a:schemeClr val="tx1"/>
                </a:solidFill>
                <a:effectLst/>
                <a:latin typeface="+mn-lt"/>
                <a:ea typeface="+mn-ea"/>
                <a:cs typeface="+mn-cs"/>
              </a:rPr>
              <a:t> a high awareness of </a:t>
            </a:r>
            <a:r>
              <a:rPr lang="nl-NL" sz="1200" kern="1200" baseline="0" dirty="0" err="1" smtClean="0">
                <a:solidFill>
                  <a:schemeClr val="tx1"/>
                </a:solidFill>
                <a:effectLst/>
                <a:latin typeface="+mn-lt"/>
                <a:ea typeface="+mn-ea"/>
                <a:cs typeface="+mn-cs"/>
              </a:rPr>
              <a:t>the</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costs</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Although</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t</a:t>
            </a:r>
            <a:r>
              <a:rPr lang="nl-NL" sz="1200" kern="1200" dirty="0" err="1" smtClean="0">
                <a:solidFill>
                  <a:schemeClr val="tx1"/>
                </a:solidFill>
                <a:effectLst/>
                <a:latin typeface="+mn-lt"/>
                <a:ea typeface="+mn-ea"/>
                <a:cs typeface="+mn-cs"/>
              </a:rPr>
              <a:t>here</a:t>
            </a:r>
            <a:r>
              <a:rPr lang="nl-NL" sz="1200" kern="1200" dirty="0" smtClean="0">
                <a:solidFill>
                  <a:schemeClr val="tx1"/>
                </a:solidFill>
                <a:effectLst/>
                <a:latin typeface="+mn-lt"/>
                <a:ea typeface="+mn-ea"/>
                <a:cs typeface="+mn-cs"/>
              </a:rPr>
              <a:t> is awareness of </a:t>
            </a:r>
            <a:r>
              <a:rPr lang="nl-NL" sz="1200" kern="1200" dirty="0" err="1" smtClean="0">
                <a:solidFill>
                  <a:schemeClr val="tx1"/>
                </a:solidFill>
                <a:effectLst/>
                <a:latin typeface="+mn-lt"/>
                <a:ea typeface="+mn-ea"/>
                <a:cs typeface="+mn-cs"/>
              </a:rPr>
              <a:t>the</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costs</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there</a:t>
            </a:r>
            <a:r>
              <a:rPr lang="nl-NL" sz="1200" kern="1200" dirty="0" smtClean="0">
                <a:solidFill>
                  <a:schemeClr val="tx1"/>
                </a:solidFill>
                <a:effectLst/>
                <a:latin typeface="+mn-lt"/>
                <a:ea typeface="+mn-ea"/>
                <a:cs typeface="+mn-cs"/>
              </a:rPr>
              <a:t> is a </a:t>
            </a:r>
            <a:r>
              <a:rPr lang="nl-NL" sz="1200" kern="1200" dirty="0" err="1" smtClean="0">
                <a:solidFill>
                  <a:schemeClr val="tx1"/>
                </a:solidFill>
                <a:effectLst/>
                <a:latin typeface="+mn-lt"/>
                <a:ea typeface="+mn-ea"/>
                <a:cs typeface="+mn-cs"/>
              </a:rPr>
              <a:t>lack</a:t>
            </a:r>
            <a:r>
              <a:rPr lang="nl-NL" sz="1200" kern="1200" dirty="0" smtClean="0">
                <a:solidFill>
                  <a:schemeClr val="tx1"/>
                </a:solidFill>
                <a:effectLst/>
                <a:latin typeface="+mn-lt"/>
                <a:ea typeface="+mn-ea"/>
                <a:cs typeface="+mn-cs"/>
              </a:rPr>
              <a:t> of </a:t>
            </a:r>
            <a:r>
              <a:rPr lang="nl-NL" sz="1200" kern="1200" dirty="0" err="1" smtClean="0">
                <a:solidFill>
                  <a:schemeClr val="tx1"/>
                </a:solidFill>
                <a:effectLst/>
                <a:latin typeface="+mn-lt"/>
                <a:ea typeface="+mn-ea"/>
                <a:cs typeface="+mn-cs"/>
              </a:rPr>
              <a:t>insight</a:t>
            </a:r>
            <a:r>
              <a:rPr lang="nl-NL" sz="1200" kern="1200" dirty="0" smtClean="0">
                <a:solidFill>
                  <a:schemeClr val="tx1"/>
                </a:solidFill>
                <a:effectLst/>
                <a:latin typeface="+mn-lt"/>
                <a:ea typeface="+mn-ea"/>
                <a:cs typeface="+mn-cs"/>
              </a:rPr>
              <a:t> in </a:t>
            </a:r>
            <a:r>
              <a:rPr lang="nl-NL" sz="1200" kern="1200" dirty="0" err="1" smtClean="0">
                <a:solidFill>
                  <a:schemeClr val="tx1"/>
                </a:solidFill>
                <a:effectLst/>
                <a:latin typeface="+mn-lt"/>
                <a:ea typeface="+mn-ea"/>
                <a:cs typeface="+mn-cs"/>
              </a:rPr>
              <a:t>the</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revenues</a:t>
            </a:r>
            <a:r>
              <a:rPr lang="nl-NL" sz="1200" kern="1200" dirty="0" smtClean="0">
                <a:solidFill>
                  <a:schemeClr val="tx1"/>
                </a:solidFill>
                <a:effectLst/>
                <a:latin typeface="+mn-lt"/>
                <a:ea typeface="+mn-ea"/>
                <a:cs typeface="+mn-cs"/>
              </a:rPr>
              <a:t>.</a:t>
            </a:r>
          </a:p>
          <a:p>
            <a:r>
              <a:rPr lang="nl-NL" sz="1200" kern="1200" dirty="0" smtClean="0">
                <a:solidFill>
                  <a:schemeClr val="tx1"/>
                </a:solidFill>
                <a:effectLst/>
                <a:latin typeface="+mn-lt"/>
                <a:ea typeface="+mn-ea"/>
                <a:cs typeface="+mn-cs"/>
              </a:rPr>
              <a:t>The “</a:t>
            </a:r>
            <a:r>
              <a:rPr lang="nl-NL" sz="1200" kern="1200" dirty="0" err="1" smtClean="0">
                <a:solidFill>
                  <a:schemeClr val="tx1"/>
                </a:solidFill>
                <a:effectLst/>
                <a:latin typeface="+mn-lt"/>
                <a:ea typeface="+mn-ea"/>
                <a:cs typeface="+mn-cs"/>
              </a:rPr>
              <a:t>pain</a:t>
            </a:r>
            <a:r>
              <a:rPr lang="nl-NL" sz="1200" kern="1200" dirty="0" smtClean="0">
                <a:solidFill>
                  <a:schemeClr val="tx1"/>
                </a:solidFill>
                <a:effectLst/>
                <a:latin typeface="+mn-lt"/>
                <a:ea typeface="+mn-ea"/>
                <a:cs typeface="+mn-cs"/>
              </a:rPr>
              <a:t>“ of budget </a:t>
            </a:r>
            <a:r>
              <a:rPr lang="nl-NL" sz="1200" kern="1200" dirty="0" err="1" smtClean="0">
                <a:solidFill>
                  <a:schemeClr val="tx1"/>
                </a:solidFill>
                <a:effectLst/>
                <a:latin typeface="+mn-lt"/>
                <a:ea typeface="+mn-ea"/>
                <a:cs typeface="+mn-cs"/>
              </a:rPr>
              <a:t>overrun</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and</a:t>
            </a:r>
            <a:r>
              <a:rPr lang="nl-NL" sz="1200" kern="1200" baseline="0" dirty="0" smtClean="0">
                <a:solidFill>
                  <a:schemeClr val="tx1"/>
                </a:solidFill>
                <a:effectLst/>
                <a:latin typeface="+mn-lt"/>
                <a:ea typeface="+mn-ea"/>
                <a:cs typeface="+mn-cs"/>
              </a:rPr>
              <a:t> high management </a:t>
            </a:r>
            <a:r>
              <a:rPr lang="nl-NL" sz="1200" kern="1200" baseline="0" dirty="0" err="1" smtClean="0">
                <a:solidFill>
                  <a:schemeClr val="tx1"/>
                </a:solidFill>
                <a:effectLst/>
                <a:latin typeface="+mn-lt"/>
                <a:ea typeface="+mn-ea"/>
                <a:cs typeface="+mn-cs"/>
              </a:rPr>
              <a:t>costs</a:t>
            </a:r>
            <a:r>
              <a:rPr lang="nl-NL" sz="1200" kern="1200" baseline="0" dirty="0" smtClean="0">
                <a:solidFill>
                  <a:schemeClr val="tx1"/>
                </a:solidFill>
                <a:effectLst/>
                <a:latin typeface="+mn-lt"/>
                <a:ea typeface="+mn-ea"/>
                <a:cs typeface="+mn-cs"/>
              </a:rPr>
              <a:t> are </a:t>
            </a:r>
            <a:r>
              <a:rPr lang="nl-NL" sz="1200" kern="1200" baseline="0" dirty="0" err="1" smtClean="0">
                <a:solidFill>
                  <a:schemeClr val="tx1"/>
                </a:solidFill>
                <a:effectLst/>
                <a:latin typeface="+mn-lt"/>
                <a:ea typeface="+mn-ea"/>
                <a:cs typeface="+mn-cs"/>
              </a:rPr>
              <a:t>felt</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by</a:t>
            </a:r>
            <a:r>
              <a:rPr lang="nl-NL" sz="1200" kern="1200" baseline="0" dirty="0" smtClean="0">
                <a:solidFill>
                  <a:schemeClr val="tx1"/>
                </a:solidFill>
                <a:effectLst/>
                <a:latin typeface="+mn-lt"/>
                <a:ea typeface="+mn-ea"/>
                <a:cs typeface="+mn-cs"/>
              </a:rPr>
              <a:t> </a:t>
            </a:r>
            <a:r>
              <a:rPr lang="nl-NL" sz="1200" kern="1200" dirty="0" smtClean="0">
                <a:solidFill>
                  <a:schemeClr val="tx1"/>
                </a:solidFill>
                <a:effectLst/>
                <a:latin typeface="+mn-lt"/>
                <a:ea typeface="+mn-ea"/>
                <a:cs typeface="+mn-cs"/>
              </a:rPr>
              <a:t>IT.</a:t>
            </a:r>
          </a:p>
          <a:p>
            <a:endParaRPr lang="nl-NL" sz="1200" i="1" kern="1200" dirty="0" smtClean="0">
              <a:solidFill>
                <a:schemeClr val="tx1"/>
              </a:solidFill>
              <a:effectLst/>
              <a:latin typeface="+mn-lt"/>
              <a:ea typeface="+mn-ea"/>
              <a:cs typeface="+mn-cs"/>
            </a:endParaRPr>
          </a:p>
          <a:p>
            <a:r>
              <a:rPr lang="nl-NL" sz="1200" b="1" kern="1200" dirty="0" smtClean="0">
                <a:solidFill>
                  <a:schemeClr val="tx1"/>
                </a:solidFill>
                <a:effectLst/>
                <a:latin typeface="+mn-lt"/>
                <a:ea typeface="+mn-ea"/>
                <a:cs typeface="+mn-cs"/>
              </a:rPr>
              <a:t>An </a:t>
            </a:r>
            <a:r>
              <a:rPr lang="nl-NL" sz="1200" b="1" kern="1200" dirty="0" err="1" smtClean="0">
                <a:solidFill>
                  <a:schemeClr val="tx1"/>
                </a:solidFill>
                <a:effectLst/>
                <a:latin typeface="+mn-lt"/>
                <a:ea typeface="+mn-ea"/>
                <a:cs typeface="+mn-cs"/>
              </a:rPr>
              <a:t>inflexible</a:t>
            </a:r>
            <a:r>
              <a:rPr lang="nl-NL" sz="1200" b="1" kern="1200" baseline="0" dirty="0" smtClean="0">
                <a:solidFill>
                  <a:schemeClr val="tx1"/>
                </a:solidFill>
                <a:effectLst/>
                <a:latin typeface="+mn-lt"/>
                <a:ea typeface="+mn-ea"/>
                <a:cs typeface="+mn-cs"/>
              </a:rPr>
              <a:t> </a:t>
            </a:r>
            <a:r>
              <a:rPr lang="nl-NL" sz="1200" b="1" kern="1200" baseline="0" dirty="0" err="1" smtClean="0">
                <a:solidFill>
                  <a:schemeClr val="tx1"/>
                </a:solidFill>
                <a:effectLst/>
                <a:latin typeface="+mn-lt"/>
                <a:ea typeface="+mn-ea"/>
                <a:cs typeface="+mn-cs"/>
              </a:rPr>
              <a:t>and</a:t>
            </a:r>
            <a:r>
              <a:rPr lang="nl-NL" sz="1200" b="1" kern="1200" baseline="0" dirty="0" smtClean="0">
                <a:solidFill>
                  <a:schemeClr val="tx1"/>
                </a:solidFill>
                <a:effectLst/>
                <a:latin typeface="+mn-lt"/>
                <a:ea typeface="+mn-ea"/>
                <a:cs typeface="+mn-cs"/>
              </a:rPr>
              <a:t> </a:t>
            </a:r>
            <a:r>
              <a:rPr lang="nl-NL" sz="1200" b="1" kern="1200" baseline="0" dirty="0" err="1" smtClean="0">
                <a:solidFill>
                  <a:schemeClr val="tx1"/>
                </a:solidFill>
                <a:effectLst/>
                <a:latin typeface="+mn-lt"/>
                <a:ea typeface="+mn-ea"/>
                <a:cs typeface="+mn-cs"/>
              </a:rPr>
              <a:t>too</a:t>
            </a:r>
            <a:r>
              <a:rPr lang="nl-NL" sz="1200" b="1" kern="1200" baseline="0" dirty="0" smtClean="0">
                <a:solidFill>
                  <a:schemeClr val="tx1"/>
                </a:solidFill>
                <a:effectLst/>
                <a:latin typeface="+mn-lt"/>
                <a:ea typeface="+mn-ea"/>
                <a:cs typeface="+mn-cs"/>
              </a:rPr>
              <a:t> </a:t>
            </a:r>
            <a:r>
              <a:rPr lang="nl-NL" sz="1200" b="1" kern="1200" baseline="0" dirty="0" err="1" smtClean="0">
                <a:solidFill>
                  <a:schemeClr val="tx1"/>
                </a:solidFill>
                <a:effectLst/>
                <a:latin typeface="+mn-lt"/>
                <a:ea typeface="+mn-ea"/>
                <a:cs typeface="+mn-cs"/>
              </a:rPr>
              <a:t>planned</a:t>
            </a:r>
            <a:r>
              <a:rPr lang="nl-NL" sz="1200" b="1" kern="1200" baseline="0" dirty="0" smtClean="0">
                <a:solidFill>
                  <a:schemeClr val="tx1"/>
                </a:solidFill>
                <a:effectLst/>
                <a:latin typeface="+mn-lt"/>
                <a:ea typeface="+mn-ea"/>
                <a:cs typeface="+mn-cs"/>
              </a:rPr>
              <a:t> approach</a:t>
            </a:r>
            <a:r>
              <a:rPr lang="nl-NL" sz="1200" kern="1200" dirty="0" smtClean="0">
                <a:solidFill>
                  <a:schemeClr val="tx1"/>
                </a:solidFill>
                <a:effectLst/>
                <a:latin typeface="+mn-lt"/>
                <a:ea typeface="+mn-ea"/>
                <a:cs typeface="+mn-cs"/>
              </a:rPr>
              <a:t>. </a:t>
            </a:r>
          </a:p>
          <a:p>
            <a:r>
              <a:rPr lang="nl-NL" sz="1200" kern="1200" dirty="0" smtClean="0">
                <a:solidFill>
                  <a:schemeClr val="tx1"/>
                </a:solidFill>
                <a:effectLst/>
                <a:latin typeface="+mn-lt"/>
                <a:ea typeface="+mn-ea"/>
                <a:cs typeface="+mn-cs"/>
              </a:rPr>
              <a:t>The </a:t>
            </a:r>
            <a:r>
              <a:rPr lang="nl-NL" sz="1200" kern="1200" dirty="0" err="1" smtClean="0">
                <a:solidFill>
                  <a:schemeClr val="tx1"/>
                </a:solidFill>
                <a:effectLst/>
                <a:latin typeface="+mn-lt"/>
                <a:ea typeface="+mn-ea"/>
                <a:cs typeface="+mn-cs"/>
              </a:rPr>
              <a:t>execution</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according</a:t>
            </a:r>
            <a:r>
              <a:rPr lang="nl-NL" sz="1200" kern="1200" dirty="0" smtClean="0">
                <a:solidFill>
                  <a:schemeClr val="tx1"/>
                </a:solidFill>
                <a:effectLst/>
                <a:latin typeface="+mn-lt"/>
                <a:ea typeface="+mn-ea"/>
                <a:cs typeface="+mn-cs"/>
              </a:rPr>
              <a:t> plan has more priority</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than</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adapting</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to</a:t>
            </a:r>
            <a:r>
              <a:rPr lang="nl-NL" sz="1200" kern="1200" baseline="0" dirty="0" smtClean="0">
                <a:solidFill>
                  <a:schemeClr val="tx1"/>
                </a:solidFill>
                <a:effectLst/>
                <a:latin typeface="+mn-lt"/>
                <a:ea typeface="+mn-ea"/>
                <a:cs typeface="+mn-cs"/>
              </a:rPr>
              <a:t> new </a:t>
            </a:r>
            <a:r>
              <a:rPr lang="nl-NL" sz="1200" kern="1200" baseline="0" dirty="0" err="1" smtClean="0">
                <a:solidFill>
                  <a:schemeClr val="tx1"/>
                </a:solidFill>
                <a:effectLst/>
                <a:latin typeface="+mn-lt"/>
                <a:ea typeface="+mn-ea"/>
                <a:cs typeface="+mn-cs"/>
              </a:rPr>
              <a:t>insights</a:t>
            </a:r>
            <a:r>
              <a:rPr lang="nl-NL" sz="1200" kern="1200" baseline="0" dirty="0" smtClean="0">
                <a:solidFill>
                  <a:schemeClr val="tx1"/>
                </a:solidFill>
                <a:effectLst/>
                <a:latin typeface="+mn-lt"/>
                <a:ea typeface="+mn-ea"/>
                <a:cs typeface="+mn-cs"/>
              </a:rPr>
              <a:t>.</a:t>
            </a:r>
            <a:r>
              <a:rPr lang="nl-NL" sz="1200" kern="1200" dirty="0" smtClean="0">
                <a:solidFill>
                  <a:schemeClr val="tx1"/>
                </a:solidFill>
                <a:effectLst/>
                <a:latin typeface="+mn-lt"/>
                <a:ea typeface="+mn-ea"/>
                <a:cs typeface="+mn-cs"/>
              </a:rPr>
              <a:t> </a:t>
            </a:r>
          </a:p>
          <a:p>
            <a:r>
              <a:rPr lang="nl-NL" sz="1200" kern="1200" dirty="0" smtClean="0">
                <a:solidFill>
                  <a:schemeClr val="tx1"/>
                </a:solidFill>
                <a:effectLst/>
                <a:latin typeface="+mn-lt"/>
                <a:ea typeface="+mn-ea"/>
                <a:cs typeface="+mn-cs"/>
              </a:rPr>
              <a:t>New </a:t>
            </a:r>
            <a:r>
              <a:rPr lang="nl-NL" sz="1200" kern="1200" dirty="0" err="1" smtClean="0">
                <a:solidFill>
                  <a:schemeClr val="tx1"/>
                </a:solidFill>
                <a:effectLst/>
                <a:latin typeface="+mn-lt"/>
                <a:ea typeface="+mn-ea"/>
                <a:cs typeface="+mn-cs"/>
              </a:rPr>
              <a:t>projects</a:t>
            </a:r>
            <a:r>
              <a:rPr lang="nl-NL" sz="1200" kern="1200" dirty="0" smtClean="0">
                <a:solidFill>
                  <a:schemeClr val="tx1"/>
                </a:solidFill>
                <a:effectLst/>
                <a:latin typeface="+mn-lt"/>
                <a:ea typeface="+mn-ea"/>
                <a:cs typeface="+mn-cs"/>
              </a:rPr>
              <a:t> are </a:t>
            </a:r>
            <a:r>
              <a:rPr lang="nl-NL" sz="1200" kern="1200" dirty="0" err="1" smtClean="0">
                <a:solidFill>
                  <a:schemeClr val="tx1"/>
                </a:solidFill>
                <a:effectLst/>
                <a:latin typeface="+mn-lt"/>
                <a:ea typeface="+mn-ea"/>
                <a:cs typeface="+mn-cs"/>
              </a:rPr>
              <a:t>expected</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to</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be</a:t>
            </a:r>
            <a:r>
              <a:rPr lang="nl-NL" sz="1200" kern="1200" dirty="0" smtClean="0">
                <a:solidFill>
                  <a:schemeClr val="tx1"/>
                </a:solidFill>
                <a:effectLst/>
                <a:latin typeface="+mn-lt"/>
                <a:ea typeface="+mn-ea"/>
                <a:cs typeface="+mn-cs"/>
              </a:rPr>
              <a:t> well</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considered</a:t>
            </a:r>
            <a:r>
              <a:rPr lang="nl-NL" sz="1200" kern="1200" baseline="0" dirty="0" smtClean="0">
                <a:solidFill>
                  <a:schemeClr val="tx1"/>
                </a:solidFill>
                <a:effectLst/>
                <a:latin typeface="+mn-lt"/>
                <a:ea typeface="+mn-ea"/>
                <a:cs typeface="+mn-cs"/>
              </a:rPr>
              <a:t>. </a:t>
            </a:r>
            <a:r>
              <a:rPr lang="nl-NL" sz="1200" kern="1200" dirty="0" smtClean="0">
                <a:solidFill>
                  <a:schemeClr val="tx1"/>
                </a:solidFill>
                <a:effectLst/>
                <a:latin typeface="+mn-lt"/>
                <a:ea typeface="+mn-ea"/>
                <a:cs typeface="+mn-cs"/>
              </a:rPr>
              <a:t>Business does </a:t>
            </a:r>
            <a:r>
              <a:rPr lang="nl-NL" sz="1200" kern="1200" dirty="0" err="1" smtClean="0">
                <a:solidFill>
                  <a:schemeClr val="tx1"/>
                </a:solidFill>
                <a:effectLst/>
                <a:latin typeface="+mn-lt"/>
                <a:ea typeface="+mn-ea"/>
                <a:cs typeface="+mn-cs"/>
              </a:rPr>
              <a:t>not</a:t>
            </a:r>
            <a:r>
              <a:rPr lang="nl-NL" sz="1200" kern="1200" dirty="0" smtClean="0">
                <a:solidFill>
                  <a:schemeClr val="tx1"/>
                </a:solidFill>
                <a:effectLst/>
                <a:latin typeface="+mn-lt"/>
                <a:ea typeface="+mn-ea"/>
                <a:cs typeface="+mn-cs"/>
              </a:rPr>
              <a:t> have </a:t>
            </a:r>
            <a:r>
              <a:rPr lang="nl-NL" sz="1200" kern="1200" dirty="0" err="1" smtClean="0">
                <a:solidFill>
                  <a:schemeClr val="tx1"/>
                </a:solidFill>
                <a:effectLst/>
                <a:latin typeface="+mn-lt"/>
                <a:ea typeface="+mn-ea"/>
                <a:cs typeface="+mn-cs"/>
              </a:rPr>
              <a:t>the</a:t>
            </a:r>
            <a:r>
              <a:rPr lang="nl-NL" sz="1200" kern="1200" baseline="0" dirty="0" smtClean="0">
                <a:solidFill>
                  <a:schemeClr val="tx1"/>
                </a:solidFill>
                <a:effectLst/>
                <a:latin typeface="+mn-lt"/>
                <a:ea typeface="+mn-ea"/>
                <a:cs typeface="+mn-cs"/>
              </a:rPr>
              <a:t> opportunity </a:t>
            </a:r>
            <a:r>
              <a:rPr lang="nl-NL" sz="1200" kern="1200" baseline="0" dirty="0" err="1" smtClean="0">
                <a:solidFill>
                  <a:schemeClr val="tx1"/>
                </a:solidFill>
                <a:effectLst/>
                <a:latin typeface="+mn-lt"/>
                <a:ea typeface="+mn-ea"/>
                <a:cs typeface="+mn-cs"/>
              </a:rPr>
              <a:t>to</a:t>
            </a:r>
            <a:r>
              <a:rPr lang="nl-NL" sz="1200" kern="1200" baseline="0" dirty="0" smtClean="0">
                <a:solidFill>
                  <a:schemeClr val="tx1"/>
                </a:solidFill>
                <a:effectLst/>
                <a:latin typeface="+mn-lt"/>
                <a:ea typeface="+mn-ea"/>
                <a:cs typeface="+mn-cs"/>
              </a:rPr>
              <a:t> change </a:t>
            </a:r>
            <a:r>
              <a:rPr lang="nl-NL" sz="1200" kern="1200" baseline="0" dirty="0" err="1" smtClean="0">
                <a:solidFill>
                  <a:schemeClr val="tx1"/>
                </a:solidFill>
                <a:effectLst/>
                <a:latin typeface="+mn-lt"/>
                <a:ea typeface="+mn-ea"/>
                <a:cs typeface="+mn-cs"/>
              </a:rPr>
              <a:t>its</a:t>
            </a:r>
            <a:r>
              <a:rPr lang="nl-NL" sz="1200" kern="1200" baseline="0" dirty="0" smtClean="0">
                <a:solidFill>
                  <a:schemeClr val="tx1"/>
                </a:solidFill>
                <a:effectLst/>
                <a:latin typeface="+mn-lt"/>
                <a:ea typeface="+mn-ea"/>
                <a:cs typeface="+mn-cs"/>
              </a:rPr>
              <a:t> opinion</a:t>
            </a:r>
            <a:r>
              <a:rPr lang="nl-NL" sz="1200" kern="1200" dirty="0" smtClean="0">
                <a:solidFill>
                  <a:schemeClr val="tx1"/>
                </a:solidFill>
                <a:effectLst/>
                <a:latin typeface="+mn-lt"/>
                <a:ea typeface="+mn-ea"/>
                <a:cs typeface="+mn-cs"/>
              </a:rPr>
              <a:t>. </a:t>
            </a:r>
          </a:p>
          <a:p>
            <a:r>
              <a:rPr lang="nl-NL" sz="1200" kern="1200" dirty="0" smtClean="0">
                <a:solidFill>
                  <a:schemeClr val="tx1"/>
                </a:solidFill>
                <a:effectLst/>
                <a:latin typeface="+mn-lt"/>
                <a:ea typeface="+mn-ea"/>
                <a:cs typeface="+mn-cs"/>
              </a:rPr>
              <a:t> </a:t>
            </a:r>
          </a:p>
          <a:p>
            <a:r>
              <a:rPr lang="nl-NL" sz="1200" b="1" i="1" kern="1200" dirty="0" smtClean="0">
                <a:solidFill>
                  <a:schemeClr val="tx1"/>
                </a:solidFill>
                <a:effectLst/>
                <a:latin typeface="+mn-lt"/>
                <a:ea typeface="+mn-ea"/>
                <a:cs typeface="+mn-cs"/>
              </a:rPr>
              <a:t>Too complex</a:t>
            </a:r>
          </a:p>
          <a:p>
            <a:r>
              <a:rPr lang="nl-NL" sz="1200" b="0" i="1" kern="1200" dirty="0" smtClean="0">
                <a:solidFill>
                  <a:schemeClr val="tx1"/>
                </a:solidFill>
                <a:effectLst/>
                <a:latin typeface="+mn-lt"/>
                <a:ea typeface="+mn-ea"/>
                <a:cs typeface="+mn-cs"/>
              </a:rPr>
              <a:t>Complex </a:t>
            </a:r>
            <a:r>
              <a:rPr lang="nl-NL" sz="1200" b="0" i="1" kern="1200" dirty="0" err="1" smtClean="0">
                <a:solidFill>
                  <a:schemeClr val="tx1"/>
                </a:solidFill>
                <a:effectLst/>
                <a:latin typeface="+mn-lt"/>
                <a:ea typeface="+mn-ea"/>
                <a:cs typeface="+mn-cs"/>
              </a:rPr>
              <a:t>solutions</a:t>
            </a:r>
            <a:r>
              <a:rPr lang="nl-NL" sz="1200" b="0" i="1" kern="1200" dirty="0" smtClean="0">
                <a:solidFill>
                  <a:schemeClr val="tx1"/>
                </a:solidFill>
                <a:effectLst/>
                <a:latin typeface="+mn-lt"/>
                <a:ea typeface="+mn-ea"/>
                <a:cs typeface="+mn-cs"/>
              </a:rPr>
              <a:t>, a lot of </a:t>
            </a:r>
            <a:r>
              <a:rPr lang="nl-NL" sz="1200" b="0" i="1" kern="1200" dirty="0" err="1" smtClean="0">
                <a:solidFill>
                  <a:schemeClr val="tx1"/>
                </a:solidFill>
                <a:effectLst/>
                <a:latin typeface="+mn-lt"/>
                <a:ea typeface="+mn-ea"/>
                <a:cs typeface="+mn-cs"/>
              </a:rPr>
              <a:t>customization</a:t>
            </a:r>
            <a:r>
              <a:rPr lang="nl-NL" sz="1200" b="0" i="1" kern="1200" dirty="0" smtClean="0">
                <a:solidFill>
                  <a:schemeClr val="tx1"/>
                </a:solidFill>
                <a:effectLst/>
                <a:latin typeface="+mn-lt"/>
                <a:ea typeface="+mn-ea"/>
                <a:cs typeface="+mn-cs"/>
              </a:rPr>
              <a:t>, </a:t>
            </a:r>
            <a:r>
              <a:rPr lang="nl-NL" sz="1200" b="0" i="1" kern="1200" dirty="0" err="1" smtClean="0">
                <a:solidFill>
                  <a:schemeClr val="tx1"/>
                </a:solidFill>
                <a:effectLst/>
                <a:latin typeface="+mn-lt"/>
                <a:ea typeface="+mn-ea"/>
                <a:cs typeface="+mn-cs"/>
              </a:rPr>
              <a:t>limited</a:t>
            </a:r>
            <a:r>
              <a:rPr lang="nl-NL" sz="1200" b="0" i="1" kern="1200" dirty="0" smtClean="0">
                <a:solidFill>
                  <a:schemeClr val="tx1"/>
                </a:solidFill>
                <a:effectLst/>
                <a:latin typeface="+mn-lt"/>
                <a:ea typeface="+mn-ea"/>
                <a:cs typeface="+mn-cs"/>
              </a:rPr>
              <a:t> re-</a:t>
            </a:r>
            <a:r>
              <a:rPr lang="nl-NL" sz="1200" b="0" i="1" kern="1200" dirty="0" err="1" smtClean="0">
                <a:solidFill>
                  <a:schemeClr val="tx1"/>
                </a:solidFill>
                <a:effectLst/>
                <a:latin typeface="+mn-lt"/>
                <a:ea typeface="+mn-ea"/>
                <a:cs typeface="+mn-cs"/>
              </a:rPr>
              <a:t>use</a:t>
            </a:r>
            <a:r>
              <a:rPr lang="nl-NL" sz="1200" b="0" i="1" kern="1200" dirty="0" smtClean="0">
                <a:solidFill>
                  <a:schemeClr val="tx1"/>
                </a:solidFill>
                <a:effectLst/>
                <a:latin typeface="+mn-lt"/>
                <a:ea typeface="+mn-ea"/>
                <a:cs typeface="+mn-cs"/>
              </a:rPr>
              <a:t>.</a:t>
            </a:r>
          </a:p>
          <a:p>
            <a:endParaRPr lang="nl-NL" sz="1200" b="1" i="1" kern="1200" dirty="0" smtClean="0">
              <a:solidFill>
                <a:schemeClr val="tx1"/>
              </a:solidFill>
              <a:effectLst/>
              <a:latin typeface="+mn-lt"/>
              <a:ea typeface="+mn-ea"/>
              <a:cs typeface="+mn-cs"/>
            </a:endParaRPr>
          </a:p>
          <a:p>
            <a:r>
              <a:rPr lang="nl-NL" sz="1200" i="1" kern="1200" dirty="0" smtClean="0">
                <a:solidFill>
                  <a:schemeClr val="tx1"/>
                </a:solidFill>
                <a:effectLst/>
                <a:latin typeface="+mn-lt"/>
                <a:ea typeface="+mn-ea"/>
                <a:cs typeface="+mn-cs"/>
              </a:rPr>
              <a:t>No </a:t>
            </a:r>
            <a:r>
              <a:rPr lang="nl-NL" sz="1200" i="1" kern="1200" dirty="0" err="1" smtClean="0">
                <a:solidFill>
                  <a:schemeClr val="tx1"/>
                </a:solidFill>
                <a:effectLst/>
                <a:latin typeface="+mn-lt"/>
                <a:ea typeface="+mn-ea"/>
                <a:cs typeface="+mn-cs"/>
              </a:rPr>
              <a:t>equal</a:t>
            </a:r>
            <a:r>
              <a:rPr lang="nl-NL" sz="1200" i="1" kern="1200" dirty="0" smtClean="0">
                <a:solidFill>
                  <a:schemeClr val="tx1"/>
                </a:solidFill>
                <a:effectLst/>
                <a:latin typeface="+mn-lt"/>
                <a:ea typeface="+mn-ea"/>
                <a:cs typeface="+mn-cs"/>
              </a:rPr>
              <a:t> cooperation</a:t>
            </a:r>
            <a:endParaRPr lang="nl-NL" sz="1200" kern="1200" dirty="0" smtClean="0">
              <a:solidFill>
                <a:schemeClr val="tx1"/>
              </a:solidFill>
              <a:effectLst/>
              <a:latin typeface="+mn-lt"/>
              <a:ea typeface="+mn-ea"/>
              <a:cs typeface="+mn-cs"/>
            </a:endParaRPr>
          </a:p>
          <a:p>
            <a:endParaRPr lang="nl-NL" sz="1200" i="1" kern="1200" dirty="0" smtClean="0">
              <a:solidFill>
                <a:schemeClr val="tx1"/>
              </a:solidFill>
              <a:effectLst/>
              <a:latin typeface="+mn-lt"/>
              <a:ea typeface="+mn-ea"/>
              <a:cs typeface="+mn-cs"/>
            </a:endParaRPr>
          </a:p>
          <a:p>
            <a:r>
              <a:rPr lang="nl-NL" sz="1200" b="1" kern="1200" dirty="0" smtClean="0">
                <a:solidFill>
                  <a:schemeClr val="tx1"/>
                </a:solidFill>
                <a:effectLst/>
                <a:latin typeface="+mn-lt"/>
                <a:ea typeface="+mn-ea"/>
                <a:cs typeface="+mn-cs"/>
              </a:rPr>
              <a:t>Limited </a:t>
            </a:r>
            <a:r>
              <a:rPr lang="nl-NL" sz="1200" b="1" kern="1200" dirty="0" err="1" smtClean="0">
                <a:solidFill>
                  <a:schemeClr val="tx1"/>
                </a:solidFill>
                <a:effectLst/>
                <a:latin typeface="+mn-lt"/>
                <a:ea typeface="+mn-ea"/>
                <a:cs typeface="+mn-cs"/>
              </a:rPr>
              <a:t>ownership</a:t>
            </a:r>
            <a:r>
              <a:rPr lang="nl-NL" sz="1200" b="1" kern="1200" dirty="0" smtClean="0">
                <a:solidFill>
                  <a:schemeClr val="tx1"/>
                </a:solidFill>
                <a:effectLst/>
                <a:latin typeface="+mn-lt"/>
                <a:ea typeface="+mn-ea"/>
                <a:cs typeface="+mn-cs"/>
              </a:rPr>
              <a:t>.</a:t>
            </a:r>
            <a:r>
              <a:rPr lang="nl-NL" sz="1200" kern="1200" dirty="0" smtClean="0">
                <a:solidFill>
                  <a:schemeClr val="tx1"/>
                </a:solidFill>
                <a:effectLst/>
                <a:latin typeface="+mn-lt"/>
                <a:ea typeface="+mn-ea"/>
                <a:cs typeface="+mn-cs"/>
              </a:rPr>
              <a:t> </a:t>
            </a:r>
          </a:p>
          <a:p>
            <a:r>
              <a:rPr lang="nl-NL" sz="1200" kern="1200" dirty="0" err="1" smtClean="0">
                <a:solidFill>
                  <a:schemeClr val="tx1"/>
                </a:solidFill>
                <a:effectLst/>
                <a:latin typeface="+mn-lt"/>
                <a:ea typeface="+mn-ea"/>
                <a:cs typeface="+mn-cs"/>
              </a:rPr>
              <a:t>Due</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to</a:t>
            </a:r>
            <a:r>
              <a:rPr lang="nl-NL" sz="1200" kern="1200" dirty="0" smtClean="0">
                <a:solidFill>
                  <a:schemeClr val="tx1"/>
                </a:solidFill>
                <a:effectLst/>
                <a:latin typeface="+mn-lt"/>
                <a:ea typeface="+mn-ea"/>
                <a:cs typeface="+mn-cs"/>
              </a:rPr>
              <a:t> development </a:t>
            </a:r>
            <a:r>
              <a:rPr lang="nl-NL" sz="1200" kern="1200" dirty="0" err="1" smtClean="0">
                <a:solidFill>
                  <a:schemeClr val="tx1"/>
                </a:solidFill>
                <a:effectLst/>
                <a:latin typeface="+mn-lt"/>
                <a:ea typeface="+mn-ea"/>
                <a:cs typeface="+mn-cs"/>
              </a:rPr>
              <a:t>and</a:t>
            </a:r>
            <a:r>
              <a:rPr lang="nl-NL" sz="1200" kern="1200" dirty="0" smtClean="0">
                <a:solidFill>
                  <a:schemeClr val="tx1"/>
                </a:solidFill>
                <a:effectLst/>
                <a:latin typeface="+mn-lt"/>
                <a:ea typeface="+mn-ea"/>
                <a:cs typeface="+mn-cs"/>
              </a:rPr>
              <a:t> management </a:t>
            </a:r>
            <a:r>
              <a:rPr lang="nl-NL" sz="1200" kern="1200" dirty="0" err="1" smtClean="0">
                <a:solidFill>
                  <a:schemeClr val="tx1"/>
                </a:solidFill>
                <a:effectLst/>
                <a:latin typeface="+mn-lt"/>
                <a:ea typeface="+mn-ea"/>
                <a:cs typeface="+mn-cs"/>
              </a:rPr>
              <a:t>cooperate</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very</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limited</a:t>
            </a:r>
            <a:r>
              <a:rPr lang="nl-NL" sz="1200" kern="1200" baseline="0" dirty="0" smtClean="0">
                <a:solidFill>
                  <a:schemeClr val="tx1"/>
                </a:solidFill>
                <a:effectLst/>
                <a:latin typeface="+mn-lt"/>
                <a:ea typeface="+mn-ea"/>
                <a:cs typeface="+mn-cs"/>
              </a:rPr>
              <a:t>, no </a:t>
            </a:r>
            <a:r>
              <a:rPr lang="nl-NL" sz="1200" kern="1200" baseline="0" dirty="0" err="1" smtClean="0">
                <a:solidFill>
                  <a:schemeClr val="tx1"/>
                </a:solidFill>
                <a:effectLst/>
                <a:latin typeface="+mn-lt"/>
                <a:ea typeface="+mn-ea"/>
                <a:cs typeface="+mn-cs"/>
              </a:rPr>
              <a:t>one</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feels</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the</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responsibility</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and</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ownership</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for</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preventive</a:t>
            </a:r>
            <a:r>
              <a:rPr lang="nl-NL" sz="1200" kern="1200" baseline="0" dirty="0" smtClean="0">
                <a:solidFill>
                  <a:schemeClr val="tx1"/>
                </a:solidFill>
                <a:effectLst/>
                <a:latin typeface="+mn-lt"/>
                <a:ea typeface="+mn-ea"/>
                <a:cs typeface="+mn-cs"/>
              </a:rPr>
              <a:t> maintenance</a:t>
            </a:r>
            <a:r>
              <a:rPr lang="nl-NL" sz="1200" kern="1200" dirty="0" smtClean="0">
                <a:solidFill>
                  <a:schemeClr val="tx1"/>
                </a:solidFill>
                <a:effectLst/>
                <a:latin typeface="+mn-lt"/>
                <a:ea typeface="+mn-ea"/>
                <a:cs typeface="+mn-cs"/>
              </a:rPr>
              <a:t>. </a:t>
            </a:r>
          </a:p>
          <a:p>
            <a:r>
              <a:rPr lang="nl-NL" sz="1200" kern="1200" dirty="0" smtClean="0">
                <a:solidFill>
                  <a:schemeClr val="tx1"/>
                </a:solidFill>
                <a:effectLst/>
                <a:latin typeface="+mn-lt"/>
                <a:ea typeface="+mn-ea"/>
                <a:cs typeface="+mn-cs"/>
              </a:rPr>
              <a:t>Big changes are </a:t>
            </a:r>
            <a:r>
              <a:rPr lang="nl-NL" sz="1200" kern="1200" dirty="0" err="1" smtClean="0">
                <a:solidFill>
                  <a:schemeClr val="tx1"/>
                </a:solidFill>
                <a:effectLst/>
                <a:latin typeface="+mn-lt"/>
                <a:ea typeface="+mn-ea"/>
                <a:cs typeface="+mn-cs"/>
              </a:rPr>
              <a:t>charged</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to</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the</a:t>
            </a:r>
            <a:r>
              <a:rPr lang="nl-NL" sz="1200" kern="1200" baseline="0" dirty="0" smtClean="0">
                <a:solidFill>
                  <a:schemeClr val="tx1"/>
                </a:solidFill>
                <a:effectLst/>
                <a:latin typeface="+mn-lt"/>
                <a:ea typeface="+mn-ea"/>
                <a:cs typeface="+mn-cs"/>
              </a:rPr>
              <a:t> management budget.</a:t>
            </a:r>
            <a:endParaRPr lang="nl-NL" sz="1200" kern="1200" dirty="0" smtClean="0">
              <a:solidFill>
                <a:schemeClr val="tx1"/>
              </a:solidFill>
              <a:effectLst/>
              <a:latin typeface="+mn-lt"/>
              <a:ea typeface="+mn-ea"/>
              <a:cs typeface="+mn-cs"/>
            </a:endParaRPr>
          </a:p>
          <a:p>
            <a:endParaRPr lang="nl-NL" sz="1200" i="1" kern="1200" dirty="0" smtClean="0">
              <a:solidFill>
                <a:schemeClr val="tx1"/>
              </a:solidFill>
              <a:effectLst/>
              <a:latin typeface="+mn-lt"/>
              <a:ea typeface="+mn-ea"/>
              <a:cs typeface="+mn-cs"/>
            </a:endParaRPr>
          </a:p>
          <a:p>
            <a:r>
              <a:rPr lang="nl-NL" sz="1200" b="1" kern="1200" dirty="0" smtClean="0">
                <a:solidFill>
                  <a:schemeClr val="tx1"/>
                </a:solidFill>
                <a:effectLst/>
                <a:latin typeface="+mn-lt"/>
                <a:ea typeface="+mn-ea"/>
                <a:cs typeface="+mn-cs"/>
              </a:rPr>
              <a:t>Sub-</a:t>
            </a:r>
            <a:r>
              <a:rPr lang="nl-NL" sz="1200" b="1" kern="1200" dirty="0" err="1" smtClean="0">
                <a:solidFill>
                  <a:schemeClr val="tx1"/>
                </a:solidFill>
                <a:effectLst/>
                <a:latin typeface="+mn-lt"/>
                <a:ea typeface="+mn-ea"/>
                <a:cs typeface="+mn-cs"/>
              </a:rPr>
              <a:t>optimal</a:t>
            </a:r>
            <a:r>
              <a:rPr lang="nl-NL" sz="1200" b="1" kern="1200" dirty="0" smtClean="0">
                <a:solidFill>
                  <a:schemeClr val="tx1"/>
                </a:solidFill>
                <a:effectLst/>
                <a:latin typeface="+mn-lt"/>
                <a:ea typeface="+mn-ea"/>
                <a:cs typeface="+mn-cs"/>
              </a:rPr>
              <a:t> </a:t>
            </a:r>
            <a:r>
              <a:rPr lang="nl-NL" sz="1200" b="1" kern="1200" dirty="0" err="1" smtClean="0">
                <a:solidFill>
                  <a:schemeClr val="tx1"/>
                </a:solidFill>
                <a:effectLst/>
                <a:latin typeface="+mn-lt"/>
                <a:ea typeface="+mn-ea"/>
                <a:cs typeface="+mn-cs"/>
              </a:rPr>
              <a:t>solutions</a:t>
            </a:r>
            <a:r>
              <a:rPr lang="nl-NL" sz="1200" b="1" kern="1200" dirty="0" smtClean="0">
                <a:solidFill>
                  <a:schemeClr val="tx1"/>
                </a:solidFill>
                <a:effectLst/>
                <a:latin typeface="+mn-lt"/>
                <a:ea typeface="+mn-ea"/>
                <a:cs typeface="+mn-cs"/>
              </a:rPr>
              <a:t> </a:t>
            </a:r>
            <a:r>
              <a:rPr lang="nl-NL" sz="1200" b="1" kern="1200" dirty="0" err="1" smtClean="0">
                <a:solidFill>
                  <a:schemeClr val="tx1"/>
                </a:solidFill>
                <a:effectLst/>
                <a:latin typeface="+mn-lt"/>
                <a:ea typeface="+mn-ea"/>
                <a:cs typeface="+mn-cs"/>
              </a:rPr>
              <a:t>with</a:t>
            </a:r>
            <a:r>
              <a:rPr lang="nl-NL" sz="1200" b="1" kern="1200" dirty="0" smtClean="0">
                <a:solidFill>
                  <a:schemeClr val="tx1"/>
                </a:solidFill>
                <a:effectLst/>
                <a:latin typeface="+mn-lt"/>
                <a:ea typeface="+mn-ea"/>
                <a:cs typeface="+mn-cs"/>
              </a:rPr>
              <a:t> </a:t>
            </a:r>
            <a:r>
              <a:rPr lang="nl-NL" sz="1200" b="1" kern="1200" dirty="0" err="1" smtClean="0">
                <a:solidFill>
                  <a:schemeClr val="tx1"/>
                </a:solidFill>
                <a:effectLst/>
                <a:latin typeface="+mn-lt"/>
                <a:ea typeface="+mn-ea"/>
                <a:cs typeface="+mn-cs"/>
              </a:rPr>
              <a:t>poor</a:t>
            </a:r>
            <a:r>
              <a:rPr lang="nl-NL" sz="1200" b="1" kern="1200" dirty="0" smtClean="0">
                <a:solidFill>
                  <a:schemeClr val="tx1"/>
                </a:solidFill>
                <a:effectLst/>
                <a:latin typeface="+mn-lt"/>
                <a:ea typeface="+mn-ea"/>
                <a:cs typeface="+mn-cs"/>
              </a:rPr>
              <a:t> </a:t>
            </a:r>
            <a:r>
              <a:rPr lang="nl-NL" sz="1200" b="1" kern="1200" dirty="0" err="1" smtClean="0">
                <a:solidFill>
                  <a:schemeClr val="tx1"/>
                </a:solidFill>
                <a:effectLst/>
                <a:latin typeface="+mn-lt"/>
                <a:ea typeface="+mn-ea"/>
                <a:cs typeface="+mn-cs"/>
              </a:rPr>
              <a:t>quality</a:t>
            </a:r>
            <a:r>
              <a:rPr lang="nl-NL" sz="1200" b="1" kern="1200" dirty="0" smtClean="0">
                <a:solidFill>
                  <a:schemeClr val="tx1"/>
                </a:solidFill>
                <a:effectLst/>
                <a:latin typeface="+mn-lt"/>
                <a:ea typeface="+mn-ea"/>
                <a:cs typeface="+mn-cs"/>
              </a:rPr>
              <a:t>.</a:t>
            </a:r>
            <a:r>
              <a:rPr lang="nl-NL" sz="1200" kern="1200" dirty="0" smtClean="0">
                <a:solidFill>
                  <a:schemeClr val="tx1"/>
                </a:solidFill>
                <a:effectLst/>
                <a:latin typeface="+mn-lt"/>
                <a:ea typeface="+mn-ea"/>
                <a:cs typeface="+mn-cs"/>
              </a:rPr>
              <a:t> </a:t>
            </a:r>
          </a:p>
          <a:p>
            <a:r>
              <a:rPr lang="nl-NL" sz="1200" kern="1200" dirty="0" smtClean="0">
                <a:solidFill>
                  <a:schemeClr val="tx1"/>
                </a:solidFill>
                <a:effectLst/>
                <a:latin typeface="+mn-lt"/>
                <a:ea typeface="+mn-ea"/>
                <a:cs typeface="+mn-cs"/>
              </a:rPr>
              <a:t>We have </a:t>
            </a:r>
            <a:r>
              <a:rPr lang="nl-NL" sz="1200" kern="1200" dirty="0" err="1" smtClean="0">
                <a:solidFill>
                  <a:schemeClr val="tx1"/>
                </a:solidFill>
                <a:effectLst/>
                <a:latin typeface="+mn-lt"/>
                <a:ea typeface="+mn-ea"/>
                <a:cs typeface="+mn-cs"/>
              </a:rPr>
              <a:t>to</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choose</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between</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central</a:t>
            </a:r>
            <a:r>
              <a:rPr lang="nl-NL" sz="1200" kern="1200" baseline="0" dirty="0" smtClean="0">
                <a:solidFill>
                  <a:schemeClr val="tx1"/>
                </a:solidFill>
                <a:effectLst/>
                <a:latin typeface="+mn-lt"/>
                <a:ea typeface="+mn-ea"/>
                <a:cs typeface="+mn-cs"/>
              </a:rPr>
              <a:t> IT-development </a:t>
            </a:r>
            <a:r>
              <a:rPr lang="nl-NL" sz="1200" kern="1200" baseline="0" dirty="0" err="1" smtClean="0">
                <a:solidFill>
                  <a:schemeClr val="tx1"/>
                </a:solidFill>
                <a:effectLst/>
                <a:latin typeface="+mn-lt"/>
                <a:ea typeface="+mn-ea"/>
                <a:cs typeface="+mn-cs"/>
              </a:rPr>
              <a:t>with</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central</a:t>
            </a:r>
            <a:r>
              <a:rPr lang="nl-NL" sz="1200" kern="1200" baseline="0" dirty="0" smtClean="0">
                <a:solidFill>
                  <a:schemeClr val="tx1"/>
                </a:solidFill>
                <a:effectLst/>
                <a:latin typeface="+mn-lt"/>
                <a:ea typeface="+mn-ea"/>
                <a:cs typeface="+mn-cs"/>
              </a:rPr>
              <a:t> IT development tools or </a:t>
            </a:r>
            <a:r>
              <a:rPr lang="nl-NL" sz="1200" kern="1200" baseline="0" dirty="0" err="1" smtClean="0">
                <a:solidFill>
                  <a:schemeClr val="tx1"/>
                </a:solidFill>
                <a:effectLst/>
                <a:latin typeface="+mn-lt"/>
                <a:ea typeface="+mn-ea"/>
                <a:cs typeface="+mn-cs"/>
              </a:rPr>
              <a:t>decentral</a:t>
            </a:r>
            <a:r>
              <a:rPr lang="nl-NL" sz="1200" kern="1200" baseline="0" dirty="0" smtClean="0">
                <a:solidFill>
                  <a:schemeClr val="tx1"/>
                </a:solidFill>
                <a:effectLst/>
                <a:latin typeface="+mn-lt"/>
                <a:ea typeface="+mn-ea"/>
                <a:cs typeface="+mn-cs"/>
              </a:rPr>
              <a:t> IT-development </a:t>
            </a:r>
            <a:r>
              <a:rPr lang="nl-NL" sz="1200" kern="1200" baseline="0" dirty="0" err="1" smtClean="0">
                <a:solidFill>
                  <a:schemeClr val="tx1"/>
                </a:solidFill>
                <a:effectLst/>
                <a:latin typeface="+mn-lt"/>
                <a:ea typeface="+mn-ea"/>
                <a:cs typeface="+mn-cs"/>
              </a:rPr>
              <a:t>with</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decentral</a:t>
            </a:r>
            <a:r>
              <a:rPr lang="nl-NL" sz="1200" kern="1200" baseline="0" dirty="0" smtClean="0">
                <a:solidFill>
                  <a:schemeClr val="tx1"/>
                </a:solidFill>
                <a:effectLst/>
                <a:latin typeface="+mn-lt"/>
                <a:ea typeface="+mn-ea"/>
                <a:cs typeface="+mn-cs"/>
              </a:rPr>
              <a:t> IT development tools  </a:t>
            </a:r>
            <a:r>
              <a:rPr lang="nl-NL" sz="1200" kern="1200" baseline="0" dirty="0" err="1" smtClean="0">
                <a:solidFill>
                  <a:schemeClr val="tx1"/>
                </a:solidFill>
                <a:effectLst/>
                <a:latin typeface="+mn-lt"/>
                <a:ea typeface="+mn-ea"/>
                <a:cs typeface="+mn-cs"/>
              </a:rPr>
              <a:t>This</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results</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to</a:t>
            </a:r>
            <a:r>
              <a:rPr lang="nl-NL" sz="1200" kern="1200" baseline="0" dirty="0" smtClean="0">
                <a:solidFill>
                  <a:schemeClr val="tx1"/>
                </a:solidFill>
                <a:effectLst/>
                <a:latin typeface="+mn-lt"/>
                <a:ea typeface="+mn-ea"/>
                <a:cs typeface="+mn-cs"/>
              </a:rPr>
              <a:t> sub-</a:t>
            </a:r>
            <a:r>
              <a:rPr lang="nl-NL" sz="1200" kern="1200" baseline="0" dirty="0" err="1" smtClean="0">
                <a:solidFill>
                  <a:schemeClr val="tx1"/>
                </a:solidFill>
                <a:effectLst/>
                <a:latin typeface="+mn-lt"/>
                <a:ea typeface="+mn-ea"/>
                <a:cs typeface="+mn-cs"/>
              </a:rPr>
              <a:t>optimal</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solutions</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and</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own</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quality</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standards</a:t>
            </a:r>
            <a:r>
              <a:rPr lang="nl-NL" sz="1200" kern="1200" baseline="0" dirty="0" smtClean="0">
                <a:solidFill>
                  <a:schemeClr val="tx1"/>
                </a:solidFill>
                <a:effectLst/>
                <a:latin typeface="+mn-lt"/>
                <a:ea typeface="+mn-ea"/>
                <a:cs typeface="+mn-cs"/>
              </a:rPr>
              <a:t>.</a:t>
            </a:r>
            <a:r>
              <a:rPr lang="nl-NL" sz="1200" kern="1200" dirty="0" smtClean="0">
                <a:solidFill>
                  <a:schemeClr val="tx1"/>
                </a:solidFill>
                <a:effectLst/>
                <a:latin typeface="+mn-lt"/>
                <a:ea typeface="+mn-ea"/>
                <a:cs typeface="+mn-cs"/>
              </a:rPr>
              <a:t> </a:t>
            </a:r>
          </a:p>
          <a:p>
            <a:r>
              <a:rPr lang="nl-NL" sz="1200" kern="1200" dirty="0" smtClean="0">
                <a:solidFill>
                  <a:schemeClr val="tx1"/>
                </a:solidFill>
                <a:effectLst/>
                <a:latin typeface="+mn-lt"/>
                <a:ea typeface="+mn-ea"/>
                <a:cs typeface="+mn-cs"/>
              </a:rPr>
              <a:t>Every </a:t>
            </a:r>
            <a:r>
              <a:rPr lang="nl-NL" sz="1200" kern="1200" dirty="0" err="1" smtClean="0">
                <a:solidFill>
                  <a:schemeClr val="tx1"/>
                </a:solidFill>
                <a:effectLst/>
                <a:latin typeface="+mn-lt"/>
                <a:ea typeface="+mn-ea"/>
                <a:cs typeface="+mn-cs"/>
              </a:rPr>
              <a:t>one</a:t>
            </a:r>
            <a:r>
              <a:rPr lang="nl-NL" sz="1200" kern="1200" dirty="0" smtClean="0">
                <a:solidFill>
                  <a:schemeClr val="tx1"/>
                </a:solidFill>
                <a:effectLst/>
                <a:latin typeface="+mn-lt"/>
                <a:ea typeface="+mn-ea"/>
                <a:cs typeface="+mn-cs"/>
              </a:rPr>
              <a:t> has </a:t>
            </a:r>
            <a:r>
              <a:rPr lang="nl-NL" sz="1200" kern="1200" dirty="0" err="1" smtClean="0">
                <a:solidFill>
                  <a:schemeClr val="tx1"/>
                </a:solidFill>
                <a:effectLst/>
                <a:latin typeface="+mn-lt"/>
                <a:ea typeface="+mn-ea"/>
                <a:cs typeface="+mn-cs"/>
              </a:rPr>
              <a:t>its</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own</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method</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with</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limited</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overview</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and</a:t>
            </a:r>
            <a:r>
              <a:rPr lang="nl-NL" sz="1200" kern="1200" baseline="0" dirty="0" smtClean="0">
                <a:solidFill>
                  <a:schemeClr val="tx1"/>
                </a:solidFill>
                <a:effectLst/>
                <a:latin typeface="+mn-lt"/>
                <a:ea typeface="+mn-ea"/>
                <a:cs typeface="+mn-cs"/>
              </a:rPr>
              <a:t> no </a:t>
            </a:r>
            <a:r>
              <a:rPr lang="nl-NL" sz="1200" kern="1200" baseline="0" dirty="0" err="1" smtClean="0">
                <a:solidFill>
                  <a:schemeClr val="tx1"/>
                </a:solidFill>
                <a:effectLst/>
                <a:latin typeface="+mn-lt"/>
                <a:ea typeface="+mn-ea"/>
                <a:cs typeface="+mn-cs"/>
              </a:rPr>
              <a:t>guaranteed</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quality</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and</a:t>
            </a:r>
            <a:r>
              <a:rPr lang="nl-NL" sz="1200" kern="1200" baseline="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consistency</a:t>
            </a:r>
            <a:r>
              <a:rPr lang="nl-NL" sz="1200" kern="1200" dirty="0" smtClean="0">
                <a:solidFill>
                  <a:schemeClr val="tx1"/>
                </a:solidFill>
                <a:effectLst/>
                <a:latin typeface="+mn-lt"/>
                <a:ea typeface="+mn-ea"/>
                <a:cs typeface="+mn-cs"/>
              </a:rPr>
              <a:t>. </a:t>
            </a:r>
          </a:p>
          <a:p>
            <a:endParaRPr lang="nl-NL" sz="1200" kern="1200" dirty="0" smtClean="0">
              <a:solidFill>
                <a:schemeClr val="tx1"/>
              </a:solidFill>
              <a:effectLst/>
              <a:latin typeface="+mn-lt"/>
              <a:ea typeface="+mn-ea"/>
              <a:cs typeface="+mn-cs"/>
            </a:endParaRPr>
          </a:p>
          <a:p>
            <a:r>
              <a:rPr lang="nl-NL" sz="1200" b="1" kern="1200" dirty="0" err="1" smtClean="0">
                <a:solidFill>
                  <a:schemeClr val="tx1"/>
                </a:solidFill>
                <a:effectLst/>
                <a:latin typeface="+mn-lt"/>
                <a:ea typeface="+mn-ea"/>
                <a:cs typeface="+mn-cs"/>
              </a:rPr>
              <a:t>Rarely</a:t>
            </a:r>
            <a:r>
              <a:rPr lang="nl-NL" sz="1200" b="1" kern="1200" dirty="0" smtClean="0">
                <a:solidFill>
                  <a:schemeClr val="tx1"/>
                </a:solidFill>
                <a:effectLst/>
                <a:latin typeface="+mn-lt"/>
                <a:ea typeface="+mn-ea"/>
                <a:cs typeface="+mn-cs"/>
              </a:rPr>
              <a:t> </a:t>
            </a:r>
            <a:r>
              <a:rPr lang="nl-NL" sz="1200" b="1" kern="1200" dirty="0" err="1" smtClean="0">
                <a:solidFill>
                  <a:schemeClr val="tx1"/>
                </a:solidFill>
                <a:effectLst/>
                <a:latin typeface="+mn-lt"/>
                <a:ea typeface="+mn-ea"/>
                <a:cs typeface="+mn-cs"/>
              </a:rPr>
              <a:t>together</a:t>
            </a:r>
            <a:r>
              <a:rPr lang="nl-NL" sz="1200" b="1" kern="1200" dirty="0" smtClean="0">
                <a:solidFill>
                  <a:schemeClr val="tx1"/>
                </a:solidFill>
                <a:effectLst/>
                <a:latin typeface="+mn-lt"/>
                <a:ea typeface="+mn-ea"/>
                <a:cs typeface="+mn-cs"/>
              </a:rPr>
              <a:t>.</a:t>
            </a:r>
            <a:r>
              <a:rPr lang="nl-NL" sz="1200" kern="1200" dirty="0" smtClean="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dirty="0" smtClean="0">
                <a:solidFill>
                  <a:schemeClr val="tx1"/>
                </a:solidFill>
                <a:effectLst/>
                <a:latin typeface="+mn-lt"/>
                <a:ea typeface="+mn-ea"/>
                <a:cs typeface="+mn-cs"/>
              </a:rPr>
              <a:t>IT </a:t>
            </a:r>
            <a:r>
              <a:rPr lang="nl-NL" sz="1200" kern="1200" dirty="0" err="1" smtClean="0">
                <a:solidFill>
                  <a:schemeClr val="tx1"/>
                </a:solidFill>
                <a:effectLst/>
                <a:latin typeface="+mn-lt"/>
                <a:ea typeface="+mn-ea"/>
                <a:cs typeface="+mn-cs"/>
              </a:rPr>
              <a:t>and</a:t>
            </a:r>
            <a:r>
              <a:rPr lang="nl-NL" sz="1200" kern="1200" dirty="0" smtClean="0">
                <a:solidFill>
                  <a:schemeClr val="tx1"/>
                </a:solidFill>
                <a:effectLst/>
                <a:latin typeface="+mn-lt"/>
                <a:ea typeface="+mn-ea"/>
                <a:cs typeface="+mn-cs"/>
              </a:rPr>
              <a:t> business do </a:t>
            </a:r>
            <a:r>
              <a:rPr lang="nl-NL" sz="1200" kern="1200" dirty="0" err="1" smtClean="0">
                <a:solidFill>
                  <a:schemeClr val="tx1"/>
                </a:solidFill>
                <a:effectLst/>
                <a:latin typeface="+mn-lt"/>
                <a:ea typeface="+mn-ea"/>
                <a:cs typeface="+mn-cs"/>
              </a:rPr>
              <a:t>not</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cooperate</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to</a:t>
            </a:r>
            <a:r>
              <a:rPr lang="nl-NL" sz="1200" kern="1200" baseline="0" dirty="0" smtClean="0">
                <a:solidFill>
                  <a:schemeClr val="tx1"/>
                </a:solidFill>
                <a:effectLst/>
                <a:latin typeface="+mn-lt"/>
                <a:ea typeface="+mn-ea"/>
                <a:cs typeface="+mn-cs"/>
              </a:rPr>
              <a:t> a common goal.</a:t>
            </a:r>
            <a:endParaRPr lang="nl-NL" sz="1200" kern="1200" dirty="0" smtClean="0">
              <a:solidFill>
                <a:schemeClr val="tx1"/>
              </a:solidFill>
              <a:effectLst/>
              <a:latin typeface="+mn-lt"/>
              <a:ea typeface="+mn-ea"/>
              <a:cs typeface="+mn-cs"/>
            </a:endParaRPr>
          </a:p>
          <a:p>
            <a:r>
              <a:rPr lang="nl-NL" sz="1200" kern="1200" dirty="0" err="1" smtClean="0">
                <a:solidFill>
                  <a:schemeClr val="tx1"/>
                </a:solidFill>
                <a:effectLst/>
                <a:latin typeface="+mn-lt"/>
                <a:ea typeface="+mn-ea"/>
                <a:cs typeface="+mn-cs"/>
              </a:rPr>
              <a:t>Negotiations</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associate</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with</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conflicts</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resulting</a:t>
            </a:r>
            <a:r>
              <a:rPr lang="nl-NL" sz="1200" kern="1200" baseline="0" dirty="0" smtClean="0">
                <a:solidFill>
                  <a:schemeClr val="tx1"/>
                </a:solidFill>
                <a:effectLst/>
                <a:latin typeface="+mn-lt"/>
                <a:ea typeface="+mn-ea"/>
                <a:cs typeface="+mn-cs"/>
              </a:rPr>
              <a:t> in </a:t>
            </a:r>
            <a:r>
              <a:rPr lang="nl-NL" sz="1200" kern="1200" baseline="0" dirty="0" err="1" smtClean="0">
                <a:solidFill>
                  <a:schemeClr val="tx1"/>
                </a:solidFill>
                <a:effectLst/>
                <a:latin typeface="+mn-lt"/>
                <a:ea typeface="+mn-ea"/>
                <a:cs typeface="+mn-cs"/>
              </a:rPr>
              <a:t>tension</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and</a:t>
            </a:r>
            <a:r>
              <a:rPr lang="nl-NL" sz="1200" kern="1200" baseline="0" dirty="0" smtClean="0">
                <a:solidFill>
                  <a:schemeClr val="tx1"/>
                </a:solidFill>
                <a:effectLst/>
                <a:latin typeface="+mn-lt"/>
                <a:ea typeface="+mn-ea"/>
                <a:cs typeface="+mn-cs"/>
              </a:rPr>
              <a:t> even sick </a:t>
            </a:r>
            <a:r>
              <a:rPr lang="nl-NL" sz="1200" kern="1200" baseline="0" dirty="0" err="1" smtClean="0">
                <a:solidFill>
                  <a:schemeClr val="tx1"/>
                </a:solidFill>
                <a:effectLst/>
                <a:latin typeface="+mn-lt"/>
                <a:ea typeface="+mn-ea"/>
                <a:cs typeface="+mn-cs"/>
              </a:rPr>
              <a:t>leave</a:t>
            </a:r>
            <a:r>
              <a:rPr lang="nl-NL" sz="1200" kern="1200" baseline="0" dirty="0" smtClean="0">
                <a:solidFill>
                  <a:schemeClr val="tx1"/>
                </a:solidFill>
                <a:effectLst/>
                <a:latin typeface="+mn-lt"/>
                <a:ea typeface="+mn-ea"/>
                <a:cs typeface="+mn-cs"/>
              </a:rPr>
              <a:t>.</a:t>
            </a:r>
            <a:r>
              <a:rPr lang="nl-NL" sz="1200" kern="1200" dirty="0" smtClean="0">
                <a:solidFill>
                  <a:schemeClr val="tx1"/>
                </a:solidFill>
                <a:effectLst/>
                <a:latin typeface="+mn-lt"/>
                <a:ea typeface="+mn-ea"/>
                <a:cs typeface="+mn-cs"/>
              </a:rPr>
              <a:t> </a:t>
            </a:r>
          </a:p>
          <a:p>
            <a:endParaRPr lang="nl-NL" sz="1200" kern="1200" dirty="0" smtClean="0">
              <a:solidFill>
                <a:schemeClr val="tx1"/>
              </a:solidFill>
              <a:effectLst/>
              <a:latin typeface="+mn-lt"/>
              <a:ea typeface="+mn-ea"/>
              <a:cs typeface="+mn-cs"/>
            </a:endParaRPr>
          </a:p>
          <a:p>
            <a:r>
              <a:rPr lang="nl-NL" sz="1200" i="1" kern="1200" dirty="0" smtClean="0">
                <a:solidFill>
                  <a:schemeClr val="tx1"/>
                </a:solidFill>
                <a:effectLst/>
                <a:latin typeface="+mn-lt"/>
                <a:ea typeface="+mn-ea"/>
                <a:cs typeface="+mn-cs"/>
              </a:rPr>
              <a:t>It has </a:t>
            </a:r>
            <a:r>
              <a:rPr lang="nl-NL" sz="1200" i="1" kern="1200" dirty="0" err="1" smtClean="0">
                <a:solidFill>
                  <a:schemeClr val="tx1"/>
                </a:solidFill>
                <a:effectLst/>
                <a:latin typeface="+mn-lt"/>
                <a:ea typeface="+mn-ea"/>
                <a:cs typeface="+mn-cs"/>
              </a:rPr>
              <a:t>to</a:t>
            </a:r>
            <a:r>
              <a:rPr lang="nl-NL" sz="1200" i="1" kern="1200" dirty="0" smtClean="0">
                <a:solidFill>
                  <a:schemeClr val="tx1"/>
                </a:solidFill>
                <a:effectLst/>
                <a:latin typeface="+mn-lt"/>
                <a:ea typeface="+mn-ea"/>
                <a:cs typeface="+mn-cs"/>
              </a:rPr>
              <a:t> </a:t>
            </a:r>
            <a:r>
              <a:rPr lang="nl-NL" sz="1200" i="1" kern="1200" dirty="0" err="1" smtClean="0">
                <a:solidFill>
                  <a:schemeClr val="tx1"/>
                </a:solidFill>
                <a:effectLst/>
                <a:latin typeface="+mn-lt"/>
                <a:ea typeface="+mn-ea"/>
                <a:cs typeface="+mn-cs"/>
              </a:rPr>
              <a:t>be</a:t>
            </a:r>
            <a:r>
              <a:rPr lang="nl-NL" sz="1200" i="1" kern="1200" dirty="0" smtClean="0">
                <a:solidFill>
                  <a:schemeClr val="tx1"/>
                </a:solidFill>
                <a:effectLst/>
                <a:latin typeface="+mn-lt"/>
                <a:ea typeface="+mn-ea"/>
                <a:cs typeface="+mn-cs"/>
              </a:rPr>
              <a:t> more </a:t>
            </a:r>
            <a:r>
              <a:rPr lang="nl-NL" sz="1200" i="1" kern="1200" dirty="0" err="1" smtClean="0">
                <a:solidFill>
                  <a:schemeClr val="tx1"/>
                </a:solidFill>
                <a:effectLst/>
                <a:latin typeface="+mn-lt"/>
                <a:ea typeface="+mn-ea"/>
                <a:cs typeface="+mn-cs"/>
              </a:rPr>
              <a:t>fun</a:t>
            </a:r>
            <a:endParaRPr lang="nl-NL" sz="1200" kern="1200" dirty="0" smtClean="0">
              <a:solidFill>
                <a:schemeClr val="tx1"/>
              </a:solidFill>
              <a:effectLst/>
              <a:latin typeface="+mn-lt"/>
              <a:ea typeface="+mn-ea"/>
              <a:cs typeface="+mn-cs"/>
            </a:endParaRPr>
          </a:p>
          <a:p>
            <a:endParaRPr lang="nl-NL" sz="1200" kern="1200" dirty="0" smtClean="0">
              <a:solidFill>
                <a:schemeClr val="tx1"/>
              </a:solidFill>
              <a:effectLst/>
              <a:latin typeface="+mn-lt"/>
              <a:ea typeface="+mn-ea"/>
              <a:cs typeface="+mn-cs"/>
            </a:endParaRPr>
          </a:p>
          <a:p>
            <a:r>
              <a:rPr lang="nl-NL" sz="1200" b="1" kern="1200" dirty="0" smtClean="0">
                <a:solidFill>
                  <a:schemeClr val="tx1"/>
                </a:solidFill>
                <a:effectLst/>
                <a:latin typeface="+mn-lt"/>
                <a:ea typeface="+mn-ea"/>
                <a:cs typeface="+mn-cs"/>
              </a:rPr>
              <a:t>Too high </a:t>
            </a:r>
            <a:r>
              <a:rPr lang="nl-NL" sz="1200" b="1" kern="1200" dirty="0" err="1" smtClean="0">
                <a:solidFill>
                  <a:schemeClr val="tx1"/>
                </a:solidFill>
                <a:effectLst/>
                <a:latin typeface="+mn-lt"/>
                <a:ea typeface="+mn-ea"/>
                <a:cs typeface="+mn-cs"/>
              </a:rPr>
              <a:t>workload</a:t>
            </a:r>
            <a:r>
              <a:rPr lang="nl-NL" sz="1200" b="1" kern="1200" dirty="0" smtClean="0">
                <a:solidFill>
                  <a:schemeClr val="tx1"/>
                </a:solidFill>
                <a:effectLst/>
                <a:latin typeface="+mn-lt"/>
                <a:ea typeface="+mn-ea"/>
                <a:cs typeface="+mn-cs"/>
              </a:rPr>
              <a:t> </a:t>
            </a:r>
            <a:r>
              <a:rPr lang="nl-NL" sz="1200" b="1" kern="1200" dirty="0" err="1" smtClean="0">
                <a:solidFill>
                  <a:schemeClr val="tx1"/>
                </a:solidFill>
                <a:effectLst/>
                <a:latin typeface="+mn-lt"/>
                <a:ea typeface="+mn-ea"/>
                <a:cs typeface="+mn-cs"/>
              </a:rPr>
              <a:t>and</a:t>
            </a:r>
            <a:r>
              <a:rPr lang="nl-NL" sz="1200" b="1" kern="1200" dirty="0" smtClean="0">
                <a:solidFill>
                  <a:schemeClr val="tx1"/>
                </a:solidFill>
                <a:effectLst/>
                <a:latin typeface="+mn-lt"/>
                <a:ea typeface="+mn-ea"/>
                <a:cs typeface="+mn-cs"/>
              </a:rPr>
              <a:t> </a:t>
            </a:r>
            <a:r>
              <a:rPr lang="nl-NL" sz="1200" b="1" kern="1200" dirty="0" err="1" smtClean="0">
                <a:solidFill>
                  <a:schemeClr val="tx1"/>
                </a:solidFill>
                <a:effectLst/>
                <a:latin typeface="+mn-lt"/>
                <a:ea typeface="+mn-ea"/>
                <a:cs typeface="+mn-cs"/>
              </a:rPr>
              <a:t>individual</a:t>
            </a:r>
            <a:r>
              <a:rPr lang="nl-NL" sz="1200" b="1" kern="1200" dirty="0" smtClean="0">
                <a:solidFill>
                  <a:schemeClr val="tx1"/>
                </a:solidFill>
                <a:effectLst/>
                <a:latin typeface="+mn-lt"/>
                <a:ea typeface="+mn-ea"/>
                <a:cs typeface="+mn-cs"/>
              </a:rPr>
              <a:t> subordinate</a:t>
            </a:r>
            <a:r>
              <a:rPr lang="nl-NL" sz="1200" b="1" kern="1200" baseline="0" dirty="0" smtClean="0">
                <a:solidFill>
                  <a:schemeClr val="tx1"/>
                </a:solidFill>
                <a:effectLst/>
                <a:latin typeface="+mn-lt"/>
                <a:ea typeface="+mn-ea"/>
                <a:cs typeface="+mn-cs"/>
              </a:rPr>
              <a:t> </a:t>
            </a:r>
            <a:r>
              <a:rPr lang="nl-NL" sz="1200" b="1" kern="1200" baseline="0" dirty="0" err="1" smtClean="0">
                <a:solidFill>
                  <a:schemeClr val="tx1"/>
                </a:solidFill>
                <a:effectLst/>
                <a:latin typeface="+mn-lt"/>
                <a:ea typeface="+mn-ea"/>
                <a:cs typeface="+mn-cs"/>
              </a:rPr>
              <a:t>to</a:t>
            </a:r>
            <a:r>
              <a:rPr lang="nl-NL" sz="1200" b="1" kern="1200" baseline="0" dirty="0" smtClean="0">
                <a:solidFill>
                  <a:schemeClr val="tx1"/>
                </a:solidFill>
                <a:effectLst/>
                <a:latin typeface="+mn-lt"/>
                <a:ea typeface="+mn-ea"/>
                <a:cs typeface="+mn-cs"/>
              </a:rPr>
              <a:t> </a:t>
            </a:r>
            <a:r>
              <a:rPr lang="nl-NL" sz="1200" b="1" kern="1200" baseline="0" dirty="0" err="1" smtClean="0">
                <a:solidFill>
                  <a:schemeClr val="tx1"/>
                </a:solidFill>
                <a:effectLst/>
                <a:latin typeface="+mn-lt"/>
                <a:ea typeface="+mn-ea"/>
                <a:cs typeface="+mn-cs"/>
              </a:rPr>
              <a:t>organization</a:t>
            </a:r>
            <a:r>
              <a:rPr lang="nl-NL" sz="1200" b="1" kern="1200" baseline="0" dirty="0" smtClean="0">
                <a:solidFill>
                  <a:schemeClr val="tx1"/>
                </a:solidFill>
                <a:effectLst/>
                <a:latin typeface="+mn-lt"/>
                <a:ea typeface="+mn-ea"/>
                <a:cs typeface="+mn-cs"/>
              </a:rPr>
              <a:t> </a:t>
            </a:r>
            <a:r>
              <a:rPr lang="nl-NL" sz="1200" b="1" kern="1200" baseline="0" dirty="0" err="1" smtClean="0">
                <a:solidFill>
                  <a:schemeClr val="tx1"/>
                </a:solidFill>
                <a:effectLst/>
                <a:latin typeface="+mn-lt"/>
                <a:ea typeface="+mn-ea"/>
                <a:cs typeface="+mn-cs"/>
              </a:rPr>
              <a:t>objectives</a:t>
            </a:r>
            <a:r>
              <a:rPr lang="nl-NL" sz="1200" b="1" kern="1200" baseline="0" dirty="0" smtClean="0">
                <a:solidFill>
                  <a:schemeClr val="tx1"/>
                </a:solidFill>
                <a:effectLst/>
                <a:latin typeface="+mn-lt"/>
                <a:ea typeface="+mn-ea"/>
                <a:cs typeface="+mn-cs"/>
              </a:rPr>
              <a:t>.</a:t>
            </a:r>
            <a:endParaRPr lang="nl-NL" sz="1200" kern="1200" dirty="0" smtClean="0">
              <a:solidFill>
                <a:schemeClr val="tx1"/>
              </a:solidFill>
              <a:effectLst/>
              <a:latin typeface="+mn-lt"/>
              <a:ea typeface="+mn-ea"/>
              <a:cs typeface="+mn-cs"/>
            </a:endParaRPr>
          </a:p>
          <a:p>
            <a:r>
              <a:rPr lang="nl-NL" sz="1200" kern="1200" dirty="0" smtClean="0">
                <a:solidFill>
                  <a:schemeClr val="tx1"/>
                </a:solidFill>
                <a:effectLst/>
                <a:latin typeface="+mn-lt"/>
                <a:ea typeface="+mn-ea"/>
                <a:cs typeface="+mn-cs"/>
              </a:rPr>
              <a:t>IT professionals </a:t>
            </a:r>
            <a:r>
              <a:rPr lang="nl-NL" sz="1200" kern="1200" dirty="0" err="1" smtClean="0">
                <a:solidFill>
                  <a:schemeClr val="tx1"/>
                </a:solidFill>
                <a:effectLst/>
                <a:latin typeface="+mn-lt"/>
                <a:ea typeface="+mn-ea"/>
                <a:cs typeface="+mn-cs"/>
              </a:rPr>
              <a:t>experience</a:t>
            </a:r>
            <a:r>
              <a:rPr lang="nl-NL" sz="1200" kern="1200" dirty="0" smtClean="0">
                <a:solidFill>
                  <a:schemeClr val="tx1"/>
                </a:solidFill>
                <a:effectLst/>
                <a:latin typeface="+mn-lt"/>
                <a:ea typeface="+mn-ea"/>
                <a:cs typeface="+mn-cs"/>
              </a:rPr>
              <a:t> like </a:t>
            </a:r>
            <a:r>
              <a:rPr lang="nl-NL" sz="1200" kern="1200" dirty="0" err="1" smtClean="0">
                <a:solidFill>
                  <a:schemeClr val="tx1"/>
                </a:solidFill>
                <a:effectLst/>
                <a:latin typeface="+mn-lt"/>
                <a:ea typeface="+mn-ea"/>
                <a:cs typeface="+mn-cs"/>
              </a:rPr>
              <a:t>they</a:t>
            </a:r>
            <a:r>
              <a:rPr lang="nl-NL" sz="1200" kern="1200" dirty="0" smtClean="0">
                <a:solidFill>
                  <a:schemeClr val="tx1"/>
                </a:solidFill>
                <a:effectLst/>
                <a:latin typeface="+mn-lt"/>
                <a:ea typeface="+mn-ea"/>
                <a:cs typeface="+mn-cs"/>
              </a:rPr>
              <a:t> are “</a:t>
            </a:r>
            <a:r>
              <a:rPr lang="nl-NL" sz="1200" kern="1200" dirty="0" err="1" smtClean="0">
                <a:solidFill>
                  <a:schemeClr val="tx1"/>
                </a:solidFill>
                <a:effectLst/>
                <a:latin typeface="+mn-lt"/>
                <a:ea typeface="+mn-ea"/>
                <a:cs typeface="+mn-cs"/>
              </a:rPr>
              <a:t>errands</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who</a:t>
            </a:r>
            <a:r>
              <a:rPr lang="nl-NL" sz="1200" kern="1200" dirty="0" smtClean="0">
                <a:solidFill>
                  <a:schemeClr val="tx1"/>
                </a:solidFill>
                <a:effectLst/>
                <a:latin typeface="+mn-lt"/>
                <a:ea typeface="+mn-ea"/>
                <a:cs typeface="+mn-cs"/>
              </a:rPr>
              <a:t> are </a:t>
            </a:r>
            <a:r>
              <a:rPr lang="nl-NL" sz="1200" kern="1200" dirty="0" err="1" smtClean="0">
                <a:solidFill>
                  <a:schemeClr val="tx1"/>
                </a:solidFill>
                <a:effectLst/>
                <a:latin typeface="+mn-lt"/>
                <a:ea typeface="+mn-ea"/>
                <a:cs typeface="+mn-cs"/>
              </a:rPr>
              <a:t>being</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moved</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by</a:t>
            </a:r>
            <a:r>
              <a:rPr lang="nl-NL" sz="1200" kern="1200" dirty="0" smtClean="0">
                <a:solidFill>
                  <a:schemeClr val="tx1"/>
                </a:solidFill>
                <a:effectLst/>
                <a:latin typeface="+mn-lt"/>
                <a:ea typeface="+mn-ea"/>
                <a:cs typeface="+mn-cs"/>
              </a:rPr>
              <a:t> resource management</a:t>
            </a:r>
            <a:r>
              <a:rPr lang="nl-NL" sz="1200" kern="1200" baseline="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from</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task</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to</a:t>
            </a:r>
            <a:r>
              <a:rPr lang="nl-NL" sz="1200" kern="1200" baseline="0" dirty="0" smtClean="0">
                <a:solidFill>
                  <a:schemeClr val="tx1"/>
                </a:solidFill>
                <a:effectLst/>
                <a:latin typeface="+mn-lt"/>
                <a:ea typeface="+mn-ea"/>
                <a:cs typeface="+mn-cs"/>
              </a:rPr>
              <a:t> </a:t>
            </a:r>
            <a:r>
              <a:rPr lang="nl-NL" sz="1200" kern="1200" baseline="0" dirty="0" err="1" smtClean="0">
                <a:solidFill>
                  <a:schemeClr val="tx1"/>
                </a:solidFill>
                <a:effectLst/>
                <a:latin typeface="+mn-lt"/>
                <a:ea typeface="+mn-ea"/>
                <a:cs typeface="+mn-cs"/>
              </a:rPr>
              <a:t>task</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to</a:t>
            </a:r>
            <a:r>
              <a:rPr lang="nl-NL" sz="1200" kern="1200" dirty="0" smtClean="0">
                <a:solidFill>
                  <a:schemeClr val="tx1"/>
                </a:solidFill>
                <a:effectLst/>
                <a:latin typeface="+mn-lt"/>
                <a:ea typeface="+mn-ea"/>
                <a:cs typeface="+mn-cs"/>
              </a:rPr>
              <a:t> get </a:t>
            </a:r>
            <a:r>
              <a:rPr lang="nl-NL" sz="1200" kern="1200" dirty="0" err="1" smtClean="0">
                <a:solidFill>
                  <a:schemeClr val="tx1"/>
                </a:solidFill>
                <a:effectLst/>
                <a:latin typeface="+mn-lt"/>
                <a:ea typeface="+mn-ea"/>
                <a:cs typeface="+mn-cs"/>
              </a:rPr>
              <a:t>the</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temporary</a:t>
            </a:r>
            <a:r>
              <a:rPr lang="nl-NL" sz="1200" kern="1200" dirty="0" smtClean="0">
                <a:solidFill>
                  <a:schemeClr val="tx1"/>
                </a:solidFill>
                <a:effectLst/>
                <a:latin typeface="+mn-lt"/>
                <a:ea typeface="+mn-ea"/>
                <a:cs typeface="+mn-cs"/>
              </a:rPr>
              <a:t> job </a:t>
            </a:r>
            <a:r>
              <a:rPr lang="nl-NL" sz="1200" kern="1200" dirty="0" err="1" smtClean="0">
                <a:solidFill>
                  <a:schemeClr val="tx1"/>
                </a:solidFill>
                <a:effectLst/>
                <a:latin typeface="+mn-lt"/>
                <a:ea typeface="+mn-ea"/>
                <a:cs typeface="+mn-cs"/>
              </a:rPr>
              <a:t>done</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under</a:t>
            </a:r>
            <a:r>
              <a:rPr lang="nl-NL" sz="1200" kern="1200" dirty="0" smtClean="0">
                <a:solidFill>
                  <a:schemeClr val="tx1"/>
                </a:solidFill>
                <a:effectLst/>
                <a:latin typeface="+mn-lt"/>
                <a:ea typeface="+mn-ea"/>
                <a:cs typeface="+mn-cs"/>
              </a:rPr>
              <a:t> stress.</a:t>
            </a:r>
          </a:p>
          <a:p>
            <a:r>
              <a:rPr lang="nl-NL" sz="1200" kern="1200" dirty="0" smtClean="0">
                <a:solidFill>
                  <a:schemeClr val="tx1"/>
                </a:solidFill>
                <a:effectLst/>
                <a:latin typeface="+mn-lt"/>
                <a:ea typeface="+mn-ea"/>
                <a:cs typeface="+mn-cs"/>
              </a:rPr>
              <a:t>Limited time </a:t>
            </a:r>
            <a:r>
              <a:rPr lang="nl-NL" sz="1200" kern="1200" dirty="0" err="1" smtClean="0">
                <a:solidFill>
                  <a:schemeClr val="tx1"/>
                </a:solidFill>
                <a:effectLst/>
                <a:latin typeface="+mn-lt"/>
                <a:ea typeface="+mn-ea"/>
                <a:cs typeface="+mn-cs"/>
              </a:rPr>
              <a:t>for</a:t>
            </a:r>
            <a:r>
              <a:rPr lang="nl-NL" sz="1200" kern="1200" dirty="0" smtClean="0">
                <a:solidFill>
                  <a:schemeClr val="tx1"/>
                </a:solidFill>
                <a:effectLst/>
                <a:latin typeface="+mn-lt"/>
                <a:ea typeface="+mn-ea"/>
                <a:cs typeface="+mn-cs"/>
              </a:rPr>
              <a:t> development of </a:t>
            </a:r>
            <a:r>
              <a:rPr lang="nl-NL" sz="1200" kern="1200" dirty="0" err="1" smtClean="0">
                <a:solidFill>
                  <a:schemeClr val="tx1"/>
                </a:solidFill>
                <a:effectLst/>
                <a:latin typeface="+mn-lt"/>
                <a:ea typeface="+mn-ea"/>
                <a:cs typeface="+mn-cs"/>
              </a:rPr>
              <a:t>the</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profession</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and</a:t>
            </a:r>
            <a:r>
              <a:rPr lang="nl-NL" sz="1200" kern="1200" dirty="0" smtClean="0">
                <a:solidFill>
                  <a:schemeClr val="tx1"/>
                </a:solidFill>
                <a:effectLst/>
                <a:latin typeface="+mn-lt"/>
                <a:ea typeface="+mn-ea"/>
                <a:cs typeface="+mn-cs"/>
              </a:rPr>
              <a:t> personal </a:t>
            </a:r>
            <a:r>
              <a:rPr lang="nl-NL" sz="1200" kern="1200" dirty="0" err="1" smtClean="0">
                <a:solidFill>
                  <a:schemeClr val="tx1"/>
                </a:solidFill>
                <a:effectLst/>
                <a:latin typeface="+mn-lt"/>
                <a:ea typeface="+mn-ea"/>
                <a:cs typeface="+mn-cs"/>
              </a:rPr>
              <a:t>growth</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and</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not</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the</a:t>
            </a:r>
            <a:r>
              <a:rPr lang="nl-NL" sz="1200" kern="1200" dirty="0" smtClean="0">
                <a:solidFill>
                  <a:schemeClr val="tx1"/>
                </a:solidFill>
                <a:effectLst/>
                <a:latin typeface="+mn-lt"/>
                <a:ea typeface="+mn-ea"/>
                <a:cs typeface="+mn-cs"/>
              </a:rPr>
              <a:t> opportunity </a:t>
            </a:r>
            <a:r>
              <a:rPr lang="nl-NL" sz="1200" kern="1200" dirty="0" err="1" smtClean="0">
                <a:solidFill>
                  <a:schemeClr val="tx1"/>
                </a:solidFill>
                <a:effectLst/>
                <a:latin typeface="+mn-lt"/>
                <a:ea typeface="+mn-ea"/>
                <a:cs typeface="+mn-cs"/>
              </a:rPr>
              <a:t>to</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work</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professionally</a:t>
            </a:r>
            <a:r>
              <a:rPr lang="nl-NL" sz="1200" kern="1200" dirty="0" smtClean="0">
                <a:solidFill>
                  <a:schemeClr val="tx1"/>
                </a:solidFill>
                <a:effectLst/>
                <a:latin typeface="+mn-lt"/>
                <a:ea typeface="+mn-ea"/>
                <a:cs typeface="+mn-cs"/>
              </a:rPr>
              <a:t>. </a:t>
            </a:r>
          </a:p>
          <a:p>
            <a:r>
              <a:rPr lang="nl-NL" sz="1200" kern="1200" dirty="0" smtClean="0">
                <a:solidFill>
                  <a:schemeClr val="tx1"/>
                </a:solidFill>
                <a:effectLst/>
                <a:latin typeface="+mn-lt"/>
                <a:ea typeface="+mn-ea"/>
                <a:cs typeface="+mn-cs"/>
              </a:rPr>
              <a:t>No boost </a:t>
            </a:r>
            <a:r>
              <a:rPr lang="nl-NL" sz="1200" kern="1200" dirty="0" err="1" smtClean="0">
                <a:solidFill>
                  <a:schemeClr val="tx1"/>
                </a:solidFill>
                <a:effectLst/>
                <a:latin typeface="+mn-lt"/>
                <a:ea typeface="+mn-ea"/>
                <a:cs typeface="+mn-cs"/>
              </a:rPr>
              <a:t>to</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think</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about</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innovation</a:t>
            </a:r>
            <a:r>
              <a:rPr lang="nl-NL" sz="1200" kern="1200" dirty="0" smtClean="0">
                <a:solidFill>
                  <a:schemeClr val="tx1"/>
                </a:solidFill>
                <a:effectLst/>
                <a:latin typeface="+mn-lt"/>
                <a:ea typeface="+mn-ea"/>
                <a:cs typeface="+mn-cs"/>
              </a:rPr>
              <a:t> or re-</a:t>
            </a:r>
            <a:r>
              <a:rPr lang="nl-NL" sz="1200" kern="1200" dirty="0" err="1" smtClean="0">
                <a:solidFill>
                  <a:schemeClr val="tx1"/>
                </a:solidFill>
                <a:effectLst/>
                <a:latin typeface="+mn-lt"/>
                <a:ea typeface="+mn-ea"/>
                <a:cs typeface="+mn-cs"/>
              </a:rPr>
              <a:t>use</a:t>
            </a:r>
            <a:r>
              <a:rPr lang="nl-NL" sz="1200" kern="1200" dirty="0" smtClean="0">
                <a:solidFill>
                  <a:schemeClr val="tx1"/>
                </a:solidFill>
                <a:effectLst/>
                <a:latin typeface="+mn-lt"/>
                <a:ea typeface="+mn-ea"/>
                <a:cs typeface="+mn-cs"/>
              </a:rPr>
              <a:t>. </a:t>
            </a:r>
          </a:p>
          <a:p>
            <a:endParaRPr lang="nl-NL" dirty="0" smtClean="0">
              <a:solidFill>
                <a:schemeClr val="tx1"/>
              </a:solidFill>
            </a:endParaRPr>
          </a:p>
          <a:p>
            <a:r>
              <a:rPr lang="nl-NL" b="1" dirty="0" err="1" smtClean="0">
                <a:solidFill>
                  <a:schemeClr val="tx1"/>
                </a:solidFill>
              </a:rPr>
              <a:t>Infrastructure</a:t>
            </a:r>
            <a:r>
              <a:rPr lang="nl-NL" b="1" dirty="0" smtClean="0">
                <a:solidFill>
                  <a:schemeClr val="tx1"/>
                </a:solidFill>
              </a:rPr>
              <a:t> </a:t>
            </a:r>
            <a:r>
              <a:rPr lang="nl-NL" b="1" dirty="0" err="1" smtClean="0">
                <a:solidFill>
                  <a:schemeClr val="tx1"/>
                </a:solidFill>
              </a:rPr>
              <a:t>and</a:t>
            </a:r>
            <a:r>
              <a:rPr lang="nl-NL" b="1" dirty="0" smtClean="0">
                <a:solidFill>
                  <a:schemeClr val="tx1"/>
                </a:solidFill>
              </a:rPr>
              <a:t> tools are </a:t>
            </a:r>
            <a:r>
              <a:rPr lang="nl-NL" b="1" dirty="0" err="1" smtClean="0">
                <a:solidFill>
                  <a:schemeClr val="tx1"/>
                </a:solidFill>
              </a:rPr>
              <a:t>outdated</a:t>
            </a:r>
            <a:endParaRPr lang="nl-NL" b="1" dirty="0" smtClean="0">
              <a:solidFill>
                <a:schemeClr val="tx1"/>
              </a:solidFill>
            </a:endParaRPr>
          </a:p>
          <a:p>
            <a:r>
              <a:rPr lang="nl-NL" b="0" dirty="0" smtClean="0">
                <a:solidFill>
                  <a:schemeClr val="tx1"/>
                </a:solidFill>
              </a:rPr>
              <a:t>Both </a:t>
            </a:r>
            <a:r>
              <a:rPr lang="nl-NL" b="0" dirty="0" err="1" smtClean="0">
                <a:solidFill>
                  <a:schemeClr val="tx1"/>
                </a:solidFill>
              </a:rPr>
              <a:t>the</a:t>
            </a:r>
            <a:r>
              <a:rPr lang="nl-NL" b="0" dirty="0" smtClean="0">
                <a:solidFill>
                  <a:schemeClr val="tx1"/>
                </a:solidFill>
              </a:rPr>
              <a:t> </a:t>
            </a:r>
            <a:r>
              <a:rPr lang="nl-NL" b="0" dirty="0" err="1" smtClean="0">
                <a:solidFill>
                  <a:schemeClr val="tx1"/>
                </a:solidFill>
              </a:rPr>
              <a:t>infrastructure</a:t>
            </a:r>
            <a:r>
              <a:rPr lang="nl-NL" b="0" baseline="0" dirty="0" smtClean="0">
                <a:solidFill>
                  <a:schemeClr val="tx1"/>
                </a:solidFill>
              </a:rPr>
              <a:t> </a:t>
            </a:r>
            <a:r>
              <a:rPr lang="nl-NL" b="0" baseline="0" dirty="0" err="1" smtClean="0">
                <a:solidFill>
                  <a:schemeClr val="tx1"/>
                </a:solidFill>
              </a:rPr>
              <a:t>and</a:t>
            </a:r>
            <a:r>
              <a:rPr lang="nl-NL" b="0" baseline="0" dirty="0" smtClean="0">
                <a:solidFill>
                  <a:schemeClr val="tx1"/>
                </a:solidFill>
              </a:rPr>
              <a:t> </a:t>
            </a:r>
            <a:r>
              <a:rPr lang="nl-NL" b="0" baseline="0" dirty="0" err="1" smtClean="0">
                <a:solidFill>
                  <a:schemeClr val="tx1"/>
                </a:solidFill>
              </a:rPr>
              <a:t>the</a:t>
            </a:r>
            <a:r>
              <a:rPr lang="nl-NL" b="0" baseline="0" dirty="0" smtClean="0">
                <a:solidFill>
                  <a:schemeClr val="tx1"/>
                </a:solidFill>
              </a:rPr>
              <a:t> tools </a:t>
            </a:r>
            <a:r>
              <a:rPr lang="nl-NL" b="0" baseline="0" dirty="0" err="1" smtClean="0">
                <a:solidFill>
                  <a:schemeClr val="tx1"/>
                </a:solidFill>
              </a:rPr>
              <a:t>for</a:t>
            </a:r>
            <a:r>
              <a:rPr lang="nl-NL" b="0" baseline="0" dirty="0" smtClean="0">
                <a:solidFill>
                  <a:schemeClr val="tx1"/>
                </a:solidFill>
              </a:rPr>
              <a:t> IT professionals are </a:t>
            </a:r>
            <a:r>
              <a:rPr lang="nl-NL" b="0" baseline="0" dirty="0" err="1" smtClean="0">
                <a:solidFill>
                  <a:schemeClr val="tx1"/>
                </a:solidFill>
              </a:rPr>
              <a:t>outdated</a:t>
            </a:r>
            <a:r>
              <a:rPr lang="nl-NL" b="0" baseline="0" dirty="0" smtClean="0">
                <a:solidFill>
                  <a:schemeClr val="tx1"/>
                </a:solidFill>
              </a:rPr>
              <a:t>, </a:t>
            </a:r>
            <a:r>
              <a:rPr lang="nl-NL" b="0" baseline="0" dirty="0" err="1" smtClean="0">
                <a:solidFill>
                  <a:schemeClr val="tx1"/>
                </a:solidFill>
              </a:rPr>
              <a:t>cumbersome</a:t>
            </a:r>
            <a:r>
              <a:rPr lang="nl-NL" b="0" baseline="0" dirty="0" smtClean="0">
                <a:solidFill>
                  <a:schemeClr val="tx1"/>
                </a:solidFill>
              </a:rPr>
              <a:t> </a:t>
            </a:r>
            <a:r>
              <a:rPr lang="nl-NL" b="0" baseline="0" dirty="0" err="1" smtClean="0">
                <a:solidFill>
                  <a:schemeClr val="tx1"/>
                </a:solidFill>
              </a:rPr>
              <a:t>and</a:t>
            </a:r>
            <a:r>
              <a:rPr lang="nl-NL" b="0" baseline="0" dirty="0" smtClean="0">
                <a:solidFill>
                  <a:schemeClr val="tx1"/>
                </a:solidFill>
              </a:rPr>
              <a:t> </a:t>
            </a:r>
            <a:r>
              <a:rPr lang="nl-NL" b="0" baseline="0" dirty="0" err="1" smtClean="0">
                <a:solidFill>
                  <a:schemeClr val="tx1"/>
                </a:solidFill>
              </a:rPr>
              <a:t>not</a:t>
            </a:r>
            <a:r>
              <a:rPr lang="nl-NL" b="0" baseline="0" dirty="0" smtClean="0">
                <a:solidFill>
                  <a:schemeClr val="tx1"/>
                </a:solidFill>
              </a:rPr>
              <a:t> hip. </a:t>
            </a:r>
            <a:r>
              <a:rPr lang="nl-NL" b="0" baseline="0" dirty="0" err="1" smtClean="0">
                <a:solidFill>
                  <a:schemeClr val="tx1"/>
                </a:solidFill>
              </a:rPr>
              <a:t>This</a:t>
            </a:r>
            <a:r>
              <a:rPr lang="nl-NL" b="0" baseline="0" dirty="0" smtClean="0">
                <a:solidFill>
                  <a:schemeClr val="tx1"/>
                </a:solidFill>
              </a:rPr>
              <a:t> </a:t>
            </a:r>
            <a:r>
              <a:rPr lang="nl-NL" b="0" baseline="0" dirty="0" err="1" smtClean="0">
                <a:solidFill>
                  <a:schemeClr val="tx1"/>
                </a:solidFill>
              </a:rPr>
              <a:t>hampers</a:t>
            </a:r>
            <a:r>
              <a:rPr lang="nl-NL" b="0" baseline="0" dirty="0" smtClean="0">
                <a:solidFill>
                  <a:schemeClr val="tx1"/>
                </a:solidFill>
              </a:rPr>
              <a:t> </a:t>
            </a:r>
            <a:r>
              <a:rPr lang="nl-NL" b="0" baseline="0" dirty="0" err="1" smtClean="0">
                <a:solidFill>
                  <a:schemeClr val="tx1"/>
                </a:solidFill>
              </a:rPr>
              <a:t>them</a:t>
            </a:r>
            <a:r>
              <a:rPr lang="nl-NL" b="0" baseline="0" dirty="0" smtClean="0">
                <a:solidFill>
                  <a:schemeClr val="tx1"/>
                </a:solidFill>
              </a:rPr>
              <a:t> </a:t>
            </a:r>
            <a:r>
              <a:rPr lang="nl-NL" b="0" baseline="0" dirty="0" err="1" smtClean="0">
                <a:solidFill>
                  <a:schemeClr val="tx1"/>
                </a:solidFill>
              </a:rPr>
              <a:t>to</a:t>
            </a:r>
            <a:r>
              <a:rPr lang="nl-NL" b="0" baseline="0" dirty="0" smtClean="0">
                <a:solidFill>
                  <a:schemeClr val="tx1"/>
                </a:solidFill>
              </a:rPr>
              <a:t> </a:t>
            </a:r>
            <a:r>
              <a:rPr lang="nl-NL" b="0" baseline="0" dirty="0" err="1" smtClean="0">
                <a:solidFill>
                  <a:schemeClr val="tx1"/>
                </a:solidFill>
              </a:rPr>
              <a:t>carry</a:t>
            </a:r>
            <a:r>
              <a:rPr lang="nl-NL" b="0" baseline="0" dirty="0" smtClean="0">
                <a:solidFill>
                  <a:schemeClr val="tx1"/>
                </a:solidFill>
              </a:rPr>
              <a:t> out </a:t>
            </a:r>
            <a:r>
              <a:rPr lang="nl-NL" b="0" baseline="0" dirty="0" err="1" smtClean="0">
                <a:solidFill>
                  <a:schemeClr val="tx1"/>
                </a:solidFill>
              </a:rPr>
              <a:t>their</a:t>
            </a:r>
            <a:r>
              <a:rPr lang="nl-NL" b="0" baseline="0" dirty="0" smtClean="0">
                <a:solidFill>
                  <a:schemeClr val="tx1"/>
                </a:solidFill>
              </a:rPr>
              <a:t> </a:t>
            </a:r>
            <a:r>
              <a:rPr lang="nl-NL" b="0" baseline="0" dirty="0" err="1" smtClean="0">
                <a:solidFill>
                  <a:schemeClr val="tx1"/>
                </a:solidFill>
              </a:rPr>
              <a:t>work</a:t>
            </a:r>
            <a:r>
              <a:rPr lang="nl-NL" b="0" baseline="0" dirty="0" smtClean="0">
                <a:solidFill>
                  <a:schemeClr val="tx1"/>
                </a:solidFill>
              </a:rPr>
              <a:t>, but </a:t>
            </a:r>
            <a:r>
              <a:rPr lang="nl-NL" b="0" baseline="0" dirty="0" err="1" smtClean="0">
                <a:solidFill>
                  <a:schemeClr val="tx1"/>
                </a:solidFill>
              </a:rPr>
              <a:t>also</a:t>
            </a:r>
            <a:r>
              <a:rPr lang="nl-NL" b="0" baseline="0" dirty="0" smtClean="0">
                <a:solidFill>
                  <a:schemeClr val="tx1"/>
                </a:solidFill>
              </a:rPr>
              <a:t> </a:t>
            </a:r>
            <a:r>
              <a:rPr lang="nl-NL" b="0" baseline="0" dirty="0" err="1" smtClean="0">
                <a:solidFill>
                  <a:schemeClr val="tx1"/>
                </a:solidFill>
              </a:rPr>
              <a:t>frustrates</a:t>
            </a:r>
            <a:r>
              <a:rPr lang="nl-NL" b="0" baseline="0" dirty="0" smtClean="0">
                <a:solidFill>
                  <a:schemeClr val="tx1"/>
                </a:solidFill>
              </a:rPr>
              <a:t> </a:t>
            </a:r>
            <a:r>
              <a:rPr lang="nl-NL" b="0" baseline="0" dirty="0" err="1" smtClean="0">
                <a:solidFill>
                  <a:schemeClr val="tx1"/>
                </a:solidFill>
              </a:rPr>
              <a:t>them</a:t>
            </a:r>
            <a:r>
              <a:rPr lang="nl-NL" b="0" baseline="0" dirty="0" smtClean="0">
                <a:solidFill>
                  <a:schemeClr val="tx1"/>
                </a:solidFill>
              </a:rPr>
              <a:t> </a:t>
            </a:r>
            <a:r>
              <a:rPr lang="nl-NL" b="0" baseline="0" dirty="0" err="1" smtClean="0">
                <a:solidFill>
                  <a:schemeClr val="tx1"/>
                </a:solidFill>
              </a:rPr>
              <a:t>not</a:t>
            </a:r>
            <a:r>
              <a:rPr lang="nl-NL" b="0" baseline="0" dirty="0" smtClean="0">
                <a:solidFill>
                  <a:schemeClr val="tx1"/>
                </a:solidFill>
              </a:rPr>
              <a:t> </a:t>
            </a:r>
            <a:r>
              <a:rPr lang="nl-NL" b="0" baseline="0" dirty="0" err="1" smtClean="0">
                <a:solidFill>
                  <a:schemeClr val="tx1"/>
                </a:solidFill>
              </a:rPr>
              <a:t>to</a:t>
            </a:r>
            <a:r>
              <a:rPr lang="nl-NL" b="0" baseline="0" dirty="0" smtClean="0">
                <a:solidFill>
                  <a:schemeClr val="tx1"/>
                </a:solidFill>
              </a:rPr>
              <a:t> </a:t>
            </a:r>
            <a:r>
              <a:rPr lang="nl-NL" b="0" baseline="0" dirty="0" err="1" smtClean="0">
                <a:solidFill>
                  <a:schemeClr val="tx1"/>
                </a:solidFill>
              </a:rPr>
              <a:t>achieve</a:t>
            </a:r>
            <a:r>
              <a:rPr lang="nl-NL" b="0" baseline="0" dirty="0" smtClean="0">
                <a:solidFill>
                  <a:schemeClr val="tx1"/>
                </a:solidFill>
              </a:rPr>
              <a:t> </a:t>
            </a:r>
            <a:r>
              <a:rPr lang="nl-NL" b="0" baseline="0" dirty="0" err="1" smtClean="0">
                <a:solidFill>
                  <a:schemeClr val="tx1"/>
                </a:solidFill>
              </a:rPr>
              <a:t>their</a:t>
            </a:r>
            <a:r>
              <a:rPr lang="nl-NL" b="0" baseline="0" dirty="0" smtClean="0">
                <a:solidFill>
                  <a:schemeClr val="tx1"/>
                </a:solidFill>
              </a:rPr>
              <a:t> personal </a:t>
            </a:r>
            <a:r>
              <a:rPr lang="nl-NL" b="0" baseline="0" dirty="0" err="1" smtClean="0">
                <a:solidFill>
                  <a:schemeClr val="tx1"/>
                </a:solidFill>
              </a:rPr>
              <a:t>ambitions</a:t>
            </a:r>
            <a:r>
              <a:rPr lang="nl-NL" b="0" baseline="0" dirty="0" smtClean="0">
                <a:solidFill>
                  <a:schemeClr val="tx1"/>
                </a:solidFill>
              </a:rPr>
              <a:t>.</a:t>
            </a:r>
            <a:endParaRPr lang="nl-NL" b="1" dirty="0">
              <a:solidFill>
                <a:schemeClr val="tx1"/>
              </a:solidFill>
            </a:endParaRPr>
          </a:p>
        </p:txBody>
      </p:sp>
      <p:sp>
        <p:nvSpPr>
          <p:cNvPr id="4" name="Tijdelijke aanduiding voor dianummer 3"/>
          <p:cNvSpPr>
            <a:spLocks noGrp="1"/>
          </p:cNvSpPr>
          <p:nvPr>
            <p:ph type="sldNum" sz="quarter" idx="10"/>
          </p:nvPr>
        </p:nvSpPr>
        <p:spPr/>
        <p:txBody>
          <a:bodyPr/>
          <a:lstStyle/>
          <a:p>
            <a:fld id="{F120EBEF-D97A-4EAA-B80B-CD108F8F844D}" type="slidenum">
              <a:rPr lang="nl-NL" smtClean="0"/>
              <a:t>7</a:t>
            </a:fld>
            <a:endParaRPr lang="nl-NL"/>
          </a:p>
        </p:txBody>
      </p:sp>
    </p:spTree>
    <p:extLst>
      <p:ext uri="{BB962C8B-B14F-4D97-AF65-F5344CB8AC3E}">
        <p14:creationId xmlns:p14="http://schemas.microsoft.com/office/powerpoint/2010/main" val="39310264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buFont typeface="Calibri" panose="020F0502020204030204" pitchFamily="34" charset="0"/>
              <a:buNone/>
            </a:pPr>
            <a:r>
              <a:rPr lang="nl-NL" b="1" dirty="0" err="1" smtClean="0">
                <a:solidFill>
                  <a:schemeClr val="tx1"/>
                </a:solidFill>
              </a:rPr>
              <a:t>What</a:t>
            </a:r>
            <a:r>
              <a:rPr lang="nl-NL" b="1" dirty="0" smtClean="0">
                <a:solidFill>
                  <a:schemeClr val="tx1"/>
                </a:solidFill>
              </a:rPr>
              <a:t> have</a:t>
            </a:r>
            <a:r>
              <a:rPr lang="nl-NL" b="1" baseline="0" dirty="0" smtClean="0">
                <a:solidFill>
                  <a:schemeClr val="tx1"/>
                </a:solidFill>
              </a:rPr>
              <a:t> Lean </a:t>
            </a:r>
            <a:r>
              <a:rPr lang="nl-NL" b="1" baseline="0" dirty="0" err="1" smtClean="0">
                <a:solidFill>
                  <a:schemeClr val="tx1"/>
                </a:solidFill>
              </a:rPr>
              <a:t>and</a:t>
            </a:r>
            <a:r>
              <a:rPr lang="nl-NL" b="1" baseline="0" dirty="0" smtClean="0">
                <a:solidFill>
                  <a:schemeClr val="tx1"/>
                </a:solidFill>
              </a:rPr>
              <a:t> Agile in common?</a:t>
            </a:r>
            <a:endParaRPr lang="nl-NL" b="1" dirty="0" smtClean="0">
              <a:solidFill>
                <a:schemeClr val="tx1"/>
              </a:solidFill>
            </a:endParaRPr>
          </a:p>
          <a:p>
            <a:pPr marL="0" indent="0">
              <a:buFont typeface="Calibri" panose="020F0502020204030204" pitchFamily="34" charset="0"/>
              <a:buNone/>
            </a:pPr>
            <a:endParaRPr lang="nl-NL" b="1" dirty="0" smtClean="0">
              <a:solidFill>
                <a:schemeClr val="tx1"/>
              </a:solidFill>
            </a:endParaRPr>
          </a:p>
          <a:p>
            <a:pPr marL="0" indent="0">
              <a:buFont typeface="Calibri" panose="020F0502020204030204" pitchFamily="34" charset="0"/>
              <a:buNone/>
            </a:pPr>
            <a:r>
              <a:rPr lang="nl-NL" b="1" dirty="0" smtClean="0">
                <a:solidFill>
                  <a:schemeClr val="tx1"/>
                </a:solidFill>
              </a:rPr>
              <a:t>Lean</a:t>
            </a:r>
            <a:r>
              <a:rPr lang="nl-NL" b="1" baseline="0" dirty="0" smtClean="0">
                <a:solidFill>
                  <a:schemeClr val="tx1"/>
                </a:solidFill>
              </a:rPr>
              <a:t> </a:t>
            </a:r>
            <a:r>
              <a:rPr lang="nl-NL" b="1" baseline="0" dirty="0" err="1" smtClean="0">
                <a:solidFill>
                  <a:schemeClr val="tx1"/>
                </a:solidFill>
              </a:rPr>
              <a:t>Operational</a:t>
            </a:r>
            <a:r>
              <a:rPr lang="nl-NL" b="1" baseline="0" dirty="0" smtClean="0">
                <a:solidFill>
                  <a:schemeClr val="tx1"/>
                </a:solidFill>
              </a:rPr>
              <a:t> Management:</a:t>
            </a:r>
          </a:p>
          <a:p>
            <a:pPr>
              <a:buFont typeface="+mj-lt"/>
              <a:buAutoNum type="arabicPeriod"/>
            </a:pPr>
            <a:endParaRPr lang="nl-NL" b="1" dirty="0" smtClean="0">
              <a:solidFill>
                <a:schemeClr val="tx1"/>
              </a:solidFill>
            </a:endParaRPr>
          </a:p>
          <a:p>
            <a:pPr>
              <a:buFont typeface="+mj-lt"/>
              <a:buAutoNum type="arabicPeriod"/>
            </a:pPr>
            <a:r>
              <a:rPr lang="nl-NL" b="1" dirty="0" smtClean="0">
                <a:solidFill>
                  <a:schemeClr val="tx1"/>
                </a:solidFill>
              </a:rPr>
              <a:t> </a:t>
            </a:r>
            <a:r>
              <a:rPr lang="nl-NL" b="0" dirty="0" err="1" smtClean="0">
                <a:solidFill>
                  <a:schemeClr val="tx1"/>
                </a:solidFill>
              </a:rPr>
              <a:t>Work</a:t>
            </a:r>
            <a:r>
              <a:rPr lang="nl-NL" b="0" dirty="0" smtClean="0">
                <a:solidFill>
                  <a:schemeClr val="tx1"/>
                </a:solidFill>
              </a:rPr>
              <a:t> </a:t>
            </a:r>
            <a:r>
              <a:rPr lang="nl-NL" b="1" dirty="0" err="1" smtClean="0">
                <a:solidFill>
                  <a:schemeClr val="tx1"/>
                </a:solidFill>
              </a:rPr>
              <a:t>Together</a:t>
            </a:r>
            <a:r>
              <a:rPr lang="nl-NL" b="1" dirty="0" smtClean="0">
                <a:solidFill>
                  <a:schemeClr val="tx1"/>
                </a:solidFill>
              </a:rPr>
              <a:t> </a:t>
            </a:r>
            <a:r>
              <a:rPr lang="nl-NL" dirty="0" smtClean="0">
                <a:solidFill>
                  <a:schemeClr val="tx1"/>
                </a:solidFill>
              </a:rPr>
              <a:t>as a team: </a:t>
            </a:r>
            <a:r>
              <a:rPr lang="nl-NL" dirty="0" err="1" smtClean="0">
                <a:solidFill>
                  <a:schemeClr val="tx1"/>
                </a:solidFill>
              </a:rPr>
              <a:t>think</a:t>
            </a:r>
            <a:r>
              <a:rPr lang="nl-NL" baseline="0" dirty="0" smtClean="0">
                <a:solidFill>
                  <a:schemeClr val="tx1"/>
                </a:solidFill>
              </a:rPr>
              <a:t> </a:t>
            </a:r>
            <a:r>
              <a:rPr lang="nl-NL" baseline="0" dirty="0" err="1" smtClean="0">
                <a:solidFill>
                  <a:schemeClr val="tx1"/>
                </a:solidFill>
              </a:rPr>
              <a:t>together</a:t>
            </a:r>
            <a:r>
              <a:rPr lang="nl-NL" baseline="0" dirty="0" smtClean="0">
                <a:solidFill>
                  <a:schemeClr val="tx1"/>
                </a:solidFill>
              </a:rPr>
              <a:t>, </a:t>
            </a:r>
            <a:r>
              <a:rPr lang="nl-NL" baseline="0" dirty="0" err="1" smtClean="0">
                <a:solidFill>
                  <a:schemeClr val="tx1"/>
                </a:solidFill>
              </a:rPr>
              <a:t>be</a:t>
            </a:r>
            <a:r>
              <a:rPr lang="nl-NL" baseline="0" dirty="0" smtClean="0">
                <a:solidFill>
                  <a:schemeClr val="tx1"/>
                </a:solidFill>
              </a:rPr>
              <a:t> </a:t>
            </a:r>
            <a:r>
              <a:rPr lang="nl-NL" baseline="0" dirty="0" err="1" smtClean="0">
                <a:solidFill>
                  <a:schemeClr val="tx1"/>
                </a:solidFill>
              </a:rPr>
              <a:t>proactively</a:t>
            </a:r>
            <a:r>
              <a:rPr lang="nl-NL" baseline="0" dirty="0" smtClean="0">
                <a:solidFill>
                  <a:schemeClr val="tx1"/>
                </a:solidFill>
              </a:rPr>
              <a:t>, </a:t>
            </a:r>
            <a:r>
              <a:rPr lang="nl-NL" baseline="0" dirty="0" err="1" smtClean="0">
                <a:solidFill>
                  <a:schemeClr val="tx1"/>
                </a:solidFill>
              </a:rPr>
              <a:t>measure</a:t>
            </a:r>
            <a:r>
              <a:rPr lang="nl-NL" baseline="0" dirty="0" smtClean="0">
                <a:solidFill>
                  <a:schemeClr val="tx1"/>
                </a:solidFill>
              </a:rPr>
              <a:t>, </a:t>
            </a:r>
            <a:r>
              <a:rPr lang="nl-NL" baseline="0" dirty="0" err="1" smtClean="0">
                <a:solidFill>
                  <a:schemeClr val="tx1"/>
                </a:solidFill>
              </a:rPr>
              <a:t>be</a:t>
            </a:r>
            <a:r>
              <a:rPr lang="nl-NL" baseline="0" dirty="0" smtClean="0">
                <a:solidFill>
                  <a:schemeClr val="tx1"/>
                </a:solidFill>
              </a:rPr>
              <a:t> transparant, </a:t>
            </a:r>
            <a:r>
              <a:rPr lang="nl-NL" baseline="0" dirty="0" err="1" smtClean="0">
                <a:solidFill>
                  <a:schemeClr val="tx1"/>
                </a:solidFill>
              </a:rPr>
              <a:t>discuss</a:t>
            </a:r>
            <a:r>
              <a:rPr lang="nl-NL" baseline="0" dirty="0" smtClean="0">
                <a:solidFill>
                  <a:schemeClr val="tx1"/>
                </a:solidFill>
              </a:rPr>
              <a:t> </a:t>
            </a:r>
            <a:r>
              <a:rPr lang="nl-NL" baseline="0" dirty="0" err="1" smtClean="0">
                <a:solidFill>
                  <a:schemeClr val="tx1"/>
                </a:solidFill>
              </a:rPr>
              <a:t>openly</a:t>
            </a:r>
            <a:r>
              <a:rPr lang="nl-NL" baseline="0" dirty="0" smtClean="0">
                <a:solidFill>
                  <a:schemeClr val="tx1"/>
                </a:solidFill>
              </a:rPr>
              <a:t> </a:t>
            </a:r>
            <a:r>
              <a:rPr lang="nl-NL" baseline="0" dirty="0" err="1" smtClean="0">
                <a:solidFill>
                  <a:schemeClr val="tx1"/>
                </a:solidFill>
              </a:rPr>
              <a:t>and</a:t>
            </a:r>
            <a:r>
              <a:rPr lang="nl-NL" baseline="0" dirty="0" smtClean="0">
                <a:solidFill>
                  <a:schemeClr val="tx1"/>
                </a:solidFill>
              </a:rPr>
              <a:t> </a:t>
            </a:r>
            <a:r>
              <a:rPr lang="nl-NL" baseline="0" dirty="0" err="1" smtClean="0">
                <a:solidFill>
                  <a:schemeClr val="tx1"/>
                </a:solidFill>
              </a:rPr>
              <a:t>improve</a:t>
            </a:r>
            <a:r>
              <a:rPr lang="nl-NL" baseline="0" dirty="0" smtClean="0">
                <a:solidFill>
                  <a:schemeClr val="tx1"/>
                </a:solidFill>
              </a:rPr>
              <a:t> </a:t>
            </a:r>
            <a:r>
              <a:rPr lang="nl-NL" baseline="0" dirty="0" err="1" smtClean="0">
                <a:solidFill>
                  <a:schemeClr val="tx1"/>
                </a:solidFill>
              </a:rPr>
              <a:t>continuously</a:t>
            </a:r>
            <a:r>
              <a:rPr lang="nl-NL" baseline="0" dirty="0" smtClean="0">
                <a:solidFill>
                  <a:schemeClr val="tx1"/>
                </a:solidFill>
              </a:rPr>
              <a:t> </a:t>
            </a:r>
            <a:r>
              <a:rPr lang="nl-NL" baseline="0" dirty="0" err="1" smtClean="0">
                <a:solidFill>
                  <a:schemeClr val="tx1"/>
                </a:solidFill>
              </a:rPr>
              <a:t>the</a:t>
            </a:r>
            <a:r>
              <a:rPr lang="nl-NL" baseline="0" dirty="0" smtClean="0">
                <a:solidFill>
                  <a:schemeClr val="tx1"/>
                </a:solidFill>
              </a:rPr>
              <a:t> team performances</a:t>
            </a:r>
            <a:r>
              <a:rPr lang="nl-NL" dirty="0" smtClean="0">
                <a:solidFill>
                  <a:schemeClr val="tx1"/>
                </a:solidFill>
              </a:rPr>
              <a:t>.</a:t>
            </a:r>
          </a:p>
          <a:p>
            <a:pPr>
              <a:buFont typeface="+mj-lt"/>
              <a:buAutoNum type="arabicPeriod"/>
            </a:pPr>
            <a:r>
              <a:rPr lang="nl-NL" b="1" dirty="0" smtClean="0">
                <a:solidFill>
                  <a:schemeClr val="tx1"/>
                </a:solidFill>
              </a:rPr>
              <a:t> Attitude </a:t>
            </a:r>
            <a:r>
              <a:rPr lang="nl-NL" b="1" dirty="0" err="1" smtClean="0">
                <a:solidFill>
                  <a:schemeClr val="tx1"/>
                </a:solidFill>
              </a:rPr>
              <a:t>and</a:t>
            </a:r>
            <a:r>
              <a:rPr lang="nl-NL" b="1" dirty="0" smtClean="0">
                <a:solidFill>
                  <a:schemeClr val="tx1"/>
                </a:solidFill>
              </a:rPr>
              <a:t> </a:t>
            </a:r>
            <a:r>
              <a:rPr lang="nl-NL" b="1" dirty="0" err="1" smtClean="0">
                <a:solidFill>
                  <a:schemeClr val="tx1"/>
                </a:solidFill>
              </a:rPr>
              <a:t>Behavior</a:t>
            </a:r>
            <a:r>
              <a:rPr lang="nl-NL" dirty="0" smtClean="0">
                <a:solidFill>
                  <a:schemeClr val="tx1"/>
                </a:solidFill>
              </a:rPr>
              <a:t>: </a:t>
            </a:r>
            <a:r>
              <a:rPr lang="nl-NL" dirty="0" err="1" smtClean="0">
                <a:solidFill>
                  <a:schemeClr val="tx1"/>
                </a:solidFill>
              </a:rPr>
              <a:t>create</a:t>
            </a:r>
            <a:r>
              <a:rPr lang="nl-NL" dirty="0" smtClean="0">
                <a:solidFill>
                  <a:schemeClr val="tx1"/>
                </a:solidFill>
              </a:rPr>
              <a:t> a safe environment, have respect </a:t>
            </a:r>
            <a:r>
              <a:rPr lang="nl-NL" dirty="0" err="1" smtClean="0">
                <a:solidFill>
                  <a:schemeClr val="tx1"/>
                </a:solidFill>
              </a:rPr>
              <a:t>for</a:t>
            </a:r>
            <a:r>
              <a:rPr lang="nl-NL" baseline="0" dirty="0" smtClean="0">
                <a:solidFill>
                  <a:schemeClr val="tx1"/>
                </a:solidFill>
              </a:rPr>
              <a:t> </a:t>
            </a:r>
            <a:r>
              <a:rPr lang="nl-NL" baseline="0" dirty="0" err="1" smtClean="0">
                <a:solidFill>
                  <a:schemeClr val="tx1"/>
                </a:solidFill>
              </a:rPr>
              <a:t>each</a:t>
            </a:r>
            <a:r>
              <a:rPr lang="nl-NL" baseline="0" dirty="0" smtClean="0">
                <a:solidFill>
                  <a:schemeClr val="tx1"/>
                </a:solidFill>
              </a:rPr>
              <a:t> </a:t>
            </a:r>
            <a:r>
              <a:rPr lang="nl-NL" baseline="0" dirty="0" err="1" smtClean="0">
                <a:solidFill>
                  <a:schemeClr val="tx1"/>
                </a:solidFill>
              </a:rPr>
              <a:t>other</a:t>
            </a:r>
            <a:r>
              <a:rPr lang="nl-NL" baseline="0" dirty="0" smtClean="0">
                <a:solidFill>
                  <a:schemeClr val="tx1"/>
                </a:solidFill>
              </a:rPr>
              <a:t>, </a:t>
            </a:r>
            <a:r>
              <a:rPr lang="nl-NL" baseline="0" dirty="0" err="1" smtClean="0">
                <a:solidFill>
                  <a:schemeClr val="tx1"/>
                </a:solidFill>
              </a:rPr>
              <a:t>provide</a:t>
            </a:r>
            <a:r>
              <a:rPr lang="nl-NL" baseline="0" dirty="0" smtClean="0">
                <a:solidFill>
                  <a:schemeClr val="tx1"/>
                </a:solidFill>
              </a:rPr>
              <a:t> feedback </a:t>
            </a:r>
            <a:r>
              <a:rPr lang="nl-NL" baseline="0" dirty="0" err="1" smtClean="0">
                <a:solidFill>
                  <a:schemeClr val="tx1"/>
                </a:solidFill>
              </a:rPr>
              <a:t>and</a:t>
            </a:r>
            <a:r>
              <a:rPr lang="nl-NL" baseline="0" dirty="0" smtClean="0">
                <a:solidFill>
                  <a:schemeClr val="tx1"/>
                </a:solidFill>
              </a:rPr>
              <a:t> </a:t>
            </a:r>
            <a:r>
              <a:rPr lang="nl-NL" baseline="0" dirty="0" err="1" smtClean="0">
                <a:solidFill>
                  <a:schemeClr val="tx1"/>
                </a:solidFill>
              </a:rPr>
              <a:t>enjoy</a:t>
            </a:r>
            <a:r>
              <a:rPr lang="nl-NL" baseline="0" dirty="0" smtClean="0">
                <a:solidFill>
                  <a:schemeClr val="tx1"/>
                </a:solidFill>
              </a:rPr>
              <a:t> </a:t>
            </a:r>
            <a:r>
              <a:rPr lang="nl-NL" baseline="0" dirty="0" err="1" smtClean="0">
                <a:solidFill>
                  <a:schemeClr val="tx1"/>
                </a:solidFill>
              </a:rPr>
              <a:t>your</a:t>
            </a:r>
            <a:r>
              <a:rPr lang="nl-NL" baseline="0" dirty="0" smtClean="0">
                <a:solidFill>
                  <a:schemeClr val="tx1"/>
                </a:solidFill>
              </a:rPr>
              <a:t> </a:t>
            </a:r>
            <a:r>
              <a:rPr lang="nl-NL" baseline="0" dirty="0" err="1" smtClean="0">
                <a:solidFill>
                  <a:schemeClr val="tx1"/>
                </a:solidFill>
              </a:rPr>
              <a:t>work</a:t>
            </a:r>
            <a:r>
              <a:rPr lang="nl-NL" baseline="0" dirty="0" smtClean="0">
                <a:solidFill>
                  <a:schemeClr val="tx1"/>
                </a:solidFill>
              </a:rPr>
              <a:t>.</a:t>
            </a:r>
            <a:endParaRPr lang="nl-NL" dirty="0" smtClean="0">
              <a:solidFill>
                <a:schemeClr val="tx1"/>
              </a:solidFill>
            </a:endParaRPr>
          </a:p>
          <a:p>
            <a:pPr>
              <a:buFont typeface="+mj-lt"/>
              <a:buAutoNum type="arabicPeriod"/>
            </a:pPr>
            <a:r>
              <a:rPr lang="nl-NL" b="1" dirty="0" smtClean="0">
                <a:solidFill>
                  <a:schemeClr val="tx1"/>
                </a:solidFill>
              </a:rPr>
              <a:t> </a:t>
            </a:r>
            <a:r>
              <a:rPr lang="nl-NL" b="0" dirty="0" err="1" smtClean="0">
                <a:solidFill>
                  <a:schemeClr val="tx1"/>
                </a:solidFill>
              </a:rPr>
              <a:t>Increase</a:t>
            </a:r>
            <a:r>
              <a:rPr lang="nl-NL" b="0" baseline="0" dirty="0" smtClean="0">
                <a:solidFill>
                  <a:schemeClr val="tx1"/>
                </a:solidFill>
              </a:rPr>
              <a:t> </a:t>
            </a:r>
            <a:r>
              <a:rPr lang="nl-NL" b="1" dirty="0" smtClean="0">
                <a:solidFill>
                  <a:schemeClr val="tx1"/>
                </a:solidFill>
              </a:rPr>
              <a:t>Customer Value </a:t>
            </a:r>
            <a:r>
              <a:rPr lang="nl-NL" b="0" dirty="0" err="1" smtClean="0">
                <a:solidFill>
                  <a:schemeClr val="tx1"/>
                </a:solidFill>
              </a:rPr>
              <a:t>and</a:t>
            </a:r>
            <a:r>
              <a:rPr lang="nl-NL" b="0" baseline="0" dirty="0" smtClean="0">
                <a:solidFill>
                  <a:schemeClr val="tx1"/>
                </a:solidFill>
              </a:rPr>
              <a:t> </a:t>
            </a:r>
            <a:r>
              <a:rPr lang="nl-NL" b="0" baseline="0" dirty="0" err="1" smtClean="0">
                <a:solidFill>
                  <a:schemeClr val="tx1"/>
                </a:solidFill>
              </a:rPr>
              <a:t>decrease</a:t>
            </a:r>
            <a:r>
              <a:rPr lang="nl-NL" b="0" baseline="0" dirty="0" smtClean="0">
                <a:solidFill>
                  <a:schemeClr val="tx1"/>
                </a:solidFill>
              </a:rPr>
              <a:t> </a:t>
            </a:r>
            <a:r>
              <a:rPr lang="nl-NL" b="1" baseline="0" dirty="0" smtClean="0">
                <a:solidFill>
                  <a:schemeClr val="tx1"/>
                </a:solidFill>
              </a:rPr>
              <a:t>Waste</a:t>
            </a:r>
            <a:endParaRPr lang="nl-NL" dirty="0" smtClean="0">
              <a:solidFill>
                <a:schemeClr val="tx1"/>
              </a:solidFill>
            </a:endParaRPr>
          </a:p>
          <a:p>
            <a:pPr>
              <a:buFont typeface="+mj-lt"/>
              <a:buAutoNum type="arabicPeriod"/>
            </a:pPr>
            <a:r>
              <a:rPr lang="nl-NL" b="1" dirty="0" smtClean="0">
                <a:solidFill>
                  <a:schemeClr val="tx1"/>
                </a:solidFill>
              </a:rPr>
              <a:t> </a:t>
            </a:r>
            <a:r>
              <a:rPr lang="nl-NL" b="0" dirty="0" smtClean="0">
                <a:solidFill>
                  <a:schemeClr val="tx1"/>
                </a:solidFill>
              </a:rPr>
              <a:t>Get </a:t>
            </a:r>
            <a:r>
              <a:rPr lang="nl-NL" b="1" dirty="0" smtClean="0">
                <a:solidFill>
                  <a:schemeClr val="tx1"/>
                </a:solidFill>
              </a:rPr>
              <a:t>control</a:t>
            </a:r>
            <a:r>
              <a:rPr lang="nl-NL" dirty="0" smtClean="0">
                <a:solidFill>
                  <a:schemeClr val="tx1"/>
                </a:solidFill>
              </a:rPr>
              <a:t> on </a:t>
            </a:r>
            <a:r>
              <a:rPr lang="nl-NL" dirty="0" err="1" smtClean="0">
                <a:solidFill>
                  <a:schemeClr val="tx1"/>
                </a:solidFill>
              </a:rPr>
              <a:t>your</a:t>
            </a:r>
            <a:r>
              <a:rPr lang="nl-NL" dirty="0" smtClean="0">
                <a:solidFill>
                  <a:schemeClr val="tx1"/>
                </a:solidFill>
              </a:rPr>
              <a:t> </a:t>
            </a:r>
            <a:r>
              <a:rPr lang="nl-NL" dirty="0" err="1" smtClean="0">
                <a:solidFill>
                  <a:schemeClr val="tx1"/>
                </a:solidFill>
              </a:rPr>
              <a:t>process</a:t>
            </a:r>
            <a:r>
              <a:rPr lang="nl-NL" dirty="0" smtClean="0">
                <a:solidFill>
                  <a:schemeClr val="tx1"/>
                </a:solidFill>
              </a:rPr>
              <a:t> </a:t>
            </a:r>
            <a:r>
              <a:rPr lang="nl-NL" dirty="0" err="1" smtClean="0">
                <a:solidFill>
                  <a:schemeClr val="tx1"/>
                </a:solidFill>
              </a:rPr>
              <a:t>and</a:t>
            </a:r>
            <a:r>
              <a:rPr lang="nl-NL" dirty="0" smtClean="0">
                <a:solidFill>
                  <a:schemeClr val="tx1"/>
                </a:solidFill>
              </a:rPr>
              <a:t> </a:t>
            </a:r>
            <a:r>
              <a:rPr lang="nl-NL" dirty="0" err="1" smtClean="0">
                <a:solidFill>
                  <a:schemeClr val="tx1"/>
                </a:solidFill>
              </a:rPr>
              <a:t>adjust</a:t>
            </a:r>
            <a:r>
              <a:rPr lang="nl-NL" dirty="0" smtClean="0">
                <a:solidFill>
                  <a:schemeClr val="tx1"/>
                </a:solidFill>
              </a:rPr>
              <a:t> in time</a:t>
            </a:r>
          </a:p>
          <a:p>
            <a:endParaRPr lang="nl-NL" dirty="0" smtClean="0">
              <a:solidFill>
                <a:schemeClr val="tx1"/>
              </a:solidFill>
            </a:endParaRPr>
          </a:p>
          <a:p>
            <a:r>
              <a:rPr lang="nl-NL" b="1" dirty="0" smtClean="0">
                <a:solidFill>
                  <a:schemeClr val="tx1"/>
                </a:solidFill>
              </a:rPr>
              <a:t>Agile:</a:t>
            </a:r>
          </a:p>
          <a:p>
            <a:endParaRPr lang="nl-NL" b="1" dirty="0" smtClean="0">
              <a:solidFill>
                <a:schemeClr val="tx1"/>
              </a:solidFill>
            </a:endParaRPr>
          </a:p>
          <a:p>
            <a:r>
              <a:rPr lang="en-US" b="1" dirty="0" smtClean="0">
                <a:solidFill>
                  <a:schemeClr val="tx1"/>
                </a:solidFill>
              </a:rPr>
              <a:t>Goals</a:t>
            </a:r>
            <a:r>
              <a:rPr lang="en-US" dirty="0" smtClean="0">
                <a:solidFill>
                  <a:schemeClr val="tx1"/>
                </a:solidFill>
              </a:rPr>
              <a:t> are for IT to become:</a:t>
            </a:r>
          </a:p>
          <a:p>
            <a:pPr marL="457200" indent="-457200">
              <a:buFont typeface="+mj-lt"/>
              <a:buAutoNum type="arabicPeriod"/>
            </a:pPr>
            <a:r>
              <a:rPr lang="en-US" dirty="0" smtClean="0">
                <a:solidFill>
                  <a:schemeClr val="tx1"/>
                </a:solidFill>
              </a:rPr>
              <a:t>Better (more business value &amp; closer to the business)</a:t>
            </a:r>
          </a:p>
          <a:p>
            <a:pPr marL="457200" indent="-457200">
              <a:buFont typeface="+mj-lt"/>
              <a:buAutoNum type="arabicPeriod"/>
            </a:pPr>
            <a:r>
              <a:rPr lang="en-US" dirty="0" smtClean="0">
                <a:solidFill>
                  <a:schemeClr val="tx1"/>
                </a:solidFill>
              </a:rPr>
              <a:t>Faster (in enabling changing business)</a:t>
            </a:r>
          </a:p>
          <a:p>
            <a:pPr marL="457200" indent="-457200">
              <a:buFont typeface="+mj-lt"/>
              <a:buAutoNum type="arabicPeriod"/>
            </a:pPr>
            <a:r>
              <a:rPr lang="en-US" dirty="0" smtClean="0">
                <a:solidFill>
                  <a:schemeClr val="tx1"/>
                </a:solidFill>
              </a:rPr>
              <a:t>More Efficient (less waste)</a:t>
            </a:r>
          </a:p>
          <a:p>
            <a:pPr marL="457200" indent="-457200">
              <a:buFont typeface="+mj-lt"/>
              <a:buAutoNum type="arabicPeriod"/>
            </a:pPr>
            <a:r>
              <a:rPr lang="en-US" dirty="0" smtClean="0">
                <a:solidFill>
                  <a:schemeClr val="tx1"/>
                </a:solidFill>
              </a:rPr>
              <a:t>More Fun (more work pleasure for the people involved)</a:t>
            </a:r>
            <a:endParaRPr lang="nl-NL" dirty="0">
              <a:solidFill>
                <a:schemeClr val="tx1"/>
              </a:solidFill>
            </a:endParaRPr>
          </a:p>
        </p:txBody>
      </p:sp>
      <p:sp>
        <p:nvSpPr>
          <p:cNvPr id="4" name="Tijdelijke aanduiding voor dianummer 3"/>
          <p:cNvSpPr>
            <a:spLocks noGrp="1"/>
          </p:cNvSpPr>
          <p:nvPr>
            <p:ph type="sldNum" sz="quarter" idx="10"/>
          </p:nvPr>
        </p:nvSpPr>
        <p:spPr/>
        <p:txBody>
          <a:bodyPr/>
          <a:lstStyle/>
          <a:p>
            <a:fld id="{643FEE08-4F1D-4773-84E0-0730640F7E20}" type="slidenum">
              <a:rPr lang="nl-NL" smtClean="0"/>
              <a:t>8</a:t>
            </a:fld>
            <a:endParaRPr lang="nl-NL"/>
          </a:p>
        </p:txBody>
      </p:sp>
    </p:spTree>
    <p:extLst>
      <p:ext uri="{BB962C8B-B14F-4D97-AF65-F5344CB8AC3E}">
        <p14:creationId xmlns:p14="http://schemas.microsoft.com/office/powerpoint/2010/main" val="17261516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buFont typeface="Calibri" panose="020F0502020204030204" pitchFamily="34" charset="0"/>
              <a:buNone/>
            </a:pPr>
            <a:r>
              <a:rPr lang="nl-NL" b="1" dirty="0" err="1" smtClean="0">
                <a:solidFill>
                  <a:schemeClr val="tx1"/>
                </a:solidFill>
              </a:rPr>
              <a:t>What</a:t>
            </a:r>
            <a:r>
              <a:rPr lang="nl-NL" b="1" dirty="0" smtClean="0">
                <a:solidFill>
                  <a:schemeClr val="tx1"/>
                </a:solidFill>
              </a:rPr>
              <a:t> are </a:t>
            </a:r>
            <a:r>
              <a:rPr lang="nl-NL" b="1" dirty="0" err="1" smtClean="0">
                <a:solidFill>
                  <a:schemeClr val="tx1"/>
                </a:solidFill>
              </a:rPr>
              <a:t>the</a:t>
            </a:r>
            <a:r>
              <a:rPr lang="nl-NL" b="1" baseline="0" dirty="0" smtClean="0">
                <a:solidFill>
                  <a:schemeClr val="tx1"/>
                </a:solidFill>
              </a:rPr>
              <a:t> </a:t>
            </a:r>
            <a:r>
              <a:rPr lang="nl-NL" b="1" baseline="0" dirty="0" err="1" smtClean="0">
                <a:solidFill>
                  <a:schemeClr val="tx1"/>
                </a:solidFill>
              </a:rPr>
              <a:t>differences</a:t>
            </a:r>
            <a:r>
              <a:rPr lang="nl-NL" b="1" baseline="0" dirty="0" smtClean="0">
                <a:solidFill>
                  <a:schemeClr val="tx1"/>
                </a:solidFill>
              </a:rPr>
              <a:t> </a:t>
            </a:r>
            <a:r>
              <a:rPr lang="nl-NL" b="1" baseline="0" dirty="0" err="1" smtClean="0">
                <a:solidFill>
                  <a:schemeClr val="tx1"/>
                </a:solidFill>
              </a:rPr>
              <a:t>between</a:t>
            </a:r>
            <a:r>
              <a:rPr lang="nl-NL" b="1" baseline="0" dirty="0" smtClean="0">
                <a:solidFill>
                  <a:schemeClr val="tx1"/>
                </a:solidFill>
              </a:rPr>
              <a:t> Lean </a:t>
            </a:r>
            <a:r>
              <a:rPr lang="nl-NL" b="1" baseline="0" dirty="0" err="1" smtClean="0">
                <a:solidFill>
                  <a:schemeClr val="tx1"/>
                </a:solidFill>
              </a:rPr>
              <a:t>and</a:t>
            </a:r>
            <a:r>
              <a:rPr lang="nl-NL" b="1" baseline="0" dirty="0" smtClean="0">
                <a:solidFill>
                  <a:schemeClr val="tx1"/>
                </a:solidFill>
              </a:rPr>
              <a:t> Agile?</a:t>
            </a:r>
          </a:p>
          <a:p>
            <a:pPr marL="0" indent="0">
              <a:buFont typeface="Calibri" panose="020F0502020204030204" pitchFamily="34" charset="0"/>
              <a:buNone/>
            </a:pPr>
            <a:endParaRPr lang="nl-NL" b="1" baseline="0" dirty="0" smtClean="0">
              <a:solidFill>
                <a:schemeClr val="tx1"/>
              </a:solidFill>
            </a:endParaRPr>
          </a:p>
          <a:p>
            <a:pPr marL="0" indent="0">
              <a:buFont typeface="Calibri" panose="020F0502020204030204" pitchFamily="34" charset="0"/>
              <a:buNone/>
            </a:pPr>
            <a:r>
              <a:rPr lang="nl-NL" b="0" baseline="0" dirty="0" err="1" smtClean="0">
                <a:solidFill>
                  <a:schemeClr val="tx1"/>
                </a:solidFill>
              </a:rPr>
              <a:t>Although</a:t>
            </a:r>
            <a:r>
              <a:rPr lang="nl-NL" b="0" baseline="0" dirty="0" smtClean="0">
                <a:solidFill>
                  <a:schemeClr val="tx1"/>
                </a:solidFill>
              </a:rPr>
              <a:t> Lean </a:t>
            </a:r>
            <a:r>
              <a:rPr lang="nl-NL" b="0" baseline="0" dirty="0" err="1" smtClean="0">
                <a:solidFill>
                  <a:schemeClr val="tx1"/>
                </a:solidFill>
              </a:rPr>
              <a:t>and</a:t>
            </a:r>
            <a:r>
              <a:rPr lang="nl-NL" b="0" baseline="0" dirty="0" smtClean="0">
                <a:solidFill>
                  <a:schemeClr val="tx1"/>
                </a:solidFill>
              </a:rPr>
              <a:t> Agile have a lot in common, </a:t>
            </a:r>
            <a:r>
              <a:rPr lang="nl-NL" b="0" baseline="0" dirty="0" err="1" smtClean="0">
                <a:solidFill>
                  <a:schemeClr val="tx1"/>
                </a:solidFill>
              </a:rPr>
              <a:t>they</a:t>
            </a:r>
            <a:r>
              <a:rPr lang="nl-NL" b="0" baseline="0" dirty="0" smtClean="0">
                <a:solidFill>
                  <a:schemeClr val="tx1"/>
                </a:solidFill>
              </a:rPr>
              <a:t> are </a:t>
            </a:r>
            <a:r>
              <a:rPr lang="nl-NL" b="0" baseline="0" dirty="0" err="1" smtClean="0">
                <a:solidFill>
                  <a:schemeClr val="tx1"/>
                </a:solidFill>
              </a:rPr>
              <a:t>applied</a:t>
            </a:r>
            <a:r>
              <a:rPr lang="nl-NL" b="0" baseline="0" dirty="0" smtClean="0">
                <a:solidFill>
                  <a:schemeClr val="tx1"/>
                </a:solidFill>
              </a:rPr>
              <a:t> in different </a:t>
            </a:r>
            <a:r>
              <a:rPr lang="nl-NL" b="0" baseline="0" dirty="0" err="1" smtClean="0">
                <a:solidFill>
                  <a:schemeClr val="tx1"/>
                </a:solidFill>
              </a:rPr>
              <a:t>situations</a:t>
            </a:r>
            <a:r>
              <a:rPr lang="nl-NL" b="0" baseline="0" dirty="0" smtClean="0">
                <a:solidFill>
                  <a:schemeClr val="tx1"/>
                </a:solidFill>
              </a:rPr>
              <a:t>. </a:t>
            </a:r>
          </a:p>
          <a:p>
            <a:pPr marL="0" indent="0">
              <a:buFont typeface="Calibri" panose="020F0502020204030204" pitchFamily="34" charset="0"/>
              <a:buNone/>
            </a:pPr>
            <a:endParaRPr lang="nl-NL" b="0" baseline="0" dirty="0" smtClean="0">
              <a:solidFill>
                <a:schemeClr val="tx1"/>
              </a:solidFill>
            </a:endParaRPr>
          </a:p>
          <a:p>
            <a:pPr marL="0" indent="0">
              <a:buFont typeface="Calibri" panose="020F0502020204030204" pitchFamily="34" charset="0"/>
              <a:buNone/>
            </a:pPr>
            <a:r>
              <a:rPr lang="nl-NL" b="0" baseline="0" dirty="0" err="1" smtClean="0">
                <a:solidFill>
                  <a:schemeClr val="tx1"/>
                </a:solidFill>
              </a:rPr>
              <a:t>Statistics</a:t>
            </a:r>
            <a:r>
              <a:rPr lang="nl-NL" b="0" baseline="0" dirty="0" smtClean="0">
                <a:solidFill>
                  <a:schemeClr val="tx1"/>
                </a:solidFill>
              </a:rPr>
              <a:t> Netherlands </a:t>
            </a:r>
            <a:r>
              <a:rPr lang="nl-NL" b="0" baseline="0" dirty="0" err="1" smtClean="0">
                <a:solidFill>
                  <a:schemeClr val="tx1"/>
                </a:solidFill>
              </a:rPr>
              <a:t>applies</a:t>
            </a:r>
            <a:r>
              <a:rPr lang="nl-NL" b="0" baseline="0" dirty="0" smtClean="0">
                <a:solidFill>
                  <a:schemeClr val="tx1"/>
                </a:solidFill>
              </a:rPr>
              <a:t> Lean </a:t>
            </a:r>
            <a:r>
              <a:rPr lang="nl-NL" b="0" baseline="0" dirty="0" err="1" smtClean="0">
                <a:solidFill>
                  <a:schemeClr val="tx1"/>
                </a:solidFill>
              </a:rPr>
              <a:t>to</a:t>
            </a:r>
            <a:r>
              <a:rPr lang="nl-NL" b="0" baseline="0" dirty="0" smtClean="0">
                <a:solidFill>
                  <a:schemeClr val="tx1"/>
                </a:solidFill>
              </a:rPr>
              <a:t> </a:t>
            </a:r>
            <a:r>
              <a:rPr lang="nl-NL" b="0" baseline="0" dirty="0" err="1" smtClean="0">
                <a:solidFill>
                  <a:schemeClr val="tx1"/>
                </a:solidFill>
              </a:rPr>
              <a:t>improve</a:t>
            </a:r>
            <a:r>
              <a:rPr lang="nl-NL" b="0" baseline="0" dirty="0" smtClean="0">
                <a:solidFill>
                  <a:schemeClr val="tx1"/>
                </a:solidFill>
              </a:rPr>
              <a:t> </a:t>
            </a:r>
            <a:r>
              <a:rPr lang="nl-NL" b="0" baseline="0" dirty="0" err="1" smtClean="0">
                <a:solidFill>
                  <a:schemeClr val="tx1"/>
                </a:solidFill>
              </a:rPr>
              <a:t>processes</a:t>
            </a:r>
            <a:r>
              <a:rPr lang="nl-NL" b="0" baseline="0" dirty="0" smtClean="0">
                <a:solidFill>
                  <a:schemeClr val="tx1"/>
                </a:solidFill>
              </a:rPr>
              <a:t> (in </a:t>
            </a:r>
            <a:r>
              <a:rPr lang="nl-NL" b="0" baseline="0" dirty="0" err="1" smtClean="0">
                <a:solidFill>
                  <a:schemeClr val="tx1"/>
                </a:solidFill>
              </a:rPr>
              <a:t>the</a:t>
            </a:r>
            <a:r>
              <a:rPr lang="nl-NL" b="0" baseline="0" dirty="0" smtClean="0">
                <a:solidFill>
                  <a:schemeClr val="tx1"/>
                </a:solidFill>
              </a:rPr>
              <a:t> </a:t>
            </a:r>
            <a:r>
              <a:rPr lang="nl-NL" b="0" baseline="0" dirty="0" err="1" smtClean="0">
                <a:solidFill>
                  <a:schemeClr val="tx1"/>
                </a:solidFill>
              </a:rPr>
              <a:t>value</a:t>
            </a:r>
            <a:r>
              <a:rPr lang="nl-NL" b="0" baseline="0" dirty="0" smtClean="0">
                <a:solidFill>
                  <a:schemeClr val="tx1"/>
                </a:solidFill>
              </a:rPr>
              <a:t> streams) </a:t>
            </a:r>
            <a:r>
              <a:rPr lang="nl-NL" b="0" baseline="0" dirty="0" err="1" smtClean="0">
                <a:solidFill>
                  <a:schemeClr val="tx1"/>
                </a:solidFill>
              </a:rPr>
              <a:t>and</a:t>
            </a:r>
            <a:r>
              <a:rPr lang="nl-NL" b="0" baseline="0" dirty="0" smtClean="0">
                <a:solidFill>
                  <a:schemeClr val="tx1"/>
                </a:solidFill>
              </a:rPr>
              <a:t> has a smart goal (DMAIC), </a:t>
            </a:r>
            <a:r>
              <a:rPr lang="nl-NL" b="0" baseline="0" dirty="0" err="1" smtClean="0">
                <a:solidFill>
                  <a:schemeClr val="tx1"/>
                </a:solidFill>
              </a:rPr>
              <a:t>whereas</a:t>
            </a:r>
            <a:r>
              <a:rPr lang="nl-NL" b="0" baseline="0" dirty="0" smtClean="0">
                <a:solidFill>
                  <a:schemeClr val="tx1"/>
                </a:solidFill>
              </a:rPr>
              <a:t> Agile/scrum teams are </a:t>
            </a:r>
            <a:r>
              <a:rPr lang="nl-NL" b="0" baseline="0" dirty="0" err="1" smtClean="0">
                <a:solidFill>
                  <a:schemeClr val="tx1"/>
                </a:solidFill>
              </a:rPr>
              <a:t>responsible</a:t>
            </a:r>
            <a:r>
              <a:rPr lang="nl-NL" b="0" baseline="0" dirty="0" smtClean="0">
                <a:solidFill>
                  <a:schemeClr val="tx1"/>
                </a:solidFill>
              </a:rPr>
              <a:t> </a:t>
            </a:r>
            <a:r>
              <a:rPr lang="nl-NL" b="0" dirty="0" err="1" smtClean="0">
                <a:solidFill>
                  <a:schemeClr val="tx1"/>
                </a:solidFill>
              </a:rPr>
              <a:t>for</a:t>
            </a:r>
            <a:r>
              <a:rPr lang="nl-NL" b="0" dirty="0" smtClean="0">
                <a:solidFill>
                  <a:schemeClr val="tx1"/>
                </a:solidFill>
              </a:rPr>
              <a:t> </a:t>
            </a:r>
            <a:r>
              <a:rPr lang="nl-NL" b="0" dirty="0" err="1" smtClean="0">
                <a:solidFill>
                  <a:schemeClr val="tx1"/>
                </a:solidFill>
              </a:rPr>
              <a:t>the</a:t>
            </a:r>
            <a:r>
              <a:rPr lang="nl-NL" b="0" dirty="0" smtClean="0">
                <a:solidFill>
                  <a:schemeClr val="tx1"/>
                </a:solidFill>
              </a:rPr>
              <a:t> </a:t>
            </a:r>
            <a:r>
              <a:rPr lang="nl-NL" b="0" dirty="0" err="1" smtClean="0">
                <a:solidFill>
                  <a:schemeClr val="tx1"/>
                </a:solidFill>
              </a:rPr>
              <a:t>implementation</a:t>
            </a:r>
            <a:r>
              <a:rPr lang="nl-NL" b="0" dirty="0" smtClean="0">
                <a:solidFill>
                  <a:schemeClr val="tx1"/>
                </a:solidFill>
              </a:rPr>
              <a:t> </a:t>
            </a:r>
            <a:r>
              <a:rPr lang="nl-NL" b="0" dirty="0" err="1" smtClean="0">
                <a:solidFill>
                  <a:schemeClr val="tx1"/>
                </a:solidFill>
              </a:rPr>
              <a:t>and</a:t>
            </a:r>
            <a:r>
              <a:rPr lang="nl-NL" b="0" dirty="0" smtClean="0">
                <a:solidFill>
                  <a:schemeClr val="tx1"/>
                </a:solidFill>
              </a:rPr>
              <a:t> (</a:t>
            </a:r>
            <a:r>
              <a:rPr lang="nl-NL" b="0" dirty="0" err="1" smtClean="0">
                <a:solidFill>
                  <a:schemeClr val="tx1"/>
                </a:solidFill>
              </a:rPr>
              <a:t>technical</a:t>
            </a:r>
            <a:r>
              <a:rPr lang="nl-NL" b="0" dirty="0" smtClean="0">
                <a:solidFill>
                  <a:schemeClr val="tx1"/>
                </a:solidFill>
              </a:rPr>
              <a:t> </a:t>
            </a:r>
            <a:r>
              <a:rPr lang="nl-NL" b="0" dirty="0" err="1" smtClean="0">
                <a:solidFill>
                  <a:schemeClr val="tx1"/>
                </a:solidFill>
              </a:rPr>
              <a:t>and</a:t>
            </a:r>
            <a:r>
              <a:rPr lang="nl-NL" b="0" dirty="0" smtClean="0">
                <a:solidFill>
                  <a:schemeClr val="tx1"/>
                </a:solidFill>
              </a:rPr>
              <a:t> </a:t>
            </a:r>
            <a:r>
              <a:rPr lang="nl-NL" b="0" dirty="0" err="1" smtClean="0">
                <a:solidFill>
                  <a:schemeClr val="tx1"/>
                </a:solidFill>
              </a:rPr>
              <a:t>functional</a:t>
            </a:r>
            <a:r>
              <a:rPr lang="nl-NL" b="0" dirty="0" smtClean="0">
                <a:solidFill>
                  <a:schemeClr val="tx1"/>
                </a:solidFill>
              </a:rPr>
              <a:t>) management of</a:t>
            </a:r>
            <a:r>
              <a:rPr lang="nl-NL" b="0" baseline="0" dirty="0" smtClean="0">
                <a:solidFill>
                  <a:schemeClr val="tx1"/>
                </a:solidFill>
              </a:rPr>
              <a:t> </a:t>
            </a:r>
            <a:r>
              <a:rPr lang="nl-NL" b="0" baseline="0" dirty="0" err="1" smtClean="0">
                <a:solidFill>
                  <a:schemeClr val="tx1"/>
                </a:solidFill>
              </a:rPr>
              <a:t>the</a:t>
            </a:r>
            <a:r>
              <a:rPr lang="nl-NL" b="0" baseline="0" dirty="0" smtClean="0">
                <a:solidFill>
                  <a:schemeClr val="tx1"/>
                </a:solidFill>
              </a:rPr>
              <a:t> </a:t>
            </a:r>
            <a:r>
              <a:rPr lang="nl-NL" b="0" dirty="0" smtClean="0">
                <a:solidFill>
                  <a:schemeClr val="tx1"/>
                </a:solidFill>
              </a:rPr>
              <a:t>IT-</a:t>
            </a:r>
            <a:r>
              <a:rPr lang="nl-NL" b="0" dirty="0" err="1" smtClean="0">
                <a:solidFill>
                  <a:schemeClr val="tx1"/>
                </a:solidFill>
              </a:rPr>
              <a:t>products</a:t>
            </a:r>
            <a:r>
              <a:rPr lang="nl-NL" b="0" dirty="0" smtClean="0">
                <a:solidFill>
                  <a:schemeClr val="tx1"/>
                </a:solidFill>
              </a:rPr>
              <a:t> </a:t>
            </a:r>
            <a:r>
              <a:rPr lang="nl-NL" b="0" dirty="0" err="1" smtClean="0">
                <a:solidFill>
                  <a:schemeClr val="tx1"/>
                </a:solidFill>
              </a:rPr>
              <a:t>and</a:t>
            </a:r>
            <a:r>
              <a:rPr lang="nl-NL" b="0" dirty="0" smtClean="0">
                <a:solidFill>
                  <a:schemeClr val="tx1"/>
                </a:solidFill>
              </a:rPr>
              <a:t> services of </a:t>
            </a:r>
            <a:r>
              <a:rPr lang="nl-NL" b="0" dirty="0" err="1" smtClean="0">
                <a:solidFill>
                  <a:schemeClr val="tx1"/>
                </a:solidFill>
              </a:rPr>
              <a:t>the</a:t>
            </a:r>
            <a:r>
              <a:rPr lang="nl-NL" b="0" dirty="0" smtClean="0">
                <a:solidFill>
                  <a:schemeClr val="tx1"/>
                </a:solidFill>
              </a:rPr>
              <a:t> </a:t>
            </a:r>
            <a:r>
              <a:rPr lang="nl-NL" b="0" dirty="0" err="1" smtClean="0">
                <a:solidFill>
                  <a:schemeClr val="tx1"/>
                </a:solidFill>
              </a:rPr>
              <a:t>value</a:t>
            </a:r>
            <a:r>
              <a:rPr lang="nl-NL" b="0" dirty="0" smtClean="0">
                <a:solidFill>
                  <a:schemeClr val="tx1"/>
                </a:solidFill>
              </a:rPr>
              <a:t> stream </a:t>
            </a:r>
            <a:r>
              <a:rPr lang="nl-NL" b="0" dirty="0" err="1" smtClean="0">
                <a:solidFill>
                  <a:schemeClr val="tx1"/>
                </a:solidFill>
              </a:rPr>
              <a:t>and</a:t>
            </a:r>
            <a:r>
              <a:rPr lang="nl-NL" b="0" dirty="0" smtClean="0">
                <a:solidFill>
                  <a:schemeClr val="tx1"/>
                </a:solidFill>
              </a:rPr>
              <a:t> do </a:t>
            </a:r>
            <a:r>
              <a:rPr lang="nl-NL" b="0" dirty="0" err="1" smtClean="0">
                <a:solidFill>
                  <a:schemeClr val="tx1"/>
                </a:solidFill>
              </a:rPr>
              <a:t>not</a:t>
            </a:r>
            <a:r>
              <a:rPr lang="nl-NL" b="0" dirty="0" smtClean="0">
                <a:solidFill>
                  <a:schemeClr val="tx1"/>
                </a:solidFill>
              </a:rPr>
              <a:t> have, </a:t>
            </a:r>
            <a:r>
              <a:rPr lang="nl-NL" b="0" dirty="0" err="1" smtClean="0">
                <a:solidFill>
                  <a:schemeClr val="tx1"/>
                </a:solidFill>
              </a:rPr>
              <a:t>necessarily</a:t>
            </a:r>
            <a:r>
              <a:rPr lang="nl-NL" b="0" dirty="0" smtClean="0">
                <a:solidFill>
                  <a:schemeClr val="tx1"/>
                </a:solidFill>
              </a:rPr>
              <a:t>, smart goals</a:t>
            </a:r>
            <a:r>
              <a:rPr lang="nl-NL" b="0" baseline="0" dirty="0" smtClean="0">
                <a:solidFill>
                  <a:schemeClr val="tx1"/>
                </a:solidFill>
              </a:rPr>
              <a:t>.</a:t>
            </a:r>
            <a:endParaRPr lang="nl-NL" b="0" dirty="0" smtClean="0">
              <a:solidFill>
                <a:schemeClr val="tx1"/>
              </a:solidFill>
            </a:endParaRPr>
          </a:p>
        </p:txBody>
      </p:sp>
      <p:sp>
        <p:nvSpPr>
          <p:cNvPr id="4" name="Tijdelijke aanduiding voor dianummer 3"/>
          <p:cNvSpPr>
            <a:spLocks noGrp="1"/>
          </p:cNvSpPr>
          <p:nvPr>
            <p:ph type="sldNum" sz="quarter" idx="10"/>
          </p:nvPr>
        </p:nvSpPr>
        <p:spPr/>
        <p:txBody>
          <a:bodyPr/>
          <a:lstStyle/>
          <a:p>
            <a:fld id="{643FEE08-4F1D-4773-84E0-0730640F7E20}" type="slidenum">
              <a:rPr lang="nl-NL" smtClean="0"/>
              <a:t>9</a:t>
            </a:fld>
            <a:endParaRPr lang="nl-NL"/>
          </a:p>
        </p:txBody>
      </p:sp>
    </p:spTree>
    <p:extLst>
      <p:ext uri="{BB962C8B-B14F-4D97-AF65-F5344CB8AC3E}">
        <p14:creationId xmlns:p14="http://schemas.microsoft.com/office/powerpoint/2010/main" val="768597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dia1">
    <p:spTree>
      <p:nvGrpSpPr>
        <p:cNvPr id="1" name=""/>
        <p:cNvGrpSpPr/>
        <p:nvPr/>
      </p:nvGrpSpPr>
      <p:grpSpPr>
        <a:xfrm>
          <a:off x="0" y="0"/>
          <a:ext cx="0" cy="0"/>
          <a:chOff x="0" y="0"/>
          <a:chExt cx="0" cy="0"/>
        </a:xfrm>
      </p:grpSpPr>
      <p:pic>
        <p:nvPicPr>
          <p:cNvPr id="4" name="Afbeelding 3"/>
          <p:cNvPicPr>
            <a:picLocks noChangeAspect="1"/>
          </p:cNvPicPr>
          <p:nvPr userDrawn="1"/>
        </p:nvPicPr>
        <p:blipFill>
          <a:blip r:embed="rId2"/>
          <a:stretch>
            <a:fillRect/>
          </a:stretch>
        </p:blipFill>
        <p:spPr>
          <a:xfrm>
            <a:off x="3492201" y="766684"/>
            <a:ext cx="2236528" cy="3436425"/>
          </a:xfrm>
          <a:prstGeom prst="rect">
            <a:avLst/>
          </a:prstGeom>
        </p:spPr>
      </p:pic>
    </p:spTree>
    <p:extLst>
      <p:ext uri="{BB962C8B-B14F-4D97-AF65-F5344CB8AC3E}">
        <p14:creationId xmlns:p14="http://schemas.microsoft.com/office/powerpoint/2010/main" val="230343370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clusie wit">
    <p:spTree>
      <p:nvGrpSpPr>
        <p:cNvPr id="1" name=""/>
        <p:cNvGrpSpPr/>
        <p:nvPr/>
      </p:nvGrpSpPr>
      <p:grpSpPr>
        <a:xfrm>
          <a:off x="0" y="0"/>
          <a:ext cx="0" cy="0"/>
          <a:chOff x="0" y="0"/>
          <a:chExt cx="0" cy="0"/>
        </a:xfrm>
      </p:grpSpPr>
      <p:sp>
        <p:nvSpPr>
          <p:cNvPr id="3" name="Tijdelijke aanduiding voor dianummer 2"/>
          <p:cNvSpPr>
            <a:spLocks noGrp="1"/>
          </p:cNvSpPr>
          <p:nvPr>
            <p:ph type="sldNum" sz="quarter" idx="10"/>
          </p:nvPr>
        </p:nvSpPr>
        <p:spPr/>
        <p:txBody>
          <a:bodyPr/>
          <a:lstStyle/>
          <a:p>
            <a:pPr algn="ctr"/>
            <a:fld id="{845CA951-4815-4987-9CD6-BB5D6648C0B5}" type="slidenum">
              <a:rPr lang="nl-NL" sz="1200" smtClean="0"/>
              <a:pPr algn="ctr"/>
              <a:t>‹nr.›</a:t>
            </a:fld>
            <a:endParaRPr lang="nl-NL" sz="1200" dirty="0"/>
          </a:p>
        </p:txBody>
      </p:sp>
      <p:sp>
        <p:nvSpPr>
          <p:cNvPr id="9" name="Tijdelijke aanduiding voor tekst 8"/>
          <p:cNvSpPr>
            <a:spLocks noGrp="1"/>
          </p:cNvSpPr>
          <p:nvPr>
            <p:ph type="body" sz="quarter" idx="11" hasCustomPrompt="1"/>
          </p:nvPr>
        </p:nvSpPr>
        <p:spPr>
          <a:xfrm>
            <a:off x="468313" y="1203325"/>
            <a:ext cx="7704087" cy="3455988"/>
          </a:xfrm>
          <a:prstGeom prst="rect">
            <a:avLst/>
          </a:prstGeom>
        </p:spPr>
        <p:txBody>
          <a:bodyPr/>
          <a:lstStyle>
            <a:lvl1pPr marL="342900" indent="-342900">
              <a:buFont typeface="Calibri" pitchFamily="34" charset="0"/>
              <a:buChar char="─"/>
              <a:defRPr lang="nl-NL" sz="2400" b="0" kern="1200" spc="40" baseline="0" dirty="0" smtClean="0">
                <a:solidFill>
                  <a:srgbClr val="271D6C"/>
                </a:solidFill>
                <a:latin typeface="Calibri" pitchFamily="34" charset="0"/>
                <a:ea typeface="+mn-ea"/>
                <a:cs typeface="+mn-cs"/>
              </a:defRPr>
            </a:lvl1pPr>
            <a:lvl2pPr marL="742950" indent="-285750">
              <a:buFont typeface="Calibri" pitchFamily="34" charset="0"/>
              <a:buChar char="-"/>
              <a:defRPr sz="2400" baseline="0">
                <a:solidFill>
                  <a:srgbClr val="271D6C"/>
                </a:solidFill>
                <a:latin typeface="Calibri" pitchFamily="34" charset="0"/>
              </a:defRPr>
            </a:lvl2pPr>
            <a:lvl3pPr marL="1143000" indent="-228600">
              <a:buFont typeface="Calibri" pitchFamily="34" charset="0"/>
              <a:buChar char="-"/>
              <a:defRPr sz="2400" baseline="0">
                <a:solidFill>
                  <a:srgbClr val="271D6C"/>
                </a:solidFill>
                <a:latin typeface="Calibri" pitchFamily="34" charset="0"/>
              </a:defRPr>
            </a:lvl3pPr>
            <a:lvl4pPr marL="1600200" indent="-228600">
              <a:buFont typeface="Calibri" pitchFamily="34" charset="0"/>
              <a:buChar char="-"/>
              <a:defRPr sz="2400" baseline="0">
                <a:solidFill>
                  <a:srgbClr val="271D6C"/>
                </a:solidFill>
                <a:latin typeface="Calibri" pitchFamily="34" charset="0"/>
              </a:defRPr>
            </a:lvl4pPr>
            <a:lvl5pPr marL="2057400" indent="-228600">
              <a:buFont typeface="Calibri" pitchFamily="34" charset="0"/>
              <a:buChar char="-"/>
              <a:defRPr sz="2400" baseline="0">
                <a:solidFill>
                  <a:srgbClr val="271D6C"/>
                </a:solidFill>
                <a:latin typeface="Calibri" pitchFamily="34" charset="0"/>
              </a:defRPr>
            </a:lvl5pPr>
          </a:lstStyle>
          <a:p>
            <a:pPr lvl="0"/>
            <a:r>
              <a:rPr lang="nl-NL" sz="2400" dirty="0" smtClean="0">
                <a:solidFill>
                  <a:srgbClr val="271D6C"/>
                </a:solidFill>
              </a:rPr>
              <a:t>Korte opsomming van conclusies</a:t>
            </a:r>
          </a:p>
        </p:txBody>
      </p:sp>
      <p:sp>
        <p:nvSpPr>
          <p:cNvPr id="6" name="Tijdelijke aanduiding voor tekst 5"/>
          <p:cNvSpPr>
            <a:spLocks noGrp="1"/>
          </p:cNvSpPr>
          <p:nvPr>
            <p:ph type="body" sz="quarter" idx="12" hasCustomPrompt="1"/>
          </p:nvPr>
        </p:nvSpPr>
        <p:spPr>
          <a:xfrm>
            <a:off x="468313" y="195263"/>
            <a:ext cx="7704087" cy="936327"/>
          </a:xfrm>
          <a:prstGeom prst="rect">
            <a:avLst/>
          </a:prstGeom>
        </p:spPr>
        <p:txBody>
          <a:bodyPr/>
          <a:lstStyle>
            <a:lvl1pPr marL="0" indent="0">
              <a:buNone/>
              <a:defRPr sz="3000" b="1" i="0" spc="60" baseline="0">
                <a:solidFill>
                  <a:srgbClr val="00A1CD"/>
                </a:solidFill>
                <a:latin typeface="Calibri"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nl-NL" dirty="0" smtClean="0"/>
              <a:t>Conclusie / trends / …</a:t>
            </a:r>
            <a:endParaRPr lang="nl-NL" dirty="0"/>
          </a:p>
        </p:txBody>
      </p:sp>
    </p:spTree>
    <p:extLst>
      <p:ext uri="{BB962C8B-B14F-4D97-AF65-F5344CB8AC3E}">
        <p14:creationId xmlns:p14="http://schemas.microsoft.com/office/powerpoint/2010/main" val="409682495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Einde_NL">
    <p:spTree>
      <p:nvGrpSpPr>
        <p:cNvPr id="1" name=""/>
        <p:cNvGrpSpPr/>
        <p:nvPr/>
      </p:nvGrpSpPr>
      <p:grpSpPr>
        <a:xfrm>
          <a:off x="0" y="0"/>
          <a:ext cx="0" cy="0"/>
          <a:chOff x="0" y="0"/>
          <a:chExt cx="0" cy="0"/>
        </a:xfrm>
      </p:grpSpPr>
      <p:pic>
        <p:nvPicPr>
          <p:cNvPr id="4" name="Afbeelding 3"/>
          <p:cNvPicPr>
            <a:picLocks noChangeAspect="1"/>
          </p:cNvPicPr>
          <p:nvPr userDrawn="1"/>
        </p:nvPicPr>
        <p:blipFill>
          <a:blip r:embed="rId2"/>
          <a:stretch>
            <a:fillRect/>
          </a:stretch>
        </p:blipFill>
        <p:spPr>
          <a:xfrm>
            <a:off x="3852914" y="1028651"/>
            <a:ext cx="1431167" cy="2198935"/>
          </a:xfrm>
          <a:prstGeom prst="rect">
            <a:avLst/>
          </a:prstGeom>
        </p:spPr>
      </p:pic>
      <p:pic>
        <p:nvPicPr>
          <p:cNvPr id="5" name="Afbeelding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4300" y="3672000"/>
            <a:ext cx="7166794" cy="842312"/>
          </a:xfrm>
          <a:prstGeom prst="rect">
            <a:avLst/>
          </a:prstGeom>
        </p:spPr>
      </p:pic>
    </p:spTree>
    <p:extLst>
      <p:ext uri="{BB962C8B-B14F-4D97-AF65-F5344CB8AC3E}">
        <p14:creationId xmlns:p14="http://schemas.microsoft.com/office/powerpoint/2010/main" val="501583810"/>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Einde_UK">
    <p:spTree>
      <p:nvGrpSpPr>
        <p:cNvPr id="1" name=""/>
        <p:cNvGrpSpPr/>
        <p:nvPr/>
      </p:nvGrpSpPr>
      <p:grpSpPr>
        <a:xfrm>
          <a:off x="0" y="0"/>
          <a:ext cx="0" cy="0"/>
          <a:chOff x="0" y="0"/>
          <a:chExt cx="0" cy="0"/>
        </a:xfrm>
      </p:grpSpPr>
      <p:pic>
        <p:nvPicPr>
          <p:cNvPr id="4" name="Afbeelding 3"/>
          <p:cNvPicPr>
            <a:picLocks noChangeAspect="1"/>
          </p:cNvPicPr>
          <p:nvPr userDrawn="1"/>
        </p:nvPicPr>
        <p:blipFill>
          <a:blip r:embed="rId2"/>
          <a:stretch>
            <a:fillRect/>
          </a:stretch>
        </p:blipFill>
        <p:spPr>
          <a:xfrm>
            <a:off x="3852914" y="1028651"/>
            <a:ext cx="1431167" cy="2198935"/>
          </a:xfrm>
          <a:prstGeom prst="rect">
            <a:avLst/>
          </a:prstGeom>
        </p:spPr>
      </p:pic>
      <p:pic>
        <p:nvPicPr>
          <p:cNvPr id="5" name="Afbeelding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6735" y="3672000"/>
            <a:ext cx="7167542" cy="842400"/>
          </a:xfrm>
          <a:prstGeom prst="rect">
            <a:avLst/>
          </a:prstGeom>
        </p:spPr>
      </p:pic>
    </p:spTree>
    <p:extLst>
      <p:ext uri="{BB962C8B-B14F-4D97-AF65-F5344CB8AC3E}">
        <p14:creationId xmlns:p14="http://schemas.microsoft.com/office/powerpoint/2010/main" val="3308633772"/>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4EF805D1-2EBE-4968-87DE-BD1518C33F3F}" type="datetimeFigureOut">
              <a:rPr lang="nl-NL" smtClean="0"/>
              <a:t>12-8-2019</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F366673F-1954-46A5-A626-4D422EC177B0}" type="slidenum">
              <a:rPr lang="nl-NL" smtClean="0"/>
              <a:t>‹nr.›</a:t>
            </a:fld>
            <a:endParaRPr lang="nl-NL"/>
          </a:p>
        </p:txBody>
      </p:sp>
    </p:spTree>
    <p:extLst>
      <p:ext uri="{BB962C8B-B14F-4D97-AF65-F5344CB8AC3E}">
        <p14:creationId xmlns:p14="http://schemas.microsoft.com/office/powerpoint/2010/main" val="35413535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dia2">
    <p:spTree>
      <p:nvGrpSpPr>
        <p:cNvPr id="1" name=""/>
        <p:cNvGrpSpPr/>
        <p:nvPr/>
      </p:nvGrpSpPr>
      <p:grpSpPr>
        <a:xfrm>
          <a:off x="0" y="0"/>
          <a:ext cx="0" cy="0"/>
          <a:chOff x="0" y="0"/>
          <a:chExt cx="0" cy="0"/>
        </a:xfrm>
      </p:grpSpPr>
      <p:sp>
        <p:nvSpPr>
          <p:cNvPr id="5" name="Rechthoek 4"/>
          <p:cNvSpPr/>
          <p:nvPr userDrawn="1"/>
        </p:nvSpPr>
        <p:spPr>
          <a:xfrm>
            <a:off x="8890224" y="0"/>
            <a:ext cx="253776" cy="5143500"/>
          </a:xfrm>
          <a:prstGeom prst="rect">
            <a:avLst/>
          </a:prstGeom>
          <a:solidFill>
            <a:srgbClr val="00A1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013"/>
          </a:p>
        </p:txBody>
      </p:sp>
      <p:pic>
        <p:nvPicPr>
          <p:cNvPr id="6" name="Afbeelding 5"/>
          <p:cNvPicPr>
            <a:picLocks noChangeAspect="1"/>
          </p:cNvPicPr>
          <p:nvPr userDrawn="1"/>
        </p:nvPicPr>
        <p:blipFill rotWithShape="1">
          <a:blip r:embed="rId2" cstate="print">
            <a:extLst>
              <a:ext uri="{28A0092B-C50C-407E-A947-70E740481C1C}">
                <a14:useLocalDpi xmlns:a14="http://schemas.microsoft.com/office/drawing/2010/main" val="0"/>
              </a:ext>
            </a:extLst>
          </a:blip>
          <a:srcRect l="1735" t="2279" r="85717" b="67123"/>
          <a:stretch/>
        </p:blipFill>
        <p:spPr>
          <a:xfrm>
            <a:off x="355278" y="121024"/>
            <a:ext cx="1511243" cy="2072915"/>
          </a:xfrm>
          <a:prstGeom prst="rect">
            <a:avLst/>
          </a:prstGeom>
        </p:spPr>
      </p:pic>
      <p:sp>
        <p:nvSpPr>
          <p:cNvPr id="9" name="Tijdelijke aanduiding voor tekst 6"/>
          <p:cNvSpPr>
            <a:spLocks noGrp="1"/>
          </p:cNvSpPr>
          <p:nvPr>
            <p:ph type="body" sz="quarter" idx="12" hasCustomPrompt="1"/>
          </p:nvPr>
        </p:nvSpPr>
        <p:spPr>
          <a:xfrm>
            <a:off x="539552" y="4227934"/>
            <a:ext cx="7992690" cy="288032"/>
          </a:xfrm>
          <a:prstGeom prst="rect">
            <a:avLst/>
          </a:prstGeom>
        </p:spPr>
        <p:txBody>
          <a:bodyPr lIns="0"/>
          <a:lstStyle>
            <a:lvl1pPr marL="0" indent="0">
              <a:spcBef>
                <a:spcPts val="0"/>
              </a:spcBef>
              <a:buNone/>
              <a:defRPr lang="nl-NL" sz="1600" b="0" kern="1200" spc="40" baseline="0" dirty="0">
                <a:solidFill>
                  <a:srgbClr val="271D6C"/>
                </a:solidFill>
                <a:latin typeface="Calibri" pitchFamily="34" charset="0"/>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nl-NL" dirty="0" smtClean="0"/>
              <a:t>Naam auteur</a:t>
            </a:r>
          </a:p>
        </p:txBody>
      </p:sp>
      <p:sp>
        <p:nvSpPr>
          <p:cNvPr id="10" name="Tijdelijke aanduiding voor tekst 6"/>
          <p:cNvSpPr>
            <a:spLocks noGrp="1"/>
          </p:cNvSpPr>
          <p:nvPr>
            <p:ph type="body" sz="quarter" idx="13" hasCustomPrompt="1"/>
          </p:nvPr>
        </p:nvSpPr>
        <p:spPr>
          <a:xfrm>
            <a:off x="539552" y="4515966"/>
            <a:ext cx="7992690" cy="288032"/>
          </a:xfrm>
          <a:prstGeom prst="rect">
            <a:avLst/>
          </a:prstGeom>
        </p:spPr>
        <p:txBody>
          <a:bodyPr lIns="0"/>
          <a:lstStyle>
            <a:lvl1pPr marL="0" indent="0">
              <a:spcBef>
                <a:spcPts val="0"/>
              </a:spcBef>
              <a:buNone/>
              <a:defRPr lang="nl-NL" sz="1600" b="0" kern="1200" spc="40" baseline="0" dirty="0">
                <a:solidFill>
                  <a:srgbClr val="271D6C"/>
                </a:solidFill>
                <a:latin typeface="Calibri" pitchFamily="34" charset="0"/>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nl-NL" dirty="0" smtClean="0"/>
              <a:t>Optioneel datum</a:t>
            </a:r>
            <a:endParaRPr lang="nl-NL" dirty="0"/>
          </a:p>
        </p:txBody>
      </p:sp>
      <p:sp>
        <p:nvSpPr>
          <p:cNvPr id="11" name="Tijdelijke aanduiding voor tekst 6"/>
          <p:cNvSpPr>
            <a:spLocks noGrp="1"/>
          </p:cNvSpPr>
          <p:nvPr>
            <p:ph type="body" sz="quarter" idx="14" hasCustomPrompt="1"/>
          </p:nvPr>
        </p:nvSpPr>
        <p:spPr>
          <a:xfrm>
            <a:off x="539552" y="2283718"/>
            <a:ext cx="7992690" cy="1025897"/>
          </a:xfrm>
          <a:prstGeom prst="rect">
            <a:avLst/>
          </a:prstGeom>
        </p:spPr>
        <p:txBody>
          <a:bodyPr lIns="0"/>
          <a:lstStyle>
            <a:lvl1pPr marL="0" indent="0">
              <a:spcBef>
                <a:spcPts val="0"/>
              </a:spcBef>
              <a:buNone/>
              <a:defRPr lang="nl-NL" sz="3000" b="1" kern="1200" spc="60" baseline="0" dirty="0">
                <a:solidFill>
                  <a:srgbClr val="271D6C"/>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nl-NL" dirty="0" smtClean="0"/>
              <a:t>Titel</a:t>
            </a:r>
          </a:p>
          <a:p>
            <a:pPr lvl="0"/>
            <a:r>
              <a:rPr lang="nl-NL" dirty="0" smtClean="0"/>
              <a:t>regel2</a:t>
            </a:r>
            <a:endParaRPr lang="nl-NL" dirty="0"/>
          </a:p>
        </p:txBody>
      </p:sp>
      <p:sp>
        <p:nvSpPr>
          <p:cNvPr id="12" name="Tijdelijke aanduiding voor tekst 6"/>
          <p:cNvSpPr>
            <a:spLocks noGrp="1"/>
          </p:cNvSpPr>
          <p:nvPr>
            <p:ph type="body" sz="quarter" idx="15" hasCustomPrompt="1"/>
          </p:nvPr>
        </p:nvSpPr>
        <p:spPr>
          <a:xfrm>
            <a:off x="539552" y="3363838"/>
            <a:ext cx="7992690" cy="792088"/>
          </a:xfrm>
          <a:prstGeom prst="rect">
            <a:avLst/>
          </a:prstGeom>
        </p:spPr>
        <p:txBody>
          <a:bodyPr lIns="0"/>
          <a:lstStyle>
            <a:lvl1pPr marL="0" indent="0">
              <a:spcBef>
                <a:spcPts val="0"/>
              </a:spcBef>
              <a:buNone/>
              <a:defRPr lang="nl-NL" sz="2400" b="0" kern="1200" spc="40" baseline="0" dirty="0">
                <a:solidFill>
                  <a:srgbClr val="00A1CD"/>
                </a:solidFill>
                <a:latin typeface="Calibri" pitchFamily="34" charset="0"/>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nl-NL" dirty="0" smtClean="0"/>
              <a:t>Titel</a:t>
            </a:r>
          </a:p>
          <a:p>
            <a:pPr lvl="0"/>
            <a:r>
              <a:rPr lang="nl-NL" dirty="0" smtClean="0"/>
              <a:t>regel2</a:t>
            </a:r>
            <a:endParaRPr lang="nl-NL" dirty="0"/>
          </a:p>
        </p:txBody>
      </p:sp>
    </p:spTree>
    <p:extLst>
      <p:ext uri="{BB962C8B-B14F-4D97-AF65-F5344CB8AC3E}">
        <p14:creationId xmlns:p14="http://schemas.microsoft.com/office/powerpoint/2010/main" val="307412537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houd1">
    <p:spTree>
      <p:nvGrpSpPr>
        <p:cNvPr id="1" name=""/>
        <p:cNvGrpSpPr/>
        <p:nvPr/>
      </p:nvGrpSpPr>
      <p:grpSpPr>
        <a:xfrm>
          <a:off x="0" y="0"/>
          <a:ext cx="0" cy="0"/>
          <a:chOff x="0" y="0"/>
          <a:chExt cx="0" cy="0"/>
        </a:xfrm>
      </p:grpSpPr>
      <p:sp>
        <p:nvSpPr>
          <p:cNvPr id="3" name="Tijdelijke aanduiding voor dianummer 2"/>
          <p:cNvSpPr>
            <a:spLocks noGrp="1"/>
          </p:cNvSpPr>
          <p:nvPr>
            <p:ph type="sldNum" sz="quarter" idx="10"/>
          </p:nvPr>
        </p:nvSpPr>
        <p:spPr/>
        <p:txBody>
          <a:bodyPr anchor="ctr"/>
          <a:lstStyle/>
          <a:p>
            <a:pPr algn="ctr"/>
            <a:fld id="{845CA951-4815-4987-9CD6-BB5D6648C0B5}" type="slidenum">
              <a:rPr lang="nl-NL" sz="1200" smtClean="0"/>
              <a:pPr algn="ctr"/>
              <a:t>‹nr.›</a:t>
            </a:fld>
            <a:endParaRPr lang="nl-NL" sz="1200" dirty="0"/>
          </a:p>
        </p:txBody>
      </p:sp>
      <p:sp>
        <p:nvSpPr>
          <p:cNvPr id="10" name="Tijdelijke aanduiding voor tekst 9"/>
          <p:cNvSpPr>
            <a:spLocks noGrp="1"/>
          </p:cNvSpPr>
          <p:nvPr>
            <p:ph type="body" sz="quarter" idx="11" hasCustomPrompt="1"/>
          </p:nvPr>
        </p:nvSpPr>
        <p:spPr>
          <a:xfrm>
            <a:off x="467544" y="1059582"/>
            <a:ext cx="7776864" cy="936104"/>
          </a:xfrm>
          <a:prstGeom prst="rect">
            <a:avLst/>
          </a:prstGeom>
        </p:spPr>
        <p:txBody>
          <a:bodyPr>
            <a:normAutofit/>
          </a:bodyPr>
          <a:lstStyle>
            <a:lvl1pPr marL="0" indent="0">
              <a:buNone/>
              <a:defRPr sz="2400" spc="40" baseline="0">
                <a:solidFill>
                  <a:srgbClr val="271D6C"/>
                </a:solidFill>
                <a:latin typeface="Calibri"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nl-NL" dirty="0" smtClean="0"/>
              <a:t>Tekst</a:t>
            </a:r>
          </a:p>
        </p:txBody>
      </p:sp>
      <p:sp>
        <p:nvSpPr>
          <p:cNvPr id="12" name="Tijdelijke aanduiding voor tekst 9"/>
          <p:cNvSpPr>
            <a:spLocks noGrp="1"/>
          </p:cNvSpPr>
          <p:nvPr>
            <p:ph type="body" sz="quarter" idx="13" hasCustomPrompt="1"/>
          </p:nvPr>
        </p:nvSpPr>
        <p:spPr>
          <a:xfrm>
            <a:off x="467544" y="2211710"/>
            <a:ext cx="7776864" cy="2448272"/>
          </a:xfrm>
          <a:prstGeom prst="rect">
            <a:avLst/>
          </a:prstGeom>
        </p:spPr>
        <p:txBody>
          <a:bodyPr>
            <a:normAutofit/>
          </a:bodyPr>
          <a:lstStyle>
            <a:lvl1pPr marL="0" indent="0">
              <a:buNone/>
              <a:defRPr sz="2400" spc="40" baseline="0">
                <a:solidFill>
                  <a:srgbClr val="271D6C"/>
                </a:solidFill>
                <a:latin typeface="Calibri"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nl-NL" dirty="0" smtClean="0"/>
              <a:t>Tekst</a:t>
            </a:r>
          </a:p>
        </p:txBody>
      </p:sp>
      <p:sp>
        <p:nvSpPr>
          <p:cNvPr id="13" name="Tijdelijke aanduiding voor tekst 9"/>
          <p:cNvSpPr>
            <a:spLocks noGrp="1"/>
          </p:cNvSpPr>
          <p:nvPr>
            <p:ph type="body" sz="quarter" idx="14" hasCustomPrompt="1"/>
          </p:nvPr>
        </p:nvSpPr>
        <p:spPr>
          <a:xfrm>
            <a:off x="467544" y="339502"/>
            <a:ext cx="7776864" cy="576064"/>
          </a:xfrm>
          <a:prstGeom prst="rect">
            <a:avLst/>
          </a:prstGeom>
        </p:spPr>
        <p:txBody>
          <a:bodyPr/>
          <a:lstStyle>
            <a:lvl1pPr marL="0" indent="0">
              <a:buNone/>
              <a:defRPr sz="3000" b="1" i="0" spc="60" baseline="0">
                <a:solidFill>
                  <a:srgbClr val="00A1CD"/>
                </a:solidFill>
                <a:latin typeface="Calibri"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nl-NL" dirty="0" smtClean="0"/>
              <a:t>Titel</a:t>
            </a:r>
          </a:p>
        </p:txBody>
      </p:sp>
    </p:spTree>
    <p:extLst>
      <p:ext uri="{BB962C8B-B14F-4D97-AF65-F5344CB8AC3E}">
        <p14:creationId xmlns:p14="http://schemas.microsoft.com/office/powerpoint/2010/main" val="308704955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houd2">
    <p:spTree>
      <p:nvGrpSpPr>
        <p:cNvPr id="1" name=""/>
        <p:cNvGrpSpPr/>
        <p:nvPr/>
      </p:nvGrpSpPr>
      <p:grpSpPr>
        <a:xfrm>
          <a:off x="0" y="0"/>
          <a:ext cx="0" cy="0"/>
          <a:chOff x="0" y="0"/>
          <a:chExt cx="0" cy="0"/>
        </a:xfrm>
      </p:grpSpPr>
      <p:sp>
        <p:nvSpPr>
          <p:cNvPr id="3" name="Tijdelijke aanduiding voor dianummer 2"/>
          <p:cNvSpPr>
            <a:spLocks noGrp="1"/>
          </p:cNvSpPr>
          <p:nvPr>
            <p:ph type="sldNum" sz="quarter" idx="10"/>
          </p:nvPr>
        </p:nvSpPr>
        <p:spPr/>
        <p:txBody>
          <a:bodyPr/>
          <a:lstStyle/>
          <a:p>
            <a:pPr algn="ctr"/>
            <a:fld id="{845CA951-4815-4987-9CD6-BB5D6648C0B5}" type="slidenum">
              <a:rPr lang="nl-NL" sz="1200" smtClean="0"/>
              <a:pPr algn="ctr"/>
              <a:t>‹nr.›</a:t>
            </a:fld>
            <a:endParaRPr lang="nl-NL" sz="1200" dirty="0"/>
          </a:p>
        </p:txBody>
      </p:sp>
      <p:sp>
        <p:nvSpPr>
          <p:cNvPr id="10" name="Tijdelijke aanduiding voor tekst 9"/>
          <p:cNvSpPr>
            <a:spLocks noGrp="1"/>
          </p:cNvSpPr>
          <p:nvPr>
            <p:ph type="body" sz="quarter" idx="11" hasCustomPrompt="1"/>
          </p:nvPr>
        </p:nvSpPr>
        <p:spPr>
          <a:xfrm>
            <a:off x="467544" y="1563638"/>
            <a:ext cx="7632848" cy="3096344"/>
          </a:xfrm>
          <a:prstGeom prst="rect">
            <a:avLst/>
          </a:prstGeom>
        </p:spPr>
        <p:txBody>
          <a:bodyPr>
            <a:normAutofit/>
          </a:bodyPr>
          <a:lstStyle>
            <a:lvl1pPr marL="0" indent="0">
              <a:buNone/>
              <a:defRPr sz="2400" spc="40" baseline="0">
                <a:solidFill>
                  <a:srgbClr val="271D6C"/>
                </a:solidFill>
                <a:latin typeface="Calibri"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nl-NL" dirty="0" smtClean="0"/>
              <a:t>Tekst</a:t>
            </a:r>
          </a:p>
        </p:txBody>
      </p:sp>
      <p:sp>
        <p:nvSpPr>
          <p:cNvPr id="13" name="Tijdelijke aanduiding voor tekst 9"/>
          <p:cNvSpPr>
            <a:spLocks noGrp="1"/>
          </p:cNvSpPr>
          <p:nvPr>
            <p:ph type="body" sz="quarter" idx="14" hasCustomPrompt="1"/>
          </p:nvPr>
        </p:nvSpPr>
        <p:spPr>
          <a:xfrm>
            <a:off x="467544" y="339502"/>
            <a:ext cx="7632848" cy="1080120"/>
          </a:xfrm>
          <a:prstGeom prst="rect">
            <a:avLst/>
          </a:prstGeom>
        </p:spPr>
        <p:txBody>
          <a:bodyPr/>
          <a:lstStyle>
            <a:lvl1pPr marL="0" indent="0">
              <a:buNone/>
              <a:defRPr sz="3000" b="1" i="0" spc="60" baseline="0">
                <a:solidFill>
                  <a:srgbClr val="00A1CD"/>
                </a:solidFill>
                <a:latin typeface="Calibri"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nl-NL" dirty="0" smtClean="0"/>
              <a:t>Titel over 2 regels</a:t>
            </a:r>
          </a:p>
          <a:p>
            <a:pPr lvl="0"/>
            <a:r>
              <a:rPr lang="nl-NL" dirty="0" err="1" smtClean="0"/>
              <a:t>Calibri</a:t>
            </a:r>
            <a:r>
              <a:rPr lang="nl-NL" dirty="0" smtClean="0"/>
              <a:t> </a:t>
            </a:r>
            <a:r>
              <a:rPr lang="nl-NL" dirty="0" err="1" smtClean="0"/>
              <a:t>bold</a:t>
            </a:r>
            <a:r>
              <a:rPr lang="nl-NL" dirty="0" smtClean="0"/>
              <a:t> 30</a:t>
            </a:r>
          </a:p>
        </p:txBody>
      </p:sp>
    </p:spTree>
    <p:extLst>
      <p:ext uri="{BB962C8B-B14F-4D97-AF65-F5344CB8AC3E}">
        <p14:creationId xmlns:p14="http://schemas.microsoft.com/office/powerpoint/2010/main" val="13893835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houd3">
    <p:spTree>
      <p:nvGrpSpPr>
        <p:cNvPr id="1" name=""/>
        <p:cNvGrpSpPr/>
        <p:nvPr/>
      </p:nvGrpSpPr>
      <p:grpSpPr>
        <a:xfrm>
          <a:off x="0" y="0"/>
          <a:ext cx="0" cy="0"/>
          <a:chOff x="0" y="0"/>
          <a:chExt cx="0" cy="0"/>
        </a:xfrm>
      </p:grpSpPr>
      <p:sp>
        <p:nvSpPr>
          <p:cNvPr id="3" name="Tijdelijke aanduiding voor dianummer 2"/>
          <p:cNvSpPr>
            <a:spLocks noGrp="1"/>
          </p:cNvSpPr>
          <p:nvPr>
            <p:ph type="sldNum" sz="quarter" idx="10"/>
          </p:nvPr>
        </p:nvSpPr>
        <p:spPr/>
        <p:txBody>
          <a:bodyPr/>
          <a:lstStyle/>
          <a:p>
            <a:pPr algn="ctr"/>
            <a:fld id="{845CA951-4815-4987-9CD6-BB5D6648C0B5}" type="slidenum">
              <a:rPr lang="nl-NL" sz="1200" smtClean="0"/>
              <a:pPr algn="ctr"/>
              <a:t>‹nr.›</a:t>
            </a:fld>
            <a:endParaRPr lang="nl-NL" sz="1200" dirty="0"/>
          </a:p>
        </p:txBody>
      </p:sp>
      <p:sp>
        <p:nvSpPr>
          <p:cNvPr id="10" name="Tijdelijke aanduiding voor tekst 9"/>
          <p:cNvSpPr>
            <a:spLocks noGrp="1"/>
          </p:cNvSpPr>
          <p:nvPr>
            <p:ph type="body" sz="quarter" idx="11" hasCustomPrompt="1"/>
          </p:nvPr>
        </p:nvSpPr>
        <p:spPr>
          <a:xfrm>
            <a:off x="467544" y="987574"/>
            <a:ext cx="7632848" cy="3672408"/>
          </a:xfrm>
          <a:prstGeom prst="rect">
            <a:avLst/>
          </a:prstGeom>
        </p:spPr>
        <p:txBody>
          <a:bodyPr>
            <a:normAutofit/>
          </a:bodyPr>
          <a:lstStyle>
            <a:lvl1pPr marL="0" indent="0">
              <a:buNone/>
              <a:defRPr sz="2400" spc="40" baseline="0">
                <a:solidFill>
                  <a:srgbClr val="271D6C"/>
                </a:solidFill>
                <a:latin typeface="Calibri"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nl-NL" dirty="0" smtClean="0"/>
              <a:t>Tekst</a:t>
            </a:r>
          </a:p>
        </p:txBody>
      </p:sp>
      <p:sp>
        <p:nvSpPr>
          <p:cNvPr id="13" name="Tijdelijke aanduiding voor tekst 9"/>
          <p:cNvSpPr>
            <a:spLocks noGrp="1"/>
          </p:cNvSpPr>
          <p:nvPr>
            <p:ph type="body" sz="quarter" idx="14" hasCustomPrompt="1"/>
          </p:nvPr>
        </p:nvSpPr>
        <p:spPr>
          <a:xfrm>
            <a:off x="467544" y="339502"/>
            <a:ext cx="7632848" cy="504056"/>
          </a:xfrm>
          <a:prstGeom prst="rect">
            <a:avLst/>
          </a:prstGeom>
        </p:spPr>
        <p:txBody>
          <a:bodyPr/>
          <a:lstStyle>
            <a:lvl1pPr marL="0" indent="0">
              <a:buNone/>
              <a:defRPr sz="3000" b="1" i="0" spc="60" baseline="0">
                <a:solidFill>
                  <a:srgbClr val="00A1CD"/>
                </a:solidFill>
                <a:latin typeface="Calibri"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nl-NL" dirty="0" smtClean="0"/>
              <a:t>Titel 1 regel</a:t>
            </a:r>
          </a:p>
        </p:txBody>
      </p:sp>
    </p:spTree>
    <p:extLst>
      <p:ext uri="{BB962C8B-B14F-4D97-AF65-F5344CB8AC3E}">
        <p14:creationId xmlns:p14="http://schemas.microsoft.com/office/powerpoint/2010/main" val="221898547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Hoofdstuktitel blauw">
    <p:spTree>
      <p:nvGrpSpPr>
        <p:cNvPr id="1" name=""/>
        <p:cNvGrpSpPr/>
        <p:nvPr/>
      </p:nvGrpSpPr>
      <p:grpSpPr>
        <a:xfrm>
          <a:off x="0" y="0"/>
          <a:ext cx="0" cy="0"/>
          <a:chOff x="0" y="0"/>
          <a:chExt cx="0" cy="0"/>
        </a:xfrm>
      </p:grpSpPr>
      <p:sp>
        <p:nvSpPr>
          <p:cNvPr id="4" name="Rechthoek 3"/>
          <p:cNvSpPr/>
          <p:nvPr userDrawn="1"/>
        </p:nvSpPr>
        <p:spPr>
          <a:xfrm>
            <a:off x="-3398" y="0"/>
            <a:ext cx="9144000" cy="5143500"/>
          </a:xfrm>
          <a:prstGeom prst="rect">
            <a:avLst/>
          </a:prstGeom>
          <a:solidFill>
            <a:srgbClr val="00A1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013"/>
          </a:p>
        </p:txBody>
      </p:sp>
      <p:sp>
        <p:nvSpPr>
          <p:cNvPr id="5" name="Rechthoek 4"/>
          <p:cNvSpPr/>
          <p:nvPr userDrawn="1"/>
        </p:nvSpPr>
        <p:spPr>
          <a:xfrm>
            <a:off x="8890224" y="0"/>
            <a:ext cx="253776"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013"/>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00494" y="4049744"/>
            <a:ext cx="589730" cy="546416"/>
          </a:xfrm>
          <a:prstGeom prst="rect">
            <a:avLst/>
          </a:prstGeom>
        </p:spPr>
      </p:pic>
      <p:sp>
        <p:nvSpPr>
          <p:cNvPr id="7" name="Tijdelijke aanduiding voor dianummer 5"/>
          <p:cNvSpPr>
            <a:spLocks noGrp="1"/>
          </p:cNvSpPr>
          <p:nvPr>
            <p:ph type="sldNum" sz="quarter" idx="12"/>
          </p:nvPr>
        </p:nvSpPr>
        <p:spPr>
          <a:xfrm>
            <a:off x="8300494" y="4708252"/>
            <a:ext cx="589730" cy="324000"/>
          </a:xfrm>
          <a:prstGeom prst="rect">
            <a:avLst/>
          </a:prstGeom>
        </p:spPr>
        <p:txBody>
          <a:bodyPr/>
          <a:lstStyle/>
          <a:p>
            <a:pPr algn="ctr"/>
            <a:fld id="{845CA951-4815-4987-9CD6-BB5D6648C0B5}" type="slidenum">
              <a:rPr lang="nl-NL" sz="1200">
                <a:solidFill>
                  <a:schemeClr val="bg1"/>
                </a:solidFill>
              </a:rPr>
              <a:pPr algn="ctr"/>
              <a:t>‹nr.›</a:t>
            </a:fld>
            <a:endParaRPr lang="nl-NL" sz="1200" dirty="0">
              <a:solidFill>
                <a:schemeClr val="bg1"/>
              </a:solidFill>
            </a:endParaRPr>
          </a:p>
        </p:txBody>
      </p:sp>
      <p:sp>
        <p:nvSpPr>
          <p:cNvPr id="10" name="Titel 1"/>
          <p:cNvSpPr>
            <a:spLocks noGrp="1"/>
          </p:cNvSpPr>
          <p:nvPr>
            <p:ph type="title" hasCustomPrompt="1"/>
          </p:nvPr>
        </p:nvSpPr>
        <p:spPr>
          <a:xfrm>
            <a:off x="611560" y="2006575"/>
            <a:ext cx="7776863" cy="565175"/>
          </a:xfrm>
          <a:prstGeom prst="rect">
            <a:avLst/>
          </a:prstGeom>
        </p:spPr>
        <p:txBody>
          <a:bodyPr/>
          <a:lstStyle>
            <a:lvl1pPr algn="l">
              <a:defRPr lang="nl-NL" sz="3000" b="1" kern="1200" spc="60" baseline="0" dirty="0">
                <a:solidFill>
                  <a:schemeClr val="bg1"/>
                </a:solidFill>
                <a:latin typeface="+mn-lt"/>
                <a:ea typeface="+mn-ea"/>
                <a:cs typeface="+mn-cs"/>
              </a:defRPr>
            </a:lvl1pPr>
          </a:lstStyle>
          <a:p>
            <a:r>
              <a:rPr lang="nl-NL" sz="3000" b="1" dirty="0" smtClean="0">
                <a:solidFill>
                  <a:schemeClr val="bg1"/>
                </a:solidFill>
              </a:rPr>
              <a:t>Hoofdstuk titel</a:t>
            </a:r>
            <a:endParaRPr lang="nl-NL" sz="3000" b="1" dirty="0">
              <a:solidFill>
                <a:schemeClr val="bg1"/>
              </a:solidFill>
            </a:endParaRPr>
          </a:p>
        </p:txBody>
      </p:sp>
    </p:spTree>
    <p:extLst>
      <p:ext uri="{BB962C8B-B14F-4D97-AF65-F5344CB8AC3E}">
        <p14:creationId xmlns:p14="http://schemas.microsoft.com/office/powerpoint/2010/main" val="26582466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Opsomming streep">
    <p:spTree>
      <p:nvGrpSpPr>
        <p:cNvPr id="1" name=""/>
        <p:cNvGrpSpPr/>
        <p:nvPr/>
      </p:nvGrpSpPr>
      <p:grpSpPr>
        <a:xfrm>
          <a:off x="0" y="0"/>
          <a:ext cx="0" cy="0"/>
          <a:chOff x="0" y="0"/>
          <a:chExt cx="0" cy="0"/>
        </a:xfrm>
      </p:grpSpPr>
      <p:sp>
        <p:nvSpPr>
          <p:cNvPr id="3" name="Tijdelijke aanduiding voor dianummer 2"/>
          <p:cNvSpPr>
            <a:spLocks noGrp="1"/>
          </p:cNvSpPr>
          <p:nvPr>
            <p:ph type="sldNum" sz="quarter" idx="10"/>
          </p:nvPr>
        </p:nvSpPr>
        <p:spPr/>
        <p:txBody>
          <a:bodyPr/>
          <a:lstStyle/>
          <a:p>
            <a:pPr algn="ctr"/>
            <a:fld id="{845CA951-4815-4987-9CD6-BB5D6648C0B5}" type="slidenum">
              <a:rPr lang="nl-NL" sz="1200" smtClean="0"/>
              <a:pPr algn="ctr"/>
              <a:t>‹nr.›</a:t>
            </a:fld>
            <a:endParaRPr lang="nl-NL" sz="1200" dirty="0"/>
          </a:p>
        </p:txBody>
      </p:sp>
      <p:sp>
        <p:nvSpPr>
          <p:cNvPr id="9" name="Tijdelijke aanduiding voor tekst 8"/>
          <p:cNvSpPr>
            <a:spLocks noGrp="1"/>
          </p:cNvSpPr>
          <p:nvPr>
            <p:ph type="body" sz="quarter" idx="11" hasCustomPrompt="1"/>
          </p:nvPr>
        </p:nvSpPr>
        <p:spPr>
          <a:xfrm>
            <a:off x="468313" y="1203598"/>
            <a:ext cx="7632079" cy="3455715"/>
          </a:xfrm>
          <a:prstGeom prst="rect">
            <a:avLst/>
          </a:prstGeom>
        </p:spPr>
        <p:txBody>
          <a:bodyPr/>
          <a:lstStyle>
            <a:lvl1pPr marL="342900" indent="-342900">
              <a:buFont typeface="Calibri" pitchFamily="34" charset="0"/>
              <a:buChar char="─"/>
              <a:defRPr sz="2400" spc="40" baseline="0">
                <a:solidFill>
                  <a:srgbClr val="271D6C"/>
                </a:solidFill>
                <a:latin typeface="Calibri" pitchFamily="34" charset="0"/>
              </a:defRPr>
            </a:lvl1pPr>
            <a:lvl2pPr marL="742950" indent="-285750">
              <a:buFont typeface="Calibri" pitchFamily="34" charset="0"/>
              <a:buChar char="-"/>
              <a:defRPr sz="2400" baseline="0">
                <a:solidFill>
                  <a:srgbClr val="271D6C"/>
                </a:solidFill>
                <a:latin typeface="Calibri" pitchFamily="34" charset="0"/>
              </a:defRPr>
            </a:lvl2pPr>
            <a:lvl3pPr marL="1143000" indent="-228600">
              <a:buFont typeface="Calibri" pitchFamily="34" charset="0"/>
              <a:buChar char="-"/>
              <a:defRPr sz="2400" baseline="0">
                <a:solidFill>
                  <a:srgbClr val="271D6C"/>
                </a:solidFill>
                <a:latin typeface="Calibri" pitchFamily="34" charset="0"/>
              </a:defRPr>
            </a:lvl3pPr>
            <a:lvl4pPr marL="1600200" indent="-228600">
              <a:buFont typeface="Calibri" pitchFamily="34" charset="0"/>
              <a:buChar char="-"/>
              <a:defRPr sz="2400" baseline="0">
                <a:solidFill>
                  <a:srgbClr val="271D6C"/>
                </a:solidFill>
                <a:latin typeface="Calibri" pitchFamily="34" charset="0"/>
              </a:defRPr>
            </a:lvl4pPr>
            <a:lvl5pPr marL="2057400" indent="-228600">
              <a:buFont typeface="Calibri" pitchFamily="34" charset="0"/>
              <a:buChar char="-"/>
              <a:defRPr sz="2400" baseline="0">
                <a:solidFill>
                  <a:srgbClr val="271D6C"/>
                </a:solidFill>
                <a:latin typeface="Calibri" pitchFamily="34" charset="0"/>
              </a:defRPr>
            </a:lvl5pPr>
          </a:lstStyle>
          <a:p>
            <a:pPr lvl="0"/>
            <a:r>
              <a:rPr lang="nl-NL" sz="2400" dirty="0" smtClean="0">
                <a:solidFill>
                  <a:srgbClr val="271D6C"/>
                </a:solidFill>
              </a:rPr>
              <a:t>Opsomming tekst</a:t>
            </a:r>
          </a:p>
        </p:txBody>
      </p:sp>
      <p:sp>
        <p:nvSpPr>
          <p:cNvPr id="6" name="Tijdelijke aanduiding voor tekst 9"/>
          <p:cNvSpPr>
            <a:spLocks noGrp="1"/>
          </p:cNvSpPr>
          <p:nvPr>
            <p:ph type="body" sz="quarter" idx="14" hasCustomPrompt="1"/>
          </p:nvPr>
        </p:nvSpPr>
        <p:spPr>
          <a:xfrm>
            <a:off x="467544" y="339502"/>
            <a:ext cx="7632848" cy="576064"/>
          </a:xfrm>
          <a:prstGeom prst="rect">
            <a:avLst/>
          </a:prstGeom>
        </p:spPr>
        <p:txBody>
          <a:bodyPr/>
          <a:lstStyle>
            <a:lvl1pPr marL="0" indent="0">
              <a:buNone/>
              <a:defRPr sz="3000" b="1" i="0" spc="60" baseline="0">
                <a:solidFill>
                  <a:srgbClr val="00A1CD"/>
                </a:solidFill>
                <a:latin typeface="Calibri"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nl-NL" dirty="0" smtClean="0"/>
              <a:t>Titel</a:t>
            </a:r>
          </a:p>
        </p:txBody>
      </p:sp>
    </p:spTree>
    <p:extLst>
      <p:ext uri="{BB962C8B-B14F-4D97-AF65-F5344CB8AC3E}">
        <p14:creationId xmlns:p14="http://schemas.microsoft.com/office/powerpoint/2010/main" val="323739990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psomming nummering">
    <p:spTree>
      <p:nvGrpSpPr>
        <p:cNvPr id="1" name=""/>
        <p:cNvGrpSpPr/>
        <p:nvPr/>
      </p:nvGrpSpPr>
      <p:grpSpPr>
        <a:xfrm>
          <a:off x="0" y="0"/>
          <a:ext cx="0" cy="0"/>
          <a:chOff x="0" y="0"/>
          <a:chExt cx="0" cy="0"/>
        </a:xfrm>
      </p:grpSpPr>
      <p:sp>
        <p:nvSpPr>
          <p:cNvPr id="3" name="Tijdelijke aanduiding voor dianummer 2"/>
          <p:cNvSpPr>
            <a:spLocks noGrp="1"/>
          </p:cNvSpPr>
          <p:nvPr>
            <p:ph type="sldNum" sz="quarter" idx="10"/>
          </p:nvPr>
        </p:nvSpPr>
        <p:spPr/>
        <p:txBody>
          <a:bodyPr/>
          <a:lstStyle/>
          <a:p>
            <a:pPr algn="ctr"/>
            <a:fld id="{845CA951-4815-4987-9CD6-BB5D6648C0B5}" type="slidenum">
              <a:rPr lang="nl-NL" sz="1200" smtClean="0"/>
              <a:pPr algn="ctr"/>
              <a:t>‹nr.›</a:t>
            </a:fld>
            <a:endParaRPr lang="nl-NL" sz="1200" dirty="0"/>
          </a:p>
        </p:txBody>
      </p:sp>
      <p:sp>
        <p:nvSpPr>
          <p:cNvPr id="9" name="Tijdelijke aanduiding voor tekst 8"/>
          <p:cNvSpPr>
            <a:spLocks noGrp="1"/>
          </p:cNvSpPr>
          <p:nvPr>
            <p:ph type="body" sz="quarter" idx="11" hasCustomPrompt="1"/>
          </p:nvPr>
        </p:nvSpPr>
        <p:spPr>
          <a:xfrm>
            <a:off x="468313" y="1203599"/>
            <a:ext cx="7632079" cy="3455714"/>
          </a:xfrm>
          <a:prstGeom prst="rect">
            <a:avLst/>
          </a:prstGeom>
        </p:spPr>
        <p:txBody>
          <a:bodyPr/>
          <a:lstStyle>
            <a:lvl1pPr marL="457200" indent="-457200">
              <a:buFont typeface="+mj-lt"/>
              <a:buAutoNum type="arabicPeriod"/>
              <a:defRPr sz="2400" spc="40" baseline="0">
                <a:solidFill>
                  <a:srgbClr val="271D6C"/>
                </a:solidFill>
                <a:latin typeface="Calibri" pitchFamily="34" charset="0"/>
              </a:defRPr>
            </a:lvl1pPr>
            <a:lvl2pPr marL="742950" indent="-285750">
              <a:buFont typeface="Calibri" pitchFamily="34" charset="0"/>
              <a:buChar char="-"/>
              <a:defRPr sz="2400" baseline="0">
                <a:solidFill>
                  <a:srgbClr val="271D6C"/>
                </a:solidFill>
                <a:latin typeface="Calibri" pitchFamily="34" charset="0"/>
              </a:defRPr>
            </a:lvl2pPr>
            <a:lvl3pPr marL="1143000" indent="-228600">
              <a:buFont typeface="Calibri" pitchFamily="34" charset="0"/>
              <a:buChar char="-"/>
              <a:defRPr sz="2400" baseline="0">
                <a:solidFill>
                  <a:srgbClr val="271D6C"/>
                </a:solidFill>
                <a:latin typeface="Calibri" pitchFamily="34" charset="0"/>
              </a:defRPr>
            </a:lvl3pPr>
            <a:lvl4pPr marL="1600200" indent="-228600">
              <a:buFont typeface="Calibri" pitchFamily="34" charset="0"/>
              <a:buChar char="-"/>
              <a:defRPr sz="2400" baseline="0">
                <a:solidFill>
                  <a:srgbClr val="271D6C"/>
                </a:solidFill>
                <a:latin typeface="Calibri" pitchFamily="34" charset="0"/>
              </a:defRPr>
            </a:lvl4pPr>
            <a:lvl5pPr marL="2057400" indent="-228600">
              <a:buFont typeface="Calibri" pitchFamily="34" charset="0"/>
              <a:buChar char="-"/>
              <a:defRPr sz="2400" baseline="0">
                <a:solidFill>
                  <a:srgbClr val="271D6C"/>
                </a:solidFill>
                <a:latin typeface="Calibri" pitchFamily="34" charset="0"/>
              </a:defRPr>
            </a:lvl5pPr>
          </a:lstStyle>
          <a:p>
            <a:pPr lvl="0"/>
            <a:r>
              <a:rPr lang="nl-NL" sz="2400" dirty="0" smtClean="0">
                <a:solidFill>
                  <a:srgbClr val="271D6C"/>
                </a:solidFill>
              </a:rPr>
              <a:t>Opsomming met nummering</a:t>
            </a:r>
          </a:p>
        </p:txBody>
      </p:sp>
      <p:sp>
        <p:nvSpPr>
          <p:cNvPr id="7" name="Tijdelijke aanduiding voor tekst 9"/>
          <p:cNvSpPr>
            <a:spLocks noGrp="1"/>
          </p:cNvSpPr>
          <p:nvPr>
            <p:ph type="body" sz="quarter" idx="14" hasCustomPrompt="1"/>
          </p:nvPr>
        </p:nvSpPr>
        <p:spPr>
          <a:xfrm>
            <a:off x="467544" y="339502"/>
            <a:ext cx="7632848" cy="576064"/>
          </a:xfrm>
          <a:prstGeom prst="rect">
            <a:avLst/>
          </a:prstGeom>
        </p:spPr>
        <p:txBody>
          <a:bodyPr/>
          <a:lstStyle>
            <a:lvl1pPr marL="0" indent="0">
              <a:buNone/>
              <a:defRPr sz="3000" b="1" i="0" spc="60" baseline="0">
                <a:solidFill>
                  <a:srgbClr val="00A1CD"/>
                </a:solidFill>
                <a:latin typeface="Calibri"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nl-NL" dirty="0" smtClean="0"/>
              <a:t>Titel</a:t>
            </a:r>
          </a:p>
        </p:txBody>
      </p:sp>
    </p:spTree>
    <p:extLst>
      <p:ext uri="{BB962C8B-B14F-4D97-AF65-F5344CB8AC3E}">
        <p14:creationId xmlns:p14="http://schemas.microsoft.com/office/powerpoint/2010/main" val="17612116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Conclusie blauw">
    <p:spTree>
      <p:nvGrpSpPr>
        <p:cNvPr id="1" name=""/>
        <p:cNvGrpSpPr/>
        <p:nvPr/>
      </p:nvGrpSpPr>
      <p:grpSpPr>
        <a:xfrm>
          <a:off x="0" y="0"/>
          <a:ext cx="0" cy="0"/>
          <a:chOff x="0" y="0"/>
          <a:chExt cx="0" cy="0"/>
        </a:xfrm>
      </p:grpSpPr>
      <p:sp>
        <p:nvSpPr>
          <p:cNvPr id="4" name="Rechthoek 3"/>
          <p:cNvSpPr/>
          <p:nvPr userDrawn="1"/>
        </p:nvSpPr>
        <p:spPr>
          <a:xfrm>
            <a:off x="0" y="0"/>
            <a:ext cx="9144000" cy="5143500"/>
          </a:xfrm>
          <a:prstGeom prst="rect">
            <a:avLst/>
          </a:prstGeom>
          <a:solidFill>
            <a:srgbClr val="00A1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013" dirty="0"/>
          </a:p>
        </p:txBody>
      </p:sp>
      <p:sp>
        <p:nvSpPr>
          <p:cNvPr id="5" name="Rechthoek 4"/>
          <p:cNvSpPr/>
          <p:nvPr userDrawn="1"/>
        </p:nvSpPr>
        <p:spPr>
          <a:xfrm>
            <a:off x="8890224" y="0"/>
            <a:ext cx="253776"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013"/>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00494" y="4049744"/>
            <a:ext cx="589730" cy="546416"/>
          </a:xfrm>
          <a:prstGeom prst="rect">
            <a:avLst/>
          </a:prstGeom>
        </p:spPr>
      </p:pic>
      <p:sp>
        <p:nvSpPr>
          <p:cNvPr id="7" name="Tijdelijke aanduiding voor dianummer 5"/>
          <p:cNvSpPr>
            <a:spLocks noGrp="1"/>
          </p:cNvSpPr>
          <p:nvPr>
            <p:ph type="sldNum" sz="quarter" idx="12"/>
          </p:nvPr>
        </p:nvSpPr>
        <p:spPr>
          <a:xfrm>
            <a:off x="8300494" y="4708252"/>
            <a:ext cx="589730" cy="324000"/>
          </a:xfrm>
          <a:prstGeom prst="rect">
            <a:avLst/>
          </a:prstGeom>
        </p:spPr>
        <p:txBody>
          <a:bodyPr/>
          <a:lstStyle>
            <a:lvl1pPr>
              <a:defRPr>
                <a:solidFill>
                  <a:schemeClr val="bg1"/>
                </a:solidFill>
              </a:defRPr>
            </a:lvl1pPr>
          </a:lstStyle>
          <a:p>
            <a:pPr algn="ctr"/>
            <a:fld id="{845CA951-4815-4987-9CD6-BB5D6648C0B5}" type="slidenum">
              <a:rPr lang="nl-NL" sz="1200" smtClean="0"/>
              <a:pPr algn="ctr"/>
              <a:t>‹nr.›</a:t>
            </a:fld>
            <a:endParaRPr lang="nl-NL" sz="1200" dirty="0"/>
          </a:p>
        </p:txBody>
      </p:sp>
      <p:sp>
        <p:nvSpPr>
          <p:cNvPr id="2" name="Titel 1"/>
          <p:cNvSpPr>
            <a:spLocks noGrp="1"/>
          </p:cNvSpPr>
          <p:nvPr>
            <p:ph type="title" hasCustomPrompt="1"/>
          </p:nvPr>
        </p:nvSpPr>
        <p:spPr>
          <a:xfrm>
            <a:off x="457200" y="206374"/>
            <a:ext cx="7715746" cy="936000"/>
          </a:xfrm>
          <a:prstGeom prst="rect">
            <a:avLst/>
          </a:prstGeom>
        </p:spPr>
        <p:txBody>
          <a:bodyPr/>
          <a:lstStyle>
            <a:lvl1pPr algn="l">
              <a:defRPr lang="nl-NL" sz="3000" b="1" kern="1200" spc="60" baseline="0" dirty="0">
                <a:solidFill>
                  <a:schemeClr val="bg1"/>
                </a:solidFill>
                <a:latin typeface="+mn-lt"/>
                <a:ea typeface="+mn-ea"/>
                <a:cs typeface="+mn-cs"/>
              </a:defRPr>
            </a:lvl1pPr>
          </a:lstStyle>
          <a:p>
            <a:r>
              <a:rPr lang="nl-NL" sz="3000" b="1" dirty="0" smtClean="0">
                <a:solidFill>
                  <a:schemeClr val="bg1"/>
                </a:solidFill>
              </a:rPr>
              <a:t>Conclusies / trends / …</a:t>
            </a:r>
            <a:endParaRPr lang="nl-NL" sz="3000" b="1" dirty="0">
              <a:solidFill>
                <a:schemeClr val="bg1"/>
              </a:solidFill>
            </a:endParaRPr>
          </a:p>
        </p:txBody>
      </p:sp>
      <p:sp>
        <p:nvSpPr>
          <p:cNvPr id="9" name="Tijdelijke aanduiding voor tekst 8"/>
          <p:cNvSpPr>
            <a:spLocks noGrp="1"/>
          </p:cNvSpPr>
          <p:nvPr>
            <p:ph type="body" sz="quarter" idx="13" hasCustomPrompt="1"/>
          </p:nvPr>
        </p:nvSpPr>
        <p:spPr>
          <a:xfrm>
            <a:off x="467544" y="1214041"/>
            <a:ext cx="7704137" cy="3382963"/>
          </a:xfrm>
          <a:prstGeom prst="rect">
            <a:avLst/>
          </a:prstGeom>
        </p:spPr>
        <p:txBody>
          <a:bodyPr/>
          <a:lstStyle>
            <a:lvl1pPr marL="342900" indent="-342900">
              <a:buFont typeface="Calibri" pitchFamily="34" charset="0"/>
              <a:buChar char="─"/>
              <a:defRPr sz="2400" b="0">
                <a:solidFill>
                  <a:schemeClr val="bg1"/>
                </a:solidFill>
              </a:defRPr>
            </a:lvl1pPr>
            <a:lvl2pPr marL="457200" indent="0">
              <a:buFont typeface="Calibri" pitchFamily="34" charset="0"/>
              <a:buNone/>
              <a:defRPr>
                <a:solidFill>
                  <a:schemeClr val="bg1"/>
                </a:solidFill>
              </a:defRPr>
            </a:lvl2pPr>
            <a:lvl3pPr marL="914400" indent="0">
              <a:buFont typeface="Calibri" pitchFamily="34" charset="0"/>
              <a:buNone/>
              <a:defRPr>
                <a:solidFill>
                  <a:schemeClr val="bg1"/>
                </a:solidFill>
              </a:defRPr>
            </a:lvl3pPr>
            <a:lvl4pPr marL="1371600" indent="0">
              <a:buFont typeface="Calibri" pitchFamily="34" charset="0"/>
              <a:buNone/>
              <a:defRPr>
                <a:solidFill>
                  <a:schemeClr val="bg1"/>
                </a:solidFill>
              </a:defRPr>
            </a:lvl4pPr>
            <a:lvl5pPr marL="1828800" indent="0">
              <a:buFont typeface="Calibri" pitchFamily="34" charset="0"/>
              <a:buNone/>
              <a:defRPr>
                <a:solidFill>
                  <a:schemeClr val="bg1"/>
                </a:solidFill>
              </a:defRPr>
            </a:lvl5pPr>
          </a:lstStyle>
          <a:p>
            <a:pPr lvl="0"/>
            <a:r>
              <a:rPr lang="nl-NL" dirty="0" smtClean="0"/>
              <a:t>Korte opsomming van conclusies</a:t>
            </a:r>
            <a:endParaRPr lang="nl-NL" dirty="0"/>
          </a:p>
        </p:txBody>
      </p:sp>
    </p:spTree>
    <p:extLst>
      <p:ext uri="{BB962C8B-B14F-4D97-AF65-F5344CB8AC3E}">
        <p14:creationId xmlns:p14="http://schemas.microsoft.com/office/powerpoint/2010/main" val="99636243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chthoek 10"/>
          <p:cNvSpPr/>
          <p:nvPr userDrawn="1"/>
        </p:nvSpPr>
        <p:spPr>
          <a:xfrm>
            <a:off x="8890224" y="0"/>
            <a:ext cx="253776"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013"/>
          </a:p>
        </p:txBody>
      </p:sp>
      <p:sp>
        <p:nvSpPr>
          <p:cNvPr id="14" name="Rechthoek 13"/>
          <p:cNvSpPr/>
          <p:nvPr userDrawn="1"/>
        </p:nvSpPr>
        <p:spPr>
          <a:xfrm>
            <a:off x="8890224" y="0"/>
            <a:ext cx="253776" cy="5143500"/>
          </a:xfrm>
          <a:prstGeom prst="rect">
            <a:avLst/>
          </a:prstGeom>
          <a:solidFill>
            <a:srgbClr val="00A1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013"/>
          </a:p>
        </p:txBody>
      </p:sp>
      <p:sp>
        <p:nvSpPr>
          <p:cNvPr id="15" name="Tijdelijke aanduiding voor dianummer 5"/>
          <p:cNvSpPr>
            <a:spLocks noGrp="1"/>
          </p:cNvSpPr>
          <p:nvPr>
            <p:ph type="sldNum" sz="quarter" idx="4"/>
          </p:nvPr>
        </p:nvSpPr>
        <p:spPr>
          <a:xfrm>
            <a:off x="8300494" y="4708252"/>
            <a:ext cx="589730" cy="324000"/>
          </a:xfrm>
          <a:prstGeom prst="rect">
            <a:avLst/>
          </a:prstGeom>
        </p:spPr>
        <p:txBody>
          <a:bodyPr anchor="ctr"/>
          <a:lstStyle>
            <a:lvl1pPr>
              <a:defRPr baseline="0">
                <a:solidFill>
                  <a:srgbClr val="271D6C"/>
                </a:solidFill>
              </a:defRPr>
            </a:lvl1pPr>
          </a:lstStyle>
          <a:p>
            <a:pPr algn="ctr"/>
            <a:fld id="{845CA951-4815-4987-9CD6-BB5D6648C0B5}" type="slidenum">
              <a:rPr lang="nl-NL" sz="1200" smtClean="0"/>
              <a:pPr algn="ctr"/>
              <a:t>‹nr.›</a:t>
            </a:fld>
            <a:endParaRPr lang="nl-NL" sz="1200" dirty="0"/>
          </a:p>
        </p:txBody>
      </p:sp>
      <p:pic>
        <p:nvPicPr>
          <p:cNvPr id="17" name="Afbeelding 16"/>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8300494" y="4049744"/>
            <a:ext cx="589730" cy="546416"/>
          </a:xfrm>
          <a:prstGeom prst="rect">
            <a:avLst/>
          </a:prstGeom>
          <a:ln>
            <a:noFill/>
          </a:ln>
          <a:effectLst/>
        </p:spPr>
      </p:pic>
    </p:spTree>
    <p:extLst>
      <p:ext uri="{BB962C8B-B14F-4D97-AF65-F5344CB8AC3E}">
        <p14:creationId xmlns:p14="http://schemas.microsoft.com/office/powerpoint/2010/main" val="2552854814"/>
      </p:ext>
    </p:extLst>
  </p:cSld>
  <p:clrMap bg1="lt1" tx1="dk1" bg2="lt2" tx2="dk2" accent1="accent1" accent2="accent2" accent3="accent3" accent4="accent4" accent5="accent5" accent6="accent6" hlink="hlink" folHlink="folHlink"/>
  <p:sldLayoutIdLst>
    <p:sldLayoutId id="2147483659" r:id="rId1"/>
    <p:sldLayoutId id="2147483653" r:id="rId2"/>
    <p:sldLayoutId id="2147483660" r:id="rId3"/>
    <p:sldLayoutId id="2147483661" r:id="rId4"/>
    <p:sldLayoutId id="2147483665" r:id="rId5"/>
    <p:sldLayoutId id="2147483654" r:id="rId6"/>
    <p:sldLayoutId id="2147483662" r:id="rId7"/>
    <p:sldLayoutId id="2147483663" r:id="rId8"/>
    <p:sldLayoutId id="2147483656" r:id="rId9"/>
    <p:sldLayoutId id="2147483657" r:id="rId10"/>
    <p:sldLayoutId id="2147483655" r:id="rId11"/>
    <p:sldLayoutId id="2147483666" r:id="rId12"/>
    <p:sldLayoutId id="2147483667" r:id="rId13"/>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1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4.xml"/><Relationship Id="rId1" Type="http://schemas.openxmlformats.org/officeDocument/2006/relationships/slideLayout" Target="../slideLayouts/slideLayout5.xml"/><Relationship Id="rId5" Type="http://schemas.openxmlformats.org/officeDocument/2006/relationships/image" Target="../media/image47.png"/><Relationship Id="rId4" Type="http://schemas.openxmlformats.org/officeDocument/2006/relationships/image" Target="../media/image46.png"/></Relationships>
</file>

<file path=ppt/slides/_rels/slide1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5.xml"/><Relationship Id="rId1" Type="http://schemas.openxmlformats.org/officeDocument/2006/relationships/slideLayout" Target="../slideLayouts/slideLayout5.xml"/><Relationship Id="rId5" Type="http://schemas.openxmlformats.org/officeDocument/2006/relationships/image" Target="../media/image50.png"/><Relationship Id="rId4" Type="http://schemas.openxmlformats.org/officeDocument/2006/relationships/image" Target="../media/image49.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notesSlide" Target="../notesSlides/notesSlide17.xml"/><Relationship Id="rId1" Type="http://schemas.openxmlformats.org/officeDocument/2006/relationships/slideLayout" Target="../slideLayouts/slideLayout5.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18.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notesSlide" Target="../notesSlides/notesSlide18.xml"/><Relationship Id="rId1" Type="http://schemas.openxmlformats.org/officeDocument/2006/relationships/slideLayout" Target="../slideLayouts/slideLayout5.xml"/><Relationship Id="rId6" Type="http://schemas.openxmlformats.org/officeDocument/2006/relationships/image" Target="../media/image59.png"/><Relationship Id="rId5" Type="http://schemas.openxmlformats.org/officeDocument/2006/relationships/image" Target="../media/image58.png"/><Relationship Id="rId10" Type="http://schemas.openxmlformats.org/officeDocument/2006/relationships/image" Target="../media/image63.png"/><Relationship Id="rId4" Type="http://schemas.openxmlformats.org/officeDocument/2006/relationships/image" Target="../media/image57.png"/><Relationship Id="rId9" Type="http://schemas.openxmlformats.org/officeDocument/2006/relationships/image" Target="../media/image62.png"/></Relationships>
</file>

<file path=ppt/slides/_rels/slide1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9.xml"/><Relationship Id="rId1" Type="http://schemas.openxmlformats.org/officeDocument/2006/relationships/slideLayout" Target="../slideLayouts/slideLayout5.xml"/><Relationship Id="rId5" Type="http://schemas.openxmlformats.org/officeDocument/2006/relationships/image" Target="../media/image66.png"/><Relationship Id="rId4" Type="http://schemas.openxmlformats.org/officeDocument/2006/relationships/image" Target="../media/image6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5.xml"/><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18" Type="http://schemas.openxmlformats.org/officeDocument/2006/relationships/image" Target="../media/image25.png"/><Relationship Id="rId3" Type="http://schemas.openxmlformats.org/officeDocument/2006/relationships/image" Target="../media/image10.jpeg"/><Relationship Id="rId21" Type="http://schemas.openxmlformats.org/officeDocument/2006/relationships/image" Target="../media/image28.png"/><Relationship Id="rId7" Type="http://schemas.openxmlformats.org/officeDocument/2006/relationships/image" Target="../media/image14.png"/><Relationship Id="rId12" Type="http://schemas.openxmlformats.org/officeDocument/2006/relationships/image" Target="../media/image19.jpeg"/><Relationship Id="rId17" Type="http://schemas.openxmlformats.org/officeDocument/2006/relationships/image" Target="../media/image24.png"/><Relationship Id="rId2" Type="http://schemas.openxmlformats.org/officeDocument/2006/relationships/notesSlide" Target="../notesSlides/notesSlide7.xml"/><Relationship Id="rId16" Type="http://schemas.openxmlformats.org/officeDocument/2006/relationships/image" Target="../media/image23.png"/><Relationship Id="rId20" Type="http://schemas.openxmlformats.org/officeDocument/2006/relationships/image" Target="../media/image27.jpeg"/><Relationship Id="rId1" Type="http://schemas.openxmlformats.org/officeDocument/2006/relationships/slideLayout" Target="../slideLayouts/slideLayout13.xml"/><Relationship Id="rId6" Type="http://schemas.openxmlformats.org/officeDocument/2006/relationships/image" Target="../media/image13.png"/><Relationship Id="rId11" Type="http://schemas.openxmlformats.org/officeDocument/2006/relationships/image" Target="../media/image18.jpeg"/><Relationship Id="rId24" Type="http://schemas.openxmlformats.org/officeDocument/2006/relationships/image" Target="../media/image31.png"/><Relationship Id="rId5" Type="http://schemas.openxmlformats.org/officeDocument/2006/relationships/image" Target="../media/image12.png"/><Relationship Id="rId15" Type="http://schemas.openxmlformats.org/officeDocument/2006/relationships/image" Target="../media/image22.gif"/><Relationship Id="rId23" Type="http://schemas.openxmlformats.org/officeDocument/2006/relationships/image" Target="../media/image30.png"/><Relationship Id="rId10" Type="http://schemas.openxmlformats.org/officeDocument/2006/relationships/image" Target="../media/image17.png"/><Relationship Id="rId19" Type="http://schemas.openxmlformats.org/officeDocument/2006/relationships/image" Target="../media/image26.gif"/><Relationship Id="rId4" Type="http://schemas.openxmlformats.org/officeDocument/2006/relationships/image" Target="../media/image11.png"/><Relationship Id="rId9" Type="http://schemas.openxmlformats.org/officeDocument/2006/relationships/image" Target="../media/image16.gif"/><Relationship Id="rId14" Type="http://schemas.openxmlformats.org/officeDocument/2006/relationships/image" Target="../media/image21.png"/><Relationship Id="rId22" Type="http://schemas.openxmlformats.org/officeDocument/2006/relationships/image" Target="../media/image29.jpeg"/></Relationships>
</file>

<file path=ppt/slides/_rels/slide8.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3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049822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p:txBody>
          <a:bodyPr/>
          <a:lstStyle/>
          <a:p>
            <a:r>
              <a:rPr lang="nl-NL" dirty="0" smtClean="0"/>
              <a:t>How does a </a:t>
            </a:r>
            <a:r>
              <a:rPr lang="nl-NL" dirty="0" err="1" smtClean="0"/>
              <a:t>department</a:t>
            </a:r>
            <a:r>
              <a:rPr lang="nl-NL" dirty="0" smtClean="0"/>
              <a:t> </a:t>
            </a:r>
            <a:r>
              <a:rPr lang="nl-NL" dirty="0" err="1" smtClean="0"/>
              <a:t>embed</a:t>
            </a:r>
            <a:r>
              <a:rPr lang="nl-NL" dirty="0" smtClean="0"/>
              <a:t> Lean </a:t>
            </a:r>
            <a:r>
              <a:rPr lang="nl-NL" dirty="0" err="1" smtClean="0"/>
              <a:t>and</a:t>
            </a:r>
            <a:r>
              <a:rPr lang="nl-NL" dirty="0" smtClean="0"/>
              <a:t> Agile </a:t>
            </a:r>
            <a:r>
              <a:rPr lang="nl-NL" dirty="0" err="1" smtClean="0"/>
              <a:t>within</a:t>
            </a:r>
            <a:r>
              <a:rPr lang="nl-NL" dirty="0" smtClean="0"/>
              <a:t> </a:t>
            </a:r>
            <a:r>
              <a:rPr lang="nl-NL" dirty="0" err="1" smtClean="0"/>
              <a:t>their</a:t>
            </a:r>
            <a:r>
              <a:rPr lang="nl-NL" dirty="0" smtClean="0"/>
              <a:t> </a:t>
            </a:r>
            <a:r>
              <a:rPr lang="nl-NL" dirty="0" err="1" smtClean="0"/>
              <a:t>organization</a:t>
            </a:r>
            <a:r>
              <a:rPr lang="nl-NL" dirty="0" smtClean="0"/>
              <a:t>?</a:t>
            </a:r>
            <a:r>
              <a:rPr lang="nl-NL" dirty="0"/>
              <a:t/>
            </a:r>
            <a:br>
              <a:rPr lang="nl-NL" dirty="0"/>
            </a:br>
            <a:endParaRPr lang="nl-NL" dirty="0"/>
          </a:p>
        </p:txBody>
      </p:sp>
      <p:sp>
        <p:nvSpPr>
          <p:cNvPr id="2" name="Tijdelijke aanduiding voor dianummer 1"/>
          <p:cNvSpPr>
            <a:spLocks noGrp="1"/>
          </p:cNvSpPr>
          <p:nvPr>
            <p:ph type="sldNum" sz="quarter" idx="4294967295"/>
          </p:nvPr>
        </p:nvSpPr>
        <p:spPr>
          <a:xfrm>
            <a:off x="8555038" y="4708525"/>
            <a:ext cx="588962" cy="323850"/>
          </a:xfrm>
        </p:spPr>
        <p:txBody>
          <a:bodyPr/>
          <a:lstStyle/>
          <a:p>
            <a:pPr algn="ctr"/>
            <a:fld id="{845CA951-4815-4987-9CD6-BB5D6648C0B5}" type="slidenum">
              <a:rPr lang="nl-NL" sz="1200" smtClean="0"/>
              <a:pPr algn="ctr"/>
              <a:t>10</a:t>
            </a:fld>
            <a:endParaRPr lang="nl-NL" sz="1200" dirty="0"/>
          </a:p>
        </p:txBody>
      </p:sp>
    </p:spTree>
    <p:extLst>
      <p:ext uri="{BB962C8B-B14F-4D97-AF65-F5344CB8AC3E}">
        <p14:creationId xmlns:p14="http://schemas.microsoft.com/office/powerpoint/2010/main" val="180459708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jdelijke aanduiding voor dianummer 1"/>
          <p:cNvSpPr>
            <a:spLocks noGrp="1"/>
          </p:cNvSpPr>
          <p:nvPr>
            <p:ph type="sldNum" sz="quarter" idx="10"/>
          </p:nvPr>
        </p:nvSpPr>
        <p:spPr/>
        <p:txBody>
          <a:bodyPr/>
          <a:lstStyle/>
          <a:p>
            <a:pPr algn="ctr"/>
            <a:fld id="{845CA951-4815-4987-9CD6-BB5D6648C0B5}" type="slidenum">
              <a:rPr lang="nl-NL" sz="1200" smtClean="0"/>
              <a:pPr algn="ctr"/>
              <a:t>11</a:t>
            </a:fld>
            <a:endParaRPr lang="nl-NL" sz="1200" dirty="0"/>
          </a:p>
        </p:txBody>
      </p:sp>
      <p:sp>
        <p:nvSpPr>
          <p:cNvPr id="4" name="Tijdelijke aanduiding voor tekst 3"/>
          <p:cNvSpPr>
            <a:spLocks noGrp="1"/>
          </p:cNvSpPr>
          <p:nvPr>
            <p:ph type="body" sz="quarter" idx="14"/>
          </p:nvPr>
        </p:nvSpPr>
        <p:spPr/>
        <p:txBody>
          <a:bodyPr/>
          <a:lstStyle/>
          <a:p>
            <a:r>
              <a:rPr lang="nl-NL" sz="2600" dirty="0" smtClean="0"/>
              <a:t>Workshop </a:t>
            </a:r>
            <a:r>
              <a:rPr lang="nl-NL" sz="2600" dirty="0"/>
              <a:t>“Data Expertise Centre Traffic </a:t>
            </a:r>
            <a:r>
              <a:rPr lang="nl-NL" sz="2600" dirty="0" err="1"/>
              <a:t>and</a:t>
            </a:r>
            <a:r>
              <a:rPr lang="nl-NL" sz="2600" dirty="0"/>
              <a:t> Transport 2022</a:t>
            </a:r>
            <a:r>
              <a:rPr lang="nl-NL" sz="2600" dirty="0" smtClean="0"/>
              <a:t>”</a:t>
            </a:r>
            <a:endParaRPr lang="nl-NL" sz="2600" dirty="0"/>
          </a:p>
        </p:txBody>
      </p:sp>
      <p:grpSp>
        <p:nvGrpSpPr>
          <p:cNvPr id="9" name="Groep 8"/>
          <p:cNvGrpSpPr/>
          <p:nvPr/>
        </p:nvGrpSpPr>
        <p:grpSpPr>
          <a:xfrm>
            <a:off x="107504" y="1203598"/>
            <a:ext cx="2767938" cy="2736304"/>
            <a:chOff x="251520" y="1203598"/>
            <a:chExt cx="2767938" cy="2736304"/>
          </a:xfrm>
        </p:grpSpPr>
        <p:pic>
          <p:nvPicPr>
            <p:cNvPr id="14" name="Afbeelding 13"/>
            <p:cNvPicPr>
              <a:picLocks noChangeAspect="1"/>
            </p:cNvPicPr>
            <p:nvPr/>
          </p:nvPicPr>
          <p:blipFill>
            <a:blip r:embed="rId3"/>
            <a:stretch>
              <a:fillRect/>
            </a:stretch>
          </p:blipFill>
          <p:spPr>
            <a:xfrm>
              <a:off x="457475" y="1651112"/>
              <a:ext cx="2356029" cy="2288790"/>
            </a:xfrm>
            <a:prstGeom prst="rect">
              <a:avLst/>
            </a:prstGeom>
          </p:spPr>
        </p:pic>
        <p:sp>
          <p:nvSpPr>
            <p:cNvPr id="15" name="Tekstvak 14"/>
            <p:cNvSpPr txBox="1"/>
            <p:nvPr/>
          </p:nvSpPr>
          <p:spPr>
            <a:xfrm>
              <a:off x="251520" y="1203598"/>
              <a:ext cx="2767938" cy="369332"/>
            </a:xfrm>
            <a:prstGeom prst="rect">
              <a:avLst/>
            </a:prstGeom>
            <a:noFill/>
          </p:spPr>
          <p:txBody>
            <a:bodyPr wrap="square" rtlCol="0">
              <a:spAutoFit/>
            </a:bodyPr>
            <a:lstStyle/>
            <a:p>
              <a:r>
                <a:rPr lang="nl-NL" dirty="0" err="1" smtClean="0">
                  <a:solidFill>
                    <a:srgbClr val="271D6C"/>
                  </a:solidFill>
                </a:rPr>
                <a:t>Create</a:t>
              </a:r>
              <a:r>
                <a:rPr lang="nl-NL" dirty="0" smtClean="0">
                  <a:solidFill>
                    <a:srgbClr val="271D6C"/>
                  </a:solidFill>
                </a:rPr>
                <a:t> a </a:t>
              </a:r>
              <a:r>
                <a:rPr lang="nl-NL" dirty="0" err="1" smtClean="0">
                  <a:solidFill>
                    <a:srgbClr val="271D6C"/>
                  </a:solidFill>
                </a:rPr>
                <a:t>Vision</a:t>
              </a:r>
              <a:r>
                <a:rPr lang="nl-NL" dirty="0" smtClean="0">
                  <a:solidFill>
                    <a:srgbClr val="271D6C"/>
                  </a:solidFill>
                </a:rPr>
                <a:t> </a:t>
              </a:r>
              <a:r>
                <a:rPr lang="nl-NL" dirty="0" err="1" smtClean="0">
                  <a:solidFill>
                    <a:srgbClr val="271D6C"/>
                  </a:solidFill>
                </a:rPr>
                <a:t>and</a:t>
              </a:r>
              <a:r>
                <a:rPr lang="nl-NL" dirty="0" smtClean="0">
                  <a:solidFill>
                    <a:srgbClr val="271D6C"/>
                  </a:solidFill>
                </a:rPr>
                <a:t> </a:t>
              </a:r>
              <a:r>
                <a:rPr lang="nl-NL" dirty="0" err="1" smtClean="0">
                  <a:solidFill>
                    <a:srgbClr val="271D6C"/>
                  </a:solidFill>
                </a:rPr>
                <a:t>Refine</a:t>
              </a:r>
              <a:endParaRPr lang="nl-NL" dirty="0">
                <a:solidFill>
                  <a:srgbClr val="271D6C"/>
                </a:solidFill>
              </a:endParaRPr>
            </a:p>
          </p:txBody>
        </p:sp>
      </p:grpSp>
      <p:grpSp>
        <p:nvGrpSpPr>
          <p:cNvPr id="11" name="Groep 10"/>
          <p:cNvGrpSpPr/>
          <p:nvPr/>
        </p:nvGrpSpPr>
        <p:grpSpPr>
          <a:xfrm>
            <a:off x="5901281" y="843558"/>
            <a:ext cx="2919191" cy="4176464"/>
            <a:chOff x="5901281" y="843558"/>
            <a:chExt cx="2919191" cy="4176464"/>
          </a:xfrm>
        </p:grpSpPr>
        <p:pic>
          <p:nvPicPr>
            <p:cNvPr id="18" name="Afbeelding 17"/>
            <p:cNvPicPr>
              <a:picLocks noChangeAspect="1"/>
            </p:cNvPicPr>
            <p:nvPr/>
          </p:nvPicPr>
          <p:blipFill>
            <a:blip r:embed="rId4"/>
            <a:stretch>
              <a:fillRect/>
            </a:stretch>
          </p:blipFill>
          <p:spPr>
            <a:xfrm>
              <a:off x="5901281" y="1282625"/>
              <a:ext cx="1695055" cy="1540867"/>
            </a:xfrm>
            <a:prstGeom prst="rect">
              <a:avLst/>
            </a:prstGeom>
          </p:spPr>
        </p:pic>
        <p:sp>
          <p:nvSpPr>
            <p:cNvPr id="19" name="Tekstvak 18"/>
            <p:cNvSpPr txBox="1"/>
            <p:nvPr/>
          </p:nvSpPr>
          <p:spPr>
            <a:xfrm>
              <a:off x="6172218" y="843558"/>
              <a:ext cx="2360222" cy="369332"/>
            </a:xfrm>
            <a:prstGeom prst="rect">
              <a:avLst/>
            </a:prstGeom>
            <a:noFill/>
          </p:spPr>
          <p:txBody>
            <a:bodyPr wrap="square" rtlCol="0">
              <a:spAutoFit/>
            </a:bodyPr>
            <a:lstStyle/>
            <a:p>
              <a:r>
                <a:rPr lang="nl-NL" dirty="0" err="1" smtClean="0">
                  <a:solidFill>
                    <a:srgbClr val="271D6C"/>
                  </a:solidFill>
                </a:rPr>
                <a:t>What</a:t>
              </a:r>
              <a:r>
                <a:rPr lang="nl-NL" dirty="0" smtClean="0">
                  <a:solidFill>
                    <a:srgbClr val="271D6C"/>
                  </a:solidFill>
                </a:rPr>
                <a:t> Hurts </a:t>
              </a:r>
              <a:r>
                <a:rPr lang="nl-NL" dirty="0" err="1" smtClean="0">
                  <a:solidFill>
                    <a:srgbClr val="271D6C"/>
                  </a:solidFill>
                </a:rPr>
                <a:t>and</a:t>
              </a:r>
              <a:r>
                <a:rPr lang="nl-NL" dirty="0" smtClean="0">
                  <a:solidFill>
                    <a:srgbClr val="271D6C"/>
                  </a:solidFill>
                </a:rPr>
                <a:t> </a:t>
              </a:r>
              <a:r>
                <a:rPr lang="nl-NL" dirty="0" err="1" smtClean="0">
                  <a:solidFill>
                    <a:srgbClr val="271D6C"/>
                  </a:solidFill>
                </a:rPr>
                <a:t>Helps</a:t>
              </a:r>
              <a:r>
                <a:rPr lang="nl-NL" dirty="0" smtClean="0">
                  <a:solidFill>
                    <a:srgbClr val="271D6C"/>
                  </a:solidFill>
                </a:rPr>
                <a:t>?</a:t>
              </a:r>
              <a:endParaRPr lang="nl-NL" dirty="0">
                <a:solidFill>
                  <a:srgbClr val="271D6C"/>
                </a:solidFill>
              </a:endParaRPr>
            </a:p>
          </p:txBody>
        </p:sp>
        <p:pic>
          <p:nvPicPr>
            <p:cNvPr id="17" name="Afbeelding 16"/>
            <p:cNvPicPr>
              <a:picLocks noChangeAspect="1"/>
            </p:cNvPicPr>
            <p:nvPr/>
          </p:nvPicPr>
          <p:blipFill>
            <a:blip r:embed="rId5"/>
            <a:stretch>
              <a:fillRect/>
            </a:stretch>
          </p:blipFill>
          <p:spPr>
            <a:xfrm>
              <a:off x="6981430" y="2650777"/>
              <a:ext cx="1839042" cy="2369245"/>
            </a:xfrm>
            <a:prstGeom prst="rect">
              <a:avLst/>
            </a:prstGeom>
          </p:spPr>
        </p:pic>
      </p:grpSp>
      <p:grpSp>
        <p:nvGrpSpPr>
          <p:cNvPr id="7" name="Groep 6"/>
          <p:cNvGrpSpPr/>
          <p:nvPr/>
        </p:nvGrpSpPr>
        <p:grpSpPr>
          <a:xfrm>
            <a:off x="2824653" y="2211710"/>
            <a:ext cx="3115499" cy="2931790"/>
            <a:chOff x="3451805" y="2211710"/>
            <a:chExt cx="3115499" cy="2931790"/>
          </a:xfrm>
        </p:grpSpPr>
        <p:sp>
          <p:nvSpPr>
            <p:cNvPr id="24" name="Tekstvak 23"/>
            <p:cNvSpPr txBox="1"/>
            <p:nvPr/>
          </p:nvSpPr>
          <p:spPr>
            <a:xfrm>
              <a:off x="3609210" y="2211710"/>
              <a:ext cx="2800689" cy="646331"/>
            </a:xfrm>
            <a:prstGeom prst="rect">
              <a:avLst/>
            </a:prstGeom>
            <a:noFill/>
          </p:spPr>
          <p:txBody>
            <a:bodyPr wrap="square" rtlCol="0">
              <a:spAutoFit/>
            </a:bodyPr>
            <a:lstStyle/>
            <a:p>
              <a:r>
                <a:rPr lang="nl-NL" dirty="0" err="1" smtClean="0">
                  <a:solidFill>
                    <a:srgbClr val="271D6C"/>
                  </a:solidFill>
                </a:rPr>
                <a:t>Downsize</a:t>
              </a:r>
              <a:r>
                <a:rPr lang="nl-NL" dirty="0" smtClean="0">
                  <a:solidFill>
                    <a:srgbClr val="271D6C"/>
                  </a:solidFill>
                </a:rPr>
                <a:t> </a:t>
              </a:r>
              <a:r>
                <a:rPr lang="nl-NL" dirty="0" err="1" smtClean="0">
                  <a:solidFill>
                    <a:srgbClr val="271D6C"/>
                  </a:solidFill>
                </a:rPr>
                <a:t>to</a:t>
              </a:r>
              <a:r>
                <a:rPr lang="nl-NL" dirty="0" smtClean="0">
                  <a:solidFill>
                    <a:srgbClr val="271D6C"/>
                  </a:solidFill>
                </a:rPr>
                <a:t> </a:t>
              </a:r>
              <a:r>
                <a:rPr lang="nl-NL" dirty="0" err="1" smtClean="0">
                  <a:solidFill>
                    <a:srgbClr val="271D6C"/>
                  </a:solidFill>
                </a:rPr>
                <a:t>specific</a:t>
              </a:r>
              <a:r>
                <a:rPr lang="nl-NL" dirty="0" smtClean="0">
                  <a:solidFill>
                    <a:srgbClr val="271D6C"/>
                  </a:solidFill>
                </a:rPr>
                <a:t> </a:t>
              </a:r>
              <a:r>
                <a:rPr lang="nl-NL" dirty="0" err="1" smtClean="0">
                  <a:solidFill>
                    <a:srgbClr val="271D6C"/>
                  </a:solidFill>
                </a:rPr>
                <a:t>and</a:t>
              </a:r>
              <a:r>
                <a:rPr lang="nl-NL" dirty="0" smtClean="0">
                  <a:solidFill>
                    <a:srgbClr val="271D6C"/>
                  </a:solidFill>
                </a:rPr>
                <a:t> </a:t>
              </a:r>
              <a:r>
                <a:rPr lang="nl-NL" dirty="0" err="1" smtClean="0">
                  <a:solidFill>
                    <a:srgbClr val="271D6C"/>
                  </a:solidFill>
                </a:rPr>
                <a:t>achievable</a:t>
              </a:r>
              <a:r>
                <a:rPr lang="nl-NL" dirty="0" smtClean="0">
                  <a:solidFill>
                    <a:srgbClr val="271D6C"/>
                  </a:solidFill>
                </a:rPr>
                <a:t> </a:t>
              </a:r>
              <a:r>
                <a:rPr lang="nl-NL" dirty="0" err="1" smtClean="0">
                  <a:solidFill>
                    <a:srgbClr val="271D6C"/>
                  </a:solidFill>
                </a:rPr>
                <a:t>activities</a:t>
              </a:r>
              <a:r>
                <a:rPr lang="nl-NL" dirty="0" smtClean="0">
                  <a:solidFill>
                    <a:srgbClr val="271D6C"/>
                  </a:solidFill>
                </a:rPr>
                <a:t> (2019)</a:t>
              </a:r>
              <a:endParaRPr lang="nl-NL" dirty="0">
                <a:solidFill>
                  <a:srgbClr val="271D6C"/>
                </a:solidFill>
              </a:endParaRPr>
            </a:p>
          </p:txBody>
        </p:sp>
        <p:pic>
          <p:nvPicPr>
            <p:cNvPr id="6" name="Afbeelding 5"/>
            <p:cNvPicPr>
              <a:picLocks noChangeAspect="1"/>
            </p:cNvPicPr>
            <p:nvPr/>
          </p:nvPicPr>
          <p:blipFill>
            <a:blip r:embed="rId6"/>
            <a:stretch>
              <a:fillRect/>
            </a:stretch>
          </p:blipFill>
          <p:spPr>
            <a:xfrm>
              <a:off x="3451805" y="2894331"/>
              <a:ext cx="3115499" cy="2249169"/>
            </a:xfrm>
            <a:prstGeom prst="rect">
              <a:avLst/>
            </a:prstGeom>
          </p:spPr>
        </p:pic>
      </p:grpSp>
    </p:spTree>
    <p:extLst>
      <p:ext uri="{BB962C8B-B14F-4D97-AF65-F5344CB8AC3E}">
        <p14:creationId xmlns:p14="http://schemas.microsoft.com/office/powerpoint/2010/main" val="3913018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1000" fill="hold"/>
                                        <p:tgtEl>
                                          <p:spTgt spid="11"/>
                                        </p:tgtEl>
                                        <p:attrNameLst>
                                          <p:attrName>ppt_w</p:attrName>
                                        </p:attrNameLst>
                                      </p:cBhvr>
                                      <p:tavLst>
                                        <p:tav tm="0">
                                          <p:val>
                                            <p:fltVal val="0"/>
                                          </p:val>
                                        </p:tav>
                                        <p:tav tm="100000">
                                          <p:val>
                                            <p:strVal val="#ppt_w"/>
                                          </p:val>
                                        </p:tav>
                                      </p:tavLst>
                                    </p:anim>
                                    <p:anim calcmode="lin" valueType="num">
                                      <p:cBhvr>
                                        <p:cTn id="16" dur="1000" fill="hold"/>
                                        <p:tgtEl>
                                          <p:spTgt spid="11"/>
                                        </p:tgtEl>
                                        <p:attrNameLst>
                                          <p:attrName>ppt_h</p:attrName>
                                        </p:attrNameLst>
                                      </p:cBhvr>
                                      <p:tavLst>
                                        <p:tav tm="0">
                                          <p:val>
                                            <p:fltVal val="0"/>
                                          </p:val>
                                        </p:tav>
                                        <p:tav tm="100000">
                                          <p:val>
                                            <p:strVal val="#ppt_h"/>
                                          </p:val>
                                        </p:tav>
                                      </p:tavLst>
                                    </p:anim>
                                    <p:anim calcmode="lin" valueType="num">
                                      <p:cBhvr>
                                        <p:cTn id="17" dur="1000" fill="hold"/>
                                        <p:tgtEl>
                                          <p:spTgt spid="11"/>
                                        </p:tgtEl>
                                        <p:attrNameLst>
                                          <p:attrName>style.rotation</p:attrName>
                                        </p:attrNameLst>
                                      </p:cBhvr>
                                      <p:tavLst>
                                        <p:tav tm="0">
                                          <p:val>
                                            <p:fltVal val="90"/>
                                          </p:val>
                                        </p:tav>
                                        <p:tav tm="100000">
                                          <p:val>
                                            <p:fltVal val="0"/>
                                          </p:val>
                                        </p:tav>
                                      </p:tavLst>
                                    </p:anim>
                                    <p:animEffect transition="in" filter="fade">
                                      <p:cBhvr>
                                        <p:cTn id="18" dur="10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1000" fill="hold"/>
                                        <p:tgtEl>
                                          <p:spTgt spid="7"/>
                                        </p:tgtEl>
                                        <p:attrNameLst>
                                          <p:attrName>ppt_w</p:attrName>
                                        </p:attrNameLst>
                                      </p:cBhvr>
                                      <p:tavLst>
                                        <p:tav tm="0">
                                          <p:val>
                                            <p:fltVal val="0"/>
                                          </p:val>
                                        </p:tav>
                                        <p:tav tm="100000">
                                          <p:val>
                                            <p:strVal val="#ppt_w"/>
                                          </p:val>
                                        </p:tav>
                                      </p:tavLst>
                                    </p:anim>
                                    <p:anim calcmode="lin" valueType="num">
                                      <p:cBhvr>
                                        <p:cTn id="24" dur="1000" fill="hold"/>
                                        <p:tgtEl>
                                          <p:spTgt spid="7"/>
                                        </p:tgtEl>
                                        <p:attrNameLst>
                                          <p:attrName>ppt_h</p:attrName>
                                        </p:attrNameLst>
                                      </p:cBhvr>
                                      <p:tavLst>
                                        <p:tav tm="0">
                                          <p:val>
                                            <p:fltVal val="0"/>
                                          </p:val>
                                        </p:tav>
                                        <p:tav tm="100000">
                                          <p:val>
                                            <p:strVal val="#ppt_h"/>
                                          </p:val>
                                        </p:tav>
                                      </p:tavLst>
                                    </p:anim>
                                    <p:anim calcmode="lin" valueType="num">
                                      <p:cBhvr>
                                        <p:cTn id="25" dur="1000" fill="hold"/>
                                        <p:tgtEl>
                                          <p:spTgt spid="7"/>
                                        </p:tgtEl>
                                        <p:attrNameLst>
                                          <p:attrName>style.rotation</p:attrName>
                                        </p:attrNameLst>
                                      </p:cBhvr>
                                      <p:tavLst>
                                        <p:tav tm="0">
                                          <p:val>
                                            <p:fltVal val="90"/>
                                          </p:val>
                                        </p:tav>
                                        <p:tav tm="100000">
                                          <p:val>
                                            <p:fltVal val="0"/>
                                          </p:val>
                                        </p:tav>
                                      </p:tavLst>
                                    </p:anim>
                                    <p:animEffect transition="in" filter="fade">
                                      <p:cBhvr>
                                        <p:cTn id="26"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Afbeelding 2"/>
          <p:cNvPicPr>
            <a:picLocks noChangeAspect="1"/>
          </p:cNvPicPr>
          <p:nvPr/>
        </p:nvPicPr>
        <p:blipFill>
          <a:blip r:embed="rId3"/>
          <a:stretch>
            <a:fillRect/>
          </a:stretch>
        </p:blipFill>
        <p:spPr>
          <a:xfrm>
            <a:off x="2411760" y="1578355"/>
            <a:ext cx="5426945" cy="3565145"/>
          </a:xfrm>
          <a:prstGeom prst="rect">
            <a:avLst/>
          </a:prstGeom>
        </p:spPr>
      </p:pic>
      <p:sp>
        <p:nvSpPr>
          <p:cNvPr id="2" name="Tijdelijke aanduiding voor dianummer 1"/>
          <p:cNvSpPr>
            <a:spLocks noGrp="1"/>
          </p:cNvSpPr>
          <p:nvPr>
            <p:ph type="sldNum" sz="quarter" idx="10"/>
          </p:nvPr>
        </p:nvSpPr>
        <p:spPr/>
        <p:txBody>
          <a:bodyPr/>
          <a:lstStyle/>
          <a:p>
            <a:pPr algn="ctr"/>
            <a:fld id="{845CA951-4815-4987-9CD6-BB5D6648C0B5}" type="slidenum">
              <a:rPr lang="nl-NL" sz="1200" smtClean="0"/>
              <a:pPr algn="ctr"/>
              <a:t>12</a:t>
            </a:fld>
            <a:endParaRPr lang="nl-NL" sz="1200" dirty="0"/>
          </a:p>
        </p:txBody>
      </p:sp>
      <p:sp>
        <p:nvSpPr>
          <p:cNvPr id="5" name="Tijdelijke aanduiding voor tekst 4"/>
          <p:cNvSpPr>
            <a:spLocks noGrp="1"/>
          </p:cNvSpPr>
          <p:nvPr>
            <p:ph type="body" sz="quarter" idx="11"/>
          </p:nvPr>
        </p:nvSpPr>
        <p:spPr/>
        <p:txBody>
          <a:bodyPr/>
          <a:lstStyle/>
          <a:p>
            <a:r>
              <a:rPr lang="nl-NL" dirty="0" smtClean="0"/>
              <a:t>Workshop “</a:t>
            </a:r>
            <a:r>
              <a:rPr lang="nl-NL" dirty="0" err="1" smtClean="0"/>
              <a:t>Continuous</a:t>
            </a:r>
            <a:r>
              <a:rPr lang="nl-NL" dirty="0" smtClean="0"/>
              <a:t> </a:t>
            </a:r>
            <a:r>
              <a:rPr lang="nl-NL" dirty="0" err="1" smtClean="0"/>
              <a:t>Improvement</a:t>
            </a:r>
            <a:r>
              <a:rPr lang="nl-NL" dirty="0" smtClean="0"/>
              <a:t>”</a:t>
            </a:r>
            <a:endParaRPr lang="nl-NL" dirty="0"/>
          </a:p>
        </p:txBody>
      </p:sp>
      <p:sp>
        <p:nvSpPr>
          <p:cNvPr id="4" name="Tijdelijke aanduiding voor tekst 3"/>
          <p:cNvSpPr>
            <a:spLocks noGrp="1"/>
          </p:cNvSpPr>
          <p:nvPr>
            <p:ph type="body" sz="quarter" idx="14"/>
          </p:nvPr>
        </p:nvSpPr>
        <p:spPr/>
        <p:txBody>
          <a:bodyPr/>
          <a:lstStyle/>
          <a:p>
            <a:r>
              <a:rPr lang="nl-NL" sz="2600" dirty="0" err="1" smtClean="0"/>
              <a:t>One</a:t>
            </a:r>
            <a:r>
              <a:rPr lang="nl-NL" sz="2600" dirty="0" smtClean="0"/>
              <a:t> </a:t>
            </a:r>
            <a:r>
              <a:rPr lang="nl-NL" sz="2600" dirty="0" err="1" smtClean="0"/>
              <a:t>Department</a:t>
            </a:r>
            <a:r>
              <a:rPr lang="nl-NL" sz="2600" dirty="0" smtClean="0"/>
              <a:t>, Teams, Lean, Agile.</a:t>
            </a:r>
          </a:p>
          <a:p>
            <a:r>
              <a:rPr lang="nl-NL" sz="2600" dirty="0" smtClean="0"/>
              <a:t>How </a:t>
            </a:r>
            <a:r>
              <a:rPr lang="nl-NL" sz="2600" dirty="0" err="1" smtClean="0"/>
              <a:t>to</a:t>
            </a:r>
            <a:r>
              <a:rPr lang="nl-NL" sz="2600" dirty="0" smtClean="0"/>
              <a:t> </a:t>
            </a:r>
            <a:r>
              <a:rPr lang="nl-NL" sz="2600" dirty="0" err="1" smtClean="0"/>
              <a:t>cooperate</a:t>
            </a:r>
            <a:r>
              <a:rPr lang="nl-NL" sz="2600" dirty="0" smtClean="0"/>
              <a:t>?</a:t>
            </a:r>
            <a:endParaRPr lang="nl-NL" sz="2600" dirty="0"/>
          </a:p>
        </p:txBody>
      </p:sp>
    </p:spTree>
    <p:extLst>
      <p:ext uri="{BB962C8B-B14F-4D97-AF65-F5344CB8AC3E}">
        <p14:creationId xmlns:p14="http://schemas.microsoft.com/office/powerpoint/2010/main" val="109840374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jdelijke aanduiding voor dianummer 1"/>
          <p:cNvSpPr>
            <a:spLocks noGrp="1"/>
          </p:cNvSpPr>
          <p:nvPr>
            <p:ph type="sldNum" sz="quarter" idx="10"/>
          </p:nvPr>
        </p:nvSpPr>
        <p:spPr/>
        <p:txBody>
          <a:bodyPr/>
          <a:lstStyle/>
          <a:p>
            <a:pPr algn="ctr"/>
            <a:fld id="{845CA951-4815-4987-9CD6-BB5D6648C0B5}" type="slidenum">
              <a:rPr lang="nl-NL" sz="1200" smtClean="0"/>
              <a:pPr algn="ctr"/>
              <a:t>13</a:t>
            </a:fld>
            <a:endParaRPr lang="nl-NL" sz="1200" dirty="0"/>
          </a:p>
        </p:txBody>
      </p:sp>
      <p:pic>
        <p:nvPicPr>
          <p:cNvPr id="97" name="Afbeelding 96"/>
          <p:cNvPicPr>
            <a:picLocks noChangeAspect="1"/>
          </p:cNvPicPr>
          <p:nvPr/>
        </p:nvPicPr>
        <p:blipFill>
          <a:blip r:embed="rId3"/>
          <a:stretch>
            <a:fillRect/>
          </a:stretch>
        </p:blipFill>
        <p:spPr>
          <a:xfrm>
            <a:off x="1115616" y="0"/>
            <a:ext cx="6905333" cy="5143500"/>
          </a:xfrm>
          <a:prstGeom prst="rect">
            <a:avLst/>
          </a:prstGeom>
        </p:spPr>
      </p:pic>
      <p:sp>
        <p:nvSpPr>
          <p:cNvPr id="3" name="Tekstvak 2"/>
          <p:cNvSpPr txBox="1"/>
          <p:nvPr/>
        </p:nvSpPr>
        <p:spPr>
          <a:xfrm>
            <a:off x="251520" y="411510"/>
            <a:ext cx="576064" cy="4493538"/>
          </a:xfrm>
          <a:prstGeom prst="rect">
            <a:avLst/>
          </a:prstGeom>
          <a:noFill/>
        </p:spPr>
        <p:txBody>
          <a:bodyPr wrap="square" rtlCol="0">
            <a:spAutoFit/>
          </a:bodyPr>
          <a:lstStyle/>
          <a:p>
            <a:r>
              <a:rPr lang="nl-NL" sz="2600" b="1" spc="60" dirty="0" smtClean="0">
                <a:solidFill>
                  <a:srgbClr val="00A1CD"/>
                </a:solidFill>
                <a:latin typeface="Calibri" pitchFamily="34" charset="0"/>
              </a:rPr>
              <a:t>How</a:t>
            </a:r>
          </a:p>
          <a:p>
            <a:r>
              <a:rPr lang="nl-NL" sz="2600" b="1" spc="60" dirty="0" smtClean="0">
                <a:solidFill>
                  <a:srgbClr val="00A1CD"/>
                </a:solidFill>
                <a:latin typeface="Calibri" pitchFamily="34" charset="0"/>
              </a:rPr>
              <a:t> we</a:t>
            </a:r>
          </a:p>
          <a:p>
            <a:r>
              <a:rPr lang="nl-NL" sz="2600" b="1" spc="60" dirty="0" smtClean="0">
                <a:solidFill>
                  <a:srgbClr val="00A1CD"/>
                </a:solidFill>
                <a:latin typeface="Calibri" pitchFamily="34" charset="0"/>
              </a:rPr>
              <a:t> wo</a:t>
            </a:r>
          </a:p>
          <a:p>
            <a:r>
              <a:rPr lang="nl-NL" sz="2600" b="1" spc="60" dirty="0" smtClean="0">
                <a:solidFill>
                  <a:srgbClr val="00A1CD"/>
                </a:solidFill>
                <a:latin typeface="Calibri" pitchFamily="34" charset="0"/>
              </a:rPr>
              <a:t>r</a:t>
            </a:r>
          </a:p>
          <a:p>
            <a:r>
              <a:rPr lang="nl-NL" sz="2600" b="1" spc="60" dirty="0" smtClean="0">
                <a:solidFill>
                  <a:srgbClr val="00A1CD"/>
                </a:solidFill>
                <a:latin typeface="Calibri" pitchFamily="34" charset="0"/>
              </a:rPr>
              <a:t>k</a:t>
            </a:r>
            <a:endParaRPr lang="nl-NL" sz="2600" b="1" spc="60" dirty="0">
              <a:solidFill>
                <a:srgbClr val="00A1CD"/>
              </a:solidFill>
              <a:latin typeface="Calibri" pitchFamily="34" charset="0"/>
            </a:endParaRPr>
          </a:p>
        </p:txBody>
      </p:sp>
    </p:spTree>
    <p:extLst>
      <p:ext uri="{BB962C8B-B14F-4D97-AF65-F5344CB8AC3E}">
        <p14:creationId xmlns:p14="http://schemas.microsoft.com/office/powerpoint/2010/main" val="18134399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nummer 1"/>
          <p:cNvSpPr>
            <a:spLocks noGrp="1"/>
          </p:cNvSpPr>
          <p:nvPr>
            <p:ph type="sldNum" sz="quarter" idx="10"/>
          </p:nvPr>
        </p:nvSpPr>
        <p:spPr/>
        <p:txBody>
          <a:bodyPr/>
          <a:lstStyle/>
          <a:p>
            <a:pPr algn="ctr"/>
            <a:fld id="{845CA951-4815-4987-9CD6-BB5D6648C0B5}" type="slidenum">
              <a:rPr lang="nl-NL" sz="1200" smtClean="0"/>
              <a:pPr algn="ctr"/>
              <a:t>14</a:t>
            </a:fld>
            <a:endParaRPr lang="nl-NL" sz="1200" dirty="0"/>
          </a:p>
        </p:txBody>
      </p:sp>
      <p:sp>
        <p:nvSpPr>
          <p:cNvPr id="4" name="Tijdelijke aanduiding voor tekst 3"/>
          <p:cNvSpPr>
            <a:spLocks noGrp="1"/>
          </p:cNvSpPr>
          <p:nvPr>
            <p:ph type="body" sz="quarter" idx="14"/>
          </p:nvPr>
        </p:nvSpPr>
        <p:spPr/>
        <p:txBody>
          <a:bodyPr/>
          <a:lstStyle/>
          <a:p>
            <a:r>
              <a:rPr lang="nl-NL" dirty="0" err="1" smtClean="0"/>
              <a:t>Refining</a:t>
            </a:r>
            <a:r>
              <a:rPr lang="nl-NL" dirty="0" smtClean="0"/>
              <a:t> </a:t>
            </a:r>
            <a:r>
              <a:rPr lang="nl-NL" dirty="0" err="1" smtClean="0"/>
              <a:t>the</a:t>
            </a:r>
            <a:r>
              <a:rPr lang="nl-NL" dirty="0" smtClean="0"/>
              <a:t> “</a:t>
            </a:r>
            <a:r>
              <a:rPr lang="nl-NL" dirty="0" err="1" smtClean="0"/>
              <a:t>discussion</a:t>
            </a:r>
            <a:r>
              <a:rPr lang="nl-NL" dirty="0" smtClean="0"/>
              <a:t> picture”</a:t>
            </a:r>
            <a:endParaRPr lang="nl-NL" dirty="0"/>
          </a:p>
        </p:txBody>
      </p:sp>
      <p:pic>
        <p:nvPicPr>
          <p:cNvPr id="6" name="Afbeelding 5"/>
          <p:cNvPicPr>
            <a:picLocks noChangeAspect="1"/>
          </p:cNvPicPr>
          <p:nvPr/>
        </p:nvPicPr>
        <p:blipFill>
          <a:blip r:embed="rId3"/>
          <a:stretch>
            <a:fillRect/>
          </a:stretch>
        </p:blipFill>
        <p:spPr>
          <a:xfrm>
            <a:off x="323528" y="927335"/>
            <a:ext cx="3048000" cy="2276475"/>
          </a:xfrm>
          <a:prstGeom prst="rect">
            <a:avLst/>
          </a:prstGeom>
        </p:spPr>
      </p:pic>
      <p:pic>
        <p:nvPicPr>
          <p:cNvPr id="7" name="Afbeelding 6"/>
          <p:cNvPicPr>
            <a:picLocks noChangeAspect="1"/>
          </p:cNvPicPr>
          <p:nvPr/>
        </p:nvPicPr>
        <p:blipFill>
          <a:blip r:embed="rId4"/>
          <a:stretch>
            <a:fillRect/>
          </a:stretch>
        </p:blipFill>
        <p:spPr>
          <a:xfrm>
            <a:off x="1847528" y="2279377"/>
            <a:ext cx="3238500" cy="2428875"/>
          </a:xfrm>
          <a:prstGeom prst="rect">
            <a:avLst/>
          </a:prstGeom>
        </p:spPr>
      </p:pic>
      <p:pic>
        <p:nvPicPr>
          <p:cNvPr id="5" name="Afbeelding 4"/>
          <p:cNvPicPr>
            <a:picLocks noChangeAspect="1"/>
          </p:cNvPicPr>
          <p:nvPr/>
        </p:nvPicPr>
        <p:blipFill rotWithShape="1">
          <a:blip r:embed="rId5"/>
          <a:srcRect l="1221" t="2179" r="406" b="-124"/>
          <a:stretch/>
        </p:blipFill>
        <p:spPr>
          <a:xfrm>
            <a:off x="4320456" y="915566"/>
            <a:ext cx="4356000" cy="3060000"/>
          </a:xfrm>
          <a:prstGeom prst="rect">
            <a:avLst/>
          </a:prstGeom>
        </p:spPr>
      </p:pic>
    </p:spTree>
    <p:extLst>
      <p:ext uri="{BB962C8B-B14F-4D97-AF65-F5344CB8AC3E}">
        <p14:creationId xmlns:p14="http://schemas.microsoft.com/office/powerpoint/2010/main" val="318206680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nummer 1"/>
          <p:cNvSpPr>
            <a:spLocks noGrp="1"/>
          </p:cNvSpPr>
          <p:nvPr>
            <p:ph type="sldNum" sz="quarter" idx="10"/>
          </p:nvPr>
        </p:nvSpPr>
        <p:spPr/>
        <p:txBody>
          <a:bodyPr/>
          <a:lstStyle/>
          <a:p>
            <a:pPr algn="ctr"/>
            <a:fld id="{845CA951-4815-4987-9CD6-BB5D6648C0B5}" type="slidenum">
              <a:rPr lang="nl-NL" sz="1200" smtClean="0"/>
              <a:pPr algn="ctr"/>
              <a:t>15</a:t>
            </a:fld>
            <a:endParaRPr lang="nl-NL" sz="1200" dirty="0"/>
          </a:p>
        </p:txBody>
      </p:sp>
      <p:sp>
        <p:nvSpPr>
          <p:cNvPr id="4" name="Tijdelijke aanduiding voor tekst 3"/>
          <p:cNvSpPr>
            <a:spLocks noGrp="1"/>
          </p:cNvSpPr>
          <p:nvPr>
            <p:ph type="body" sz="quarter" idx="14"/>
          </p:nvPr>
        </p:nvSpPr>
        <p:spPr/>
        <p:txBody>
          <a:bodyPr/>
          <a:lstStyle/>
          <a:p>
            <a:r>
              <a:rPr lang="nl-NL" dirty="0" err="1" smtClean="0"/>
              <a:t>What</a:t>
            </a:r>
            <a:r>
              <a:rPr lang="nl-NL" dirty="0" smtClean="0"/>
              <a:t> is </a:t>
            </a:r>
            <a:r>
              <a:rPr lang="nl-NL" dirty="0" err="1" smtClean="0"/>
              <a:t>needed</a:t>
            </a:r>
            <a:r>
              <a:rPr lang="nl-NL" dirty="0" smtClean="0"/>
              <a:t> </a:t>
            </a:r>
            <a:r>
              <a:rPr lang="nl-NL" dirty="0" err="1" smtClean="0"/>
              <a:t>to</a:t>
            </a:r>
            <a:r>
              <a:rPr lang="nl-NL" dirty="0" smtClean="0"/>
              <a:t> </a:t>
            </a:r>
            <a:r>
              <a:rPr lang="nl-NL" dirty="0" err="1" smtClean="0"/>
              <a:t>perform</a:t>
            </a:r>
            <a:r>
              <a:rPr lang="nl-NL" dirty="0" smtClean="0"/>
              <a:t> </a:t>
            </a:r>
            <a:r>
              <a:rPr lang="nl-NL" dirty="0" err="1" smtClean="0"/>
              <a:t>optimally</a:t>
            </a:r>
            <a:r>
              <a:rPr lang="nl-NL" dirty="0" smtClean="0"/>
              <a:t>?</a:t>
            </a:r>
            <a:endParaRPr lang="nl-NL" dirty="0"/>
          </a:p>
        </p:txBody>
      </p:sp>
      <p:pic>
        <p:nvPicPr>
          <p:cNvPr id="3" name="Afbeelding 2"/>
          <p:cNvPicPr>
            <a:picLocks noChangeAspect="1"/>
          </p:cNvPicPr>
          <p:nvPr/>
        </p:nvPicPr>
        <p:blipFill>
          <a:blip r:embed="rId3"/>
          <a:stretch>
            <a:fillRect/>
          </a:stretch>
        </p:blipFill>
        <p:spPr>
          <a:xfrm>
            <a:off x="467544" y="987574"/>
            <a:ext cx="3048000" cy="2286000"/>
          </a:xfrm>
          <a:prstGeom prst="rect">
            <a:avLst/>
          </a:prstGeom>
        </p:spPr>
      </p:pic>
      <p:pic>
        <p:nvPicPr>
          <p:cNvPr id="8" name="Afbeelding 7"/>
          <p:cNvPicPr>
            <a:picLocks noChangeAspect="1"/>
          </p:cNvPicPr>
          <p:nvPr/>
        </p:nvPicPr>
        <p:blipFill>
          <a:blip r:embed="rId4"/>
          <a:stretch>
            <a:fillRect/>
          </a:stretch>
        </p:blipFill>
        <p:spPr>
          <a:xfrm>
            <a:off x="5283346" y="2643758"/>
            <a:ext cx="3147024" cy="2363193"/>
          </a:xfrm>
          <a:prstGeom prst="rect">
            <a:avLst/>
          </a:prstGeom>
        </p:spPr>
      </p:pic>
      <p:pic>
        <p:nvPicPr>
          <p:cNvPr id="9" name="Afbeelding 8"/>
          <p:cNvPicPr>
            <a:picLocks noChangeAspect="1"/>
          </p:cNvPicPr>
          <p:nvPr/>
        </p:nvPicPr>
        <p:blipFill rotWithShape="1">
          <a:blip r:embed="rId5"/>
          <a:srcRect l="6385" t="2311" r="4255" b="4985"/>
          <a:stretch/>
        </p:blipFill>
        <p:spPr>
          <a:xfrm>
            <a:off x="2844143" y="1912900"/>
            <a:ext cx="3457017" cy="2675073"/>
          </a:xfrm>
          <a:prstGeom prst="rect">
            <a:avLst/>
          </a:prstGeom>
        </p:spPr>
      </p:pic>
    </p:spTree>
    <p:extLst>
      <p:ext uri="{BB962C8B-B14F-4D97-AF65-F5344CB8AC3E}">
        <p14:creationId xmlns:p14="http://schemas.microsoft.com/office/powerpoint/2010/main" val="209282842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nummer 1"/>
          <p:cNvSpPr>
            <a:spLocks noGrp="1"/>
          </p:cNvSpPr>
          <p:nvPr>
            <p:ph type="sldNum" sz="quarter" idx="10"/>
          </p:nvPr>
        </p:nvSpPr>
        <p:spPr/>
        <p:txBody>
          <a:bodyPr/>
          <a:lstStyle/>
          <a:p>
            <a:pPr algn="ctr"/>
            <a:fld id="{845CA951-4815-4987-9CD6-BB5D6648C0B5}" type="slidenum">
              <a:rPr lang="nl-NL" sz="1200" smtClean="0"/>
              <a:pPr algn="ctr"/>
              <a:t>16</a:t>
            </a:fld>
            <a:endParaRPr lang="nl-NL" sz="1200" dirty="0"/>
          </a:p>
        </p:txBody>
      </p:sp>
      <p:sp>
        <p:nvSpPr>
          <p:cNvPr id="3" name="Tijdelijke aanduiding voor tekst 2"/>
          <p:cNvSpPr>
            <a:spLocks noGrp="1"/>
          </p:cNvSpPr>
          <p:nvPr>
            <p:ph type="body" sz="quarter" idx="11"/>
          </p:nvPr>
        </p:nvSpPr>
        <p:spPr/>
        <p:txBody>
          <a:bodyPr>
            <a:normAutofit/>
          </a:bodyPr>
          <a:lstStyle/>
          <a:p>
            <a:r>
              <a:rPr lang="nl-NL" dirty="0" err="1" smtClean="0"/>
              <a:t>Increased</a:t>
            </a:r>
            <a:r>
              <a:rPr lang="nl-NL" dirty="0" smtClean="0"/>
              <a:t> </a:t>
            </a:r>
            <a:r>
              <a:rPr lang="nl-NL" dirty="0" err="1" smtClean="0"/>
              <a:t>understanding</a:t>
            </a:r>
            <a:r>
              <a:rPr lang="nl-NL" dirty="0" smtClean="0"/>
              <a:t> of:</a:t>
            </a:r>
          </a:p>
          <a:p>
            <a:endParaRPr lang="nl-NL" dirty="0" smtClean="0"/>
          </a:p>
          <a:p>
            <a:pPr marL="342900" indent="-342900">
              <a:buFontTx/>
              <a:buChar char="-"/>
            </a:pPr>
            <a:r>
              <a:rPr lang="nl-NL" dirty="0" err="1" smtClean="0"/>
              <a:t>Their</a:t>
            </a:r>
            <a:r>
              <a:rPr lang="nl-NL" dirty="0" smtClean="0"/>
              <a:t> common </a:t>
            </a:r>
            <a:r>
              <a:rPr lang="nl-NL" dirty="0" err="1" smtClean="0"/>
              <a:t>objectives</a:t>
            </a:r>
            <a:r>
              <a:rPr lang="nl-NL" dirty="0" smtClean="0"/>
              <a:t> </a:t>
            </a:r>
            <a:r>
              <a:rPr lang="nl-NL" dirty="0" err="1" smtClean="0"/>
              <a:t>for</a:t>
            </a:r>
            <a:r>
              <a:rPr lang="nl-NL" dirty="0" smtClean="0"/>
              <a:t> 2019 </a:t>
            </a:r>
            <a:r>
              <a:rPr lang="nl-NL" dirty="0" err="1" smtClean="0"/>
              <a:t>and</a:t>
            </a:r>
            <a:r>
              <a:rPr lang="nl-NL" dirty="0" smtClean="0"/>
              <a:t> </a:t>
            </a:r>
            <a:r>
              <a:rPr lang="nl-NL" dirty="0" err="1" smtClean="0"/>
              <a:t>vision</a:t>
            </a:r>
            <a:r>
              <a:rPr lang="nl-NL" dirty="0" smtClean="0"/>
              <a:t> </a:t>
            </a:r>
            <a:r>
              <a:rPr lang="nl-NL" dirty="0" err="1" smtClean="0"/>
              <a:t>for</a:t>
            </a:r>
            <a:r>
              <a:rPr lang="nl-NL" dirty="0" smtClean="0"/>
              <a:t> 2022</a:t>
            </a:r>
          </a:p>
          <a:p>
            <a:pPr marL="342900" indent="-342900">
              <a:buFontTx/>
              <a:buChar char="-"/>
            </a:pPr>
            <a:r>
              <a:rPr lang="nl-NL" dirty="0" err="1" smtClean="0"/>
              <a:t>Process</a:t>
            </a:r>
            <a:r>
              <a:rPr lang="nl-NL" dirty="0" smtClean="0"/>
              <a:t> flow </a:t>
            </a:r>
            <a:r>
              <a:rPr lang="nl-NL" dirty="0" err="1" smtClean="0"/>
              <a:t>between</a:t>
            </a:r>
            <a:r>
              <a:rPr lang="nl-NL" dirty="0" smtClean="0"/>
              <a:t> </a:t>
            </a:r>
            <a:r>
              <a:rPr lang="nl-NL" dirty="0" err="1" smtClean="0"/>
              <a:t>the</a:t>
            </a:r>
            <a:r>
              <a:rPr lang="nl-NL" dirty="0" smtClean="0"/>
              <a:t> teams/</a:t>
            </a:r>
            <a:r>
              <a:rPr lang="nl-NL" dirty="0" err="1" smtClean="0"/>
              <a:t>roles</a:t>
            </a:r>
            <a:endParaRPr lang="nl-NL" dirty="0" smtClean="0"/>
          </a:p>
          <a:p>
            <a:pPr marL="342900" indent="-342900">
              <a:buFontTx/>
              <a:buChar char="-"/>
            </a:pPr>
            <a:r>
              <a:rPr lang="nl-NL" dirty="0" smtClean="0"/>
              <a:t>Output, Customer, Input </a:t>
            </a:r>
            <a:r>
              <a:rPr lang="nl-NL" dirty="0" err="1" smtClean="0"/>
              <a:t>and</a:t>
            </a:r>
            <a:r>
              <a:rPr lang="nl-NL" dirty="0" smtClean="0"/>
              <a:t> </a:t>
            </a:r>
            <a:r>
              <a:rPr lang="nl-NL" dirty="0" err="1" smtClean="0"/>
              <a:t>Supplier</a:t>
            </a:r>
            <a:r>
              <a:rPr lang="nl-NL" dirty="0" smtClean="0"/>
              <a:t> </a:t>
            </a:r>
            <a:r>
              <a:rPr lang="nl-NL" dirty="0" err="1" smtClean="0"/>
              <a:t>for</a:t>
            </a:r>
            <a:r>
              <a:rPr lang="nl-NL" dirty="0" smtClean="0"/>
              <a:t> </a:t>
            </a:r>
            <a:r>
              <a:rPr lang="nl-NL" dirty="0" err="1" smtClean="0"/>
              <a:t>each</a:t>
            </a:r>
            <a:r>
              <a:rPr lang="nl-NL" dirty="0" smtClean="0"/>
              <a:t> </a:t>
            </a:r>
            <a:r>
              <a:rPr lang="nl-NL" dirty="0" err="1" smtClean="0"/>
              <a:t>role</a:t>
            </a:r>
            <a:endParaRPr lang="nl-NL" dirty="0" smtClean="0"/>
          </a:p>
          <a:p>
            <a:pPr marL="342900" indent="-342900">
              <a:buFontTx/>
              <a:buChar char="-"/>
            </a:pPr>
            <a:r>
              <a:rPr lang="nl-NL" dirty="0" err="1" smtClean="0"/>
              <a:t>Which</a:t>
            </a:r>
            <a:r>
              <a:rPr lang="nl-NL" dirty="0" smtClean="0"/>
              <a:t> items </a:t>
            </a:r>
            <a:r>
              <a:rPr lang="nl-NL" dirty="0" err="1" smtClean="0"/>
              <a:t>require</a:t>
            </a:r>
            <a:r>
              <a:rPr lang="nl-NL" dirty="0" smtClean="0"/>
              <a:t> </a:t>
            </a:r>
            <a:r>
              <a:rPr lang="nl-NL" dirty="0" err="1" smtClean="0"/>
              <a:t>further</a:t>
            </a:r>
            <a:r>
              <a:rPr lang="nl-NL" dirty="0" smtClean="0"/>
              <a:t> </a:t>
            </a:r>
            <a:r>
              <a:rPr lang="nl-NL" dirty="0" err="1" smtClean="0"/>
              <a:t>investigation</a:t>
            </a:r>
            <a:r>
              <a:rPr lang="nl-NL" dirty="0" smtClean="0"/>
              <a:t> </a:t>
            </a:r>
            <a:r>
              <a:rPr lang="nl-NL" dirty="0" err="1" smtClean="0"/>
              <a:t>and</a:t>
            </a:r>
            <a:r>
              <a:rPr lang="nl-NL" dirty="0" smtClean="0"/>
              <a:t> </a:t>
            </a:r>
            <a:r>
              <a:rPr lang="nl-NL" dirty="0" err="1" smtClean="0"/>
              <a:t>ownership</a:t>
            </a:r>
            <a:r>
              <a:rPr lang="nl-NL" dirty="0" smtClean="0"/>
              <a:t> </a:t>
            </a:r>
            <a:r>
              <a:rPr lang="nl-NL" dirty="0" err="1" smtClean="0"/>
              <a:t>assigned</a:t>
            </a:r>
            <a:r>
              <a:rPr lang="nl-NL" dirty="0" smtClean="0"/>
              <a:t> </a:t>
            </a:r>
            <a:endParaRPr lang="nl-NL" dirty="0"/>
          </a:p>
        </p:txBody>
      </p:sp>
      <p:sp>
        <p:nvSpPr>
          <p:cNvPr id="4" name="Tijdelijke aanduiding voor tekst 3"/>
          <p:cNvSpPr>
            <a:spLocks noGrp="1"/>
          </p:cNvSpPr>
          <p:nvPr>
            <p:ph type="body" sz="quarter" idx="14"/>
          </p:nvPr>
        </p:nvSpPr>
        <p:spPr/>
        <p:txBody>
          <a:bodyPr/>
          <a:lstStyle/>
          <a:p>
            <a:r>
              <a:rPr lang="nl-NL" dirty="0" err="1" smtClean="0"/>
              <a:t>What</a:t>
            </a:r>
            <a:r>
              <a:rPr lang="nl-NL" dirty="0" smtClean="0"/>
              <a:t> have </a:t>
            </a:r>
            <a:r>
              <a:rPr lang="nl-NL" dirty="0" err="1" smtClean="0"/>
              <a:t>they</a:t>
            </a:r>
            <a:r>
              <a:rPr lang="nl-NL" dirty="0" smtClean="0"/>
              <a:t> </a:t>
            </a:r>
            <a:r>
              <a:rPr lang="nl-NL" dirty="0" err="1" smtClean="0"/>
              <a:t>accomplished</a:t>
            </a:r>
            <a:r>
              <a:rPr lang="nl-NL" dirty="0" smtClean="0"/>
              <a:t>?</a:t>
            </a:r>
            <a:endParaRPr lang="nl-NL" dirty="0"/>
          </a:p>
        </p:txBody>
      </p:sp>
    </p:spTree>
    <p:extLst>
      <p:ext uri="{BB962C8B-B14F-4D97-AF65-F5344CB8AC3E}">
        <p14:creationId xmlns:p14="http://schemas.microsoft.com/office/powerpoint/2010/main" val="133237699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nummer 1"/>
          <p:cNvSpPr>
            <a:spLocks noGrp="1"/>
          </p:cNvSpPr>
          <p:nvPr>
            <p:ph type="sldNum" sz="quarter" idx="10"/>
          </p:nvPr>
        </p:nvSpPr>
        <p:spPr/>
        <p:txBody>
          <a:bodyPr/>
          <a:lstStyle/>
          <a:p>
            <a:pPr algn="ctr"/>
            <a:fld id="{845CA951-4815-4987-9CD6-BB5D6648C0B5}" type="slidenum">
              <a:rPr lang="nl-NL" sz="1200" smtClean="0"/>
              <a:pPr algn="ctr"/>
              <a:t>17</a:t>
            </a:fld>
            <a:endParaRPr lang="nl-NL" sz="1200" dirty="0"/>
          </a:p>
        </p:txBody>
      </p:sp>
      <p:sp>
        <p:nvSpPr>
          <p:cNvPr id="4" name="Tijdelijke aanduiding voor tekst 3"/>
          <p:cNvSpPr>
            <a:spLocks noGrp="1"/>
          </p:cNvSpPr>
          <p:nvPr>
            <p:ph type="body" sz="quarter" idx="14"/>
          </p:nvPr>
        </p:nvSpPr>
        <p:spPr/>
        <p:txBody>
          <a:bodyPr/>
          <a:lstStyle/>
          <a:p>
            <a:r>
              <a:rPr lang="nl-NL" dirty="0" smtClean="0"/>
              <a:t>How has </a:t>
            </a:r>
            <a:r>
              <a:rPr lang="nl-NL" dirty="0" err="1" smtClean="0"/>
              <a:t>the</a:t>
            </a:r>
            <a:r>
              <a:rPr lang="nl-NL" dirty="0" smtClean="0"/>
              <a:t> </a:t>
            </a:r>
            <a:r>
              <a:rPr lang="nl-NL" dirty="0" err="1" smtClean="0"/>
              <a:t>department</a:t>
            </a:r>
            <a:r>
              <a:rPr lang="nl-NL" dirty="0" smtClean="0"/>
              <a:t> been </a:t>
            </a:r>
            <a:r>
              <a:rPr lang="nl-NL" dirty="0" err="1" smtClean="0"/>
              <a:t>transformed</a:t>
            </a:r>
            <a:r>
              <a:rPr lang="nl-NL" dirty="0" smtClean="0"/>
              <a:t>?</a:t>
            </a:r>
            <a:endParaRPr lang="nl-NL" dirty="0"/>
          </a:p>
        </p:txBody>
      </p:sp>
      <p:grpSp>
        <p:nvGrpSpPr>
          <p:cNvPr id="7" name="Groep 6"/>
          <p:cNvGrpSpPr/>
          <p:nvPr/>
        </p:nvGrpSpPr>
        <p:grpSpPr>
          <a:xfrm>
            <a:off x="251520" y="1059582"/>
            <a:ext cx="1872208" cy="1502103"/>
            <a:chOff x="251520" y="1194306"/>
            <a:chExt cx="1872208" cy="1502103"/>
          </a:xfrm>
        </p:grpSpPr>
        <p:pic>
          <p:nvPicPr>
            <p:cNvPr id="5" name="Afbeelding 4"/>
            <p:cNvPicPr>
              <a:picLocks noChangeAspect="1"/>
            </p:cNvPicPr>
            <p:nvPr/>
          </p:nvPicPr>
          <p:blipFill>
            <a:blip r:embed="rId3"/>
            <a:stretch>
              <a:fillRect/>
            </a:stretch>
          </p:blipFill>
          <p:spPr>
            <a:xfrm>
              <a:off x="683568" y="1275606"/>
              <a:ext cx="1440160" cy="1420803"/>
            </a:xfrm>
            <a:prstGeom prst="rect">
              <a:avLst/>
            </a:prstGeom>
          </p:spPr>
        </p:pic>
        <p:sp>
          <p:nvSpPr>
            <p:cNvPr id="6" name="Tekstvak 5"/>
            <p:cNvSpPr txBox="1"/>
            <p:nvPr/>
          </p:nvSpPr>
          <p:spPr>
            <a:xfrm>
              <a:off x="251520" y="1194306"/>
              <a:ext cx="1512168" cy="369332"/>
            </a:xfrm>
            <a:prstGeom prst="rect">
              <a:avLst/>
            </a:prstGeom>
            <a:noFill/>
          </p:spPr>
          <p:txBody>
            <a:bodyPr wrap="square" rtlCol="0">
              <a:spAutoFit/>
              <a:scene3d>
                <a:camera prst="orthographicFront">
                  <a:rot lat="0" lon="0" rev="1200000"/>
                </a:camera>
                <a:lightRig rig="threePt" dir="t"/>
              </a:scene3d>
            </a:bodyPr>
            <a:lstStyle/>
            <a:p>
              <a:r>
                <a:rPr lang="nl-NL" dirty="0" smtClean="0">
                  <a:solidFill>
                    <a:srgbClr val="271D6C"/>
                  </a:solidFill>
                </a:rPr>
                <a:t>Common goal</a:t>
              </a:r>
              <a:endParaRPr lang="nl-NL" dirty="0">
                <a:solidFill>
                  <a:srgbClr val="271D6C"/>
                </a:solidFill>
              </a:endParaRPr>
            </a:p>
          </p:txBody>
        </p:sp>
      </p:grpSp>
      <p:grpSp>
        <p:nvGrpSpPr>
          <p:cNvPr id="12" name="Groep 11"/>
          <p:cNvGrpSpPr/>
          <p:nvPr/>
        </p:nvGrpSpPr>
        <p:grpSpPr>
          <a:xfrm>
            <a:off x="2669425" y="915566"/>
            <a:ext cx="3260605" cy="1932000"/>
            <a:chOff x="2483768" y="906274"/>
            <a:chExt cx="3260605" cy="1932000"/>
          </a:xfrm>
        </p:grpSpPr>
        <p:pic>
          <p:nvPicPr>
            <p:cNvPr id="8" name="Afbeelding 7"/>
            <p:cNvPicPr>
              <a:picLocks noChangeAspect="1"/>
            </p:cNvPicPr>
            <p:nvPr/>
          </p:nvPicPr>
          <p:blipFill>
            <a:blip r:embed="rId4"/>
            <a:stretch>
              <a:fillRect/>
            </a:stretch>
          </p:blipFill>
          <p:spPr>
            <a:xfrm>
              <a:off x="2555776" y="1275606"/>
              <a:ext cx="3007791" cy="1562668"/>
            </a:xfrm>
            <a:prstGeom prst="rect">
              <a:avLst/>
            </a:prstGeom>
          </p:spPr>
        </p:pic>
        <p:sp>
          <p:nvSpPr>
            <p:cNvPr id="9" name="Tekstvak 8"/>
            <p:cNvSpPr txBox="1"/>
            <p:nvPr/>
          </p:nvSpPr>
          <p:spPr>
            <a:xfrm>
              <a:off x="2483768" y="906274"/>
              <a:ext cx="1440160" cy="369332"/>
            </a:xfrm>
            <a:prstGeom prst="rect">
              <a:avLst/>
            </a:prstGeom>
            <a:noFill/>
          </p:spPr>
          <p:txBody>
            <a:bodyPr wrap="square" rtlCol="0">
              <a:spAutoFit/>
              <a:scene3d>
                <a:camera prst="orthographicFront">
                  <a:rot lat="0" lon="0" rev="0"/>
                </a:camera>
                <a:lightRig rig="threePt" dir="t"/>
              </a:scene3d>
            </a:bodyPr>
            <a:lstStyle/>
            <a:p>
              <a:r>
                <a:rPr lang="nl-NL" dirty="0" smtClean="0">
                  <a:solidFill>
                    <a:srgbClr val="271D6C"/>
                  </a:solidFill>
                </a:rPr>
                <a:t>Management</a:t>
              </a:r>
              <a:endParaRPr lang="nl-NL" dirty="0">
                <a:solidFill>
                  <a:srgbClr val="271D6C"/>
                </a:solidFill>
              </a:endParaRPr>
            </a:p>
          </p:txBody>
        </p:sp>
        <p:sp>
          <p:nvSpPr>
            <p:cNvPr id="10" name="Tekstvak 9"/>
            <p:cNvSpPr txBox="1"/>
            <p:nvPr/>
          </p:nvSpPr>
          <p:spPr>
            <a:xfrm>
              <a:off x="4059671" y="906274"/>
              <a:ext cx="855712" cy="369332"/>
            </a:xfrm>
            <a:prstGeom prst="rect">
              <a:avLst/>
            </a:prstGeom>
            <a:noFill/>
          </p:spPr>
          <p:txBody>
            <a:bodyPr wrap="square" rtlCol="0">
              <a:spAutoFit/>
              <a:scene3d>
                <a:camera prst="orthographicFront">
                  <a:rot lat="0" lon="0" rev="0"/>
                </a:camera>
                <a:lightRig rig="threePt" dir="t"/>
              </a:scene3d>
            </a:bodyPr>
            <a:lstStyle/>
            <a:p>
              <a:r>
                <a:rPr lang="nl-NL" dirty="0" smtClean="0">
                  <a:solidFill>
                    <a:srgbClr val="271D6C"/>
                  </a:solidFill>
                </a:rPr>
                <a:t>Teams</a:t>
              </a:r>
              <a:endParaRPr lang="nl-NL" dirty="0">
                <a:solidFill>
                  <a:srgbClr val="271D6C"/>
                </a:solidFill>
              </a:endParaRPr>
            </a:p>
          </p:txBody>
        </p:sp>
        <p:sp>
          <p:nvSpPr>
            <p:cNvPr id="11" name="Tekstvak 10"/>
            <p:cNvSpPr txBox="1"/>
            <p:nvPr/>
          </p:nvSpPr>
          <p:spPr>
            <a:xfrm>
              <a:off x="4644008" y="1419622"/>
              <a:ext cx="1100365" cy="369332"/>
            </a:xfrm>
            <a:prstGeom prst="rect">
              <a:avLst/>
            </a:prstGeom>
            <a:noFill/>
          </p:spPr>
          <p:txBody>
            <a:bodyPr wrap="square" rtlCol="0">
              <a:spAutoFit/>
              <a:scene3d>
                <a:camera prst="orthographicFront">
                  <a:rot lat="0" lon="0" rev="19800000"/>
                </a:camera>
                <a:lightRig rig="threePt" dir="t"/>
              </a:scene3d>
            </a:bodyPr>
            <a:lstStyle/>
            <a:p>
              <a:r>
                <a:rPr lang="nl-NL" b="1" dirty="0" err="1" smtClean="0">
                  <a:solidFill>
                    <a:srgbClr val="271D6C"/>
                  </a:solidFill>
                </a:rPr>
                <a:t>Together</a:t>
              </a:r>
              <a:endParaRPr lang="nl-NL" b="1" dirty="0">
                <a:solidFill>
                  <a:srgbClr val="271D6C"/>
                </a:solidFill>
              </a:endParaRPr>
            </a:p>
          </p:txBody>
        </p:sp>
      </p:grpSp>
      <p:grpSp>
        <p:nvGrpSpPr>
          <p:cNvPr id="15" name="Groep 14"/>
          <p:cNvGrpSpPr/>
          <p:nvPr/>
        </p:nvGrpSpPr>
        <p:grpSpPr>
          <a:xfrm>
            <a:off x="6475726" y="915566"/>
            <a:ext cx="1747007" cy="2212885"/>
            <a:chOff x="6475726" y="771550"/>
            <a:chExt cx="1747007" cy="2212885"/>
          </a:xfrm>
        </p:grpSpPr>
        <p:pic>
          <p:nvPicPr>
            <p:cNvPr id="13" name="Afbeelding 12"/>
            <p:cNvPicPr>
              <a:picLocks noChangeAspect="1"/>
            </p:cNvPicPr>
            <p:nvPr/>
          </p:nvPicPr>
          <p:blipFill>
            <a:blip r:embed="rId5"/>
            <a:stretch>
              <a:fillRect/>
            </a:stretch>
          </p:blipFill>
          <p:spPr>
            <a:xfrm>
              <a:off x="6475726" y="1090940"/>
              <a:ext cx="1747007" cy="1893495"/>
            </a:xfrm>
            <a:prstGeom prst="rect">
              <a:avLst/>
            </a:prstGeom>
          </p:spPr>
        </p:pic>
        <p:sp>
          <p:nvSpPr>
            <p:cNvPr id="14" name="Tekstvak 13"/>
            <p:cNvSpPr txBox="1"/>
            <p:nvPr/>
          </p:nvSpPr>
          <p:spPr>
            <a:xfrm>
              <a:off x="6737161" y="771550"/>
              <a:ext cx="1224136" cy="369332"/>
            </a:xfrm>
            <a:prstGeom prst="rect">
              <a:avLst/>
            </a:prstGeom>
            <a:noFill/>
          </p:spPr>
          <p:txBody>
            <a:bodyPr wrap="square" rtlCol="0">
              <a:spAutoFit/>
              <a:scene3d>
                <a:camera prst="orthographicFront">
                  <a:rot lat="0" lon="0" rev="0"/>
                </a:camera>
                <a:lightRig rig="threePt" dir="t"/>
              </a:scene3d>
            </a:bodyPr>
            <a:lstStyle/>
            <a:p>
              <a:r>
                <a:rPr lang="nl-NL" dirty="0" err="1" smtClean="0">
                  <a:solidFill>
                    <a:srgbClr val="271D6C"/>
                  </a:solidFill>
                </a:rPr>
                <a:t>Ownership</a:t>
              </a:r>
              <a:endParaRPr lang="nl-NL" dirty="0">
                <a:solidFill>
                  <a:srgbClr val="271D6C"/>
                </a:solidFill>
              </a:endParaRPr>
            </a:p>
          </p:txBody>
        </p:sp>
      </p:grpSp>
      <p:grpSp>
        <p:nvGrpSpPr>
          <p:cNvPr id="25" name="Groep 24"/>
          <p:cNvGrpSpPr/>
          <p:nvPr/>
        </p:nvGrpSpPr>
        <p:grpSpPr>
          <a:xfrm>
            <a:off x="3851920" y="3179172"/>
            <a:ext cx="3816424" cy="1840850"/>
            <a:chOff x="3491880" y="3179172"/>
            <a:chExt cx="3816424" cy="1840850"/>
          </a:xfrm>
        </p:grpSpPr>
        <p:pic>
          <p:nvPicPr>
            <p:cNvPr id="24" name="Afbeelding 23"/>
            <p:cNvPicPr>
              <a:picLocks noChangeAspect="1"/>
            </p:cNvPicPr>
            <p:nvPr/>
          </p:nvPicPr>
          <p:blipFill>
            <a:blip r:embed="rId6"/>
            <a:stretch>
              <a:fillRect/>
            </a:stretch>
          </p:blipFill>
          <p:spPr>
            <a:xfrm>
              <a:off x="4158548" y="3398161"/>
              <a:ext cx="2285660" cy="1621861"/>
            </a:xfrm>
            <a:prstGeom prst="rect">
              <a:avLst/>
            </a:prstGeom>
          </p:spPr>
        </p:pic>
        <p:sp>
          <p:nvSpPr>
            <p:cNvPr id="21" name="Tekstvak 20"/>
            <p:cNvSpPr txBox="1"/>
            <p:nvPr/>
          </p:nvSpPr>
          <p:spPr>
            <a:xfrm>
              <a:off x="3491880" y="3179172"/>
              <a:ext cx="1512168" cy="369332"/>
            </a:xfrm>
            <a:prstGeom prst="rect">
              <a:avLst/>
            </a:prstGeom>
            <a:noFill/>
          </p:spPr>
          <p:txBody>
            <a:bodyPr wrap="square" rtlCol="0">
              <a:spAutoFit/>
              <a:scene3d>
                <a:camera prst="orthographicFront">
                  <a:rot lat="0" lon="0" rev="1200000"/>
                </a:camera>
                <a:lightRig rig="threePt" dir="t"/>
              </a:scene3d>
            </a:bodyPr>
            <a:lstStyle/>
            <a:p>
              <a:r>
                <a:rPr lang="nl-NL" dirty="0" err="1" smtClean="0">
                  <a:solidFill>
                    <a:srgbClr val="271D6C"/>
                  </a:solidFill>
                </a:rPr>
                <a:t>Hesitation</a:t>
              </a:r>
              <a:endParaRPr lang="nl-NL" dirty="0">
                <a:solidFill>
                  <a:srgbClr val="271D6C"/>
                </a:solidFill>
              </a:endParaRPr>
            </a:p>
          </p:txBody>
        </p:sp>
        <p:sp>
          <p:nvSpPr>
            <p:cNvPr id="23" name="Tekstvak 22"/>
            <p:cNvSpPr txBox="1"/>
            <p:nvPr/>
          </p:nvSpPr>
          <p:spPr>
            <a:xfrm>
              <a:off x="5913485" y="3179172"/>
              <a:ext cx="1394819" cy="369332"/>
            </a:xfrm>
            <a:prstGeom prst="rect">
              <a:avLst/>
            </a:prstGeom>
            <a:noFill/>
          </p:spPr>
          <p:txBody>
            <a:bodyPr wrap="square" rtlCol="0">
              <a:spAutoFit/>
              <a:scene3d>
                <a:camera prst="orthographicFront">
                  <a:rot lat="0" lon="0" rev="19800000"/>
                </a:camera>
                <a:lightRig rig="threePt" dir="t"/>
              </a:scene3d>
            </a:bodyPr>
            <a:lstStyle/>
            <a:p>
              <a:r>
                <a:rPr lang="nl-NL" dirty="0" err="1" smtClean="0">
                  <a:solidFill>
                    <a:srgbClr val="271D6C"/>
                  </a:solidFill>
                </a:rPr>
                <a:t>Willingness</a:t>
              </a:r>
              <a:endParaRPr lang="nl-NL" dirty="0">
                <a:solidFill>
                  <a:srgbClr val="271D6C"/>
                </a:solidFill>
              </a:endParaRPr>
            </a:p>
          </p:txBody>
        </p:sp>
      </p:grpSp>
      <p:grpSp>
        <p:nvGrpSpPr>
          <p:cNvPr id="28" name="Groep 27"/>
          <p:cNvGrpSpPr/>
          <p:nvPr/>
        </p:nvGrpSpPr>
        <p:grpSpPr>
          <a:xfrm>
            <a:off x="803017" y="2994506"/>
            <a:ext cx="2219325" cy="2004008"/>
            <a:chOff x="803017" y="2994506"/>
            <a:chExt cx="2219325" cy="2004008"/>
          </a:xfrm>
        </p:grpSpPr>
        <p:sp>
          <p:nvSpPr>
            <p:cNvPr id="18" name="Tekstvak 17"/>
            <p:cNvSpPr txBox="1"/>
            <p:nvPr/>
          </p:nvSpPr>
          <p:spPr>
            <a:xfrm>
              <a:off x="1010154" y="2994506"/>
              <a:ext cx="1805051" cy="369332"/>
            </a:xfrm>
            <a:prstGeom prst="rect">
              <a:avLst/>
            </a:prstGeom>
            <a:noFill/>
          </p:spPr>
          <p:txBody>
            <a:bodyPr wrap="square" rtlCol="0">
              <a:spAutoFit/>
              <a:scene3d>
                <a:camera prst="orthographicFront">
                  <a:rot lat="0" lon="0" rev="0"/>
                </a:camera>
                <a:lightRig rig="threePt" dir="t"/>
              </a:scene3d>
            </a:bodyPr>
            <a:lstStyle/>
            <a:p>
              <a:r>
                <a:rPr lang="nl-NL" dirty="0" err="1" smtClean="0">
                  <a:solidFill>
                    <a:srgbClr val="271D6C"/>
                  </a:solidFill>
                </a:rPr>
                <a:t>Into</a:t>
              </a:r>
              <a:r>
                <a:rPr lang="nl-NL" dirty="0" smtClean="0">
                  <a:solidFill>
                    <a:srgbClr val="271D6C"/>
                  </a:solidFill>
                </a:rPr>
                <a:t> </a:t>
              </a:r>
              <a:r>
                <a:rPr lang="nl-NL" dirty="0" err="1" smtClean="0">
                  <a:solidFill>
                    <a:srgbClr val="271D6C"/>
                  </a:solidFill>
                </a:rPr>
                <a:t>conversation</a:t>
              </a:r>
              <a:endParaRPr lang="nl-NL" dirty="0">
                <a:solidFill>
                  <a:srgbClr val="271D6C"/>
                </a:solidFill>
              </a:endParaRPr>
            </a:p>
          </p:txBody>
        </p:sp>
        <p:pic>
          <p:nvPicPr>
            <p:cNvPr id="27" name="Afbeelding 26"/>
            <p:cNvPicPr>
              <a:picLocks noChangeAspect="1"/>
            </p:cNvPicPr>
            <p:nvPr/>
          </p:nvPicPr>
          <p:blipFill>
            <a:blip r:embed="rId7"/>
            <a:stretch>
              <a:fillRect/>
            </a:stretch>
          </p:blipFill>
          <p:spPr>
            <a:xfrm>
              <a:off x="803017" y="3369739"/>
              <a:ext cx="2219325" cy="1628775"/>
            </a:xfrm>
            <a:prstGeom prst="rect">
              <a:avLst/>
            </a:prstGeom>
          </p:spPr>
        </p:pic>
      </p:grpSp>
    </p:spTree>
    <p:extLst>
      <p:ext uri="{BB962C8B-B14F-4D97-AF65-F5344CB8AC3E}">
        <p14:creationId xmlns:p14="http://schemas.microsoft.com/office/powerpoint/2010/main" val="2728396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1000" fill="hold"/>
                                        <p:tgtEl>
                                          <p:spTgt spid="12"/>
                                        </p:tgtEl>
                                        <p:attrNameLst>
                                          <p:attrName>ppt_w</p:attrName>
                                        </p:attrNameLst>
                                      </p:cBhvr>
                                      <p:tavLst>
                                        <p:tav tm="0">
                                          <p:val>
                                            <p:fltVal val="0"/>
                                          </p:val>
                                        </p:tav>
                                        <p:tav tm="100000">
                                          <p:val>
                                            <p:strVal val="#ppt_w"/>
                                          </p:val>
                                        </p:tav>
                                      </p:tavLst>
                                    </p:anim>
                                    <p:anim calcmode="lin" valueType="num">
                                      <p:cBhvr>
                                        <p:cTn id="16" dur="1000" fill="hold"/>
                                        <p:tgtEl>
                                          <p:spTgt spid="12"/>
                                        </p:tgtEl>
                                        <p:attrNameLst>
                                          <p:attrName>ppt_h</p:attrName>
                                        </p:attrNameLst>
                                      </p:cBhvr>
                                      <p:tavLst>
                                        <p:tav tm="0">
                                          <p:val>
                                            <p:fltVal val="0"/>
                                          </p:val>
                                        </p:tav>
                                        <p:tav tm="100000">
                                          <p:val>
                                            <p:strVal val="#ppt_h"/>
                                          </p:val>
                                        </p:tav>
                                      </p:tavLst>
                                    </p:anim>
                                    <p:anim calcmode="lin" valueType="num">
                                      <p:cBhvr>
                                        <p:cTn id="17" dur="1000" fill="hold"/>
                                        <p:tgtEl>
                                          <p:spTgt spid="12"/>
                                        </p:tgtEl>
                                        <p:attrNameLst>
                                          <p:attrName>style.rotation</p:attrName>
                                        </p:attrNameLst>
                                      </p:cBhvr>
                                      <p:tavLst>
                                        <p:tav tm="0">
                                          <p:val>
                                            <p:fltVal val="90"/>
                                          </p:val>
                                        </p:tav>
                                        <p:tav tm="100000">
                                          <p:val>
                                            <p:fltVal val="0"/>
                                          </p:val>
                                        </p:tav>
                                      </p:tavLst>
                                    </p:anim>
                                    <p:animEffect transition="in" filter="fade">
                                      <p:cBhvr>
                                        <p:cTn id="18" dur="10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1000" fill="hold"/>
                                        <p:tgtEl>
                                          <p:spTgt spid="15"/>
                                        </p:tgtEl>
                                        <p:attrNameLst>
                                          <p:attrName>ppt_w</p:attrName>
                                        </p:attrNameLst>
                                      </p:cBhvr>
                                      <p:tavLst>
                                        <p:tav tm="0">
                                          <p:val>
                                            <p:fltVal val="0"/>
                                          </p:val>
                                        </p:tav>
                                        <p:tav tm="100000">
                                          <p:val>
                                            <p:strVal val="#ppt_w"/>
                                          </p:val>
                                        </p:tav>
                                      </p:tavLst>
                                    </p:anim>
                                    <p:anim calcmode="lin" valueType="num">
                                      <p:cBhvr>
                                        <p:cTn id="24" dur="1000" fill="hold"/>
                                        <p:tgtEl>
                                          <p:spTgt spid="15"/>
                                        </p:tgtEl>
                                        <p:attrNameLst>
                                          <p:attrName>ppt_h</p:attrName>
                                        </p:attrNameLst>
                                      </p:cBhvr>
                                      <p:tavLst>
                                        <p:tav tm="0">
                                          <p:val>
                                            <p:fltVal val="0"/>
                                          </p:val>
                                        </p:tav>
                                        <p:tav tm="100000">
                                          <p:val>
                                            <p:strVal val="#ppt_h"/>
                                          </p:val>
                                        </p:tav>
                                      </p:tavLst>
                                    </p:anim>
                                    <p:anim calcmode="lin" valueType="num">
                                      <p:cBhvr>
                                        <p:cTn id="25" dur="1000" fill="hold"/>
                                        <p:tgtEl>
                                          <p:spTgt spid="15"/>
                                        </p:tgtEl>
                                        <p:attrNameLst>
                                          <p:attrName>style.rotation</p:attrName>
                                        </p:attrNameLst>
                                      </p:cBhvr>
                                      <p:tavLst>
                                        <p:tav tm="0">
                                          <p:val>
                                            <p:fltVal val="90"/>
                                          </p:val>
                                        </p:tav>
                                        <p:tav tm="100000">
                                          <p:val>
                                            <p:fltVal val="0"/>
                                          </p:val>
                                        </p:tav>
                                      </p:tavLst>
                                    </p:anim>
                                    <p:animEffect transition="in" filter="fade">
                                      <p:cBhvr>
                                        <p:cTn id="26" dur="1000"/>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p:cTn id="31" dur="1000" fill="hold"/>
                                        <p:tgtEl>
                                          <p:spTgt spid="28"/>
                                        </p:tgtEl>
                                        <p:attrNameLst>
                                          <p:attrName>ppt_w</p:attrName>
                                        </p:attrNameLst>
                                      </p:cBhvr>
                                      <p:tavLst>
                                        <p:tav tm="0">
                                          <p:val>
                                            <p:fltVal val="0"/>
                                          </p:val>
                                        </p:tav>
                                        <p:tav tm="100000">
                                          <p:val>
                                            <p:strVal val="#ppt_w"/>
                                          </p:val>
                                        </p:tav>
                                      </p:tavLst>
                                    </p:anim>
                                    <p:anim calcmode="lin" valueType="num">
                                      <p:cBhvr>
                                        <p:cTn id="32" dur="1000" fill="hold"/>
                                        <p:tgtEl>
                                          <p:spTgt spid="28"/>
                                        </p:tgtEl>
                                        <p:attrNameLst>
                                          <p:attrName>ppt_h</p:attrName>
                                        </p:attrNameLst>
                                      </p:cBhvr>
                                      <p:tavLst>
                                        <p:tav tm="0">
                                          <p:val>
                                            <p:fltVal val="0"/>
                                          </p:val>
                                        </p:tav>
                                        <p:tav tm="100000">
                                          <p:val>
                                            <p:strVal val="#ppt_h"/>
                                          </p:val>
                                        </p:tav>
                                      </p:tavLst>
                                    </p:anim>
                                    <p:anim calcmode="lin" valueType="num">
                                      <p:cBhvr>
                                        <p:cTn id="33" dur="1000" fill="hold"/>
                                        <p:tgtEl>
                                          <p:spTgt spid="28"/>
                                        </p:tgtEl>
                                        <p:attrNameLst>
                                          <p:attrName>style.rotation</p:attrName>
                                        </p:attrNameLst>
                                      </p:cBhvr>
                                      <p:tavLst>
                                        <p:tav tm="0">
                                          <p:val>
                                            <p:fltVal val="90"/>
                                          </p:val>
                                        </p:tav>
                                        <p:tav tm="100000">
                                          <p:val>
                                            <p:fltVal val="0"/>
                                          </p:val>
                                        </p:tav>
                                      </p:tavLst>
                                    </p:anim>
                                    <p:animEffect transition="in" filter="fade">
                                      <p:cBhvr>
                                        <p:cTn id="34" dur="1000"/>
                                        <p:tgtEl>
                                          <p:spTgt spid="28"/>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25"/>
                                        </p:tgtEl>
                                        <p:attrNameLst>
                                          <p:attrName>style.visibility</p:attrName>
                                        </p:attrNameLst>
                                      </p:cBhvr>
                                      <p:to>
                                        <p:strVal val="visible"/>
                                      </p:to>
                                    </p:set>
                                    <p:anim calcmode="lin" valueType="num">
                                      <p:cBhvr>
                                        <p:cTn id="39" dur="1000" fill="hold"/>
                                        <p:tgtEl>
                                          <p:spTgt spid="25"/>
                                        </p:tgtEl>
                                        <p:attrNameLst>
                                          <p:attrName>ppt_w</p:attrName>
                                        </p:attrNameLst>
                                      </p:cBhvr>
                                      <p:tavLst>
                                        <p:tav tm="0">
                                          <p:val>
                                            <p:fltVal val="0"/>
                                          </p:val>
                                        </p:tav>
                                        <p:tav tm="100000">
                                          <p:val>
                                            <p:strVal val="#ppt_w"/>
                                          </p:val>
                                        </p:tav>
                                      </p:tavLst>
                                    </p:anim>
                                    <p:anim calcmode="lin" valueType="num">
                                      <p:cBhvr>
                                        <p:cTn id="40" dur="1000" fill="hold"/>
                                        <p:tgtEl>
                                          <p:spTgt spid="25"/>
                                        </p:tgtEl>
                                        <p:attrNameLst>
                                          <p:attrName>ppt_h</p:attrName>
                                        </p:attrNameLst>
                                      </p:cBhvr>
                                      <p:tavLst>
                                        <p:tav tm="0">
                                          <p:val>
                                            <p:fltVal val="0"/>
                                          </p:val>
                                        </p:tav>
                                        <p:tav tm="100000">
                                          <p:val>
                                            <p:strVal val="#ppt_h"/>
                                          </p:val>
                                        </p:tav>
                                      </p:tavLst>
                                    </p:anim>
                                    <p:anim calcmode="lin" valueType="num">
                                      <p:cBhvr>
                                        <p:cTn id="41" dur="1000" fill="hold"/>
                                        <p:tgtEl>
                                          <p:spTgt spid="25"/>
                                        </p:tgtEl>
                                        <p:attrNameLst>
                                          <p:attrName>style.rotation</p:attrName>
                                        </p:attrNameLst>
                                      </p:cBhvr>
                                      <p:tavLst>
                                        <p:tav tm="0">
                                          <p:val>
                                            <p:fltVal val="90"/>
                                          </p:val>
                                        </p:tav>
                                        <p:tav tm="100000">
                                          <p:val>
                                            <p:fltVal val="0"/>
                                          </p:val>
                                        </p:tav>
                                      </p:tavLst>
                                    </p:anim>
                                    <p:animEffect transition="in" filter="fade">
                                      <p:cBhvr>
                                        <p:cTn id="42"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9" name="Afbeelding 18"/>
          <p:cNvPicPr>
            <a:picLocks noChangeAspect="1"/>
          </p:cNvPicPr>
          <p:nvPr/>
        </p:nvPicPr>
        <p:blipFill>
          <a:blip r:embed="rId3"/>
          <a:stretch>
            <a:fillRect/>
          </a:stretch>
        </p:blipFill>
        <p:spPr>
          <a:xfrm>
            <a:off x="572991" y="1057892"/>
            <a:ext cx="1406721" cy="1620400"/>
          </a:xfrm>
          <a:prstGeom prst="rect">
            <a:avLst/>
          </a:prstGeom>
        </p:spPr>
      </p:pic>
      <p:sp>
        <p:nvSpPr>
          <p:cNvPr id="2" name="Tijdelijke aanduiding voor dianummer 1"/>
          <p:cNvSpPr>
            <a:spLocks noGrp="1"/>
          </p:cNvSpPr>
          <p:nvPr>
            <p:ph type="sldNum" sz="quarter" idx="10"/>
          </p:nvPr>
        </p:nvSpPr>
        <p:spPr/>
        <p:txBody>
          <a:bodyPr/>
          <a:lstStyle/>
          <a:p>
            <a:pPr algn="ctr"/>
            <a:fld id="{845CA951-4815-4987-9CD6-BB5D6648C0B5}" type="slidenum">
              <a:rPr lang="nl-NL" sz="1200" smtClean="0"/>
              <a:pPr algn="ctr"/>
              <a:t>18</a:t>
            </a:fld>
            <a:endParaRPr lang="nl-NL" sz="1200" dirty="0"/>
          </a:p>
        </p:txBody>
      </p:sp>
      <p:sp>
        <p:nvSpPr>
          <p:cNvPr id="4" name="Tijdelijke aanduiding voor tekst 3"/>
          <p:cNvSpPr>
            <a:spLocks noGrp="1"/>
          </p:cNvSpPr>
          <p:nvPr>
            <p:ph type="body" sz="quarter" idx="14"/>
          </p:nvPr>
        </p:nvSpPr>
        <p:spPr/>
        <p:txBody>
          <a:bodyPr/>
          <a:lstStyle/>
          <a:p>
            <a:r>
              <a:rPr lang="nl-NL" dirty="0" err="1" smtClean="0"/>
              <a:t>What</a:t>
            </a:r>
            <a:r>
              <a:rPr lang="nl-NL" dirty="0" smtClean="0"/>
              <a:t> </a:t>
            </a:r>
            <a:r>
              <a:rPr lang="nl-NL" dirty="0" err="1" smtClean="0"/>
              <a:t>makes</a:t>
            </a:r>
            <a:r>
              <a:rPr lang="nl-NL" dirty="0" smtClean="0"/>
              <a:t> </a:t>
            </a:r>
            <a:r>
              <a:rPr lang="nl-NL" dirty="0" err="1" smtClean="0"/>
              <a:t>the</a:t>
            </a:r>
            <a:r>
              <a:rPr lang="nl-NL" dirty="0" smtClean="0"/>
              <a:t> cooperation </a:t>
            </a:r>
            <a:r>
              <a:rPr lang="nl-NL" dirty="0" err="1" smtClean="0"/>
              <a:t>successful</a:t>
            </a:r>
            <a:r>
              <a:rPr lang="nl-NL" dirty="0" smtClean="0"/>
              <a:t>?</a:t>
            </a:r>
            <a:endParaRPr lang="nl-NL" dirty="0"/>
          </a:p>
        </p:txBody>
      </p:sp>
      <p:pic>
        <p:nvPicPr>
          <p:cNvPr id="5" name="Afbeelding 4"/>
          <p:cNvPicPr>
            <a:picLocks noChangeAspect="1"/>
          </p:cNvPicPr>
          <p:nvPr/>
        </p:nvPicPr>
        <p:blipFill rotWithShape="1">
          <a:blip r:embed="rId4"/>
          <a:srcRect b="1699"/>
          <a:stretch/>
        </p:blipFill>
        <p:spPr>
          <a:xfrm>
            <a:off x="5552705" y="3299862"/>
            <a:ext cx="2124791" cy="1308374"/>
          </a:xfrm>
          <a:prstGeom prst="rect">
            <a:avLst/>
          </a:prstGeom>
        </p:spPr>
      </p:pic>
      <p:grpSp>
        <p:nvGrpSpPr>
          <p:cNvPr id="16" name="Groep 15"/>
          <p:cNvGrpSpPr/>
          <p:nvPr/>
        </p:nvGrpSpPr>
        <p:grpSpPr>
          <a:xfrm>
            <a:off x="5965922" y="969094"/>
            <a:ext cx="2911202" cy="1787070"/>
            <a:chOff x="5965922" y="969094"/>
            <a:chExt cx="2911202" cy="1787070"/>
          </a:xfrm>
        </p:grpSpPr>
        <p:pic>
          <p:nvPicPr>
            <p:cNvPr id="15" name="Afbeelding 14"/>
            <p:cNvPicPr>
              <a:picLocks noChangeAspect="1"/>
            </p:cNvPicPr>
            <p:nvPr/>
          </p:nvPicPr>
          <p:blipFill>
            <a:blip r:embed="rId5"/>
            <a:stretch>
              <a:fillRect/>
            </a:stretch>
          </p:blipFill>
          <p:spPr>
            <a:xfrm>
              <a:off x="6804248" y="1491630"/>
              <a:ext cx="2072876" cy="1264534"/>
            </a:xfrm>
            <a:prstGeom prst="rect">
              <a:avLst/>
            </a:prstGeom>
          </p:spPr>
        </p:pic>
        <p:pic>
          <p:nvPicPr>
            <p:cNvPr id="14" name="Afbeelding 13"/>
            <p:cNvPicPr>
              <a:picLocks noChangeAspect="1"/>
            </p:cNvPicPr>
            <p:nvPr/>
          </p:nvPicPr>
          <p:blipFill>
            <a:blip r:embed="rId6"/>
            <a:stretch>
              <a:fillRect/>
            </a:stretch>
          </p:blipFill>
          <p:spPr>
            <a:xfrm>
              <a:off x="5965922" y="969094"/>
              <a:ext cx="1711574" cy="1602656"/>
            </a:xfrm>
            <a:prstGeom prst="rect">
              <a:avLst/>
            </a:prstGeom>
          </p:spPr>
        </p:pic>
      </p:grpSp>
      <p:pic>
        <p:nvPicPr>
          <p:cNvPr id="17" name="Afbeelding 16"/>
          <p:cNvPicPr>
            <a:picLocks noChangeAspect="1"/>
          </p:cNvPicPr>
          <p:nvPr/>
        </p:nvPicPr>
        <p:blipFill>
          <a:blip r:embed="rId7"/>
          <a:stretch>
            <a:fillRect/>
          </a:stretch>
        </p:blipFill>
        <p:spPr>
          <a:xfrm>
            <a:off x="2983806" y="2872399"/>
            <a:ext cx="1892392" cy="1067503"/>
          </a:xfrm>
          <a:prstGeom prst="rect">
            <a:avLst/>
          </a:prstGeom>
        </p:spPr>
      </p:pic>
      <p:pic>
        <p:nvPicPr>
          <p:cNvPr id="18" name="Afbeelding 17"/>
          <p:cNvPicPr>
            <a:picLocks noChangeAspect="1"/>
          </p:cNvPicPr>
          <p:nvPr/>
        </p:nvPicPr>
        <p:blipFill>
          <a:blip r:embed="rId8"/>
          <a:stretch>
            <a:fillRect/>
          </a:stretch>
        </p:blipFill>
        <p:spPr>
          <a:xfrm>
            <a:off x="2763043" y="1057892"/>
            <a:ext cx="2092654" cy="1267593"/>
          </a:xfrm>
          <a:prstGeom prst="rect">
            <a:avLst/>
          </a:prstGeom>
        </p:spPr>
      </p:pic>
      <p:pic>
        <p:nvPicPr>
          <p:cNvPr id="12" name="Afbeelding 11"/>
          <p:cNvPicPr>
            <a:picLocks noChangeAspect="1"/>
          </p:cNvPicPr>
          <p:nvPr/>
        </p:nvPicPr>
        <p:blipFill>
          <a:blip r:embed="rId9"/>
          <a:stretch>
            <a:fillRect/>
          </a:stretch>
        </p:blipFill>
        <p:spPr>
          <a:xfrm>
            <a:off x="337528" y="2693877"/>
            <a:ext cx="1543050" cy="1533525"/>
          </a:xfrm>
          <a:prstGeom prst="rect">
            <a:avLst/>
          </a:prstGeom>
        </p:spPr>
      </p:pic>
      <p:pic>
        <p:nvPicPr>
          <p:cNvPr id="11" name="Afbeelding 10"/>
          <p:cNvPicPr>
            <a:picLocks noChangeAspect="1"/>
          </p:cNvPicPr>
          <p:nvPr/>
        </p:nvPicPr>
        <p:blipFill>
          <a:blip r:embed="rId10"/>
          <a:stretch>
            <a:fillRect/>
          </a:stretch>
        </p:blipFill>
        <p:spPr>
          <a:xfrm>
            <a:off x="1880578" y="2123897"/>
            <a:ext cx="1344405" cy="1296144"/>
          </a:xfrm>
          <a:prstGeom prst="rect">
            <a:avLst/>
          </a:prstGeom>
          <a:ln w="25400">
            <a:solidFill>
              <a:schemeClr val="accent1"/>
            </a:solidFill>
          </a:ln>
        </p:spPr>
      </p:pic>
    </p:spTree>
    <p:extLst>
      <p:ext uri="{BB962C8B-B14F-4D97-AF65-F5344CB8AC3E}">
        <p14:creationId xmlns:p14="http://schemas.microsoft.com/office/powerpoint/2010/main" val="1000076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90"/>
                                          </p:val>
                                        </p:tav>
                                        <p:tav tm="100000">
                                          <p:val>
                                            <p:fltVal val="0"/>
                                          </p:val>
                                        </p:tav>
                                      </p:tavLst>
                                    </p:anim>
                                    <p:animEffect transition="in" filter="fade">
                                      <p:cBhvr>
                                        <p:cTn id="10" dur="10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p:cTn id="15" dur="1000" fill="hold"/>
                                        <p:tgtEl>
                                          <p:spTgt spid="19"/>
                                        </p:tgtEl>
                                        <p:attrNameLst>
                                          <p:attrName>ppt_w</p:attrName>
                                        </p:attrNameLst>
                                      </p:cBhvr>
                                      <p:tavLst>
                                        <p:tav tm="0">
                                          <p:val>
                                            <p:fltVal val="0"/>
                                          </p:val>
                                        </p:tav>
                                        <p:tav tm="100000">
                                          <p:val>
                                            <p:strVal val="#ppt_w"/>
                                          </p:val>
                                        </p:tav>
                                      </p:tavLst>
                                    </p:anim>
                                    <p:anim calcmode="lin" valueType="num">
                                      <p:cBhvr>
                                        <p:cTn id="16" dur="1000" fill="hold"/>
                                        <p:tgtEl>
                                          <p:spTgt spid="19"/>
                                        </p:tgtEl>
                                        <p:attrNameLst>
                                          <p:attrName>ppt_h</p:attrName>
                                        </p:attrNameLst>
                                      </p:cBhvr>
                                      <p:tavLst>
                                        <p:tav tm="0">
                                          <p:val>
                                            <p:fltVal val="0"/>
                                          </p:val>
                                        </p:tav>
                                        <p:tav tm="100000">
                                          <p:val>
                                            <p:strVal val="#ppt_h"/>
                                          </p:val>
                                        </p:tav>
                                      </p:tavLst>
                                    </p:anim>
                                    <p:anim calcmode="lin" valueType="num">
                                      <p:cBhvr>
                                        <p:cTn id="17" dur="1000" fill="hold"/>
                                        <p:tgtEl>
                                          <p:spTgt spid="19"/>
                                        </p:tgtEl>
                                        <p:attrNameLst>
                                          <p:attrName>style.rotation</p:attrName>
                                        </p:attrNameLst>
                                      </p:cBhvr>
                                      <p:tavLst>
                                        <p:tav tm="0">
                                          <p:val>
                                            <p:fltVal val="90"/>
                                          </p:val>
                                        </p:tav>
                                        <p:tav tm="100000">
                                          <p:val>
                                            <p:fltVal val="0"/>
                                          </p:val>
                                        </p:tav>
                                      </p:tavLst>
                                    </p:anim>
                                    <p:animEffect transition="in" filter="fade">
                                      <p:cBhvr>
                                        <p:cTn id="18" dur="1000"/>
                                        <p:tgtEl>
                                          <p:spTgt spid="19"/>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p:cTn id="23" dur="1000" fill="hold"/>
                                        <p:tgtEl>
                                          <p:spTgt spid="18"/>
                                        </p:tgtEl>
                                        <p:attrNameLst>
                                          <p:attrName>ppt_w</p:attrName>
                                        </p:attrNameLst>
                                      </p:cBhvr>
                                      <p:tavLst>
                                        <p:tav tm="0">
                                          <p:val>
                                            <p:fltVal val="0"/>
                                          </p:val>
                                        </p:tav>
                                        <p:tav tm="100000">
                                          <p:val>
                                            <p:strVal val="#ppt_w"/>
                                          </p:val>
                                        </p:tav>
                                      </p:tavLst>
                                    </p:anim>
                                    <p:anim calcmode="lin" valueType="num">
                                      <p:cBhvr>
                                        <p:cTn id="24" dur="1000" fill="hold"/>
                                        <p:tgtEl>
                                          <p:spTgt spid="18"/>
                                        </p:tgtEl>
                                        <p:attrNameLst>
                                          <p:attrName>ppt_h</p:attrName>
                                        </p:attrNameLst>
                                      </p:cBhvr>
                                      <p:tavLst>
                                        <p:tav tm="0">
                                          <p:val>
                                            <p:fltVal val="0"/>
                                          </p:val>
                                        </p:tav>
                                        <p:tav tm="100000">
                                          <p:val>
                                            <p:strVal val="#ppt_h"/>
                                          </p:val>
                                        </p:tav>
                                      </p:tavLst>
                                    </p:anim>
                                    <p:anim calcmode="lin" valueType="num">
                                      <p:cBhvr>
                                        <p:cTn id="25" dur="1000" fill="hold"/>
                                        <p:tgtEl>
                                          <p:spTgt spid="18"/>
                                        </p:tgtEl>
                                        <p:attrNameLst>
                                          <p:attrName>style.rotation</p:attrName>
                                        </p:attrNameLst>
                                      </p:cBhvr>
                                      <p:tavLst>
                                        <p:tav tm="0">
                                          <p:val>
                                            <p:fltVal val="90"/>
                                          </p:val>
                                        </p:tav>
                                        <p:tav tm="100000">
                                          <p:val>
                                            <p:fltVal val="0"/>
                                          </p:val>
                                        </p:tav>
                                      </p:tavLst>
                                    </p:anim>
                                    <p:animEffect transition="in" filter="fade">
                                      <p:cBhvr>
                                        <p:cTn id="26" dur="1000"/>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1000" fill="hold"/>
                                        <p:tgtEl>
                                          <p:spTgt spid="12"/>
                                        </p:tgtEl>
                                        <p:attrNameLst>
                                          <p:attrName>ppt_w</p:attrName>
                                        </p:attrNameLst>
                                      </p:cBhvr>
                                      <p:tavLst>
                                        <p:tav tm="0">
                                          <p:val>
                                            <p:fltVal val="0"/>
                                          </p:val>
                                        </p:tav>
                                        <p:tav tm="100000">
                                          <p:val>
                                            <p:strVal val="#ppt_w"/>
                                          </p:val>
                                        </p:tav>
                                      </p:tavLst>
                                    </p:anim>
                                    <p:anim calcmode="lin" valueType="num">
                                      <p:cBhvr>
                                        <p:cTn id="32" dur="1000" fill="hold"/>
                                        <p:tgtEl>
                                          <p:spTgt spid="12"/>
                                        </p:tgtEl>
                                        <p:attrNameLst>
                                          <p:attrName>ppt_h</p:attrName>
                                        </p:attrNameLst>
                                      </p:cBhvr>
                                      <p:tavLst>
                                        <p:tav tm="0">
                                          <p:val>
                                            <p:fltVal val="0"/>
                                          </p:val>
                                        </p:tav>
                                        <p:tav tm="100000">
                                          <p:val>
                                            <p:strVal val="#ppt_h"/>
                                          </p:val>
                                        </p:tav>
                                      </p:tavLst>
                                    </p:anim>
                                    <p:anim calcmode="lin" valueType="num">
                                      <p:cBhvr>
                                        <p:cTn id="33" dur="1000" fill="hold"/>
                                        <p:tgtEl>
                                          <p:spTgt spid="12"/>
                                        </p:tgtEl>
                                        <p:attrNameLst>
                                          <p:attrName>style.rotation</p:attrName>
                                        </p:attrNameLst>
                                      </p:cBhvr>
                                      <p:tavLst>
                                        <p:tav tm="0">
                                          <p:val>
                                            <p:fltVal val="90"/>
                                          </p:val>
                                        </p:tav>
                                        <p:tav tm="100000">
                                          <p:val>
                                            <p:fltVal val="0"/>
                                          </p:val>
                                        </p:tav>
                                      </p:tavLst>
                                    </p:anim>
                                    <p:animEffect transition="in" filter="fade">
                                      <p:cBhvr>
                                        <p:cTn id="34" dur="10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p:cTn id="39" dur="1000" fill="hold"/>
                                        <p:tgtEl>
                                          <p:spTgt spid="17"/>
                                        </p:tgtEl>
                                        <p:attrNameLst>
                                          <p:attrName>ppt_w</p:attrName>
                                        </p:attrNameLst>
                                      </p:cBhvr>
                                      <p:tavLst>
                                        <p:tav tm="0">
                                          <p:val>
                                            <p:fltVal val="0"/>
                                          </p:val>
                                        </p:tav>
                                        <p:tav tm="100000">
                                          <p:val>
                                            <p:strVal val="#ppt_w"/>
                                          </p:val>
                                        </p:tav>
                                      </p:tavLst>
                                    </p:anim>
                                    <p:anim calcmode="lin" valueType="num">
                                      <p:cBhvr>
                                        <p:cTn id="40" dur="1000" fill="hold"/>
                                        <p:tgtEl>
                                          <p:spTgt spid="17"/>
                                        </p:tgtEl>
                                        <p:attrNameLst>
                                          <p:attrName>ppt_h</p:attrName>
                                        </p:attrNameLst>
                                      </p:cBhvr>
                                      <p:tavLst>
                                        <p:tav tm="0">
                                          <p:val>
                                            <p:fltVal val="0"/>
                                          </p:val>
                                        </p:tav>
                                        <p:tav tm="100000">
                                          <p:val>
                                            <p:strVal val="#ppt_h"/>
                                          </p:val>
                                        </p:tav>
                                      </p:tavLst>
                                    </p:anim>
                                    <p:anim calcmode="lin" valueType="num">
                                      <p:cBhvr>
                                        <p:cTn id="41" dur="1000" fill="hold"/>
                                        <p:tgtEl>
                                          <p:spTgt spid="17"/>
                                        </p:tgtEl>
                                        <p:attrNameLst>
                                          <p:attrName>style.rotation</p:attrName>
                                        </p:attrNameLst>
                                      </p:cBhvr>
                                      <p:tavLst>
                                        <p:tav tm="0">
                                          <p:val>
                                            <p:fltVal val="90"/>
                                          </p:val>
                                        </p:tav>
                                        <p:tav tm="100000">
                                          <p:val>
                                            <p:fltVal val="0"/>
                                          </p:val>
                                        </p:tav>
                                      </p:tavLst>
                                    </p:anim>
                                    <p:animEffect transition="in" filter="fade">
                                      <p:cBhvr>
                                        <p:cTn id="42" dur="10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1000" fill="hold"/>
                                        <p:tgtEl>
                                          <p:spTgt spid="16"/>
                                        </p:tgtEl>
                                        <p:attrNameLst>
                                          <p:attrName>ppt_w</p:attrName>
                                        </p:attrNameLst>
                                      </p:cBhvr>
                                      <p:tavLst>
                                        <p:tav tm="0">
                                          <p:val>
                                            <p:fltVal val="0"/>
                                          </p:val>
                                        </p:tav>
                                        <p:tav tm="100000">
                                          <p:val>
                                            <p:strVal val="#ppt_w"/>
                                          </p:val>
                                        </p:tav>
                                      </p:tavLst>
                                    </p:anim>
                                    <p:anim calcmode="lin" valueType="num">
                                      <p:cBhvr>
                                        <p:cTn id="48" dur="1000" fill="hold"/>
                                        <p:tgtEl>
                                          <p:spTgt spid="16"/>
                                        </p:tgtEl>
                                        <p:attrNameLst>
                                          <p:attrName>ppt_h</p:attrName>
                                        </p:attrNameLst>
                                      </p:cBhvr>
                                      <p:tavLst>
                                        <p:tav tm="0">
                                          <p:val>
                                            <p:fltVal val="0"/>
                                          </p:val>
                                        </p:tav>
                                        <p:tav tm="100000">
                                          <p:val>
                                            <p:strVal val="#ppt_h"/>
                                          </p:val>
                                        </p:tav>
                                      </p:tavLst>
                                    </p:anim>
                                    <p:anim calcmode="lin" valueType="num">
                                      <p:cBhvr>
                                        <p:cTn id="49" dur="1000" fill="hold"/>
                                        <p:tgtEl>
                                          <p:spTgt spid="16"/>
                                        </p:tgtEl>
                                        <p:attrNameLst>
                                          <p:attrName>style.rotation</p:attrName>
                                        </p:attrNameLst>
                                      </p:cBhvr>
                                      <p:tavLst>
                                        <p:tav tm="0">
                                          <p:val>
                                            <p:fltVal val="90"/>
                                          </p:val>
                                        </p:tav>
                                        <p:tav tm="100000">
                                          <p:val>
                                            <p:fltVal val="0"/>
                                          </p:val>
                                        </p:tav>
                                      </p:tavLst>
                                    </p:anim>
                                    <p:animEffect transition="in" filter="fade">
                                      <p:cBhvr>
                                        <p:cTn id="50" dur="1000"/>
                                        <p:tgtEl>
                                          <p:spTgt spid="16"/>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nodeType="click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p:cTn id="55" dur="1000" fill="hold"/>
                                        <p:tgtEl>
                                          <p:spTgt spid="5"/>
                                        </p:tgtEl>
                                        <p:attrNameLst>
                                          <p:attrName>ppt_w</p:attrName>
                                        </p:attrNameLst>
                                      </p:cBhvr>
                                      <p:tavLst>
                                        <p:tav tm="0">
                                          <p:val>
                                            <p:fltVal val="0"/>
                                          </p:val>
                                        </p:tav>
                                        <p:tav tm="100000">
                                          <p:val>
                                            <p:strVal val="#ppt_w"/>
                                          </p:val>
                                        </p:tav>
                                      </p:tavLst>
                                    </p:anim>
                                    <p:anim calcmode="lin" valueType="num">
                                      <p:cBhvr>
                                        <p:cTn id="56" dur="1000" fill="hold"/>
                                        <p:tgtEl>
                                          <p:spTgt spid="5"/>
                                        </p:tgtEl>
                                        <p:attrNameLst>
                                          <p:attrName>ppt_h</p:attrName>
                                        </p:attrNameLst>
                                      </p:cBhvr>
                                      <p:tavLst>
                                        <p:tav tm="0">
                                          <p:val>
                                            <p:fltVal val="0"/>
                                          </p:val>
                                        </p:tav>
                                        <p:tav tm="100000">
                                          <p:val>
                                            <p:strVal val="#ppt_h"/>
                                          </p:val>
                                        </p:tav>
                                      </p:tavLst>
                                    </p:anim>
                                    <p:anim calcmode="lin" valueType="num">
                                      <p:cBhvr>
                                        <p:cTn id="57" dur="1000" fill="hold"/>
                                        <p:tgtEl>
                                          <p:spTgt spid="5"/>
                                        </p:tgtEl>
                                        <p:attrNameLst>
                                          <p:attrName>style.rotation</p:attrName>
                                        </p:attrNameLst>
                                      </p:cBhvr>
                                      <p:tavLst>
                                        <p:tav tm="0">
                                          <p:val>
                                            <p:fltVal val="90"/>
                                          </p:val>
                                        </p:tav>
                                        <p:tav tm="100000">
                                          <p:val>
                                            <p:fltVal val="0"/>
                                          </p:val>
                                        </p:tav>
                                      </p:tavLst>
                                    </p:anim>
                                    <p:animEffect transition="in" filter="fade">
                                      <p:cBhvr>
                                        <p:cTn id="5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5000"/>
          </a:blip>
          <a:srcRect/>
          <a:stretch>
            <a:fillRect/>
          </a:stretch>
        </a:blipFill>
        <a:effectLst/>
      </p:bgPr>
    </p:bg>
    <p:spTree>
      <p:nvGrpSpPr>
        <p:cNvPr id="1" name=""/>
        <p:cNvGrpSpPr/>
        <p:nvPr/>
      </p:nvGrpSpPr>
      <p:grpSpPr>
        <a:xfrm>
          <a:off x="0" y="0"/>
          <a:ext cx="0" cy="0"/>
          <a:chOff x="0" y="0"/>
          <a:chExt cx="0" cy="0"/>
        </a:xfrm>
      </p:grpSpPr>
      <p:sp>
        <p:nvSpPr>
          <p:cNvPr id="2" name="Tijdelijke aanduiding voor dianummer 1"/>
          <p:cNvSpPr>
            <a:spLocks noGrp="1"/>
          </p:cNvSpPr>
          <p:nvPr>
            <p:ph type="sldNum" sz="quarter" idx="10"/>
          </p:nvPr>
        </p:nvSpPr>
        <p:spPr/>
        <p:txBody>
          <a:bodyPr/>
          <a:lstStyle/>
          <a:p>
            <a:pPr algn="ctr"/>
            <a:fld id="{845CA951-4815-4987-9CD6-BB5D6648C0B5}" type="slidenum">
              <a:rPr lang="nl-NL" sz="1200" smtClean="0"/>
              <a:pPr algn="ctr"/>
              <a:t>19</a:t>
            </a:fld>
            <a:endParaRPr lang="nl-NL" sz="1200" dirty="0"/>
          </a:p>
        </p:txBody>
      </p:sp>
      <p:pic>
        <p:nvPicPr>
          <p:cNvPr id="7" name="Afbeelding 6"/>
          <p:cNvPicPr>
            <a:picLocks noChangeAspect="1"/>
          </p:cNvPicPr>
          <p:nvPr/>
        </p:nvPicPr>
        <p:blipFill>
          <a:blip r:embed="rId4"/>
          <a:stretch>
            <a:fillRect/>
          </a:stretch>
        </p:blipFill>
        <p:spPr>
          <a:xfrm>
            <a:off x="6335388" y="0"/>
            <a:ext cx="2557092" cy="1440000"/>
          </a:xfrm>
          <a:prstGeom prst="rect">
            <a:avLst/>
          </a:prstGeom>
        </p:spPr>
      </p:pic>
      <p:pic>
        <p:nvPicPr>
          <p:cNvPr id="8" name="Afbeelding 7"/>
          <p:cNvPicPr>
            <a:picLocks noChangeAspect="1"/>
          </p:cNvPicPr>
          <p:nvPr/>
        </p:nvPicPr>
        <p:blipFill>
          <a:blip r:embed="rId5"/>
          <a:stretch>
            <a:fillRect/>
          </a:stretch>
        </p:blipFill>
        <p:spPr>
          <a:xfrm>
            <a:off x="0" y="0"/>
            <a:ext cx="3049412" cy="1440000"/>
          </a:xfrm>
          <a:prstGeom prst="rect">
            <a:avLst/>
          </a:prstGeom>
        </p:spPr>
      </p:pic>
    </p:spTree>
    <p:extLst>
      <p:ext uri="{BB962C8B-B14F-4D97-AF65-F5344CB8AC3E}">
        <p14:creationId xmlns:p14="http://schemas.microsoft.com/office/powerpoint/2010/main" val="19630795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2"/>
          </p:nvPr>
        </p:nvSpPr>
        <p:spPr/>
        <p:txBody>
          <a:bodyPr/>
          <a:lstStyle/>
          <a:p>
            <a:r>
              <a:rPr lang="nl-NL" dirty="0" smtClean="0"/>
              <a:t>Martha Kevers</a:t>
            </a:r>
            <a:endParaRPr lang="nl-NL" dirty="0"/>
          </a:p>
        </p:txBody>
      </p:sp>
      <p:sp>
        <p:nvSpPr>
          <p:cNvPr id="3" name="Tijdelijke aanduiding voor tekst 2"/>
          <p:cNvSpPr>
            <a:spLocks noGrp="1"/>
          </p:cNvSpPr>
          <p:nvPr>
            <p:ph type="body" sz="quarter" idx="13"/>
          </p:nvPr>
        </p:nvSpPr>
        <p:spPr/>
        <p:txBody>
          <a:bodyPr/>
          <a:lstStyle/>
          <a:p>
            <a:r>
              <a:rPr lang="nl-NL" dirty="0" smtClean="0"/>
              <a:t>August 1st, 2019</a:t>
            </a:r>
            <a:endParaRPr lang="nl-NL" dirty="0"/>
          </a:p>
        </p:txBody>
      </p:sp>
      <p:sp>
        <p:nvSpPr>
          <p:cNvPr id="4" name="Tijdelijke aanduiding voor tekst 3"/>
          <p:cNvSpPr>
            <a:spLocks noGrp="1"/>
          </p:cNvSpPr>
          <p:nvPr>
            <p:ph type="body" sz="quarter" idx="14"/>
          </p:nvPr>
        </p:nvSpPr>
        <p:spPr/>
        <p:txBody>
          <a:bodyPr/>
          <a:lstStyle/>
          <a:p>
            <a:r>
              <a:rPr lang="nl-NL" dirty="0" err="1" smtClean="0"/>
              <a:t>Work</a:t>
            </a:r>
            <a:r>
              <a:rPr lang="nl-NL" dirty="0" smtClean="0"/>
              <a:t> Smart </a:t>
            </a:r>
            <a:r>
              <a:rPr lang="nl-NL" dirty="0" err="1" smtClean="0"/>
              <a:t>with</a:t>
            </a:r>
            <a:r>
              <a:rPr lang="nl-NL" dirty="0" smtClean="0"/>
              <a:t> Lean </a:t>
            </a:r>
            <a:r>
              <a:rPr lang="nl-NL" dirty="0" err="1" smtClean="0"/>
              <a:t>and</a:t>
            </a:r>
            <a:r>
              <a:rPr lang="nl-NL" dirty="0" smtClean="0"/>
              <a:t> Agile </a:t>
            </a:r>
            <a:r>
              <a:rPr lang="nl-NL" dirty="0" err="1" smtClean="0"/>
              <a:t>Principles</a:t>
            </a:r>
            <a:endParaRPr lang="nl-NL" dirty="0"/>
          </a:p>
        </p:txBody>
      </p:sp>
      <p:sp>
        <p:nvSpPr>
          <p:cNvPr id="5" name="Tijdelijke aanduiding voor tekst 4"/>
          <p:cNvSpPr>
            <a:spLocks noGrp="1"/>
          </p:cNvSpPr>
          <p:nvPr>
            <p:ph type="body" sz="quarter" idx="15"/>
          </p:nvPr>
        </p:nvSpPr>
        <p:spPr/>
        <p:txBody>
          <a:bodyPr/>
          <a:lstStyle/>
          <a:p>
            <a:r>
              <a:rPr lang="nl-NL" dirty="0" smtClean="0"/>
              <a:t>Lean </a:t>
            </a:r>
            <a:r>
              <a:rPr lang="nl-NL" dirty="0" err="1" smtClean="0"/>
              <a:t>and</a:t>
            </a:r>
            <a:r>
              <a:rPr lang="nl-NL" dirty="0" smtClean="0"/>
              <a:t> Agile </a:t>
            </a:r>
            <a:r>
              <a:rPr lang="nl-NL" dirty="0" err="1" smtClean="0"/>
              <a:t>adapt</a:t>
            </a:r>
            <a:r>
              <a:rPr lang="nl-NL" dirty="0" smtClean="0"/>
              <a:t> culture </a:t>
            </a:r>
            <a:r>
              <a:rPr lang="nl-NL" dirty="0" err="1" smtClean="0"/>
              <a:t>evolution</a:t>
            </a:r>
            <a:endParaRPr lang="nl-NL" dirty="0"/>
          </a:p>
        </p:txBody>
      </p:sp>
    </p:spTree>
    <p:extLst>
      <p:ext uri="{BB962C8B-B14F-4D97-AF65-F5344CB8AC3E}">
        <p14:creationId xmlns:p14="http://schemas.microsoft.com/office/powerpoint/2010/main" val="44610444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63850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nummer 1"/>
          <p:cNvSpPr>
            <a:spLocks noGrp="1"/>
          </p:cNvSpPr>
          <p:nvPr>
            <p:ph type="sldNum" sz="quarter" idx="10"/>
          </p:nvPr>
        </p:nvSpPr>
        <p:spPr/>
        <p:txBody>
          <a:bodyPr/>
          <a:lstStyle/>
          <a:p>
            <a:pPr algn="ctr"/>
            <a:fld id="{845CA951-4815-4987-9CD6-BB5D6648C0B5}" type="slidenum">
              <a:rPr lang="nl-NL" sz="1200" smtClean="0"/>
              <a:pPr algn="ctr"/>
              <a:t>3</a:t>
            </a:fld>
            <a:endParaRPr lang="nl-NL" sz="1200" dirty="0"/>
          </a:p>
        </p:txBody>
      </p:sp>
      <p:sp>
        <p:nvSpPr>
          <p:cNvPr id="4" name="Tijdelijke aanduiding voor tekst 3"/>
          <p:cNvSpPr>
            <a:spLocks noGrp="1"/>
          </p:cNvSpPr>
          <p:nvPr>
            <p:ph type="body" sz="quarter" idx="14"/>
          </p:nvPr>
        </p:nvSpPr>
        <p:spPr/>
        <p:txBody>
          <a:bodyPr/>
          <a:lstStyle/>
          <a:p>
            <a:r>
              <a:rPr lang="nl-NL" sz="2600" dirty="0" err="1" smtClean="0"/>
              <a:t>What</a:t>
            </a:r>
            <a:r>
              <a:rPr lang="nl-NL" sz="2600" dirty="0" smtClean="0"/>
              <a:t> is Lean </a:t>
            </a:r>
            <a:r>
              <a:rPr lang="nl-NL" sz="2600" dirty="0" err="1" smtClean="0"/>
              <a:t>and</a:t>
            </a:r>
            <a:r>
              <a:rPr lang="nl-NL" sz="2600" dirty="0" smtClean="0"/>
              <a:t> Agile </a:t>
            </a:r>
            <a:r>
              <a:rPr lang="nl-NL" sz="2600" dirty="0" err="1" smtClean="0"/>
              <a:t>about</a:t>
            </a:r>
            <a:r>
              <a:rPr lang="nl-NL" sz="2600" dirty="0" smtClean="0"/>
              <a:t>?</a:t>
            </a:r>
            <a:endParaRPr lang="nl-NL" sz="2600" dirty="0"/>
          </a:p>
        </p:txBody>
      </p:sp>
      <p:grpSp>
        <p:nvGrpSpPr>
          <p:cNvPr id="15" name="Groep 14"/>
          <p:cNvGrpSpPr/>
          <p:nvPr/>
        </p:nvGrpSpPr>
        <p:grpSpPr>
          <a:xfrm>
            <a:off x="323528" y="1059582"/>
            <a:ext cx="3495434" cy="1728192"/>
            <a:chOff x="323528" y="1059582"/>
            <a:chExt cx="3495434" cy="1728192"/>
          </a:xfrm>
        </p:grpSpPr>
        <p:pic>
          <p:nvPicPr>
            <p:cNvPr id="8" name="Afbeelding 7"/>
            <p:cNvPicPr>
              <a:picLocks noChangeAspect="1"/>
            </p:cNvPicPr>
            <p:nvPr/>
          </p:nvPicPr>
          <p:blipFill>
            <a:blip r:embed="rId3"/>
            <a:stretch>
              <a:fillRect/>
            </a:stretch>
          </p:blipFill>
          <p:spPr>
            <a:xfrm>
              <a:off x="323528" y="1426125"/>
              <a:ext cx="3495434" cy="1361649"/>
            </a:xfrm>
            <a:prstGeom prst="rect">
              <a:avLst/>
            </a:prstGeom>
          </p:spPr>
        </p:pic>
        <p:sp>
          <p:nvSpPr>
            <p:cNvPr id="10" name="Tekstvak 9"/>
            <p:cNvSpPr txBox="1"/>
            <p:nvPr/>
          </p:nvSpPr>
          <p:spPr>
            <a:xfrm>
              <a:off x="1126902" y="1059582"/>
              <a:ext cx="1888687" cy="369332"/>
            </a:xfrm>
            <a:prstGeom prst="rect">
              <a:avLst/>
            </a:prstGeom>
            <a:noFill/>
          </p:spPr>
          <p:txBody>
            <a:bodyPr wrap="square" rtlCol="0">
              <a:spAutoFit/>
            </a:bodyPr>
            <a:lstStyle/>
            <a:p>
              <a:r>
                <a:rPr lang="nl-NL" dirty="0" smtClean="0">
                  <a:solidFill>
                    <a:srgbClr val="271D6C"/>
                  </a:solidFill>
                </a:rPr>
                <a:t>Six Sigma </a:t>
              </a:r>
              <a:r>
                <a:rPr lang="nl-NL" dirty="0" err="1" smtClean="0">
                  <a:solidFill>
                    <a:srgbClr val="271D6C"/>
                  </a:solidFill>
                </a:rPr>
                <a:t>Projects</a:t>
              </a:r>
              <a:endParaRPr lang="nl-NL" dirty="0">
                <a:solidFill>
                  <a:srgbClr val="271D6C"/>
                </a:solidFill>
              </a:endParaRPr>
            </a:p>
          </p:txBody>
        </p:sp>
      </p:grpSp>
      <p:grpSp>
        <p:nvGrpSpPr>
          <p:cNvPr id="7" name="Groep 6"/>
          <p:cNvGrpSpPr/>
          <p:nvPr/>
        </p:nvGrpSpPr>
        <p:grpSpPr>
          <a:xfrm>
            <a:off x="2123728" y="3030449"/>
            <a:ext cx="3744416" cy="2001803"/>
            <a:chOff x="5004048" y="1131590"/>
            <a:chExt cx="3744416" cy="2001803"/>
          </a:xfrm>
        </p:grpSpPr>
        <p:pic>
          <p:nvPicPr>
            <p:cNvPr id="9" name="Afbeelding 8"/>
            <p:cNvPicPr>
              <a:picLocks noChangeAspect="1"/>
            </p:cNvPicPr>
            <p:nvPr/>
          </p:nvPicPr>
          <p:blipFill>
            <a:blip r:embed="rId4"/>
            <a:stretch>
              <a:fillRect/>
            </a:stretch>
          </p:blipFill>
          <p:spPr>
            <a:xfrm>
              <a:off x="5765270" y="1500923"/>
              <a:ext cx="2221973" cy="1632470"/>
            </a:xfrm>
            <a:prstGeom prst="rect">
              <a:avLst/>
            </a:prstGeom>
          </p:spPr>
        </p:pic>
        <p:sp>
          <p:nvSpPr>
            <p:cNvPr id="11" name="Tekstvak 10"/>
            <p:cNvSpPr txBox="1"/>
            <p:nvPr/>
          </p:nvSpPr>
          <p:spPr>
            <a:xfrm>
              <a:off x="5004048" y="1131590"/>
              <a:ext cx="3744416" cy="369332"/>
            </a:xfrm>
            <a:prstGeom prst="rect">
              <a:avLst/>
            </a:prstGeom>
            <a:noFill/>
          </p:spPr>
          <p:txBody>
            <a:bodyPr wrap="square" rtlCol="0">
              <a:spAutoFit/>
            </a:bodyPr>
            <a:lstStyle/>
            <a:p>
              <a:r>
                <a:rPr lang="nl-NL" dirty="0" smtClean="0">
                  <a:solidFill>
                    <a:srgbClr val="271D6C"/>
                  </a:solidFill>
                </a:rPr>
                <a:t>Lean </a:t>
              </a:r>
              <a:r>
                <a:rPr lang="nl-NL" dirty="0" err="1" smtClean="0">
                  <a:solidFill>
                    <a:srgbClr val="271D6C"/>
                  </a:solidFill>
                </a:rPr>
                <a:t>Operational</a:t>
              </a:r>
              <a:r>
                <a:rPr lang="nl-NL" dirty="0" smtClean="0">
                  <a:solidFill>
                    <a:srgbClr val="271D6C"/>
                  </a:solidFill>
                </a:rPr>
                <a:t> Management Teams</a:t>
              </a:r>
              <a:endParaRPr lang="nl-NL" dirty="0">
                <a:solidFill>
                  <a:srgbClr val="271D6C"/>
                </a:solidFill>
              </a:endParaRPr>
            </a:p>
          </p:txBody>
        </p:sp>
      </p:grpSp>
      <p:grpSp>
        <p:nvGrpSpPr>
          <p:cNvPr id="6" name="Groep 5"/>
          <p:cNvGrpSpPr/>
          <p:nvPr/>
        </p:nvGrpSpPr>
        <p:grpSpPr>
          <a:xfrm>
            <a:off x="6067229" y="975657"/>
            <a:ext cx="2413773" cy="3240360"/>
            <a:chOff x="3382363" y="1851670"/>
            <a:chExt cx="2413773" cy="3240360"/>
          </a:xfrm>
        </p:grpSpPr>
        <p:pic>
          <p:nvPicPr>
            <p:cNvPr id="5" name="Afbeelding 4"/>
            <p:cNvPicPr>
              <a:picLocks noChangeAspect="1"/>
            </p:cNvPicPr>
            <p:nvPr/>
          </p:nvPicPr>
          <p:blipFill rotWithShape="1">
            <a:blip r:embed="rId5"/>
            <a:srcRect t="13035" b="-992"/>
            <a:stretch/>
          </p:blipFill>
          <p:spPr>
            <a:xfrm>
              <a:off x="3382363" y="2104879"/>
              <a:ext cx="2413773" cy="2987151"/>
            </a:xfrm>
            <a:prstGeom prst="rect">
              <a:avLst/>
            </a:prstGeom>
          </p:spPr>
        </p:pic>
        <p:sp>
          <p:nvSpPr>
            <p:cNvPr id="12" name="Tekstvak 11"/>
            <p:cNvSpPr txBox="1"/>
            <p:nvPr/>
          </p:nvSpPr>
          <p:spPr>
            <a:xfrm>
              <a:off x="3407115" y="1851670"/>
              <a:ext cx="2364268" cy="369332"/>
            </a:xfrm>
            <a:prstGeom prst="rect">
              <a:avLst/>
            </a:prstGeom>
            <a:noFill/>
          </p:spPr>
          <p:txBody>
            <a:bodyPr wrap="square" rtlCol="0">
              <a:spAutoFit/>
            </a:bodyPr>
            <a:lstStyle/>
            <a:p>
              <a:r>
                <a:rPr lang="nl-NL" dirty="0" smtClean="0">
                  <a:solidFill>
                    <a:srgbClr val="271D6C"/>
                  </a:solidFill>
                </a:rPr>
                <a:t>Agile (IT) Scrum Teams</a:t>
              </a:r>
              <a:endParaRPr lang="nl-NL" dirty="0">
                <a:solidFill>
                  <a:srgbClr val="271D6C"/>
                </a:solidFill>
              </a:endParaRPr>
            </a:p>
          </p:txBody>
        </p:sp>
      </p:grpSp>
    </p:spTree>
    <p:extLst>
      <p:ext uri="{BB962C8B-B14F-4D97-AF65-F5344CB8AC3E}">
        <p14:creationId xmlns:p14="http://schemas.microsoft.com/office/powerpoint/2010/main" val="1809417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1000" fill="hold"/>
                                        <p:tgtEl>
                                          <p:spTgt spid="7"/>
                                        </p:tgtEl>
                                        <p:attrNameLst>
                                          <p:attrName>ppt_w</p:attrName>
                                        </p:attrNameLst>
                                      </p:cBhvr>
                                      <p:tavLst>
                                        <p:tav tm="0">
                                          <p:val>
                                            <p:fltVal val="0"/>
                                          </p:val>
                                        </p:tav>
                                        <p:tav tm="100000">
                                          <p:val>
                                            <p:strVal val="#ppt_w"/>
                                          </p:val>
                                        </p:tav>
                                      </p:tavLst>
                                    </p:anim>
                                    <p:anim calcmode="lin" valueType="num">
                                      <p:cBhvr>
                                        <p:cTn id="16" dur="1000" fill="hold"/>
                                        <p:tgtEl>
                                          <p:spTgt spid="7"/>
                                        </p:tgtEl>
                                        <p:attrNameLst>
                                          <p:attrName>ppt_h</p:attrName>
                                        </p:attrNameLst>
                                      </p:cBhvr>
                                      <p:tavLst>
                                        <p:tav tm="0">
                                          <p:val>
                                            <p:fltVal val="0"/>
                                          </p:val>
                                        </p:tav>
                                        <p:tav tm="100000">
                                          <p:val>
                                            <p:strVal val="#ppt_h"/>
                                          </p:val>
                                        </p:tav>
                                      </p:tavLst>
                                    </p:anim>
                                    <p:anim calcmode="lin" valueType="num">
                                      <p:cBhvr>
                                        <p:cTn id="17" dur="1000" fill="hold"/>
                                        <p:tgtEl>
                                          <p:spTgt spid="7"/>
                                        </p:tgtEl>
                                        <p:attrNameLst>
                                          <p:attrName>style.rotation</p:attrName>
                                        </p:attrNameLst>
                                      </p:cBhvr>
                                      <p:tavLst>
                                        <p:tav tm="0">
                                          <p:val>
                                            <p:fltVal val="90"/>
                                          </p:val>
                                        </p:tav>
                                        <p:tav tm="100000">
                                          <p:val>
                                            <p:fltVal val="0"/>
                                          </p:val>
                                        </p:tav>
                                      </p:tavLst>
                                    </p:anim>
                                    <p:animEffect transition="in" filter="fade">
                                      <p:cBhvr>
                                        <p:cTn id="18" dur="10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1000" fill="hold"/>
                                        <p:tgtEl>
                                          <p:spTgt spid="6"/>
                                        </p:tgtEl>
                                        <p:attrNameLst>
                                          <p:attrName>ppt_w</p:attrName>
                                        </p:attrNameLst>
                                      </p:cBhvr>
                                      <p:tavLst>
                                        <p:tav tm="0">
                                          <p:val>
                                            <p:fltVal val="0"/>
                                          </p:val>
                                        </p:tav>
                                        <p:tav tm="100000">
                                          <p:val>
                                            <p:strVal val="#ppt_w"/>
                                          </p:val>
                                        </p:tav>
                                      </p:tavLst>
                                    </p:anim>
                                    <p:anim calcmode="lin" valueType="num">
                                      <p:cBhvr>
                                        <p:cTn id="24" dur="1000" fill="hold"/>
                                        <p:tgtEl>
                                          <p:spTgt spid="6"/>
                                        </p:tgtEl>
                                        <p:attrNameLst>
                                          <p:attrName>ppt_h</p:attrName>
                                        </p:attrNameLst>
                                      </p:cBhvr>
                                      <p:tavLst>
                                        <p:tav tm="0">
                                          <p:val>
                                            <p:fltVal val="0"/>
                                          </p:val>
                                        </p:tav>
                                        <p:tav tm="100000">
                                          <p:val>
                                            <p:strVal val="#ppt_h"/>
                                          </p:val>
                                        </p:tav>
                                      </p:tavLst>
                                    </p:anim>
                                    <p:anim calcmode="lin" valueType="num">
                                      <p:cBhvr>
                                        <p:cTn id="25" dur="1000" fill="hold"/>
                                        <p:tgtEl>
                                          <p:spTgt spid="6"/>
                                        </p:tgtEl>
                                        <p:attrNameLst>
                                          <p:attrName>style.rotation</p:attrName>
                                        </p:attrNameLst>
                                      </p:cBhvr>
                                      <p:tavLst>
                                        <p:tav tm="0">
                                          <p:val>
                                            <p:fltVal val="90"/>
                                          </p:val>
                                        </p:tav>
                                        <p:tav tm="100000">
                                          <p:val>
                                            <p:fltVal val="0"/>
                                          </p:val>
                                        </p:tav>
                                      </p:tavLst>
                                    </p:anim>
                                    <p:animEffect transition="in" filter="fade">
                                      <p:cBhvr>
                                        <p:cTn id="26"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p:txBody>
          <a:bodyPr/>
          <a:lstStyle/>
          <a:p>
            <a:r>
              <a:rPr lang="nl-NL" dirty="0" err="1"/>
              <a:t>Why</a:t>
            </a:r>
            <a:r>
              <a:rPr lang="nl-NL" dirty="0"/>
              <a:t> Lean </a:t>
            </a:r>
            <a:r>
              <a:rPr lang="nl-NL" dirty="0" err="1" smtClean="0"/>
              <a:t>and</a:t>
            </a:r>
            <a:r>
              <a:rPr lang="nl-NL" dirty="0" smtClean="0"/>
              <a:t> </a:t>
            </a:r>
            <a:r>
              <a:rPr lang="nl-NL" dirty="0"/>
              <a:t>Agile </a:t>
            </a:r>
            <a:r>
              <a:rPr lang="nl-NL" dirty="0" smtClean="0"/>
              <a:t>at </a:t>
            </a:r>
            <a:r>
              <a:rPr lang="nl-NL" dirty="0" err="1"/>
              <a:t>Statistics</a:t>
            </a:r>
            <a:r>
              <a:rPr lang="nl-NL" dirty="0"/>
              <a:t> Netherlands?</a:t>
            </a:r>
            <a:br>
              <a:rPr lang="nl-NL" dirty="0"/>
            </a:br>
            <a:endParaRPr lang="nl-NL" dirty="0"/>
          </a:p>
        </p:txBody>
      </p:sp>
      <p:sp>
        <p:nvSpPr>
          <p:cNvPr id="2" name="Tijdelijke aanduiding voor dianummer 1"/>
          <p:cNvSpPr>
            <a:spLocks noGrp="1"/>
          </p:cNvSpPr>
          <p:nvPr>
            <p:ph type="sldNum" sz="quarter" idx="4294967295"/>
          </p:nvPr>
        </p:nvSpPr>
        <p:spPr>
          <a:xfrm>
            <a:off x="8555038" y="4708525"/>
            <a:ext cx="588962" cy="323850"/>
          </a:xfrm>
        </p:spPr>
        <p:txBody>
          <a:bodyPr/>
          <a:lstStyle/>
          <a:p>
            <a:pPr algn="ctr"/>
            <a:fld id="{845CA951-4815-4987-9CD6-BB5D6648C0B5}" type="slidenum">
              <a:rPr lang="nl-NL" sz="1200" smtClean="0"/>
              <a:pPr algn="ctr"/>
              <a:t>4</a:t>
            </a:fld>
            <a:endParaRPr lang="nl-NL" sz="1200" dirty="0"/>
          </a:p>
        </p:txBody>
      </p:sp>
    </p:spTree>
    <p:extLst>
      <p:ext uri="{BB962C8B-B14F-4D97-AF65-F5344CB8AC3E}">
        <p14:creationId xmlns:p14="http://schemas.microsoft.com/office/powerpoint/2010/main" val="6099912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ijdelijke aanduiding voor inhoud 6"/>
          <p:cNvGraphicFramePr>
            <a:graphicFrameLocks/>
          </p:cNvGraphicFramePr>
          <p:nvPr>
            <p:extLst>
              <p:ext uri="{D42A27DB-BD31-4B8C-83A1-F6EECF244321}">
                <p14:modId xmlns:p14="http://schemas.microsoft.com/office/powerpoint/2010/main" val="1385217638"/>
              </p:ext>
            </p:extLst>
          </p:nvPr>
        </p:nvGraphicFramePr>
        <p:xfrm>
          <a:off x="359532" y="771550"/>
          <a:ext cx="5508612" cy="43719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jdelijke aanduiding voor dianummer 1"/>
          <p:cNvSpPr>
            <a:spLocks noGrp="1"/>
          </p:cNvSpPr>
          <p:nvPr>
            <p:ph type="sldNum" sz="quarter" idx="10"/>
          </p:nvPr>
        </p:nvSpPr>
        <p:spPr/>
        <p:txBody>
          <a:bodyPr/>
          <a:lstStyle/>
          <a:p>
            <a:pPr algn="ctr"/>
            <a:fld id="{845CA951-4815-4987-9CD6-BB5D6648C0B5}" type="slidenum">
              <a:rPr lang="nl-NL" sz="1200" smtClean="0"/>
              <a:pPr algn="ctr"/>
              <a:t>5</a:t>
            </a:fld>
            <a:endParaRPr lang="nl-NL" sz="1200" dirty="0"/>
          </a:p>
        </p:txBody>
      </p:sp>
      <p:sp>
        <p:nvSpPr>
          <p:cNvPr id="5" name="Text Placeholder 4"/>
          <p:cNvSpPr>
            <a:spLocks noGrp="1"/>
          </p:cNvSpPr>
          <p:nvPr>
            <p:ph type="body" sz="quarter" idx="14"/>
          </p:nvPr>
        </p:nvSpPr>
        <p:spPr>
          <a:solidFill>
            <a:schemeClr val="bg1"/>
          </a:solidFill>
        </p:spPr>
        <p:txBody>
          <a:bodyPr/>
          <a:lstStyle/>
          <a:p>
            <a:r>
              <a:rPr lang="nl-NL" sz="2600" dirty="0" smtClean="0"/>
              <a:t>Lean </a:t>
            </a:r>
            <a:r>
              <a:rPr lang="nl-NL" sz="2600" dirty="0" err="1" smtClean="0"/>
              <a:t>journey</a:t>
            </a:r>
            <a:r>
              <a:rPr lang="nl-NL" sz="2600" dirty="0" smtClean="0"/>
              <a:t> of </a:t>
            </a:r>
            <a:r>
              <a:rPr lang="nl-NL" sz="2600" dirty="0" err="1" smtClean="0"/>
              <a:t>Statistics</a:t>
            </a:r>
            <a:r>
              <a:rPr lang="nl-NL" sz="2600" dirty="0" smtClean="0"/>
              <a:t> Netherlands … </a:t>
            </a:r>
            <a:r>
              <a:rPr lang="nl-NL" sz="2600" dirty="0" err="1" smtClean="0"/>
              <a:t>till</a:t>
            </a:r>
            <a:r>
              <a:rPr lang="nl-NL" sz="2600" dirty="0" smtClean="0"/>
              <a:t> 2018</a:t>
            </a:r>
            <a:endParaRPr lang="nl-NL" sz="2600" dirty="0"/>
          </a:p>
        </p:txBody>
      </p:sp>
      <p:sp>
        <p:nvSpPr>
          <p:cNvPr id="7" name="Tijdelijke aanduiding voor inhoud 2"/>
          <p:cNvSpPr txBox="1">
            <a:spLocks/>
          </p:cNvSpPr>
          <p:nvPr/>
        </p:nvSpPr>
        <p:spPr>
          <a:xfrm>
            <a:off x="539552" y="1333922"/>
            <a:ext cx="2592288" cy="1237828"/>
          </a:xfrm>
          <a:prstGeom prst="rect">
            <a:avLst/>
          </a:prstGeom>
          <a:ln w="38100">
            <a:solidFill>
              <a:schemeClr val="accent6"/>
            </a:solidFill>
          </a:ln>
        </p:spPr>
        <p:txBody>
          <a:bodyPr vert="horz" lIns="91440" tIns="45720" rIns="91440" bIns="45720" rtlCol="0" anchor="t" anchorCtr="0">
            <a:noAutofit/>
          </a:bodyPr>
          <a:lstStyle>
            <a:lvl1pPr marL="274320" indent="-274320" algn="l" defTabSz="914400" rtl="0" eaLnBrk="1" latinLnBrk="0" hangingPunct="1">
              <a:lnSpc>
                <a:spcPct val="115000"/>
              </a:lnSpc>
              <a:spcBef>
                <a:spcPts val="0"/>
              </a:spcBef>
              <a:buClrTx/>
              <a:buFont typeface="Corbel" pitchFamily="34" charset="0"/>
              <a:buChar char="–"/>
              <a:defRPr sz="2400" kern="1200">
                <a:solidFill>
                  <a:srgbClr val="000000"/>
                </a:solidFill>
                <a:latin typeface="Calibri" panose="020F0502020204030204" pitchFamily="34" charset="0"/>
                <a:ea typeface="+mn-ea"/>
                <a:cs typeface="+mn-cs"/>
              </a:defRPr>
            </a:lvl1pPr>
            <a:lvl2pPr marL="594360" indent="-274320" algn="l" defTabSz="914400" rtl="0" eaLnBrk="1" latinLnBrk="0" hangingPunct="1">
              <a:lnSpc>
                <a:spcPct val="115000"/>
              </a:lnSpc>
              <a:spcBef>
                <a:spcPts val="0"/>
              </a:spcBef>
              <a:buClrTx/>
              <a:buFont typeface="Corbel" pitchFamily="34" charset="0"/>
              <a:buChar char="‐"/>
              <a:defRPr sz="2400" kern="1200">
                <a:solidFill>
                  <a:srgbClr val="000000"/>
                </a:solidFill>
                <a:latin typeface="Calibri" panose="020F0502020204030204" pitchFamily="34" charset="0"/>
                <a:ea typeface="+mn-ea"/>
                <a:cs typeface="+mn-cs"/>
              </a:defRPr>
            </a:lvl2pPr>
            <a:lvl3pPr marL="868680" indent="-228600" algn="l" defTabSz="914400" rtl="0" eaLnBrk="1" latinLnBrk="0" hangingPunct="1">
              <a:lnSpc>
                <a:spcPct val="115000"/>
              </a:lnSpc>
              <a:spcBef>
                <a:spcPts val="0"/>
              </a:spcBef>
              <a:buClrTx/>
              <a:buFont typeface="Arial" pitchFamily="34" charset="0"/>
              <a:buChar char="•"/>
              <a:defRPr sz="2400" kern="1200">
                <a:solidFill>
                  <a:srgbClr val="000000"/>
                </a:solidFill>
                <a:latin typeface="Calibri" panose="020F0502020204030204" pitchFamily="34" charset="0"/>
                <a:ea typeface="+mn-ea"/>
                <a:cs typeface="+mn-cs"/>
              </a:defRPr>
            </a:lvl3pPr>
            <a:lvl4pPr marL="1143000" indent="-228600" algn="l" defTabSz="914400" rtl="0" eaLnBrk="1" latinLnBrk="0" hangingPunct="1">
              <a:lnSpc>
                <a:spcPct val="115000"/>
              </a:lnSpc>
              <a:spcBef>
                <a:spcPts val="0"/>
              </a:spcBef>
              <a:buClrTx/>
              <a:buFont typeface="Arial" pitchFamily="34" charset="0"/>
              <a:buChar char="•"/>
              <a:defRPr sz="2400" kern="1200">
                <a:solidFill>
                  <a:srgbClr val="000000"/>
                </a:solidFill>
                <a:latin typeface="Calibri" panose="020F0502020204030204" pitchFamily="34" charset="0"/>
                <a:ea typeface="+mn-ea"/>
                <a:cs typeface="+mn-cs"/>
              </a:defRPr>
            </a:lvl4pPr>
            <a:lvl5pPr marL="1371600" marR="0" indent="-228600" algn="l" defTabSz="914400" rtl="0" eaLnBrk="1" fontAlgn="auto" latinLnBrk="0" hangingPunct="1">
              <a:lnSpc>
                <a:spcPct val="115000"/>
              </a:lnSpc>
              <a:spcBef>
                <a:spcPts val="0"/>
              </a:spcBef>
              <a:spcAft>
                <a:spcPts val="0"/>
              </a:spcAft>
              <a:buClrTx/>
              <a:buSzTx/>
              <a:buFont typeface="Arial" pitchFamily="34" charset="0"/>
              <a:buChar char="•"/>
              <a:tabLst/>
              <a:defRPr lang="nl-NL" sz="2400" b="0" i="0" u="none" strike="noStrike" kern="1200" baseline="0" smtClean="0">
                <a:solidFill>
                  <a:srgbClr val="000000"/>
                </a:solidFill>
                <a:latin typeface="Calibri" panose="020F0502020204030204" pitchFamily="34" charset="0"/>
                <a:ea typeface="+mn-ea"/>
                <a:cs typeface="+mn-cs"/>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a:lstStyle>
          <a:p>
            <a:pPr marL="0" marR="0" lvl="0" indent="0" algn="l" defTabSz="914400" rtl="0" eaLnBrk="1" fontAlgn="auto" latinLnBrk="0" hangingPunct="1">
              <a:lnSpc>
                <a:spcPct val="115000"/>
              </a:lnSpc>
              <a:spcBef>
                <a:spcPts val="0"/>
              </a:spcBef>
              <a:spcAft>
                <a:spcPts val="0"/>
              </a:spcAft>
              <a:buClrTx/>
              <a:buSzTx/>
              <a:buFont typeface="Corbel" pitchFamily="34" charset="0"/>
              <a:buNone/>
              <a:tabLst/>
              <a:defRPr/>
            </a:pPr>
            <a:r>
              <a:rPr kumimoji="0" lang="nl-NL" sz="1100" b="1" i="0" u="none" strike="noStrike" kern="1200" cap="none" spc="0" normalizeH="0" baseline="0" noProof="0" dirty="0" smtClean="0">
                <a:ln>
                  <a:noFill/>
                </a:ln>
                <a:solidFill>
                  <a:srgbClr val="271D6C"/>
                </a:solidFill>
                <a:effectLst/>
                <a:uLnTx/>
                <a:uFillTx/>
              </a:rPr>
              <a:t>Lean</a:t>
            </a:r>
            <a:r>
              <a:rPr kumimoji="0" lang="nl-NL" sz="1100" b="1" i="0" u="none" strike="noStrike" kern="1200" cap="none" spc="0" normalizeH="0" noProof="0" dirty="0" smtClean="0">
                <a:ln>
                  <a:noFill/>
                </a:ln>
                <a:solidFill>
                  <a:srgbClr val="271D6C"/>
                </a:solidFill>
                <a:effectLst/>
                <a:uLnTx/>
                <a:uFillTx/>
              </a:rPr>
              <a:t> goal at </a:t>
            </a:r>
            <a:r>
              <a:rPr kumimoji="0" lang="nl-NL" sz="1100" b="1" i="0" u="none" strike="noStrike" kern="1200" cap="none" spc="0" normalizeH="0" noProof="0" dirty="0" err="1" smtClean="0">
                <a:ln>
                  <a:noFill/>
                </a:ln>
                <a:solidFill>
                  <a:srgbClr val="271D6C"/>
                </a:solidFill>
                <a:effectLst/>
                <a:uLnTx/>
                <a:uFillTx/>
              </a:rPr>
              <a:t>the</a:t>
            </a:r>
            <a:r>
              <a:rPr kumimoji="0" lang="nl-NL" sz="1100" b="1" i="0" u="none" strike="noStrike" kern="1200" cap="none" spc="0" normalizeH="0" noProof="0" dirty="0" smtClean="0">
                <a:ln>
                  <a:noFill/>
                </a:ln>
                <a:solidFill>
                  <a:srgbClr val="271D6C"/>
                </a:solidFill>
                <a:effectLst/>
                <a:uLnTx/>
                <a:uFillTx/>
              </a:rPr>
              <a:t> start:</a:t>
            </a:r>
            <a:endParaRPr kumimoji="0" lang="nl-NL" sz="1100" b="1" i="0" u="none" strike="noStrike" kern="1200" cap="none" spc="0" normalizeH="0" baseline="0" noProof="0" dirty="0" smtClean="0">
              <a:ln>
                <a:noFill/>
              </a:ln>
              <a:solidFill>
                <a:srgbClr val="271D6C"/>
              </a:solidFill>
              <a:effectLst/>
              <a:uLnTx/>
              <a:uFillTx/>
            </a:endParaRPr>
          </a:p>
          <a:p>
            <a:pPr marL="0" indent="0">
              <a:buNone/>
              <a:defRPr/>
            </a:pPr>
            <a:r>
              <a:rPr kumimoji="0" lang="nl-NL" sz="1100" b="0" i="0" u="none" strike="noStrike" kern="1200" cap="none" spc="0" normalizeH="0" baseline="0" noProof="0" dirty="0" err="1" smtClean="0">
                <a:ln>
                  <a:noFill/>
                </a:ln>
                <a:solidFill>
                  <a:srgbClr val="271D6C"/>
                </a:solidFill>
                <a:effectLst/>
                <a:uLnTx/>
                <a:uFillTx/>
              </a:rPr>
              <a:t>Alternative</a:t>
            </a:r>
            <a:r>
              <a:rPr kumimoji="0" lang="nl-NL" sz="1100" b="0" i="0" u="none" strike="noStrike" kern="1200" cap="none" spc="0" normalizeH="0" baseline="0" noProof="0" dirty="0" smtClean="0">
                <a:ln>
                  <a:noFill/>
                </a:ln>
                <a:solidFill>
                  <a:srgbClr val="271D6C"/>
                </a:solidFill>
                <a:effectLst/>
                <a:uLnTx/>
                <a:uFillTx/>
              </a:rPr>
              <a:t> </a:t>
            </a:r>
            <a:r>
              <a:rPr kumimoji="0" lang="nl-NL" sz="1100" b="0" i="0" u="none" strike="noStrike" kern="1200" cap="none" spc="0" normalizeH="0" baseline="0" noProof="0" dirty="0" err="1" smtClean="0">
                <a:ln>
                  <a:noFill/>
                </a:ln>
                <a:solidFill>
                  <a:srgbClr val="271D6C"/>
                </a:solidFill>
                <a:effectLst/>
                <a:uLnTx/>
                <a:uFillTx/>
              </a:rPr>
              <a:t>for</a:t>
            </a:r>
            <a:r>
              <a:rPr kumimoji="0" lang="nl-NL" sz="1100" b="0" i="0" u="none" strike="noStrike" kern="1200" cap="none" spc="0" normalizeH="0" baseline="0" noProof="0" dirty="0" smtClean="0">
                <a:ln>
                  <a:noFill/>
                </a:ln>
                <a:solidFill>
                  <a:srgbClr val="271D6C"/>
                </a:solidFill>
                <a:effectLst/>
                <a:uLnTx/>
                <a:uFillTx/>
              </a:rPr>
              <a:t> </a:t>
            </a:r>
            <a:r>
              <a:rPr kumimoji="0" lang="nl-NL" sz="1100" b="0" i="0" u="none" strike="noStrike" kern="1200" cap="none" spc="0" normalizeH="0" baseline="0" noProof="0" dirty="0" err="1" smtClean="0">
                <a:ln>
                  <a:noFill/>
                </a:ln>
                <a:solidFill>
                  <a:srgbClr val="271D6C"/>
                </a:solidFill>
                <a:effectLst/>
                <a:uLnTx/>
                <a:uFillTx/>
              </a:rPr>
              <a:t>redesign</a:t>
            </a:r>
            <a:r>
              <a:rPr kumimoji="0" lang="nl-NL" sz="1100" b="0" i="0" u="none" strike="noStrike" kern="1200" cap="none" spc="0" normalizeH="0" baseline="0" noProof="0" dirty="0" smtClean="0">
                <a:ln>
                  <a:noFill/>
                </a:ln>
                <a:solidFill>
                  <a:srgbClr val="271D6C"/>
                </a:solidFill>
                <a:effectLst/>
                <a:uLnTx/>
                <a:uFillTx/>
              </a:rPr>
              <a:t>:</a:t>
            </a:r>
            <a:endParaRPr lang="nl-NL" sz="1100" dirty="0">
              <a:solidFill>
                <a:srgbClr val="271D6C"/>
              </a:solidFill>
            </a:endParaRPr>
          </a:p>
          <a:p>
            <a:pPr marL="320040" lvl="1" indent="0">
              <a:buNone/>
              <a:defRPr/>
            </a:pPr>
            <a:r>
              <a:rPr kumimoji="0" lang="nl-NL" sz="1100" b="0" i="0" u="none" strike="noStrike" kern="1200" cap="none" spc="0" normalizeH="0" baseline="0" noProof="0" dirty="0" err="1" smtClean="0">
                <a:ln>
                  <a:noFill/>
                </a:ln>
                <a:solidFill>
                  <a:srgbClr val="271D6C"/>
                </a:solidFill>
                <a:effectLst/>
                <a:uLnTx/>
                <a:uFillTx/>
              </a:rPr>
              <a:t>faster</a:t>
            </a:r>
            <a:r>
              <a:rPr kumimoji="0" lang="nl-NL" sz="1100" b="0" i="0" u="none" strike="noStrike" kern="1200" cap="none" spc="0" normalizeH="0" baseline="0" noProof="0" dirty="0" smtClean="0">
                <a:ln>
                  <a:noFill/>
                </a:ln>
                <a:solidFill>
                  <a:srgbClr val="271D6C"/>
                </a:solidFill>
                <a:effectLst/>
                <a:uLnTx/>
                <a:uFillTx/>
              </a:rPr>
              <a:t>/more frequent </a:t>
            </a:r>
            <a:r>
              <a:rPr kumimoji="0" lang="nl-NL" sz="1100" b="0" i="0" u="none" strike="noStrike" kern="1200" cap="none" spc="0" normalizeH="0" baseline="0" noProof="0" dirty="0" err="1" smtClean="0">
                <a:ln>
                  <a:noFill/>
                </a:ln>
                <a:solidFill>
                  <a:srgbClr val="271D6C"/>
                </a:solidFill>
                <a:effectLst/>
                <a:uLnTx/>
                <a:uFillTx/>
              </a:rPr>
              <a:t>results</a:t>
            </a:r>
            <a:endParaRPr lang="nl-NL" sz="1100" dirty="0" smtClean="0">
              <a:solidFill>
                <a:srgbClr val="271D6C"/>
              </a:solidFill>
            </a:endParaRPr>
          </a:p>
          <a:p>
            <a:pPr marL="0" indent="0">
              <a:buNone/>
              <a:defRPr/>
            </a:pPr>
            <a:r>
              <a:rPr kumimoji="0" lang="nl-NL" sz="1100" b="0" i="0" u="none" strike="noStrike" kern="1200" cap="none" spc="0" normalizeH="0" baseline="0" noProof="0" dirty="0" smtClean="0">
                <a:ln>
                  <a:noFill/>
                </a:ln>
                <a:solidFill>
                  <a:srgbClr val="271D6C"/>
                </a:solidFill>
                <a:effectLst/>
                <a:uLnTx/>
                <a:uFillTx/>
              </a:rPr>
              <a:t>More control on </a:t>
            </a:r>
            <a:r>
              <a:rPr kumimoji="0" lang="nl-NL" sz="1100" b="0" i="0" u="none" strike="noStrike" kern="1200" cap="none" spc="0" normalizeH="0" baseline="0" noProof="0" dirty="0" err="1" smtClean="0">
                <a:ln>
                  <a:noFill/>
                </a:ln>
                <a:solidFill>
                  <a:srgbClr val="271D6C"/>
                </a:solidFill>
                <a:effectLst/>
                <a:uLnTx/>
                <a:uFillTx/>
              </a:rPr>
              <a:t>processes</a:t>
            </a:r>
            <a:endParaRPr kumimoji="0" lang="nl-NL" sz="1100" b="0" i="0" u="none" strike="noStrike" kern="1200" cap="none" spc="0" normalizeH="0" baseline="0" noProof="0" dirty="0" smtClean="0">
              <a:ln>
                <a:noFill/>
              </a:ln>
              <a:solidFill>
                <a:srgbClr val="271D6C"/>
              </a:solidFill>
              <a:effectLst/>
              <a:uLnTx/>
              <a:uFillTx/>
            </a:endParaRPr>
          </a:p>
          <a:p>
            <a:pPr marL="0" indent="0">
              <a:buNone/>
              <a:defRPr/>
            </a:pPr>
            <a:r>
              <a:rPr lang="nl-NL" sz="1100" dirty="0" err="1" smtClean="0">
                <a:solidFill>
                  <a:srgbClr val="271D6C"/>
                </a:solidFill>
              </a:rPr>
              <a:t>Use</a:t>
            </a:r>
            <a:r>
              <a:rPr lang="nl-NL" sz="1100" dirty="0" smtClean="0">
                <a:solidFill>
                  <a:srgbClr val="271D6C"/>
                </a:solidFill>
              </a:rPr>
              <a:t> </a:t>
            </a:r>
            <a:r>
              <a:rPr lang="nl-NL" sz="1100" dirty="0" err="1" smtClean="0">
                <a:solidFill>
                  <a:srgbClr val="271D6C"/>
                </a:solidFill>
              </a:rPr>
              <a:t>knowledge</a:t>
            </a:r>
            <a:r>
              <a:rPr lang="nl-NL" sz="1100" dirty="0" smtClean="0">
                <a:solidFill>
                  <a:srgbClr val="271D6C"/>
                </a:solidFill>
              </a:rPr>
              <a:t> of employees i.o. experts</a:t>
            </a:r>
          </a:p>
          <a:p>
            <a:pPr marL="0" indent="0">
              <a:buNone/>
              <a:defRPr/>
            </a:pPr>
            <a:r>
              <a:rPr lang="nl-NL" sz="1100" dirty="0" smtClean="0">
                <a:solidFill>
                  <a:srgbClr val="271D6C"/>
                </a:solidFill>
              </a:rPr>
              <a:t>Do more </a:t>
            </a:r>
            <a:r>
              <a:rPr lang="nl-NL" sz="1100" dirty="0" err="1" smtClean="0">
                <a:solidFill>
                  <a:srgbClr val="271D6C"/>
                </a:solidFill>
              </a:rPr>
              <a:t>with</a:t>
            </a:r>
            <a:r>
              <a:rPr lang="nl-NL" sz="1100" dirty="0" smtClean="0">
                <a:solidFill>
                  <a:srgbClr val="271D6C"/>
                </a:solidFill>
              </a:rPr>
              <a:t> </a:t>
            </a:r>
            <a:r>
              <a:rPr lang="nl-NL" sz="1100" dirty="0" err="1" smtClean="0">
                <a:solidFill>
                  <a:srgbClr val="271D6C"/>
                </a:solidFill>
              </a:rPr>
              <a:t>less</a:t>
            </a:r>
            <a:r>
              <a:rPr lang="nl-NL" sz="1100" dirty="0" smtClean="0">
                <a:solidFill>
                  <a:srgbClr val="271D6C"/>
                </a:solidFill>
              </a:rPr>
              <a:t> (efficiency)</a:t>
            </a:r>
            <a:endParaRPr kumimoji="0" lang="nl-NL" sz="1100" b="0" i="0" u="none" strike="noStrike" kern="1200" cap="none" spc="0" normalizeH="0" baseline="0" noProof="0" dirty="0" smtClean="0">
              <a:ln>
                <a:noFill/>
              </a:ln>
              <a:solidFill>
                <a:srgbClr val="271D6C"/>
              </a:solidFill>
              <a:effectLst/>
              <a:uLnTx/>
              <a:uFillTx/>
            </a:endParaRPr>
          </a:p>
        </p:txBody>
      </p:sp>
      <p:pic>
        <p:nvPicPr>
          <p:cNvPr id="8" name="Afbeelding 7"/>
          <p:cNvPicPr>
            <a:picLocks noChangeAspect="1"/>
          </p:cNvPicPr>
          <p:nvPr/>
        </p:nvPicPr>
        <p:blipFill rotWithShape="1">
          <a:blip r:embed="rId8"/>
          <a:srcRect b="6670"/>
          <a:stretch/>
        </p:blipFill>
        <p:spPr>
          <a:xfrm>
            <a:off x="5978769" y="901874"/>
            <a:ext cx="2818236" cy="1717632"/>
          </a:xfrm>
          <a:prstGeom prst="rect">
            <a:avLst/>
          </a:prstGeom>
        </p:spPr>
      </p:pic>
      <p:sp>
        <p:nvSpPr>
          <p:cNvPr id="9" name="Tijdelijke aanduiding voor inhoud 2"/>
          <p:cNvSpPr txBox="1">
            <a:spLocks/>
          </p:cNvSpPr>
          <p:nvPr/>
        </p:nvSpPr>
        <p:spPr>
          <a:xfrm>
            <a:off x="5976156" y="2763522"/>
            <a:ext cx="2820849" cy="1896460"/>
          </a:xfrm>
          <a:prstGeom prst="rect">
            <a:avLst/>
          </a:prstGeom>
          <a:solidFill>
            <a:schemeClr val="bg1"/>
          </a:solidFill>
          <a:ln w="28575">
            <a:solidFill>
              <a:schemeClr val="accent6"/>
            </a:solidFill>
          </a:ln>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205740">
              <a:buFont typeface="Arial" pitchFamily="34" charset="0"/>
              <a:buNone/>
            </a:pPr>
            <a:r>
              <a:rPr lang="nl-NL" sz="1100" b="1" dirty="0" err="1" smtClean="0">
                <a:solidFill>
                  <a:srgbClr val="271D6C"/>
                </a:solidFill>
              </a:rPr>
              <a:t>Results</a:t>
            </a:r>
            <a:r>
              <a:rPr lang="nl-NL" sz="1100" b="1" dirty="0" smtClean="0">
                <a:solidFill>
                  <a:srgbClr val="271D6C"/>
                </a:solidFill>
              </a:rPr>
              <a:t>:</a:t>
            </a:r>
            <a:endParaRPr lang="nl-NL" sz="1100" b="1" dirty="0">
              <a:solidFill>
                <a:srgbClr val="271D6C"/>
              </a:solidFill>
            </a:endParaRPr>
          </a:p>
          <a:p>
            <a:pPr marL="0" indent="-205740">
              <a:buNone/>
            </a:pPr>
            <a:r>
              <a:rPr lang="nl-NL" sz="1100" dirty="0" err="1" smtClean="0">
                <a:solidFill>
                  <a:srgbClr val="271D6C"/>
                </a:solidFill>
              </a:rPr>
              <a:t>Improvements</a:t>
            </a:r>
            <a:r>
              <a:rPr lang="nl-NL" sz="1100" dirty="0" smtClean="0">
                <a:solidFill>
                  <a:srgbClr val="271D6C"/>
                </a:solidFill>
              </a:rPr>
              <a:t> </a:t>
            </a:r>
            <a:r>
              <a:rPr lang="nl-NL" sz="1100" dirty="0" err="1" smtClean="0">
                <a:solidFill>
                  <a:srgbClr val="271D6C"/>
                </a:solidFill>
              </a:rPr>
              <a:t>initiated</a:t>
            </a:r>
            <a:r>
              <a:rPr lang="nl-NL" sz="1100" dirty="0" smtClean="0">
                <a:solidFill>
                  <a:srgbClr val="271D6C"/>
                </a:solidFill>
              </a:rPr>
              <a:t>: </a:t>
            </a:r>
            <a:r>
              <a:rPr lang="nl-NL" sz="1100" dirty="0" err="1" smtClean="0">
                <a:solidFill>
                  <a:srgbClr val="271D6C"/>
                </a:solidFill>
              </a:rPr>
              <a:t>better</a:t>
            </a:r>
            <a:r>
              <a:rPr lang="nl-NL" sz="1100" dirty="0" smtClean="0">
                <a:solidFill>
                  <a:srgbClr val="271D6C"/>
                </a:solidFill>
              </a:rPr>
              <a:t> performances, </a:t>
            </a:r>
            <a:r>
              <a:rPr lang="nl-NL" sz="1100" dirty="0" err="1" smtClean="0">
                <a:solidFill>
                  <a:srgbClr val="271D6C"/>
                </a:solidFill>
              </a:rPr>
              <a:t>shorter</a:t>
            </a:r>
            <a:r>
              <a:rPr lang="nl-NL" sz="1100" dirty="0" smtClean="0">
                <a:solidFill>
                  <a:srgbClr val="271D6C"/>
                </a:solidFill>
              </a:rPr>
              <a:t> lead </a:t>
            </a:r>
            <a:r>
              <a:rPr lang="nl-NL" sz="1100" dirty="0" err="1" smtClean="0">
                <a:solidFill>
                  <a:srgbClr val="271D6C"/>
                </a:solidFill>
              </a:rPr>
              <a:t>times</a:t>
            </a:r>
            <a:r>
              <a:rPr lang="nl-NL" sz="1100" dirty="0" smtClean="0">
                <a:solidFill>
                  <a:srgbClr val="271D6C"/>
                </a:solidFill>
              </a:rPr>
              <a:t>, </a:t>
            </a:r>
            <a:r>
              <a:rPr lang="nl-NL" sz="1100" dirty="0" err="1" smtClean="0">
                <a:solidFill>
                  <a:srgbClr val="271D6C"/>
                </a:solidFill>
              </a:rPr>
              <a:t>higher</a:t>
            </a:r>
            <a:r>
              <a:rPr lang="nl-NL" sz="1100" dirty="0" smtClean="0">
                <a:solidFill>
                  <a:srgbClr val="271D6C"/>
                </a:solidFill>
              </a:rPr>
              <a:t> </a:t>
            </a:r>
            <a:r>
              <a:rPr lang="nl-NL" sz="1100" dirty="0" err="1" smtClean="0">
                <a:solidFill>
                  <a:srgbClr val="271D6C"/>
                </a:solidFill>
              </a:rPr>
              <a:t>quality</a:t>
            </a:r>
            <a:r>
              <a:rPr lang="nl-NL" sz="1100" dirty="0" smtClean="0">
                <a:solidFill>
                  <a:srgbClr val="271D6C"/>
                </a:solidFill>
              </a:rPr>
              <a:t> </a:t>
            </a:r>
          </a:p>
          <a:p>
            <a:pPr marL="0" indent="-205740">
              <a:buFont typeface="Arial" pitchFamily="34" charset="0"/>
              <a:buNone/>
            </a:pPr>
            <a:r>
              <a:rPr lang="nl-NL" sz="1100" dirty="0" err="1" smtClean="0">
                <a:solidFill>
                  <a:srgbClr val="271D6C"/>
                </a:solidFill>
              </a:rPr>
              <a:t>Each</a:t>
            </a:r>
            <a:r>
              <a:rPr lang="nl-NL" sz="1100" dirty="0" smtClean="0">
                <a:solidFill>
                  <a:srgbClr val="271D6C"/>
                </a:solidFill>
              </a:rPr>
              <a:t> </a:t>
            </a:r>
            <a:r>
              <a:rPr lang="nl-NL" sz="1100" dirty="0" err="1" smtClean="0">
                <a:solidFill>
                  <a:srgbClr val="271D6C"/>
                </a:solidFill>
              </a:rPr>
              <a:t>invested</a:t>
            </a:r>
            <a:r>
              <a:rPr lang="nl-NL" sz="1100" dirty="0" smtClean="0">
                <a:solidFill>
                  <a:srgbClr val="271D6C"/>
                </a:solidFill>
              </a:rPr>
              <a:t> euro has been </a:t>
            </a:r>
            <a:r>
              <a:rPr lang="nl-NL" sz="1100" dirty="0" err="1" smtClean="0">
                <a:solidFill>
                  <a:srgbClr val="271D6C"/>
                </a:solidFill>
              </a:rPr>
              <a:t>paid</a:t>
            </a:r>
            <a:r>
              <a:rPr lang="nl-NL" sz="1100" dirty="0" smtClean="0">
                <a:solidFill>
                  <a:srgbClr val="271D6C"/>
                </a:solidFill>
              </a:rPr>
              <a:t> back</a:t>
            </a:r>
          </a:p>
          <a:p>
            <a:pPr marL="0" indent="-205740">
              <a:buNone/>
            </a:pPr>
            <a:r>
              <a:rPr lang="nl-NL" sz="1100" dirty="0" smtClean="0">
                <a:solidFill>
                  <a:srgbClr val="271D6C"/>
                </a:solidFill>
              </a:rPr>
              <a:t>More </a:t>
            </a:r>
            <a:r>
              <a:rPr lang="nl-NL" sz="1100" dirty="0" err="1" smtClean="0">
                <a:solidFill>
                  <a:srgbClr val="271D6C"/>
                </a:solidFill>
              </a:rPr>
              <a:t>cohesion</a:t>
            </a:r>
            <a:r>
              <a:rPr lang="nl-NL" sz="1100" dirty="0" smtClean="0">
                <a:solidFill>
                  <a:srgbClr val="271D6C"/>
                </a:solidFill>
              </a:rPr>
              <a:t> </a:t>
            </a:r>
            <a:r>
              <a:rPr lang="nl-NL" sz="1100" dirty="0" err="1" smtClean="0">
                <a:solidFill>
                  <a:srgbClr val="271D6C"/>
                </a:solidFill>
              </a:rPr>
              <a:t>within</a:t>
            </a:r>
            <a:r>
              <a:rPr lang="nl-NL" sz="1100" dirty="0" smtClean="0">
                <a:solidFill>
                  <a:srgbClr val="271D6C"/>
                </a:solidFill>
              </a:rPr>
              <a:t> </a:t>
            </a:r>
            <a:r>
              <a:rPr lang="nl-NL" sz="1100" dirty="0" err="1" smtClean="0">
                <a:solidFill>
                  <a:srgbClr val="271D6C"/>
                </a:solidFill>
              </a:rPr>
              <a:t>the</a:t>
            </a:r>
            <a:r>
              <a:rPr lang="nl-NL" sz="1100" dirty="0" smtClean="0">
                <a:solidFill>
                  <a:srgbClr val="271D6C"/>
                </a:solidFill>
              </a:rPr>
              <a:t> teams</a:t>
            </a:r>
            <a:endParaRPr lang="nl-NL" sz="1100" dirty="0">
              <a:solidFill>
                <a:srgbClr val="271D6C"/>
              </a:solidFill>
            </a:endParaRPr>
          </a:p>
          <a:p>
            <a:pPr marL="0" indent="-205740">
              <a:buFont typeface="Arial" pitchFamily="34" charset="0"/>
              <a:buNone/>
            </a:pPr>
            <a:endParaRPr lang="nl-NL" sz="1100" dirty="0" smtClean="0">
              <a:solidFill>
                <a:srgbClr val="271D6C"/>
              </a:solidFill>
            </a:endParaRPr>
          </a:p>
          <a:p>
            <a:pPr marL="0" indent="-205740">
              <a:buFont typeface="Arial" pitchFamily="34" charset="0"/>
              <a:buNone/>
            </a:pPr>
            <a:r>
              <a:rPr lang="nl-NL" sz="1100" dirty="0" err="1" smtClean="0">
                <a:solidFill>
                  <a:srgbClr val="271D6C"/>
                </a:solidFill>
              </a:rPr>
              <a:t>Projects</a:t>
            </a:r>
            <a:r>
              <a:rPr lang="nl-NL" sz="1100" dirty="0" smtClean="0">
                <a:solidFill>
                  <a:srgbClr val="271D6C"/>
                </a:solidFill>
              </a:rPr>
              <a:t> </a:t>
            </a:r>
            <a:r>
              <a:rPr lang="nl-NL" sz="1100" dirty="0" err="1" smtClean="0">
                <a:solidFill>
                  <a:srgbClr val="271D6C"/>
                </a:solidFill>
              </a:rPr>
              <a:t>supply</a:t>
            </a:r>
            <a:r>
              <a:rPr lang="nl-NL" sz="1100" dirty="0" smtClean="0">
                <a:solidFill>
                  <a:srgbClr val="271D6C"/>
                </a:solidFill>
              </a:rPr>
              <a:t> </a:t>
            </a:r>
            <a:r>
              <a:rPr lang="nl-NL" sz="1100" dirty="0" err="1" smtClean="0">
                <a:solidFill>
                  <a:srgbClr val="271D6C"/>
                </a:solidFill>
              </a:rPr>
              <a:t>less</a:t>
            </a:r>
            <a:r>
              <a:rPr lang="nl-NL" sz="1100" dirty="0" smtClean="0">
                <a:solidFill>
                  <a:srgbClr val="271D6C"/>
                </a:solidFill>
              </a:rPr>
              <a:t> </a:t>
            </a:r>
            <a:r>
              <a:rPr lang="nl-NL" sz="1100" dirty="0" err="1" smtClean="0">
                <a:solidFill>
                  <a:srgbClr val="271D6C"/>
                </a:solidFill>
              </a:rPr>
              <a:t>quickly</a:t>
            </a:r>
            <a:r>
              <a:rPr lang="nl-NL" sz="1100" dirty="0" smtClean="0">
                <a:solidFill>
                  <a:srgbClr val="271D6C"/>
                </a:solidFill>
              </a:rPr>
              <a:t> </a:t>
            </a:r>
            <a:r>
              <a:rPr lang="nl-NL" sz="1100" dirty="0" err="1" smtClean="0">
                <a:solidFill>
                  <a:srgbClr val="271D6C"/>
                </a:solidFill>
              </a:rPr>
              <a:t>than</a:t>
            </a:r>
            <a:r>
              <a:rPr lang="nl-NL" sz="1100" dirty="0" smtClean="0">
                <a:solidFill>
                  <a:srgbClr val="271D6C"/>
                </a:solidFill>
              </a:rPr>
              <a:t> </a:t>
            </a:r>
            <a:r>
              <a:rPr lang="nl-NL" sz="1100" dirty="0" err="1" smtClean="0">
                <a:solidFill>
                  <a:srgbClr val="271D6C"/>
                </a:solidFill>
              </a:rPr>
              <a:t>expected</a:t>
            </a:r>
            <a:endParaRPr lang="nl-NL" sz="1100" dirty="0" smtClean="0">
              <a:solidFill>
                <a:srgbClr val="271D6C"/>
              </a:solidFill>
            </a:endParaRPr>
          </a:p>
          <a:p>
            <a:pPr marL="0" indent="-205740">
              <a:buFont typeface="Arial" pitchFamily="34" charset="0"/>
              <a:buNone/>
            </a:pPr>
            <a:r>
              <a:rPr lang="nl-NL" sz="1100" dirty="0" smtClean="0">
                <a:solidFill>
                  <a:srgbClr val="271D6C"/>
                </a:solidFill>
              </a:rPr>
              <a:t>Training </a:t>
            </a:r>
            <a:r>
              <a:rPr lang="nl-NL" sz="1100" dirty="0" err="1" smtClean="0">
                <a:solidFill>
                  <a:srgbClr val="271D6C"/>
                </a:solidFill>
              </a:rPr>
              <a:t>sessions</a:t>
            </a:r>
            <a:r>
              <a:rPr lang="nl-NL" sz="1100" dirty="0" smtClean="0">
                <a:solidFill>
                  <a:srgbClr val="271D6C"/>
                </a:solidFill>
              </a:rPr>
              <a:t> have </a:t>
            </a:r>
            <a:r>
              <a:rPr lang="nl-NL" sz="1100" dirty="0" err="1" smtClean="0">
                <a:solidFill>
                  <a:srgbClr val="271D6C"/>
                </a:solidFill>
              </a:rPr>
              <a:t>insufficient</a:t>
            </a:r>
            <a:r>
              <a:rPr lang="nl-NL" sz="1100" dirty="0" smtClean="0">
                <a:solidFill>
                  <a:srgbClr val="271D6C"/>
                </a:solidFill>
              </a:rPr>
              <a:t> impact</a:t>
            </a:r>
          </a:p>
          <a:p>
            <a:pPr marL="0" indent="-205740">
              <a:buFont typeface="Arial" pitchFamily="34" charset="0"/>
              <a:buNone/>
            </a:pPr>
            <a:r>
              <a:rPr lang="nl-NL" sz="1100" dirty="0" smtClean="0">
                <a:solidFill>
                  <a:srgbClr val="271D6C"/>
                </a:solidFill>
              </a:rPr>
              <a:t>Focus on “</a:t>
            </a:r>
            <a:r>
              <a:rPr lang="nl-NL" sz="1100" dirty="0" err="1" smtClean="0">
                <a:solidFill>
                  <a:srgbClr val="271D6C"/>
                </a:solidFill>
              </a:rPr>
              <a:t>rollout</a:t>
            </a:r>
            <a:r>
              <a:rPr lang="nl-NL" sz="1100" dirty="0" smtClean="0">
                <a:solidFill>
                  <a:srgbClr val="271D6C"/>
                </a:solidFill>
              </a:rPr>
              <a:t>” </a:t>
            </a:r>
            <a:r>
              <a:rPr lang="nl-NL" sz="1100" dirty="0" err="1" smtClean="0">
                <a:solidFill>
                  <a:srgbClr val="271D6C"/>
                </a:solidFill>
              </a:rPr>
              <a:t>and</a:t>
            </a:r>
            <a:r>
              <a:rPr lang="nl-NL" sz="1100" dirty="0" smtClean="0">
                <a:solidFill>
                  <a:srgbClr val="271D6C"/>
                </a:solidFill>
              </a:rPr>
              <a:t> </a:t>
            </a:r>
            <a:r>
              <a:rPr lang="nl-NL" sz="1100" dirty="0" err="1" smtClean="0">
                <a:solidFill>
                  <a:srgbClr val="271D6C"/>
                </a:solidFill>
              </a:rPr>
              <a:t>deployment</a:t>
            </a:r>
            <a:endParaRPr lang="nl-NL" sz="1100" dirty="0" smtClean="0">
              <a:solidFill>
                <a:srgbClr val="271D6C"/>
              </a:solidFill>
            </a:endParaRPr>
          </a:p>
        </p:txBody>
      </p:sp>
    </p:spTree>
    <p:extLst>
      <p:ext uri="{BB962C8B-B14F-4D97-AF65-F5344CB8AC3E}">
        <p14:creationId xmlns:p14="http://schemas.microsoft.com/office/powerpoint/2010/main" val="986762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4"/>
          <p:cNvSpPr>
            <a:spLocks noGrp="1"/>
          </p:cNvSpPr>
          <p:nvPr>
            <p:ph type="body" sz="quarter" idx="14"/>
          </p:nvPr>
        </p:nvSpPr>
        <p:spPr>
          <a:solidFill>
            <a:schemeClr val="bg1"/>
          </a:solidFill>
        </p:spPr>
        <p:txBody>
          <a:bodyPr/>
          <a:lstStyle/>
          <a:p>
            <a:r>
              <a:rPr lang="nl-NL" sz="2600" dirty="0"/>
              <a:t>Lean </a:t>
            </a:r>
            <a:r>
              <a:rPr lang="nl-NL" sz="2600" dirty="0" err="1"/>
              <a:t>journey</a:t>
            </a:r>
            <a:r>
              <a:rPr lang="nl-NL" sz="2600" dirty="0"/>
              <a:t> of </a:t>
            </a:r>
            <a:r>
              <a:rPr lang="nl-NL" sz="2600" dirty="0" err="1"/>
              <a:t>Statistics</a:t>
            </a:r>
            <a:r>
              <a:rPr lang="nl-NL" sz="2600" dirty="0"/>
              <a:t> </a:t>
            </a:r>
            <a:r>
              <a:rPr lang="nl-NL" sz="2600" dirty="0" smtClean="0"/>
              <a:t>Netherlands … </a:t>
            </a:r>
            <a:r>
              <a:rPr lang="nl-NL" sz="2600" dirty="0" err="1" smtClean="0"/>
              <a:t>the</a:t>
            </a:r>
            <a:r>
              <a:rPr lang="nl-NL" sz="2600" dirty="0" smtClean="0"/>
              <a:t> next step</a:t>
            </a:r>
            <a:endParaRPr lang="nl-NL" sz="2600" dirty="0"/>
          </a:p>
        </p:txBody>
      </p:sp>
      <p:sp>
        <p:nvSpPr>
          <p:cNvPr id="2" name="Tijdelijke aanduiding voor dianummer 1"/>
          <p:cNvSpPr>
            <a:spLocks noGrp="1"/>
          </p:cNvSpPr>
          <p:nvPr>
            <p:ph type="sldNum" sz="quarter" idx="10"/>
          </p:nvPr>
        </p:nvSpPr>
        <p:spPr/>
        <p:txBody>
          <a:bodyPr/>
          <a:lstStyle/>
          <a:p>
            <a:pPr algn="ctr"/>
            <a:fld id="{845CA951-4815-4987-9CD6-BB5D6648C0B5}" type="slidenum">
              <a:rPr lang="nl-NL" sz="1200" smtClean="0"/>
              <a:pPr algn="ctr"/>
              <a:t>6</a:t>
            </a:fld>
            <a:endParaRPr lang="nl-NL" sz="1200" dirty="0"/>
          </a:p>
        </p:txBody>
      </p:sp>
      <p:sp>
        <p:nvSpPr>
          <p:cNvPr id="9" name="Rechthoek 8"/>
          <p:cNvSpPr/>
          <p:nvPr/>
        </p:nvSpPr>
        <p:spPr>
          <a:xfrm>
            <a:off x="6948264" y="1884769"/>
            <a:ext cx="2160240" cy="830997"/>
          </a:xfrm>
          <a:prstGeom prst="rect">
            <a:avLst/>
          </a:prstGeom>
        </p:spPr>
        <p:txBody>
          <a:bodyPr wrap="square">
            <a:spAutoFit/>
          </a:bodyPr>
          <a:lstStyle/>
          <a:p>
            <a:pPr algn="ctr"/>
            <a:r>
              <a:rPr lang="nl-NL" sz="1600" dirty="0" err="1" smtClean="0">
                <a:solidFill>
                  <a:srgbClr val="271D6C"/>
                </a:solidFill>
              </a:rPr>
              <a:t>Continuous</a:t>
            </a:r>
            <a:r>
              <a:rPr lang="nl-NL" sz="1600" dirty="0" smtClean="0">
                <a:solidFill>
                  <a:srgbClr val="271D6C"/>
                </a:solidFill>
              </a:rPr>
              <a:t> </a:t>
            </a:r>
            <a:r>
              <a:rPr lang="nl-NL" sz="1600" dirty="0" err="1" smtClean="0">
                <a:solidFill>
                  <a:srgbClr val="271D6C"/>
                </a:solidFill>
              </a:rPr>
              <a:t>improvement</a:t>
            </a:r>
            <a:r>
              <a:rPr lang="nl-NL" sz="1600" dirty="0" smtClean="0">
                <a:solidFill>
                  <a:srgbClr val="271D6C"/>
                </a:solidFill>
              </a:rPr>
              <a:t> is </a:t>
            </a:r>
            <a:r>
              <a:rPr lang="nl-NL" sz="1600" dirty="0">
                <a:solidFill>
                  <a:srgbClr val="271D6C"/>
                </a:solidFill>
              </a:rPr>
              <a:t>“business as </a:t>
            </a:r>
            <a:r>
              <a:rPr lang="nl-NL" sz="1600" dirty="0" err="1">
                <a:solidFill>
                  <a:srgbClr val="271D6C"/>
                </a:solidFill>
              </a:rPr>
              <a:t>usual</a:t>
            </a:r>
            <a:r>
              <a:rPr lang="nl-NL" sz="1600" dirty="0">
                <a:solidFill>
                  <a:srgbClr val="271D6C"/>
                </a:solidFill>
              </a:rPr>
              <a:t>”</a:t>
            </a:r>
          </a:p>
        </p:txBody>
      </p:sp>
      <p:grpSp>
        <p:nvGrpSpPr>
          <p:cNvPr id="4" name="Groep 3"/>
          <p:cNvGrpSpPr/>
          <p:nvPr/>
        </p:nvGrpSpPr>
        <p:grpSpPr>
          <a:xfrm>
            <a:off x="1619672" y="1419622"/>
            <a:ext cx="5904656" cy="3778909"/>
            <a:chOff x="414792" y="1005008"/>
            <a:chExt cx="6533472" cy="4251575"/>
          </a:xfrm>
        </p:grpSpPr>
        <p:sp>
          <p:nvSpPr>
            <p:cNvPr id="5" name="Wolk 4"/>
            <p:cNvSpPr/>
            <p:nvPr/>
          </p:nvSpPr>
          <p:spPr>
            <a:xfrm>
              <a:off x="820341" y="1923678"/>
              <a:ext cx="6127923" cy="3219822"/>
            </a:xfrm>
            <a:prstGeom prst="cloud">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271D6C"/>
                </a:solidFill>
              </a:endParaRPr>
            </a:p>
          </p:txBody>
        </p:sp>
        <p:graphicFrame>
          <p:nvGraphicFramePr>
            <p:cNvPr id="7" name="Tijdelijke aanduiding voor inhoud 6"/>
            <p:cNvGraphicFramePr>
              <a:graphicFrameLocks/>
            </p:cNvGraphicFramePr>
            <p:nvPr>
              <p:extLst>
                <p:ext uri="{D42A27DB-BD31-4B8C-83A1-F6EECF244321}">
                  <p14:modId xmlns:p14="http://schemas.microsoft.com/office/powerpoint/2010/main" val="3906915592"/>
                </p:ext>
              </p:extLst>
            </p:nvPr>
          </p:nvGraphicFramePr>
          <p:xfrm>
            <a:off x="928353" y="1005008"/>
            <a:ext cx="5652628" cy="42515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Tekstvak 9"/>
            <p:cNvSpPr txBox="1"/>
            <p:nvPr/>
          </p:nvSpPr>
          <p:spPr>
            <a:xfrm>
              <a:off x="4696079" y="3174237"/>
              <a:ext cx="1227766" cy="484782"/>
            </a:xfrm>
            <a:prstGeom prst="rect">
              <a:avLst/>
            </a:prstGeom>
            <a:noFill/>
          </p:spPr>
          <p:txBody>
            <a:bodyPr wrap="none" rtlCol="0">
              <a:spAutoFit/>
            </a:bodyPr>
            <a:lstStyle/>
            <a:p>
              <a:pPr algn="ctr"/>
              <a:r>
                <a:rPr lang="nl-NL" sz="1100" b="1" i="1" dirty="0" smtClean="0">
                  <a:solidFill>
                    <a:srgbClr val="271D6C"/>
                  </a:solidFill>
                </a:rPr>
                <a:t>LEAN THINKING</a:t>
              </a:r>
            </a:p>
            <a:p>
              <a:pPr algn="ctr"/>
              <a:r>
                <a:rPr lang="nl-NL" sz="1100" b="1" i="1" dirty="0" smtClean="0">
                  <a:solidFill>
                    <a:srgbClr val="271D6C"/>
                  </a:solidFill>
                </a:rPr>
                <a:t>AND WORKING</a:t>
              </a:r>
              <a:endParaRPr lang="nl-NL" sz="1100" b="1" i="1" dirty="0">
                <a:solidFill>
                  <a:srgbClr val="271D6C"/>
                </a:solidFill>
              </a:endParaRPr>
            </a:p>
          </p:txBody>
        </p:sp>
        <p:sp>
          <p:nvSpPr>
            <p:cNvPr id="11" name="Tekstvak 10"/>
            <p:cNvSpPr txBox="1"/>
            <p:nvPr/>
          </p:nvSpPr>
          <p:spPr>
            <a:xfrm>
              <a:off x="3144711" y="4574345"/>
              <a:ext cx="998956" cy="294332"/>
            </a:xfrm>
            <a:prstGeom prst="rect">
              <a:avLst/>
            </a:prstGeom>
            <a:noFill/>
          </p:spPr>
          <p:txBody>
            <a:bodyPr wrap="none" rtlCol="0">
              <a:spAutoFit/>
            </a:bodyPr>
            <a:lstStyle/>
            <a:p>
              <a:r>
                <a:rPr lang="nl-NL" sz="1100" b="1" i="1" dirty="0" smtClean="0">
                  <a:solidFill>
                    <a:srgbClr val="271D6C"/>
                  </a:solidFill>
                </a:rPr>
                <a:t>LEADERSHIP</a:t>
              </a:r>
              <a:endParaRPr lang="nl-NL" sz="1100" b="1" i="1" dirty="0">
                <a:solidFill>
                  <a:srgbClr val="271D6C"/>
                </a:solidFill>
              </a:endParaRPr>
            </a:p>
          </p:txBody>
        </p:sp>
        <p:sp>
          <p:nvSpPr>
            <p:cNvPr id="12" name="Tekstvak 11"/>
            <p:cNvSpPr txBox="1"/>
            <p:nvPr/>
          </p:nvSpPr>
          <p:spPr>
            <a:xfrm>
              <a:off x="414792" y="3154443"/>
              <a:ext cx="1114248" cy="294332"/>
            </a:xfrm>
            <a:prstGeom prst="rect">
              <a:avLst/>
            </a:prstGeom>
            <a:noFill/>
          </p:spPr>
          <p:txBody>
            <a:bodyPr wrap="none" rtlCol="0">
              <a:spAutoFit/>
            </a:bodyPr>
            <a:lstStyle/>
            <a:p>
              <a:r>
                <a:rPr lang="nl-NL" sz="1100" b="1" i="1" dirty="0" smtClean="0">
                  <a:solidFill>
                    <a:srgbClr val="271D6C"/>
                  </a:solidFill>
                </a:rPr>
                <a:t>PUSH </a:t>
              </a:r>
              <a:r>
                <a:rPr lang="nl-NL" sz="1100" b="1" i="1" dirty="0" smtClean="0">
                  <a:solidFill>
                    <a:srgbClr val="271D6C"/>
                  </a:solidFill>
                  <a:sym typeface="Wingdings" panose="05000000000000000000" pitchFamily="2" charset="2"/>
                </a:rPr>
                <a:t> PULL</a:t>
              </a:r>
              <a:endParaRPr lang="nl-NL" sz="1100" b="1" i="1" dirty="0">
                <a:solidFill>
                  <a:srgbClr val="271D6C"/>
                </a:solidFill>
              </a:endParaRPr>
            </a:p>
          </p:txBody>
        </p:sp>
        <p:sp>
          <p:nvSpPr>
            <p:cNvPr id="13" name="Tekstvak 12"/>
            <p:cNvSpPr txBox="1"/>
            <p:nvPr/>
          </p:nvSpPr>
          <p:spPr>
            <a:xfrm>
              <a:off x="2621079" y="3291830"/>
              <a:ext cx="2079149" cy="294332"/>
            </a:xfrm>
            <a:prstGeom prst="rect">
              <a:avLst/>
            </a:prstGeom>
            <a:noFill/>
          </p:spPr>
          <p:txBody>
            <a:bodyPr wrap="none" rtlCol="0">
              <a:spAutoFit/>
            </a:bodyPr>
            <a:lstStyle/>
            <a:p>
              <a:r>
                <a:rPr lang="nl-NL" sz="1100" b="1" i="1" dirty="0" smtClean="0">
                  <a:solidFill>
                    <a:srgbClr val="271D6C"/>
                  </a:solidFill>
                </a:rPr>
                <a:t>BB </a:t>
              </a:r>
              <a:r>
                <a:rPr lang="nl-NL" sz="1100" b="1" i="1" dirty="0" smtClean="0">
                  <a:solidFill>
                    <a:srgbClr val="271D6C"/>
                  </a:solidFill>
                  <a:sym typeface="Wingdings" panose="05000000000000000000" pitchFamily="2" charset="2"/>
                </a:rPr>
                <a:t> </a:t>
              </a:r>
              <a:r>
                <a:rPr lang="nl-NL" sz="1100" b="1" i="1" dirty="0" smtClean="0">
                  <a:solidFill>
                    <a:srgbClr val="271D6C"/>
                  </a:solidFill>
                </a:rPr>
                <a:t>BUSINESS IN THE LEAD</a:t>
              </a:r>
              <a:endParaRPr lang="nl-NL" sz="1100" b="1" i="1" dirty="0">
                <a:solidFill>
                  <a:srgbClr val="271D6C"/>
                </a:solidFill>
              </a:endParaRPr>
            </a:p>
          </p:txBody>
        </p:sp>
        <p:sp>
          <p:nvSpPr>
            <p:cNvPr id="14" name="Tekstvak 13"/>
            <p:cNvSpPr txBox="1"/>
            <p:nvPr/>
          </p:nvSpPr>
          <p:spPr>
            <a:xfrm>
              <a:off x="1108373" y="2440945"/>
              <a:ext cx="1250824" cy="294332"/>
            </a:xfrm>
            <a:prstGeom prst="rect">
              <a:avLst/>
            </a:prstGeom>
            <a:noFill/>
          </p:spPr>
          <p:txBody>
            <a:bodyPr wrap="none" rtlCol="0">
              <a:spAutoFit/>
            </a:bodyPr>
            <a:lstStyle/>
            <a:p>
              <a:r>
                <a:rPr lang="nl-NL" sz="1100" b="1" i="1" dirty="0" smtClean="0">
                  <a:solidFill>
                    <a:srgbClr val="271D6C"/>
                  </a:solidFill>
                </a:rPr>
                <a:t>BEST PRACTICES</a:t>
              </a:r>
              <a:endParaRPr lang="nl-NL" sz="1100" b="1" i="1" dirty="0">
                <a:solidFill>
                  <a:srgbClr val="271D6C"/>
                </a:solidFill>
              </a:endParaRPr>
            </a:p>
          </p:txBody>
        </p:sp>
        <p:sp>
          <p:nvSpPr>
            <p:cNvPr id="15" name="Tekstvak 14"/>
            <p:cNvSpPr txBox="1"/>
            <p:nvPr/>
          </p:nvSpPr>
          <p:spPr>
            <a:xfrm>
              <a:off x="1547664" y="4312735"/>
              <a:ext cx="1502691" cy="294332"/>
            </a:xfrm>
            <a:prstGeom prst="rect">
              <a:avLst/>
            </a:prstGeom>
            <a:noFill/>
          </p:spPr>
          <p:txBody>
            <a:bodyPr wrap="none" rtlCol="0">
              <a:spAutoFit/>
            </a:bodyPr>
            <a:lstStyle/>
            <a:p>
              <a:r>
                <a:rPr lang="nl-NL" sz="1100" b="1" i="1" dirty="0" smtClean="0">
                  <a:solidFill>
                    <a:srgbClr val="271D6C"/>
                  </a:solidFill>
                </a:rPr>
                <a:t>LEARN AND INSPIRE</a:t>
              </a:r>
              <a:endParaRPr lang="nl-NL" sz="1100" b="1" i="1" dirty="0">
                <a:solidFill>
                  <a:srgbClr val="271D6C"/>
                </a:solidFill>
              </a:endParaRPr>
            </a:p>
          </p:txBody>
        </p:sp>
        <p:sp>
          <p:nvSpPr>
            <p:cNvPr id="16" name="Tekstvak 15"/>
            <p:cNvSpPr txBox="1"/>
            <p:nvPr/>
          </p:nvSpPr>
          <p:spPr>
            <a:xfrm>
              <a:off x="1488400" y="3597480"/>
              <a:ext cx="1560928" cy="484782"/>
            </a:xfrm>
            <a:prstGeom prst="rect">
              <a:avLst/>
            </a:prstGeom>
            <a:noFill/>
          </p:spPr>
          <p:txBody>
            <a:bodyPr wrap="square" rtlCol="0">
              <a:spAutoFit/>
            </a:bodyPr>
            <a:lstStyle/>
            <a:p>
              <a:r>
                <a:rPr lang="nl-NL" sz="1100" b="1" i="1" dirty="0" smtClean="0">
                  <a:solidFill>
                    <a:srgbClr val="271D6C"/>
                  </a:solidFill>
                </a:rPr>
                <a:t>Top Down </a:t>
              </a:r>
              <a:r>
                <a:rPr lang="nl-NL" sz="1100" b="1" i="1" dirty="0" err="1" smtClean="0">
                  <a:solidFill>
                    <a:srgbClr val="271D6C"/>
                  </a:solidFill>
                </a:rPr>
                <a:t>and</a:t>
              </a:r>
              <a:r>
                <a:rPr lang="nl-NL" sz="1100" b="1" i="1" dirty="0" smtClean="0">
                  <a:solidFill>
                    <a:srgbClr val="271D6C"/>
                  </a:solidFill>
                </a:rPr>
                <a:t> Bottom Up</a:t>
              </a:r>
              <a:endParaRPr lang="nl-NL" sz="1100" b="1" i="1" u="sng" dirty="0">
                <a:solidFill>
                  <a:srgbClr val="271D6C"/>
                </a:solidFill>
              </a:endParaRPr>
            </a:p>
          </p:txBody>
        </p:sp>
        <p:sp>
          <p:nvSpPr>
            <p:cNvPr id="17" name="Tekstvak 16"/>
            <p:cNvSpPr txBox="1"/>
            <p:nvPr/>
          </p:nvSpPr>
          <p:spPr>
            <a:xfrm>
              <a:off x="3049327" y="3911805"/>
              <a:ext cx="2781540" cy="484782"/>
            </a:xfrm>
            <a:prstGeom prst="rect">
              <a:avLst/>
            </a:prstGeom>
            <a:noFill/>
          </p:spPr>
          <p:txBody>
            <a:bodyPr wrap="none" rtlCol="0">
              <a:spAutoFit/>
            </a:bodyPr>
            <a:lstStyle/>
            <a:p>
              <a:r>
                <a:rPr lang="nl-NL" sz="1100" b="1" i="1" dirty="0" smtClean="0">
                  <a:solidFill>
                    <a:srgbClr val="271D6C"/>
                  </a:solidFill>
                </a:rPr>
                <a:t>SHARED VALUES</a:t>
              </a:r>
            </a:p>
            <a:p>
              <a:r>
                <a:rPr lang="nl-NL" sz="1100" b="1" i="1" dirty="0" smtClean="0">
                  <a:solidFill>
                    <a:srgbClr val="271D6C"/>
                  </a:solidFill>
                </a:rPr>
                <a:t>(TRANSPARANCY, SHARING, FEEDBACK</a:t>
              </a:r>
              <a:r>
                <a:rPr lang="nl-NL" sz="1100" b="1" i="1" u="sng" dirty="0" smtClean="0">
                  <a:solidFill>
                    <a:srgbClr val="271D6C"/>
                  </a:solidFill>
                </a:rPr>
                <a:t>)</a:t>
              </a:r>
              <a:endParaRPr lang="nl-NL" sz="1100" b="1" i="1" u="sng" dirty="0">
                <a:solidFill>
                  <a:srgbClr val="271D6C"/>
                </a:solidFill>
              </a:endParaRPr>
            </a:p>
          </p:txBody>
        </p:sp>
      </p:grpSp>
      <p:sp>
        <p:nvSpPr>
          <p:cNvPr id="8" name="Tijdelijke aanduiding voor inhoud 2"/>
          <p:cNvSpPr txBox="1">
            <a:spLocks/>
          </p:cNvSpPr>
          <p:nvPr/>
        </p:nvSpPr>
        <p:spPr>
          <a:xfrm>
            <a:off x="532308" y="1333658"/>
            <a:ext cx="5911899" cy="1238092"/>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nl-NL" sz="1200" b="1" dirty="0" smtClean="0">
                <a:solidFill>
                  <a:srgbClr val="271D6C"/>
                </a:solidFill>
              </a:rPr>
              <a:t>The next step:</a:t>
            </a:r>
          </a:p>
          <a:p>
            <a:pPr marL="182563" indent="-182563">
              <a:buFont typeface="Wingdings" panose="05000000000000000000" pitchFamily="2" charset="2"/>
              <a:buChar char="§"/>
            </a:pPr>
            <a:r>
              <a:rPr lang="nl-NL" sz="1200" dirty="0" err="1" smtClean="0">
                <a:solidFill>
                  <a:srgbClr val="271D6C"/>
                </a:solidFill>
              </a:rPr>
              <a:t>Improve</a:t>
            </a:r>
            <a:r>
              <a:rPr lang="nl-NL" sz="1200" dirty="0" smtClean="0">
                <a:solidFill>
                  <a:srgbClr val="271D6C"/>
                </a:solidFill>
              </a:rPr>
              <a:t> liaison </a:t>
            </a:r>
            <a:r>
              <a:rPr lang="nl-NL" sz="1200" dirty="0" err="1" smtClean="0">
                <a:solidFill>
                  <a:srgbClr val="271D6C"/>
                </a:solidFill>
              </a:rPr>
              <a:t>between</a:t>
            </a:r>
            <a:r>
              <a:rPr lang="nl-NL" sz="1200" dirty="0" smtClean="0">
                <a:solidFill>
                  <a:srgbClr val="271D6C"/>
                </a:solidFill>
              </a:rPr>
              <a:t> management </a:t>
            </a:r>
            <a:r>
              <a:rPr lang="nl-NL" sz="1200" dirty="0" err="1" smtClean="0">
                <a:solidFill>
                  <a:srgbClr val="271D6C"/>
                </a:solidFill>
              </a:rPr>
              <a:t>and</a:t>
            </a:r>
            <a:r>
              <a:rPr lang="nl-NL" sz="1200" dirty="0" smtClean="0">
                <a:solidFill>
                  <a:srgbClr val="271D6C"/>
                </a:solidFill>
              </a:rPr>
              <a:t> teams, </a:t>
            </a:r>
            <a:r>
              <a:rPr lang="nl-NL" sz="1200" dirty="0" err="1" smtClean="0">
                <a:solidFill>
                  <a:srgbClr val="271D6C"/>
                </a:solidFill>
              </a:rPr>
              <a:t>and</a:t>
            </a:r>
            <a:r>
              <a:rPr lang="nl-NL" sz="1200" dirty="0" smtClean="0">
                <a:solidFill>
                  <a:srgbClr val="271D6C"/>
                </a:solidFill>
              </a:rPr>
              <a:t> </a:t>
            </a:r>
            <a:r>
              <a:rPr lang="nl-NL" sz="1200" dirty="0" err="1" smtClean="0">
                <a:solidFill>
                  <a:srgbClr val="271D6C"/>
                </a:solidFill>
              </a:rPr>
              <a:t>between</a:t>
            </a:r>
            <a:r>
              <a:rPr lang="nl-NL" sz="1200" dirty="0" smtClean="0">
                <a:solidFill>
                  <a:srgbClr val="271D6C"/>
                </a:solidFill>
              </a:rPr>
              <a:t> teams in a </a:t>
            </a:r>
            <a:r>
              <a:rPr lang="nl-NL" sz="1200" dirty="0" err="1" smtClean="0">
                <a:solidFill>
                  <a:srgbClr val="271D6C"/>
                </a:solidFill>
              </a:rPr>
              <a:t>value</a:t>
            </a:r>
            <a:r>
              <a:rPr lang="nl-NL" sz="1200" dirty="0" smtClean="0">
                <a:solidFill>
                  <a:srgbClr val="271D6C"/>
                </a:solidFill>
              </a:rPr>
              <a:t> stream</a:t>
            </a:r>
          </a:p>
          <a:p>
            <a:pPr marL="182563" indent="-182563">
              <a:buFont typeface="Wingdings" panose="05000000000000000000" pitchFamily="2" charset="2"/>
              <a:buChar char="§"/>
            </a:pPr>
            <a:r>
              <a:rPr lang="nl-NL" sz="1200" dirty="0" err="1" smtClean="0">
                <a:solidFill>
                  <a:srgbClr val="271D6C"/>
                </a:solidFill>
              </a:rPr>
              <a:t>Mindset</a:t>
            </a:r>
            <a:r>
              <a:rPr lang="nl-NL" sz="1200" dirty="0" smtClean="0">
                <a:solidFill>
                  <a:srgbClr val="271D6C"/>
                </a:solidFill>
              </a:rPr>
              <a:t> in </a:t>
            </a:r>
            <a:r>
              <a:rPr lang="nl-NL" sz="1200" dirty="0" err="1" smtClean="0">
                <a:solidFill>
                  <a:srgbClr val="271D6C"/>
                </a:solidFill>
              </a:rPr>
              <a:t>value</a:t>
            </a:r>
            <a:r>
              <a:rPr lang="nl-NL" sz="1200" dirty="0" smtClean="0">
                <a:solidFill>
                  <a:srgbClr val="271D6C"/>
                </a:solidFill>
              </a:rPr>
              <a:t> streams </a:t>
            </a:r>
            <a:r>
              <a:rPr lang="nl-NL" sz="1200" dirty="0" err="1" smtClean="0">
                <a:solidFill>
                  <a:srgbClr val="271D6C"/>
                </a:solidFill>
              </a:rPr>
              <a:t>and</a:t>
            </a:r>
            <a:r>
              <a:rPr lang="nl-NL" sz="1200" dirty="0" smtClean="0">
                <a:solidFill>
                  <a:srgbClr val="271D6C"/>
                </a:solidFill>
              </a:rPr>
              <a:t> in “first time right” </a:t>
            </a:r>
          </a:p>
          <a:p>
            <a:pPr marL="182563" indent="-182563">
              <a:buFont typeface="Wingdings" panose="05000000000000000000" pitchFamily="2" charset="2"/>
              <a:buChar char="§"/>
            </a:pPr>
            <a:r>
              <a:rPr lang="nl-NL" sz="1200" dirty="0" smtClean="0">
                <a:solidFill>
                  <a:srgbClr val="271D6C"/>
                </a:solidFill>
              </a:rPr>
              <a:t>More attention </a:t>
            </a:r>
            <a:r>
              <a:rPr lang="nl-NL" sz="1200" dirty="0" err="1" smtClean="0">
                <a:solidFill>
                  <a:srgbClr val="271D6C"/>
                </a:solidFill>
              </a:rPr>
              <a:t>how</a:t>
            </a:r>
            <a:r>
              <a:rPr lang="nl-NL" sz="1200" dirty="0" smtClean="0">
                <a:solidFill>
                  <a:srgbClr val="271D6C"/>
                </a:solidFill>
              </a:rPr>
              <a:t> </a:t>
            </a:r>
            <a:r>
              <a:rPr lang="nl-NL" sz="1200" dirty="0" err="1" smtClean="0">
                <a:solidFill>
                  <a:srgbClr val="271D6C"/>
                </a:solidFill>
              </a:rPr>
              <a:t>to</a:t>
            </a:r>
            <a:r>
              <a:rPr lang="nl-NL" sz="1200" dirty="0" smtClean="0">
                <a:solidFill>
                  <a:srgbClr val="271D6C"/>
                </a:solidFill>
              </a:rPr>
              <a:t> </a:t>
            </a:r>
            <a:r>
              <a:rPr lang="nl-NL" sz="1200" dirty="0" err="1" smtClean="0">
                <a:solidFill>
                  <a:srgbClr val="271D6C"/>
                </a:solidFill>
              </a:rPr>
              <a:t>improve</a:t>
            </a:r>
            <a:r>
              <a:rPr lang="nl-NL" sz="1200" dirty="0" smtClean="0">
                <a:solidFill>
                  <a:srgbClr val="271D6C"/>
                </a:solidFill>
              </a:rPr>
              <a:t> “soft” skills</a:t>
            </a:r>
          </a:p>
          <a:p>
            <a:pPr marL="182563" indent="-182563">
              <a:buFont typeface="Wingdings" panose="05000000000000000000" pitchFamily="2" charset="2"/>
              <a:buChar char="§"/>
            </a:pPr>
            <a:r>
              <a:rPr lang="nl-NL" sz="1200" dirty="0" err="1" smtClean="0">
                <a:solidFill>
                  <a:srgbClr val="271D6C"/>
                </a:solidFill>
              </a:rPr>
              <a:t>From</a:t>
            </a:r>
            <a:r>
              <a:rPr lang="nl-NL" sz="1200" dirty="0" smtClean="0">
                <a:solidFill>
                  <a:srgbClr val="271D6C"/>
                </a:solidFill>
              </a:rPr>
              <a:t> “</a:t>
            </a:r>
            <a:r>
              <a:rPr lang="nl-NL" sz="1200" dirty="0" err="1" smtClean="0">
                <a:solidFill>
                  <a:srgbClr val="271D6C"/>
                </a:solidFill>
              </a:rPr>
              <a:t>deployment</a:t>
            </a:r>
            <a:r>
              <a:rPr lang="nl-NL" sz="1200" dirty="0" smtClean="0">
                <a:solidFill>
                  <a:srgbClr val="271D6C"/>
                </a:solidFill>
              </a:rPr>
              <a:t>” </a:t>
            </a:r>
            <a:r>
              <a:rPr lang="nl-NL" sz="1200" dirty="0" err="1" smtClean="0">
                <a:solidFill>
                  <a:srgbClr val="271D6C"/>
                </a:solidFill>
              </a:rPr>
              <a:t>to</a:t>
            </a:r>
            <a:r>
              <a:rPr lang="nl-NL" sz="1200" dirty="0" smtClean="0">
                <a:solidFill>
                  <a:srgbClr val="271D6C"/>
                </a:solidFill>
              </a:rPr>
              <a:t> “</a:t>
            </a:r>
            <a:r>
              <a:rPr lang="nl-NL" sz="1200" dirty="0" err="1" smtClean="0">
                <a:solidFill>
                  <a:srgbClr val="271D6C"/>
                </a:solidFill>
              </a:rPr>
              <a:t>further</a:t>
            </a:r>
            <a:r>
              <a:rPr lang="nl-NL" sz="1200" dirty="0" smtClean="0">
                <a:solidFill>
                  <a:srgbClr val="271D6C"/>
                </a:solidFill>
              </a:rPr>
              <a:t> development”</a:t>
            </a:r>
          </a:p>
        </p:txBody>
      </p:sp>
    </p:spTree>
    <p:extLst>
      <p:ext uri="{BB962C8B-B14F-4D97-AF65-F5344CB8AC3E}">
        <p14:creationId xmlns:p14="http://schemas.microsoft.com/office/powerpoint/2010/main" val="25859883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Text Placeholder 4"/>
          <p:cNvSpPr txBox="1">
            <a:spLocks/>
          </p:cNvSpPr>
          <p:nvPr/>
        </p:nvSpPr>
        <p:spPr>
          <a:xfrm>
            <a:off x="467544" y="339502"/>
            <a:ext cx="7632848" cy="1080120"/>
          </a:xfrm>
          <a:prstGeom prst="rect">
            <a:avLst/>
          </a:prstGeom>
          <a:solidFill>
            <a:schemeClr val="bg1"/>
          </a:solidFill>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nl-NL" sz="2600" b="1" spc="60" dirty="0">
                <a:solidFill>
                  <a:srgbClr val="00A1CD"/>
                </a:solidFill>
                <a:latin typeface="Calibri" pitchFamily="34" charset="0"/>
              </a:rPr>
              <a:t>Agile </a:t>
            </a:r>
            <a:r>
              <a:rPr lang="nl-NL" sz="2600" b="1" spc="60" dirty="0" err="1">
                <a:solidFill>
                  <a:srgbClr val="00A1CD"/>
                </a:solidFill>
                <a:latin typeface="Calibri" pitchFamily="34" charset="0"/>
              </a:rPr>
              <a:t>journey</a:t>
            </a:r>
            <a:r>
              <a:rPr lang="nl-NL" sz="2600" b="1" spc="60" dirty="0">
                <a:solidFill>
                  <a:srgbClr val="00A1CD"/>
                </a:solidFill>
                <a:latin typeface="Calibri" pitchFamily="34" charset="0"/>
              </a:rPr>
              <a:t> of </a:t>
            </a:r>
            <a:r>
              <a:rPr lang="nl-NL" sz="2600" b="1" spc="60" dirty="0" err="1">
                <a:solidFill>
                  <a:srgbClr val="00A1CD"/>
                </a:solidFill>
                <a:latin typeface="Calibri" pitchFamily="34" charset="0"/>
              </a:rPr>
              <a:t>Statistics</a:t>
            </a:r>
            <a:r>
              <a:rPr lang="nl-NL" sz="2600" b="1" spc="60" dirty="0">
                <a:solidFill>
                  <a:srgbClr val="00A1CD"/>
                </a:solidFill>
                <a:latin typeface="Calibri" pitchFamily="34" charset="0"/>
              </a:rPr>
              <a:t> Netherlands </a:t>
            </a:r>
            <a:r>
              <a:rPr lang="nl-NL" sz="2600" b="1" spc="60" dirty="0" err="1">
                <a:solidFill>
                  <a:srgbClr val="00A1CD"/>
                </a:solidFill>
                <a:latin typeface="Calibri" pitchFamily="34" charset="0"/>
              </a:rPr>
              <a:t>since</a:t>
            </a:r>
            <a:r>
              <a:rPr lang="nl-NL" sz="2600" b="1" spc="60" dirty="0">
                <a:solidFill>
                  <a:srgbClr val="00A1CD"/>
                </a:solidFill>
                <a:latin typeface="Calibri" pitchFamily="34" charset="0"/>
              </a:rPr>
              <a:t> </a:t>
            </a:r>
            <a:r>
              <a:rPr lang="nl-NL" sz="2600" b="1" spc="60" dirty="0" smtClean="0">
                <a:solidFill>
                  <a:srgbClr val="00A1CD"/>
                </a:solidFill>
                <a:latin typeface="Calibri" pitchFamily="34" charset="0"/>
              </a:rPr>
              <a:t>2017</a:t>
            </a:r>
            <a:endParaRPr lang="nl-NL" sz="2600" b="1" spc="60" dirty="0">
              <a:solidFill>
                <a:srgbClr val="00A1CD"/>
              </a:solidFill>
              <a:latin typeface="Calibri" pitchFamily="34" charset="0"/>
            </a:endParaRPr>
          </a:p>
        </p:txBody>
      </p:sp>
      <p:sp>
        <p:nvSpPr>
          <p:cNvPr id="68" name="Afgeronde rechthoek 32">
            <a:extLst>
              <a:ext uri="{FF2B5EF4-FFF2-40B4-BE49-F238E27FC236}">
                <a16:creationId xmlns:a16="http://schemas.microsoft.com/office/drawing/2014/main" id="{247C19FC-EFC8-440E-8B64-D878C6798C98}"/>
              </a:ext>
            </a:extLst>
          </p:cNvPr>
          <p:cNvSpPr/>
          <p:nvPr/>
        </p:nvSpPr>
        <p:spPr>
          <a:xfrm>
            <a:off x="806706" y="3335913"/>
            <a:ext cx="1902268" cy="675000"/>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350" dirty="0"/>
          </a:p>
        </p:txBody>
      </p:sp>
      <p:sp>
        <p:nvSpPr>
          <p:cNvPr id="70" name="Afgeronde rechthoek 32">
            <a:extLst>
              <a:ext uri="{FF2B5EF4-FFF2-40B4-BE49-F238E27FC236}">
                <a16:creationId xmlns:a16="http://schemas.microsoft.com/office/drawing/2014/main" id="{0687A43F-2206-4D2B-8291-DD40025120DA}"/>
              </a:ext>
            </a:extLst>
          </p:cNvPr>
          <p:cNvSpPr/>
          <p:nvPr/>
        </p:nvSpPr>
        <p:spPr>
          <a:xfrm>
            <a:off x="3799516" y="3803494"/>
            <a:ext cx="1902268" cy="675000"/>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350" dirty="0"/>
          </a:p>
        </p:txBody>
      </p:sp>
      <p:sp>
        <p:nvSpPr>
          <p:cNvPr id="69" name="Afgeronde rechthoek 32">
            <a:extLst>
              <a:ext uri="{FF2B5EF4-FFF2-40B4-BE49-F238E27FC236}">
                <a16:creationId xmlns:a16="http://schemas.microsoft.com/office/drawing/2014/main" id="{3D19CFD0-F3B5-46A8-9307-0931396D3709}"/>
              </a:ext>
            </a:extLst>
          </p:cNvPr>
          <p:cNvSpPr/>
          <p:nvPr/>
        </p:nvSpPr>
        <p:spPr>
          <a:xfrm>
            <a:off x="4048460" y="1601429"/>
            <a:ext cx="2752430" cy="675000"/>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350" dirty="0"/>
          </a:p>
        </p:txBody>
      </p:sp>
      <p:sp>
        <p:nvSpPr>
          <p:cNvPr id="71" name="Afgeronde rechthoek 32">
            <a:extLst>
              <a:ext uri="{FF2B5EF4-FFF2-40B4-BE49-F238E27FC236}">
                <a16:creationId xmlns:a16="http://schemas.microsoft.com/office/drawing/2014/main" id="{6009CD14-ADA4-4AA3-8F65-88961FEC1139}"/>
              </a:ext>
            </a:extLst>
          </p:cNvPr>
          <p:cNvSpPr/>
          <p:nvPr/>
        </p:nvSpPr>
        <p:spPr>
          <a:xfrm>
            <a:off x="2069177" y="1145891"/>
            <a:ext cx="1841900" cy="675000"/>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350" dirty="0"/>
          </a:p>
        </p:txBody>
      </p:sp>
      <p:sp>
        <p:nvSpPr>
          <p:cNvPr id="58" name="Afgeronde rechthoek 32">
            <a:extLst>
              <a:ext uri="{FF2B5EF4-FFF2-40B4-BE49-F238E27FC236}">
                <a16:creationId xmlns:a16="http://schemas.microsoft.com/office/drawing/2014/main" id="{8599DA18-79BF-4C29-93E2-1986719A5B76}"/>
              </a:ext>
            </a:extLst>
          </p:cNvPr>
          <p:cNvSpPr/>
          <p:nvPr/>
        </p:nvSpPr>
        <p:spPr>
          <a:xfrm>
            <a:off x="3753288" y="3289335"/>
            <a:ext cx="2022569" cy="1769115"/>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350" dirty="0"/>
          </a:p>
        </p:txBody>
      </p:sp>
      <p:pic>
        <p:nvPicPr>
          <p:cNvPr id="7" name="Afbeelding 6">
            <a:extLst>
              <a:ext uri="{FF2B5EF4-FFF2-40B4-BE49-F238E27FC236}">
                <a16:creationId xmlns:a16="http://schemas.microsoft.com/office/drawing/2014/main" id="{DC5F3DE6-F654-4CAF-9A13-DE50C1A8EED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32443" y="71462"/>
            <a:ext cx="860037" cy="700088"/>
          </a:xfrm>
          <a:prstGeom prst="rect">
            <a:avLst/>
          </a:prstGeom>
        </p:spPr>
      </p:pic>
      <p:sp>
        <p:nvSpPr>
          <p:cNvPr id="18" name="Afgeronde rechthoek 32">
            <a:extLst>
              <a:ext uri="{FF2B5EF4-FFF2-40B4-BE49-F238E27FC236}">
                <a16:creationId xmlns:a16="http://schemas.microsoft.com/office/drawing/2014/main" id="{381388D3-39BF-477B-A75E-B0838C551A26}"/>
              </a:ext>
            </a:extLst>
          </p:cNvPr>
          <p:cNvSpPr/>
          <p:nvPr/>
        </p:nvSpPr>
        <p:spPr>
          <a:xfrm>
            <a:off x="176026" y="2274302"/>
            <a:ext cx="3340962" cy="2774469"/>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350" dirty="0"/>
          </a:p>
        </p:txBody>
      </p:sp>
      <p:grpSp>
        <p:nvGrpSpPr>
          <p:cNvPr id="22" name="Groep 21">
            <a:extLst>
              <a:ext uri="{FF2B5EF4-FFF2-40B4-BE49-F238E27FC236}">
                <a16:creationId xmlns:a16="http://schemas.microsoft.com/office/drawing/2014/main" id="{A4742430-B24F-41E4-ADD6-7A4F6A0A4053}"/>
              </a:ext>
            </a:extLst>
          </p:cNvPr>
          <p:cNvGrpSpPr/>
          <p:nvPr/>
        </p:nvGrpSpPr>
        <p:grpSpPr>
          <a:xfrm>
            <a:off x="262546" y="2421741"/>
            <a:ext cx="2448521" cy="653946"/>
            <a:chOff x="2307960" y="1635343"/>
            <a:chExt cx="3264695" cy="871928"/>
          </a:xfrm>
        </p:grpSpPr>
        <p:pic>
          <p:nvPicPr>
            <p:cNvPr id="1042" name="Picture 18" descr="Afbeeldingsresultaat voor ketting png">
              <a:extLst>
                <a:ext uri="{FF2B5EF4-FFF2-40B4-BE49-F238E27FC236}">
                  <a16:creationId xmlns:a16="http://schemas.microsoft.com/office/drawing/2014/main" id="{7FBEA4A6-A7AE-4CD4-8268-9AFA266B0CD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07960" y="1635344"/>
              <a:ext cx="1743854" cy="871927"/>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https://www.hchisalis.nl/files/nieuws/stokje-overgeven.jpg">
              <a:extLst>
                <a:ext uri="{FF2B5EF4-FFF2-40B4-BE49-F238E27FC236}">
                  <a16:creationId xmlns:a16="http://schemas.microsoft.com/office/drawing/2014/main" id="{B40116B9-50C8-46A4-AEA9-97A138FFB2E5}"/>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96112" y="1830055"/>
              <a:ext cx="643345" cy="482509"/>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8" descr="Afbeeldingsresultaat voor ketting png">
              <a:extLst>
                <a:ext uri="{FF2B5EF4-FFF2-40B4-BE49-F238E27FC236}">
                  <a16:creationId xmlns:a16="http://schemas.microsoft.com/office/drawing/2014/main" id="{7A97F736-6F3D-4037-AFD7-B07190857DE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28801" y="1635343"/>
              <a:ext cx="1743854" cy="871927"/>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6" descr="https://www.hchisalis.nl/files/nieuws/stokje-overgeven.jpg">
              <a:extLst>
                <a:ext uri="{FF2B5EF4-FFF2-40B4-BE49-F238E27FC236}">
                  <a16:creationId xmlns:a16="http://schemas.microsoft.com/office/drawing/2014/main" id="{1D627809-40DD-4DCC-A097-26CEBA3FDF9C}"/>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78194" y="1830055"/>
              <a:ext cx="643345" cy="482509"/>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6" descr="https://www.hchisalis.nl/files/nieuws/stokje-overgeven.jpg">
              <a:extLst>
                <a:ext uri="{FF2B5EF4-FFF2-40B4-BE49-F238E27FC236}">
                  <a16:creationId xmlns:a16="http://schemas.microsoft.com/office/drawing/2014/main" id="{05D0FA72-97E7-4A01-A6F3-99F7ABF6CBAC}"/>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49644" y="1830054"/>
              <a:ext cx="643345" cy="48250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4" name="Groep 23">
            <a:extLst>
              <a:ext uri="{FF2B5EF4-FFF2-40B4-BE49-F238E27FC236}">
                <a16:creationId xmlns:a16="http://schemas.microsoft.com/office/drawing/2014/main" id="{597BF648-F19D-4064-ABA7-A2C0FEF0AD91}"/>
              </a:ext>
            </a:extLst>
          </p:cNvPr>
          <p:cNvGrpSpPr/>
          <p:nvPr/>
        </p:nvGrpSpPr>
        <p:grpSpPr>
          <a:xfrm>
            <a:off x="107504" y="3437216"/>
            <a:ext cx="1553690" cy="723993"/>
            <a:chOff x="2768993" y="2498153"/>
            <a:chExt cx="2683939" cy="1366545"/>
          </a:xfrm>
        </p:grpSpPr>
        <p:pic>
          <p:nvPicPr>
            <p:cNvPr id="1044" name="Picture 20" descr="Afbeeldingsresultaat voor balans png">
              <a:extLst>
                <a:ext uri="{FF2B5EF4-FFF2-40B4-BE49-F238E27FC236}">
                  <a16:creationId xmlns:a16="http://schemas.microsoft.com/office/drawing/2014/main" id="{A2BFA3C4-9D19-4C17-8FBB-2E0F36D2496E}"/>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18877" y="2498153"/>
              <a:ext cx="1219848" cy="975878"/>
            </a:xfrm>
            <a:prstGeom prst="rect">
              <a:avLst/>
            </a:prstGeom>
            <a:noFill/>
            <a:extLst>
              <a:ext uri="{909E8E84-426E-40DD-AFC4-6F175D3DCCD1}">
                <a14:hiddenFill xmlns:a14="http://schemas.microsoft.com/office/drawing/2010/main">
                  <a:solidFill>
                    <a:srgbClr val="FFFFFF"/>
                  </a:solidFill>
                </a14:hiddenFill>
              </a:ext>
            </a:extLst>
          </p:spPr>
        </p:pic>
        <p:sp>
          <p:nvSpPr>
            <p:cNvPr id="13" name="Tekstvak 12">
              <a:extLst>
                <a:ext uri="{FF2B5EF4-FFF2-40B4-BE49-F238E27FC236}">
                  <a16:creationId xmlns:a16="http://schemas.microsoft.com/office/drawing/2014/main" id="{3DD34DEB-9267-4701-BB52-04A063E316A4}"/>
                </a:ext>
              </a:extLst>
            </p:cNvPr>
            <p:cNvSpPr txBox="1"/>
            <p:nvPr/>
          </p:nvSpPr>
          <p:spPr>
            <a:xfrm>
              <a:off x="2768993" y="3429000"/>
              <a:ext cx="2683939" cy="435698"/>
            </a:xfrm>
            <a:prstGeom prst="rect">
              <a:avLst/>
            </a:prstGeom>
            <a:noFill/>
          </p:spPr>
          <p:txBody>
            <a:bodyPr wrap="square" rtlCol="0">
              <a:spAutoFit/>
            </a:bodyPr>
            <a:lstStyle/>
            <a:p>
              <a:r>
                <a:rPr lang="nl-NL" sz="900" dirty="0" err="1" smtClean="0">
                  <a:solidFill>
                    <a:schemeClr val="tx2"/>
                  </a:solidFill>
                </a:rPr>
                <a:t>Usefulness</a:t>
              </a:r>
              <a:r>
                <a:rPr lang="nl-NL" sz="900" dirty="0" smtClean="0">
                  <a:solidFill>
                    <a:schemeClr val="tx2"/>
                  </a:solidFill>
                </a:rPr>
                <a:t>    </a:t>
              </a:r>
              <a:r>
                <a:rPr lang="nl-NL" sz="900" dirty="0" err="1" smtClean="0">
                  <a:solidFill>
                    <a:schemeClr val="tx2"/>
                  </a:solidFill>
                </a:rPr>
                <a:t>Necessity</a:t>
              </a:r>
              <a:endParaRPr lang="nl-NL" sz="900" dirty="0">
                <a:solidFill>
                  <a:schemeClr val="tx2"/>
                </a:solidFill>
              </a:endParaRPr>
            </a:p>
          </p:txBody>
        </p:sp>
      </p:grpSp>
      <p:grpSp>
        <p:nvGrpSpPr>
          <p:cNvPr id="17" name="Groep 16">
            <a:extLst>
              <a:ext uri="{FF2B5EF4-FFF2-40B4-BE49-F238E27FC236}">
                <a16:creationId xmlns:a16="http://schemas.microsoft.com/office/drawing/2014/main" id="{ABB644A3-7DD3-48BB-B76D-6EDA2508E47E}"/>
              </a:ext>
            </a:extLst>
          </p:cNvPr>
          <p:cNvGrpSpPr/>
          <p:nvPr/>
        </p:nvGrpSpPr>
        <p:grpSpPr>
          <a:xfrm rot="21370749">
            <a:off x="2617070" y="3558705"/>
            <a:ext cx="654821" cy="1513566"/>
            <a:chOff x="3306271" y="4924573"/>
            <a:chExt cx="827668" cy="1913372"/>
          </a:xfrm>
        </p:grpSpPr>
        <p:pic>
          <p:nvPicPr>
            <p:cNvPr id="1062" name="Picture 38" descr="Afbeeldingsresultaat voor verkeersbord paal png">
              <a:extLst>
                <a:ext uri="{FF2B5EF4-FFF2-40B4-BE49-F238E27FC236}">
                  <a16:creationId xmlns:a16="http://schemas.microsoft.com/office/drawing/2014/main" id="{D2F329FC-1BBF-4437-94C1-2CBA3C96FD13}"/>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54380" r="7078"/>
            <a:stretch/>
          </p:blipFill>
          <p:spPr bwMode="auto">
            <a:xfrm>
              <a:off x="3408364" y="5286609"/>
              <a:ext cx="597919" cy="1551336"/>
            </a:xfrm>
            <a:prstGeom prst="rect">
              <a:avLst/>
            </a:prstGeom>
            <a:noFill/>
            <a:extLst>
              <a:ext uri="{909E8E84-426E-40DD-AFC4-6F175D3DCCD1}">
                <a14:hiddenFill xmlns:a14="http://schemas.microsoft.com/office/drawing/2010/main">
                  <a:solidFill>
                    <a:srgbClr val="FFFFFF"/>
                  </a:solidFill>
                </a14:hiddenFill>
              </a:ext>
            </a:extLst>
          </p:spPr>
        </p:pic>
        <p:pic>
          <p:nvPicPr>
            <p:cNvPr id="1058" name="Picture 34" descr="Afbeeldingsresultaat voor plan png">
              <a:extLst>
                <a:ext uri="{FF2B5EF4-FFF2-40B4-BE49-F238E27FC236}">
                  <a16:creationId xmlns:a16="http://schemas.microsoft.com/office/drawing/2014/main" id="{AF2EF6B2-9992-4C2E-B401-BD466AFF65D2}"/>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306271" y="4924573"/>
              <a:ext cx="827668" cy="733773"/>
            </a:xfrm>
            <a:prstGeom prst="rect">
              <a:avLst/>
            </a:prstGeom>
            <a:noFill/>
            <a:extLst>
              <a:ext uri="{909E8E84-426E-40DD-AFC4-6F175D3DCCD1}">
                <a14:hiddenFill xmlns:a14="http://schemas.microsoft.com/office/drawing/2010/main">
                  <a:solidFill>
                    <a:srgbClr val="FFFFFF"/>
                  </a:solidFill>
                </a14:hiddenFill>
              </a:ext>
            </a:extLst>
          </p:spPr>
        </p:pic>
        <p:pic>
          <p:nvPicPr>
            <p:cNvPr id="1060" name="Picture 36" descr="Afbeeldingsresultaat voor 1 richtingsverkeer bord">
              <a:extLst>
                <a:ext uri="{FF2B5EF4-FFF2-40B4-BE49-F238E27FC236}">
                  <a16:creationId xmlns:a16="http://schemas.microsoft.com/office/drawing/2014/main" id="{B63AB1E2-E3FA-47FD-8340-5EA6AEB37320}"/>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340436" y="5808611"/>
              <a:ext cx="733773" cy="733773"/>
            </a:xfrm>
            <a:prstGeom prst="rect">
              <a:avLst/>
            </a:prstGeom>
            <a:noFill/>
            <a:extLst>
              <a:ext uri="{909E8E84-426E-40DD-AFC4-6F175D3DCCD1}">
                <a14:hiddenFill xmlns:a14="http://schemas.microsoft.com/office/drawing/2010/main">
                  <a:solidFill>
                    <a:srgbClr val="FFFFFF"/>
                  </a:solidFill>
                </a14:hiddenFill>
              </a:ext>
            </a:extLst>
          </p:spPr>
        </p:pic>
      </p:grpSp>
      <p:sp>
        <p:nvSpPr>
          <p:cNvPr id="54" name="Afgeronde rechthoek 32">
            <a:extLst>
              <a:ext uri="{FF2B5EF4-FFF2-40B4-BE49-F238E27FC236}">
                <a16:creationId xmlns:a16="http://schemas.microsoft.com/office/drawing/2014/main" id="{E5C98381-4C7E-4FF5-8E2D-AEACD7821086}"/>
              </a:ext>
            </a:extLst>
          </p:cNvPr>
          <p:cNvSpPr/>
          <p:nvPr/>
        </p:nvSpPr>
        <p:spPr>
          <a:xfrm>
            <a:off x="2043477" y="913162"/>
            <a:ext cx="1902268" cy="1104813"/>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350" dirty="0"/>
          </a:p>
        </p:txBody>
      </p:sp>
      <p:pic>
        <p:nvPicPr>
          <p:cNvPr id="1068" name="Picture 44" descr="Afbeeldingsresultaat voor paarse krokodil png">
            <a:extLst>
              <a:ext uri="{FF2B5EF4-FFF2-40B4-BE49-F238E27FC236}">
                <a16:creationId xmlns:a16="http://schemas.microsoft.com/office/drawing/2014/main" id="{14B3EA30-8860-4E8D-9C0F-E68DB1839802}"/>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080602" y="1178810"/>
            <a:ext cx="634763" cy="339230"/>
          </a:xfrm>
          <a:prstGeom prst="rect">
            <a:avLst/>
          </a:prstGeom>
          <a:noFill/>
          <a:extLst>
            <a:ext uri="{909E8E84-426E-40DD-AFC4-6F175D3DCCD1}">
              <a14:hiddenFill xmlns:a14="http://schemas.microsoft.com/office/drawing/2010/main">
                <a:solidFill>
                  <a:srgbClr val="FFFFFF"/>
                </a:solidFill>
              </a14:hiddenFill>
            </a:ext>
          </a:extLst>
        </p:spPr>
      </p:pic>
      <p:sp>
        <p:nvSpPr>
          <p:cNvPr id="56" name="Afgeronde rechthoek 32">
            <a:extLst>
              <a:ext uri="{FF2B5EF4-FFF2-40B4-BE49-F238E27FC236}">
                <a16:creationId xmlns:a16="http://schemas.microsoft.com/office/drawing/2014/main" id="{C58DEB92-FE0B-4A4B-9B20-A199C3BE8F42}"/>
              </a:ext>
            </a:extLst>
          </p:cNvPr>
          <p:cNvSpPr/>
          <p:nvPr/>
        </p:nvSpPr>
        <p:spPr>
          <a:xfrm>
            <a:off x="4048460" y="908890"/>
            <a:ext cx="2752430" cy="2151372"/>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350" dirty="0"/>
          </a:p>
        </p:txBody>
      </p:sp>
      <p:pic>
        <p:nvPicPr>
          <p:cNvPr id="1072" name="Picture 48" descr="Afbeeldingsresultaat voor paraplu verschillend">
            <a:extLst>
              <a:ext uri="{FF2B5EF4-FFF2-40B4-BE49-F238E27FC236}">
                <a16:creationId xmlns:a16="http://schemas.microsoft.com/office/drawing/2014/main" id="{004A5450-4621-4623-9F77-69B59500789E}"/>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446542" y="1900461"/>
            <a:ext cx="822099" cy="80204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74" name="Picture 50" descr="Afbeeldingsresultaat voor omarmen boom">
            <a:extLst>
              <a:ext uri="{FF2B5EF4-FFF2-40B4-BE49-F238E27FC236}">
                <a16:creationId xmlns:a16="http://schemas.microsoft.com/office/drawing/2014/main" id="{4B368A15-11F2-4E6E-98AF-79DE008769A2}"/>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429686" y="1046908"/>
            <a:ext cx="842845" cy="70237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82" name="Picture 58" descr="Afbeeldingsresultaat voor marionet png">
            <a:extLst>
              <a:ext uri="{FF2B5EF4-FFF2-40B4-BE49-F238E27FC236}">
                <a16:creationId xmlns:a16="http://schemas.microsoft.com/office/drawing/2014/main" id="{71D4FD6C-08D7-4928-9AB2-D372A6F8AF07}"/>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565944" y="3345347"/>
            <a:ext cx="1271588" cy="1271588"/>
          </a:xfrm>
          <a:prstGeom prst="rect">
            <a:avLst/>
          </a:prstGeom>
          <a:noFill/>
          <a:extLst>
            <a:ext uri="{909E8E84-426E-40DD-AFC4-6F175D3DCCD1}">
              <a14:hiddenFill xmlns:a14="http://schemas.microsoft.com/office/drawing/2010/main">
                <a:solidFill>
                  <a:srgbClr val="FFFFFF"/>
                </a:solidFill>
              </a14:hiddenFill>
            </a:ext>
          </a:extLst>
        </p:spPr>
      </p:pic>
      <p:sp>
        <p:nvSpPr>
          <p:cNvPr id="27" name="Tekstvak 26">
            <a:extLst>
              <a:ext uri="{FF2B5EF4-FFF2-40B4-BE49-F238E27FC236}">
                <a16:creationId xmlns:a16="http://schemas.microsoft.com/office/drawing/2014/main" id="{BBC1640C-E6AF-46B8-BA39-6F8212A76727}"/>
              </a:ext>
            </a:extLst>
          </p:cNvPr>
          <p:cNvSpPr txBox="1"/>
          <p:nvPr/>
        </p:nvSpPr>
        <p:spPr>
          <a:xfrm>
            <a:off x="1064256" y="4771773"/>
            <a:ext cx="1735516" cy="300082"/>
          </a:xfrm>
          <a:prstGeom prst="rect">
            <a:avLst/>
          </a:prstGeom>
          <a:noFill/>
        </p:spPr>
        <p:txBody>
          <a:bodyPr wrap="square" rtlCol="0">
            <a:spAutoFit/>
          </a:bodyPr>
          <a:lstStyle/>
          <a:p>
            <a:r>
              <a:rPr lang="nl-NL" sz="1350" dirty="0" err="1" smtClean="0">
                <a:solidFill>
                  <a:schemeClr val="tx2"/>
                </a:solidFill>
              </a:rPr>
              <a:t>Our</a:t>
            </a:r>
            <a:r>
              <a:rPr lang="nl-NL" sz="1350" dirty="0" smtClean="0">
                <a:solidFill>
                  <a:schemeClr val="tx2"/>
                </a:solidFill>
              </a:rPr>
              <a:t> </a:t>
            </a:r>
            <a:r>
              <a:rPr lang="nl-NL" sz="1350" dirty="0">
                <a:solidFill>
                  <a:schemeClr val="tx2"/>
                </a:solidFill>
              </a:rPr>
              <a:t>IT is </a:t>
            </a:r>
            <a:r>
              <a:rPr lang="nl-NL" sz="1350" dirty="0" err="1" smtClean="0">
                <a:solidFill>
                  <a:schemeClr val="tx2"/>
                </a:solidFill>
              </a:rPr>
              <a:t>to</a:t>
            </a:r>
            <a:r>
              <a:rPr lang="nl-NL" sz="1350" dirty="0" smtClean="0">
                <a:solidFill>
                  <a:schemeClr val="tx2"/>
                </a:solidFill>
              </a:rPr>
              <a:t> </a:t>
            </a:r>
            <a:r>
              <a:rPr lang="nl-NL" sz="1350" dirty="0" err="1" smtClean="0">
                <a:solidFill>
                  <a:schemeClr val="tx2"/>
                </a:solidFill>
              </a:rPr>
              <a:t>expensive</a:t>
            </a:r>
            <a:endParaRPr lang="nl-NL" sz="1350" dirty="0">
              <a:solidFill>
                <a:schemeClr val="tx2"/>
              </a:solidFill>
            </a:endParaRPr>
          </a:p>
        </p:txBody>
      </p:sp>
      <p:sp>
        <p:nvSpPr>
          <p:cNvPr id="55" name="Tekstvak 54">
            <a:extLst>
              <a:ext uri="{FF2B5EF4-FFF2-40B4-BE49-F238E27FC236}">
                <a16:creationId xmlns:a16="http://schemas.microsoft.com/office/drawing/2014/main" id="{27B1F7C0-53FD-4A2B-8EC5-0CC7F7CF6B2F}"/>
              </a:ext>
            </a:extLst>
          </p:cNvPr>
          <p:cNvSpPr txBox="1"/>
          <p:nvPr/>
        </p:nvSpPr>
        <p:spPr>
          <a:xfrm>
            <a:off x="2331150" y="1775656"/>
            <a:ext cx="1304746" cy="300082"/>
          </a:xfrm>
          <a:prstGeom prst="rect">
            <a:avLst/>
          </a:prstGeom>
          <a:noFill/>
        </p:spPr>
        <p:txBody>
          <a:bodyPr wrap="square" rtlCol="0">
            <a:spAutoFit/>
          </a:bodyPr>
          <a:lstStyle/>
          <a:p>
            <a:r>
              <a:rPr lang="nl-NL" sz="1350" dirty="0" err="1" smtClean="0">
                <a:solidFill>
                  <a:schemeClr val="tx2"/>
                </a:solidFill>
              </a:rPr>
              <a:t>Our</a:t>
            </a:r>
            <a:r>
              <a:rPr lang="nl-NL" sz="1350" dirty="0" smtClean="0">
                <a:solidFill>
                  <a:schemeClr val="tx2"/>
                </a:solidFill>
              </a:rPr>
              <a:t> </a:t>
            </a:r>
            <a:r>
              <a:rPr lang="nl-NL" sz="1350" dirty="0">
                <a:solidFill>
                  <a:schemeClr val="tx2"/>
                </a:solidFill>
              </a:rPr>
              <a:t>IT is </a:t>
            </a:r>
            <a:r>
              <a:rPr lang="nl-NL" sz="1350" dirty="0" err="1" smtClean="0">
                <a:solidFill>
                  <a:schemeClr val="tx2"/>
                </a:solidFill>
              </a:rPr>
              <a:t>to</a:t>
            </a:r>
            <a:r>
              <a:rPr lang="nl-NL" sz="1350" dirty="0" smtClean="0">
                <a:solidFill>
                  <a:schemeClr val="tx2"/>
                </a:solidFill>
              </a:rPr>
              <a:t> slow</a:t>
            </a:r>
            <a:endParaRPr lang="nl-NL" sz="1350" dirty="0">
              <a:solidFill>
                <a:schemeClr val="tx2"/>
              </a:solidFill>
            </a:endParaRPr>
          </a:p>
        </p:txBody>
      </p:sp>
      <p:sp>
        <p:nvSpPr>
          <p:cNvPr id="57" name="Tekstvak 56">
            <a:extLst>
              <a:ext uri="{FF2B5EF4-FFF2-40B4-BE49-F238E27FC236}">
                <a16:creationId xmlns:a16="http://schemas.microsoft.com/office/drawing/2014/main" id="{F2ACC38B-FC80-42EB-9FA0-0413A99C5B38}"/>
              </a:ext>
            </a:extLst>
          </p:cNvPr>
          <p:cNvSpPr txBox="1"/>
          <p:nvPr/>
        </p:nvSpPr>
        <p:spPr>
          <a:xfrm>
            <a:off x="4608579" y="2710933"/>
            <a:ext cx="1763621" cy="300082"/>
          </a:xfrm>
          <a:prstGeom prst="rect">
            <a:avLst/>
          </a:prstGeom>
          <a:noFill/>
        </p:spPr>
        <p:txBody>
          <a:bodyPr wrap="square" rtlCol="0">
            <a:spAutoFit/>
          </a:bodyPr>
          <a:lstStyle/>
          <a:p>
            <a:r>
              <a:rPr lang="nl-NL" sz="1350" dirty="0" smtClean="0">
                <a:solidFill>
                  <a:schemeClr val="tx2"/>
                </a:solidFill>
              </a:rPr>
              <a:t>No </a:t>
            </a:r>
            <a:r>
              <a:rPr lang="nl-NL" sz="1350" dirty="0" err="1" smtClean="0">
                <a:solidFill>
                  <a:schemeClr val="tx2"/>
                </a:solidFill>
              </a:rPr>
              <a:t>equal</a:t>
            </a:r>
            <a:r>
              <a:rPr lang="nl-NL" sz="1350" dirty="0" smtClean="0">
                <a:solidFill>
                  <a:schemeClr val="tx2"/>
                </a:solidFill>
              </a:rPr>
              <a:t> cooperation</a:t>
            </a:r>
            <a:endParaRPr lang="nl-NL" sz="1350" dirty="0">
              <a:solidFill>
                <a:schemeClr val="tx2"/>
              </a:solidFill>
            </a:endParaRPr>
          </a:p>
        </p:txBody>
      </p:sp>
      <p:sp>
        <p:nvSpPr>
          <p:cNvPr id="59" name="Tekstvak 58">
            <a:extLst>
              <a:ext uri="{FF2B5EF4-FFF2-40B4-BE49-F238E27FC236}">
                <a16:creationId xmlns:a16="http://schemas.microsoft.com/office/drawing/2014/main" id="{B55FA3AF-2C40-46C8-A583-172FDB381E1C}"/>
              </a:ext>
            </a:extLst>
          </p:cNvPr>
          <p:cNvSpPr txBox="1"/>
          <p:nvPr/>
        </p:nvSpPr>
        <p:spPr>
          <a:xfrm>
            <a:off x="4007954" y="4717333"/>
            <a:ext cx="1644166" cy="300082"/>
          </a:xfrm>
          <a:prstGeom prst="rect">
            <a:avLst/>
          </a:prstGeom>
          <a:noFill/>
        </p:spPr>
        <p:txBody>
          <a:bodyPr wrap="square" rtlCol="0">
            <a:spAutoFit/>
          </a:bodyPr>
          <a:lstStyle/>
          <a:p>
            <a:r>
              <a:rPr lang="nl-NL" sz="1350" dirty="0" smtClean="0">
                <a:solidFill>
                  <a:schemeClr val="tx2"/>
                </a:solidFill>
              </a:rPr>
              <a:t>It is </a:t>
            </a:r>
            <a:r>
              <a:rPr lang="nl-NL" sz="1350" dirty="0" err="1" smtClean="0">
                <a:solidFill>
                  <a:schemeClr val="tx2"/>
                </a:solidFill>
              </a:rPr>
              <a:t>not</a:t>
            </a:r>
            <a:r>
              <a:rPr lang="nl-NL" sz="1350" dirty="0" smtClean="0">
                <a:solidFill>
                  <a:schemeClr val="tx2"/>
                </a:solidFill>
              </a:rPr>
              <a:t> </a:t>
            </a:r>
            <a:r>
              <a:rPr lang="nl-NL" sz="1350" dirty="0" err="1" smtClean="0">
                <a:solidFill>
                  <a:schemeClr val="tx2"/>
                </a:solidFill>
              </a:rPr>
              <a:t>always</a:t>
            </a:r>
            <a:r>
              <a:rPr lang="nl-NL" sz="1350" dirty="0" smtClean="0">
                <a:solidFill>
                  <a:schemeClr val="tx2"/>
                </a:solidFill>
              </a:rPr>
              <a:t> </a:t>
            </a:r>
            <a:r>
              <a:rPr lang="nl-NL" sz="1350" dirty="0" err="1" smtClean="0">
                <a:solidFill>
                  <a:schemeClr val="tx2"/>
                </a:solidFill>
              </a:rPr>
              <a:t>fun</a:t>
            </a:r>
            <a:endParaRPr lang="nl-NL" sz="1350" dirty="0">
              <a:solidFill>
                <a:schemeClr val="tx2"/>
              </a:solidFill>
            </a:endParaRPr>
          </a:p>
        </p:txBody>
      </p:sp>
      <p:pic>
        <p:nvPicPr>
          <p:cNvPr id="1086" name="Picture 62" descr="Afbeeldingsresultaat voor olifant png">
            <a:extLst>
              <a:ext uri="{FF2B5EF4-FFF2-40B4-BE49-F238E27FC236}">
                <a16:creationId xmlns:a16="http://schemas.microsoft.com/office/drawing/2014/main" id="{9EC20032-5CAB-4076-AC5D-E1B3316F6CB1}"/>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flipH="1">
            <a:off x="2222042" y="1020009"/>
            <a:ext cx="524099" cy="656834"/>
          </a:xfrm>
          <a:prstGeom prst="rect">
            <a:avLst/>
          </a:prstGeom>
          <a:noFill/>
          <a:extLst>
            <a:ext uri="{909E8E84-426E-40DD-AFC4-6F175D3DCCD1}">
              <a14:hiddenFill xmlns:a14="http://schemas.microsoft.com/office/drawing/2010/main">
                <a:solidFill>
                  <a:srgbClr val="FFFFFF"/>
                </a:solidFill>
              </a14:hiddenFill>
            </a:ext>
          </a:extLst>
        </p:spPr>
      </p:pic>
      <p:grpSp>
        <p:nvGrpSpPr>
          <p:cNvPr id="31" name="Groep 30">
            <a:extLst>
              <a:ext uri="{FF2B5EF4-FFF2-40B4-BE49-F238E27FC236}">
                <a16:creationId xmlns:a16="http://schemas.microsoft.com/office/drawing/2014/main" id="{D7F15280-609F-4A1E-845A-32E0C700F0D0}"/>
              </a:ext>
            </a:extLst>
          </p:cNvPr>
          <p:cNvGrpSpPr/>
          <p:nvPr/>
        </p:nvGrpSpPr>
        <p:grpSpPr>
          <a:xfrm>
            <a:off x="1418812" y="3308361"/>
            <a:ext cx="868635" cy="1196959"/>
            <a:chOff x="1891749" y="4411147"/>
            <a:chExt cx="1158180" cy="1595945"/>
          </a:xfrm>
        </p:grpSpPr>
        <p:pic>
          <p:nvPicPr>
            <p:cNvPr id="11" name="Picture 6" descr="Afbeeldingsresultaat voor procesflow">
              <a:extLst>
                <a:ext uri="{FF2B5EF4-FFF2-40B4-BE49-F238E27FC236}">
                  <a16:creationId xmlns:a16="http://schemas.microsoft.com/office/drawing/2014/main" id="{90E653EF-2EEC-45C0-B0F1-925331F4CB52}"/>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903213" y="4411147"/>
              <a:ext cx="1146716" cy="1595945"/>
            </a:xfrm>
            <a:prstGeom prst="rect">
              <a:avLst/>
            </a:prstGeom>
            <a:noFill/>
            <a:extLst>
              <a:ext uri="{909E8E84-426E-40DD-AFC4-6F175D3DCCD1}">
                <a14:hiddenFill xmlns:a14="http://schemas.microsoft.com/office/drawing/2010/main">
                  <a:solidFill>
                    <a:srgbClr val="FFFFFF"/>
                  </a:solidFill>
                </a14:hiddenFill>
              </a:ext>
            </a:extLst>
          </p:spPr>
        </p:pic>
        <p:grpSp>
          <p:nvGrpSpPr>
            <p:cNvPr id="29" name="Groep 28">
              <a:extLst>
                <a:ext uri="{FF2B5EF4-FFF2-40B4-BE49-F238E27FC236}">
                  <a16:creationId xmlns:a16="http://schemas.microsoft.com/office/drawing/2014/main" id="{4401B845-B6BD-4261-8FA9-D7EF4BD07B53}"/>
                </a:ext>
              </a:extLst>
            </p:cNvPr>
            <p:cNvGrpSpPr/>
            <p:nvPr/>
          </p:nvGrpSpPr>
          <p:grpSpPr>
            <a:xfrm>
              <a:off x="1891749" y="4514561"/>
              <a:ext cx="612000" cy="1475335"/>
              <a:chOff x="1891749" y="4514561"/>
              <a:chExt cx="612000" cy="1475335"/>
            </a:xfrm>
          </p:grpSpPr>
          <p:cxnSp>
            <p:nvCxnSpPr>
              <p:cNvPr id="14" name="Rechte verbindingslijn 13">
                <a:extLst>
                  <a:ext uri="{FF2B5EF4-FFF2-40B4-BE49-F238E27FC236}">
                    <a16:creationId xmlns:a16="http://schemas.microsoft.com/office/drawing/2014/main" id="{041D937A-0BAC-4777-92FF-2EB273AB9F09}"/>
                  </a:ext>
                </a:extLst>
              </p:cNvPr>
              <p:cNvCxnSpPr>
                <a:cxnSpLocks/>
              </p:cNvCxnSpPr>
              <p:nvPr/>
            </p:nvCxnSpPr>
            <p:spPr>
              <a:xfrm flipH="1">
                <a:off x="1891749" y="5989896"/>
                <a:ext cx="612000" cy="0"/>
              </a:xfrm>
              <a:prstGeom prst="line">
                <a:avLst/>
              </a:prstGeom>
              <a:ln w="31750">
                <a:solidFill>
                  <a:schemeClr val="tx1">
                    <a:lumMod val="50000"/>
                    <a:lumOff val="50000"/>
                  </a:schemeClr>
                </a:solidFill>
              </a:ln>
            </p:spPr>
            <p:style>
              <a:lnRef idx="3">
                <a:schemeClr val="accent3"/>
              </a:lnRef>
              <a:fillRef idx="0">
                <a:schemeClr val="accent3"/>
              </a:fillRef>
              <a:effectRef idx="2">
                <a:schemeClr val="accent3"/>
              </a:effectRef>
              <a:fontRef idx="minor">
                <a:schemeClr val="tx1"/>
              </a:fontRef>
            </p:style>
          </p:cxnSp>
          <p:cxnSp>
            <p:nvCxnSpPr>
              <p:cNvPr id="52" name="Rechte verbindingslijn 51">
                <a:extLst>
                  <a:ext uri="{FF2B5EF4-FFF2-40B4-BE49-F238E27FC236}">
                    <a16:creationId xmlns:a16="http://schemas.microsoft.com/office/drawing/2014/main" id="{F1415C1F-1FDA-41D7-B681-1BB37F52FE32}"/>
                  </a:ext>
                </a:extLst>
              </p:cNvPr>
              <p:cNvCxnSpPr>
                <a:cxnSpLocks/>
              </p:cNvCxnSpPr>
              <p:nvPr/>
            </p:nvCxnSpPr>
            <p:spPr>
              <a:xfrm>
                <a:off x="1900454" y="4529706"/>
                <a:ext cx="237801" cy="0"/>
              </a:xfrm>
              <a:prstGeom prst="line">
                <a:avLst/>
              </a:prstGeom>
              <a:ln w="31750">
                <a:solidFill>
                  <a:schemeClr val="tx1">
                    <a:lumMod val="50000"/>
                    <a:lumOff val="50000"/>
                  </a:schemeClr>
                </a:solidFill>
                <a:tailEnd type="arrow"/>
              </a:ln>
            </p:spPr>
            <p:style>
              <a:lnRef idx="3">
                <a:schemeClr val="accent3"/>
              </a:lnRef>
              <a:fillRef idx="0">
                <a:schemeClr val="accent3"/>
              </a:fillRef>
              <a:effectRef idx="2">
                <a:schemeClr val="accent3"/>
              </a:effectRef>
              <a:fontRef idx="minor">
                <a:schemeClr val="tx1"/>
              </a:fontRef>
            </p:style>
          </p:cxnSp>
          <p:cxnSp>
            <p:nvCxnSpPr>
              <p:cNvPr id="60" name="Rechte verbindingslijn 59">
                <a:extLst>
                  <a:ext uri="{FF2B5EF4-FFF2-40B4-BE49-F238E27FC236}">
                    <a16:creationId xmlns:a16="http://schemas.microsoft.com/office/drawing/2014/main" id="{7CE6ABA1-1486-44FD-ABEB-B2F33AB4B999}"/>
                  </a:ext>
                </a:extLst>
              </p:cNvPr>
              <p:cNvCxnSpPr>
                <a:cxnSpLocks/>
              </p:cNvCxnSpPr>
              <p:nvPr/>
            </p:nvCxnSpPr>
            <p:spPr>
              <a:xfrm>
                <a:off x="1905733" y="4514561"/>
                <a:ext cx="0" cy="1469936"/>
              </a:xfrm>
              <a:prstGeom prst="line">
                <a:avLst/>
              </a:prstGeom>
              <a:ln w="31750">
                <a:solidFill>
                  <a:schemeClr val="tx1">
                    <a:lumMod val="50000"/>
                    <a:lumOff val="50000"/>
                  </a:schemeClr>
                </a:solidFill>
              </a:ln>
            </p:spPr>
            <p:style>
              <a:lnRef idx="3">
                <a:schemeClr val="accent3"/>
              </a:lnRef>
              <a:fillRef idx="0">
                <a:schemeClr val="accent3"/>
              </a:fillRef>
              <a:effectRef idx="2">
                <a:schemeClr val="accent3"/>
              </a:effectRef>
              <a:fontRef idx="minor">
                <a:schemeClr val="tx1"/>
              </a:fontRef>
            </p:style>
          </p:cxnSp>
        </p:grpSp>
      </p:grpSp>
      <p:sp>
        <p:nvSpPr>
          <p:cNvPr id="36" name="Tekstvak 35">
            <a:extLst>
              <a:ext uri="{FF2B5EF4-FFF2-40B4-BE49-F238E27FC236}">
                <a16:creationId xmlns:a16="http://schemas.microsoft.com/office/drawing/2014/main" id="{0223F811-C47B-4773-B414-E1AA3B501458}"/>
              </a:ext>
            </a:extLst>
          </p:cNvPr>
          <p:cNvSpPr txBox="1"/>
          <p:nvPr/>
        </p:nvSpPr>
        <p:spPr>
          <a:xfrm>
            <a:off x="901355" y="1588049"/>
            <a:ext cx="312123" cy="300082"/>
          </a:xfrm>
          <a:prstGeom prst="rect">
            <a:avLst/>
          </a:prstGeom>
          <a:noFill/>
        </p:spPr>
        <p:txBody>
          <a:bodyPr wrap="square" rtlCol="0">
            <a:spAutoFit/>
          </a:bodyPr>
          <a:lstStyle/>
          <a:p>
            <a:r>
              <a:rPr lang="nl-NL" sz="1350" dirty="0">
                <a:solidFill>
                  <a:schemeClr val="tx2"/>
                </a:solidFill>
              </a:rPr>
              <a:t>IT</a:t>
            </a:r>
          </a:p>
        </p:txBody>
      </p:sp>
      <p:pic>
        <p:nvPicPr>
          <p:cNvPr id="1034" name="Picture 10" descr="Afbeeldingsresultaat voor portemonnee heren">
            <a:extLst>
              <a:ext uri="{FF2B5EF4-FFF2-40B4-BE49-F238E27FC236}">
                <a16:creationId xmlns:a16="http://schemas.microsoft.com/office/drawing/2014/main" id="{B1E5127A-004E-4ED0-A898-976B9C87E459}"/>
              </a:ext>
            </a:extLst>
          </p:cNvPr>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2667044" y="2830552"/>
            <a:ext cx="754224" cy="569569"/>
          </a:xfrm>
          <a:prstGeom prst="rect">
            <a:avLst/>
          </a:prstGeom>
          <a:noFill/>
          <a:extLst>
            <a:ext uri="{909E8E84-426E-40DD-AFC4-6F175D3DCCD1}">
              <a14:hiddenFill xmlns:a14="http://schemas.microsoft.com/office/drawing/2010/main">
                <a:solidFill>
                  <a:srgbClr val="FFFFFF"/>
                </a:solidFill>
              </a14:hiddenFill>
            </a:ext>
          </a:extLst>
        </p:spPr>
      </p:pic>
      <p:grpSp>
        <p:nvGrpSpPr>
          <p:cNvPr id="38" name="Groep 37">
            <a:extLst>
              <a:ext uri="{FF2B5EF4-FFF2-40B4-BE49-F238E27FC236}">
                <a16:creationId xmlns:a16="http://schemas.microsoft.com/office/drawing/2014/main" id="{CD2B3080-95C9-4D24-A33A-1998FA588C36}"/>
              </a:ext>
            </a:extLst>
          </p:cNvPr>
          <p:cNvGrpSpPr/>
          <p:nvPr/>
        </p:nvGrpSpPr>
        <p:grpSpPr>
          <a:xfrm>
            <a:off x="4562063" y="3867570"/>
            <a:ext cx="491694" cy="800350"/>
            <a:chOff x="11185490" y="2367540"/>
            <a:chExt cx="655592" cy="1067133"/>
          </a:xfrm>
        </p:grpSpPr>
        <p:pic>
          <p:nvPicPr>
            <p:cNvPr id="1036" name="Picture 12" descr="Gerelateerde afbeelding">
              <a:extLst>
                <a:ext uri="{FF2B5EF4-FFF2-40B4-BE49-F238E27FC236}">
                  <a16:creationId xmlns:a16="http://schemas.microsoft.com/office/drawing/2014/main" id="{574279F3-44F8-4319-B1A7-F7D5B9409F1B}"/>
                </a:ext>
              </a:extLst>
            </p:cNvPr>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11185490" y="2811265"/>
              <a:ext cx="655592" cy="623408"/>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Afbeeldingsresultaat voor gewicht">
              <a:extLst>
                <a:ext uri="{FF2B5EF4-FFF2-40B4-BE49-F238E27FC236}">
                  <a16:creationId xmlns:a16="http://schemas.microsoft.com/office/drawing/2014/main" id="{AC1E7F8E-0932-4E82-9DE7-726549A427D7}"/>
                </a:ext>
              </a:extLst>
            </p:cNvPr>
            <p:cNvPicPr>
              <a:picLocks noChangeAspect="1" noChangeArrowheads="1"/>
            </p:cNvPicPr>
            <p:nvPr/>
          </p:nvPicPr>
          <p:blipFill rotWithShape="1">
            <a:blip r:embed="rId18" cstate="print">
              <a:extLst>
                <a:ext uri="{28A0092B-C50C-407E-A947-70E740481C1C}">
                  <a14:useLocalDpi xmlns:a14="http://schemas.microsoft.com/office/drawing/2010/main" val="0"/>
                </a:ext>
              </a:extLst>
            </a:blip>
            <a:srcRect l="44132" t="18376" r="28529" b="5251"/>
            <a:stretch/>
          </p:blipFill>
          <p:spPr bwMode="auto">
            <a:xfrm>
              <a:off x="11372315" y="2367540"/>
              <a:ext cx="246141" cy="456621"/>
            </a:xfrm>
            <a:prstGeom prst="rect">
              <a:avLst/>
            </a:prstGeom>
            <a:noFill/>
            <a:extLst>
              <a:ext uri="{909E8E84-426E-40DD-AFC4-6F175D3DCCD1}">
                <a14:hiddenFill xmlns:a14="http://schemas.microsoft.com/office/drawing/2010/main">
                  <a:solidFill>
                    <a:srgbClr val="FFFFFF"/>
                  </a:solidFill>
                </a14:hiddenFill>
              </a:ext>
            </a:extLst>
          </p:spPr>
        </p:pic>
      </p:grpSp>
      <p:pic>
        <p:nvPicPr>
          <p:cNvPr id="39" name="Picture 16" descr="Afbeeldingsresultaat voor commodore 64">
            <a:extLst>
              <a:ext uri="{FF2B5EF4-FFF2-40B4-BE49-F238E27FC236}">
                <a16:creationId xmlns:a16="http://schemas.microsoft.com/office/drawing/2014/main" id="{34D5C4EF-F916-459E-B0EF-2758C09369E8}"/>
              </a:ext>
            </a:extLst>
          </p:cNvPr>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5004387" y="3453243"/>
            <a:ext cx="555578" cy="476210"/>
          </a:xfrm>
          <a:prstGeom prst="rect">
            <a:avLst/>
          </a:prstGeom>
          <a:noFill/>
          <a:extLst>
            <a:ext uri="{909E8E84-426E-40DD-AFC4-6F175D3DCCD1}">
              <a14:hiddenFill xmlns:a14="http://schemas.microsoft.com/office/drawing/2010/main">
                <a:solidFill>
                  <a:srgbClr val="FFFFFF"/>
                </a:solidFill>
              </a14:hiddenFill>
            </a:ext>
          </a:extLst>
        </p:spPr>
      </p:pic>
      <p:grpSp>
        <p:nvGrpSpPr>
          <p:cNvPr id="41" name="Groep 40">
            <a:extLst>
              <a:ext uri="{FF2B5EF4-FFF2-40B4-BE49-F238E27FC236}">
                <a16:creationId xmlns:a16="http://schemas.microsoft.com/office/drawing/2014/main" id="{CBD5A005-E9B0-4BB7-8F2B-D8D38413A04F}"/>
              </a:ext>
            </a:extLst>
          </p:cNvPr>
          <p:cNvGrpSpPr/>
          <p:nvPr/>
        </p:nvGrpSpPr>
        <p:grpSpPr>
          <a:xfrm>
            <a:off x="5523237" y="1032417"/>
            <a:ext cx="973835" cy="1670092"/>
            <a:chOff x="7811209" y="870904"/>
            <a:chExt cx="1434480" cy="2521363"/>
          </a:xfrm>
        </p:grpSpPr>
        <p:pic>
          <p:nvPicPr>
            <p:cNvPr id="1070" name="Picture 46" descr="Gerelateerde afbeelding">
              <a:extLst>
                <a:ext uri="{FF2B5EF4-FFF2-40B4-BE49-F238E27FC236}">
                  <a16:creationId xmlns:a16="http://schemas.microsoft.com/office/drawing/2014/main" id="{DD34F8CA-91E9-491F-8609-B89532D83F1F}"/>
                </a:ext>
              </a:extLst>
            </p:cNvPr>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7811209" y="1216370"/>
              <a:ext cx="1434480" cy="217589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40" name="Tekstvak 39">
              <a:extLst>
                <a:ext uri="{FF2B5EF4-FFF2-40B4-BE49-F238E27FC236}">
                  <a16:creationId xmlns:a16="http://schemas.microsoft.com/office/drawing/2014/main" id="{95C3C4E2-781C-4569-85CA-F244BA5F4689}"/>
                </a:ext>
              </a:extLst>
            </p:cNvPr>
            <p:cNvSpPr txBox="1"/>
            <p:nvPr/>
          </p:nvSpPr>
          <p:spPr>
            <a:xfrm>
              <a:off x="7811209" y="870904"/>
              <a:ext cx="1434480" cy="1080323"/>
            </a:xfrm>
            <a:prstGeom prst="rect">
              <a:avLst/>
            </a:prstGeom>
            <a:solidFill>
              <a:schemeClr val="bg1"/>
            </a:solidFill>
          </p:spPr>
          <p:txBody>
            <a:bodyPr wrap="square" rtlCol="0">
              <a:spAutoFit/>
            </a:bodyPr>
            <a:lstStyle/>
            <a:p>
              <a:r>
                <a:rPr lang="nl-NL" sz="1350" dirty="0">
                  <a:solidFill>
                    <a:schemeClr val="tx2"/>
                  </a:solidFill>
                </a:rPr>
                <a:t>Business	IT</a:t>
              </a:r>
            </a:p>
          </p:txBody>
        </p:sp>
      </p:grpSp>
      <p:pic>
        <p:nvPicPr>
          <p:cNvPr id="66" name="Picture 8" descr="Afbeeldingsresultaat voor spaghetti">
            <a:extLst>
              <a:ext uri="{FF2B5EF4-FFF2-40B4-BE49-F238E27FC236}">
                <a16:creationId xmlns:a16="http://schemas.microsoft.com/office/drawing/2014/main" id="{8AD78186-C562-4C6E-9656-62522012CE7F}"/>
              </a:ext>
            </a:extLst>
          </p:cNvPr>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345647" y="4161364"/>
            <a:ext cx="867832" cy="723193"/>
          </a:xfrm>
          <a:prstGeom prst="rect">
            <a:avLst/>
          </a:prstGeom>
          <a:noFill/>
          <a:extLst>
            <a:ext uri="{909E8E84-426E-40DD-AFC4-6F175D3DCCD1}">
              <a14:hiddenFill xmlns:a14="http://schemas.microsoft.com/office/drawing/2010/main">
                <a:solidFill>
                  <a:srgbClr val="FFFFFF"/>
                </a:solidFill>
              </a14:hiddenFill>
            </a:ext>
          </a:extLst>
        </p:spPr>
      </p:pic>
      <p:cxnSp>
        <p:nvCxnSpPr>
          <p:cNvPr id="12" name="Rechte verbindingslijn 11"/>
          <p:cNvCxnSpPr/>
          <p:nvPr/>
        </p:nvCxnSpPr>
        <p:spPr>
          <a:xfrm>
            <a:off x="6962970" y="908890"/>
            <a:ext cx="10708" cy="417813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2" name="Afgeronde rechthoek 32">
            <a:extLst>
              <a:ext uri="{FF2B5EF4-FFF2-40B4-BE49-F238E27FC236}">
                <a16:creationId xmlns:a16="http://schemas.microsoft.com/office/drawing/2014/main" id="{8599DA18-79BF-4C29-93E2-1986719A5B76}"/>
              </a:ext>
            </a:extLst>
          </p:cNvPr>
          <p:cNvSpPr/>
          <p:nvPr/>
        </p:nvSpPr>
        <p:spPr>
          <a:xfrm>
            <a:off x="7033320" y="929824"/>
            <a:ext cx="2022569" cy="4157201"/>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nl-NL" sz="1350" b="1" dirty="0" err="1" smtClean="0">
                <a:solidFill>
                  <a:schemeClr val="tx2"/>
                </a:solidFill>
              </a:rPr>
              <a:t>With</a:t>
            </a:r>
            <a:r>
              <a:rPr lang="nl-NL" sz="1350" b="1" dirty="0" smtClean="0">
                <a:solidFill>
                  <a:schemeClr val="tx2"/>
                </a:solidFill>
              </a:rPr>
              <a:t> </a:t>
            </a:r>
            <a:r>
              <a:rPr lang="nl-NL" sz="1350" b="1" dirty="0" err="1" smtClean="0">
                <a:solidFill>
                  <a:schemeClr val="tx2"/>
                </a:solidFill>
              </a:rPr>
              <a:t>the</a:t>
            </a:r>
            <a:r>
              <a:rPr lang="nl-NL" sz="1350" b="1" dirty="0" smtClean="0">
                <a:solidFill>
                  <a:schemeClr val="tx2"/>
                </a:solidFill>
              </a:rPr>
              <a:t> </a:t>
            </a:r>
            <a:r>
              <a:rPr lang="nl-NL" sz="1350" b="1" dirty="0" err="1" smtClean="0">
                <a:solidFill>
                  <a:schemeClr val="tx2"/>
                </a:solidFill>
              </a:rPr>
              <a:t>aim</a:t>
            </a:r>
            <a:r>
              <a:rPr lang="nl-NL" sz="1350" b="1" dirty="0" smtClean="0">
                <a:solidFill>
                  <a:schemeClr val="tx2"/>
                </a:solidFill>
              </a:rPr>
              <a:t> of:</a:t>
            </a:r>
            <a:endParaRPr lang="nl-NL" sz="1350" b="1" dirty="0">
              <a:solidFill>
                <a:schemeClr val="tx2"/>
              </a:solidFill>
            </a:endParaRPr>
          </a:p>
          <a:p>
            <a:endParaRPr lang="nl-NL" sz="900" b="1" dirty="0">
              <a:solidFill>
                <a:schemeClr val="tx2"/>
              </a:solidFill>
            </a:endParaRPr>
          </a:p>
          <a:p>
            <a:pPr marL="214313" indent="-214313">
              <a:buFont typeface="Arial" panose="020B0604020202020204" pitchFamily="34" charset="0"/>
              <a:buChar char="•"/>
            </a:pPr>
            <a:r>
              <a:rPr lang="nl-NL" sz="1200" dirty="0" err="1" smtClean="0">
                <a:solidFill>
                  <a:schemeClr val="tx2"/>
                </a:solidFill>
              </a:rPr>
              <a:t>Simpler</a:t>
            </a:r>
            <a:r>
              <a:rPr lang="nl-NL" sz="1200" dirty="0" smtClean="0">
                <a:solidFill>
                  <a:schemeClr val="tx2"/>
                </a:solidFill>
              </a:rPr>
              <a:t> </a:t>
            </a:r>
            <a:r>
              <a:rPr lang="nl-NL" sz="1200" dirty="0" err="1" smtClean="0">
                <a:solidFill>
                  <a:schemeClr val="tx2"/>
                </a:solidFill>
              </a:rPr>
              <a:t>architecture</a:t>
            </a:r>
            <a:r>
              <a:rPr lang="nl-NL" sz="1200" dirty="0" smtClean="0">
                <a:solidFill>
                  <a:schemeClr val="tx2"/>
                </a:solidFill>
              </a:rPr>
              <a:t> </a:t>
            </a:r>
            <a:r>
              <a:rPr lang="nl-NL" sz="1200" dirty="0" err="1" smtClean="0">
                <a:solidFill>
                  <a:schemeClr val="tx2"/>
                </a:solidFill>
              </a:rPr>
              <a:t>and</a:t>
            </a:r>
            <a:r>
              <a:rPr lang="nl-NL" sz="1200" dirty="0" smtClean="0">
                <a:solidFill>
                  <a:schemeClr val="tx2"/>
                </a:solidFill>
              </a:rPr>
              <a:t> product </a:t>
            </a:r>
            <a:r>
              <a:rPr lang="nl-NL" sz="1200" dirty="0">
                <a:solidFill>
                  <a:schemeClr val="tx2"/>
                </a:solidFill>
              </a:rPr>
              <a:t>portfolio</a:t>
            </a:r>
          </a:p>
          <a:p>
            <a:pPr marL="214313" indent="-214313">
              <a:buFont typeface="Arial" panose="020B0604020202020204" pitchFamily="34" charset="0"/>
              <a:buChar char="•"/>
            </a:pPr>
            <a:endParaRPr lang="nl-NL" sz="1200" dirty="0">
              <a:solidFill>
                <a:schemeClr val="tx2"/>
              </a:solidFill>
            </a:endParaRPr>
          </a:p>
          <a:p>
            <a:pPr marL="214313" indent="-214313">
              <a:buFont typeface="Arial" panose="020B0604020202020204" pitchFamily="34" charset="0"/>
              <a:buChar char="•"/>
            </a:pPr>
            <a:r>
              <a:rPr lang="nl-NL" sz="1200" dirty="0" err="1" smtClean="0">
                <a:solidFill>
                  <a:schemeClr val="tx2"/>
                </a:solidFill>
              </a:rPr>
              <a:t>Guaranteed</a:t>
            </a:r>
            <a:r>
              <a:rPr lang="nl-NL" sz="1200" dirty="0" smtClean="0">
                <a:solidFill>
                  <a:schemeClr val="tx2"/>
                </a:solidFill>
              </a:rPr>
              <a:t> </a:t>
            </a:r>
            <a:r>
              <a:rPr lang="nl-NL" sz="1200" dirty="0" err="1" smtClean="0">
                <a:solidFill>
                  <a:schemeClr val="tx2"/>
                </a:solidFill>
              </a:rPr>
              <a:t>and</a:t>
            </a:r>
            <a:r>
              <a:rPr lang="nl-NL" sz="1200" dirty="0" smtClean="0">
                <a:solidFill>
                  <a:schemeClr val="tx2"/>
                </a:solidFill>
              </a:rPr>
              <a:t> consistent </a:t>
            </a:r>
            <a:r>
              <a:rPr lang="nl-NL" sz="1200" dirty="0" err="1" smtClean="0">
                <a:solidFill>
                  <a:schemeClr val="tx2"/>
                </a:solidFill>
              </a:rPr>
              <a:t>quality</a:t>
            </a:r>
            <a:r>
              <a:rPr lang="nl-NL" sz="1200" dirty="0" smtClean="0">
                <a:solidFill>
                  <a:schemeClr val="tx2"/>
                </a:solidFill>
              </a:rPr>
              <a:t> level</a:t>
            </a:r>
            <a:endParaRPr lang="nl-NL" sz="1200" dirty="0">
              <a:solidFill>
                <a:schemeClr val="tx2"/>
              </a:solidFill>
            </a:endParaRPr>
          </a:p>
          <a:p>
            <a:pPr marL="214313" indent="-214313">
              <a:buFont typeface="Arial" panose="020B0604020202020204" pitchFamily="34" charset="0"/>
              <a:buChar char="•"/>
            </a:pPr>
            <a:endParaRPr lang="nl-NL" sz="1200" dirty="0">
              <a:solidFill>
                <a:schemeClr val="tx2"/>
              </a:solidFill>
            </a:endParaRPr>
          </a:p>
          <a:p>
            <a:pPr marL="214313" indent="-214313">
              <a:buFont typeface="Arial" panose="020B0604020202020204" pitchFamily="34" charset="0"/>
              <a:buChar char="•"/>
            </a:pPr>
            <a:r>
              <a:rPr lang="nl-NL" sz="1200" dirty="0" err="1" smtClean="0">
                <a:solidFill>
                  <a:schemeClr val="tx2"/>
                </a:solidFill>
              </a:rPr>
              <a:t>Better</a:t>
            </a:r>
            <a:r>
              <a:rPr lang="nl-NL" sz="1200" dirty="0" smtClean="0">
                <a:solidFill>
                  <a:schemeClr val="tx2"/>
                </a:solidFill>
              </a:rPr>
              <a:t> cooperation </a:t>
            </a:r>
            <a:r>
              <a:rPr lang="nl-NL" sz="1200" dirty="0" err="1" smtClean="0">
                <a:solidFill>
                  <a:schemeClr val="tx2"/>
                </a:solidFill>
              </a:rPr>
              <a:t>and</a:t>
            </a:r>
            <a:r>
              <a:rPr lang="nl-NL" sz="1200" dirty="0" smtClean="0">
                <a:solidFill>
                  <a:schemeClr val="tx2"/>
                </a:solidFill>
              </a:rPr>
              <a:t> </a:t>
            </a:r>
            <a:r>
              <a:rPr lang="nl-NL" sz="1200" dirty="0" err="1" smtClean="0">
                <a:solidFill>
                  <a:schemeClr val="tx2"/>
                </a:solidFill>
              </a:rPr>
              <a:t>less</a:t>
            </a:r>
            <a:r>
              <a:rPr lang="nl-NL" sz="1200" dirty="0" smtClean="0">
                <a:solidFill>
                  <a:schemeClr val="tx2"/>
                </a:solidFill>
              </a:rPr>
              <a:t> </a:t>
            </a:r>
            <a:r>
              <a:rPr lang="nl-NL" sz="1200" dirty="0" err="1" smtClean="0">
                <a:solidFill>
                  <a:schemeClr val="tx2"/>
                </a:solidFill>
              </a:rPr>
              <a:t>tension</a:t>
            </a:r>
            <a:endParaRPr lang="nl-NL" sz="1200" dirty="0">
              <a:solidFill>
                <a:schemeClr val="tx2"/>
              </a:solidFill>
            </a:endParaRPr>
          </a:p>
          <a:p>
            <a:pPr marL="214313" indent="-214313">
              <a:buFont typeface="Arial" panose="020B0604020202020204" pitchFamily="34" charset="0"/>
              <a:buChar char="•"/>
            </a:pPr>
            <a:endParaRPr lang="nl-NL" sz="1200" dirty="0">
              <a:solidFill>
                <a:schemeClr val="tx2"/>
              </a:solidFill>
            </a:endParaRPr>
          </a:p>
          <a:p>
            <a:pPr marL="214313" indent="-214313">
              <a:buFont typeface="Arial" panose="020B0604020202020204" pitchFamily="34" charset="0"/>
              <a:buChar char="•"/>
            </a:pPr>
            <a:r>
              <a:rPr lang="nl-NL" sz="1200" dirty="0" smtClean="0">
                <a:solidFill>
                  <a:schemeClr val="tx2"/>
                </a:solidFill>
              </a:rPr>
              <a:t>Development of </a:t>
            </a:r>
            <a:r>
              <a:rPr lang="nl-NL" sz="1200" dirty="0" err="1" smtClean="0">
                <a:solidFill>
                  <a:schemeClr val="tx2"/>
                </a:solidFill>
              </a:rPr>
              <a:t>the</a:t>
            </a:r>
            <a:r>
              <a:rPr lang="nl-NL" sz="1200" dirty="0" smtClean="0">
                <a:solidFill>
                  <a:schemeClr val="tx2"/>
                </a:solidFill>
              </a:rPr>
              <a:t> </a:t>
            </a:r>
            <a:r>
              <a:rPr lang="nl-NL" sz="1200" dirty="0" err="1" smtClean="0">
                <a:solidFill>
                  <a:schemeClr val="tx2"/>
                </a:solidFill>
              </a:rPr>
              <a:t>profession</a:t>
            </a:r>
            <a:r>
              <a:rPr lang="nl-NL" sz="1200" dirty="0" smtClean="0">
                <a:solidFill>
                  <a:schemeClr val="tx2"/>
                </a:solidFill>
              </a:rPr>
              <a:t>,  personal </a:t>
            </a:r>
            <a:r>
              <a:rPr lang="nl-NL" sz="1200" dirty="0" err="1" smtClean="0">
                <a:solidFill>
                  <a:schemeClr val="tx2"/>
                </a:solidFill>
              </a:rPr>
              <a:t>growth</a:t>
            </a:r>
            <a:r>
              <a:rPr lang="nl-NL" sz="1200" dirty="0" smtClean="0">
                <a:solidFill>
                  <a:schemeClr val="tx2"/>
                </a:solidFill>
              </a:rPr>
              <a:t> </a:t>
            </a:r>
            <a:r>
              <a:rPr lang="nl-NL" sz="1200" dirty="0" err="1" smtClean="0">
                <a:solidFill>
                  <a:schemeClr val="tx2"/>
                </a:solidFill>
              </a:rPr>
              <a:t>and</a:t>
            </a:r>
            <a:r>
              <a:rPr lang="nl-NL" sz="1200" dirty="0" smtClean="0">
                <a:solidFill>
                  <a:schemeClr val="tx2"/>
                </a:solidFill>
              </a:rPr>
              <a:t>  professional </a:t>
            </a:r>
            <a:r>
              <a:rPr lang="nl-NL" sz="1200" dirty="0" err="1" smtClean="0">
                <a:solidFill>
                  <a:schemeClr val="tx2"/>
                </a:solidFill>
              </a:rPr>
              <a:t>work</a:t>
            </a:r>
            <a:endParaRPr lang="nl-NL" sz="1200" dirty="0">
              <a:solidFill>
                <a:schemeClr val="tx2"/>
              </a:solidFill>
            </a:endParaRPr>
          </a:p>
          <a:p>
            <a:pPr marL="214313" indent="-214313">
              <a:buFont typeface="Arial" panose="020B0604020202020204" pitchFamily="34" charset="0"/>
              <a:buChar char="•"/>
            </a:pPr>
            <a:endParaRPr lang="nl-NL" sz="1200" dirty="0">
              <a:solidFill>
                <a:schemeClr val="tx2"/>
              </a:solidFill>
            </a:endParaRPr>
          </a:p>
          <a:p>
            <a:pPr marL="214313" indent="-214313">
              <a:buFont typeface="Arial" panose="020B0604020202020204" pitchFamily="34" charset="0"/>
              <a:buChar char="•"/>
            </a:pPr>
            <a:r>
              <a:rPr lang="nl-NL" sz="1200" dirty="0" err="1" smtClean="0">
                <a:solidFill>
                  <a:schemeClr val="tx2"/>
                </a:solidFill>
              </a:rPr>
              <a:t>Innovation</a:t>
            </a:r>
            <a:r>
              <a:rPr lang="nl-NL" sz="1200" dirty="0" smtClean="0">
                <a:solidFill>
                  <a:schemeClr val="tx2"/>
                </a:solidFill>
              </a:rPr>
              <a:t> </a:t>
            </a:r>
            <a:r>
              <a:rPr lang="nl-NL" sz="1200" dirty="0" err="1" smtClean="0">
                <a:solidFill>
                  <a:schemeClr val="tx2"/>
                </a:solidFill>
              </a:rPr>
              <a:t>and</a:t>
            </a:r>
            <a:r>
              <a:rPr lang="nl-NL" sz="1200" dirty="0" smtClean="0">
                <a:solidFill>
                  <a:schemeClr val="tx2"/>
                </a:solidFill>
              </a:rPr>
              <a:t> re-</a:t>
            </a:r>
            <a:r>
              <a:rPr lang="nl-NL" sz="1200" dirty="0" err="1" smtClean="0">
                <a:solidFill>
                  <a:schemeClr val="tx2"/>
                </a:solidFill>
              </a:rPr>
              <a:t>use</a:t>
            </a:r>
            <a:endParaRPr lang="nl-NL" sz="1200" dirty="0">
              <a:solidFill>
                <a:schemeClr val="tx2"/>
              </a:solidFill>
            </a:endParaRPr>
          </a:p>
          <a:p>
            <a:pPr marL="214313" indent="-214313">
              <a:buFont typeface="Arial" panose="020B0604020202020204" pitchFamily="34" charset="0"/>
              <a:buChar char="•"/>
            </a:pPr>
            <a:endParaRPr lang="nl-NL" sz="1200" dirty="0">
              <a:solidFill>
                <a:schemeClr val="tx2"/>
              </a:solidFill>
            </a:endParaRPr>
          </a:p>
          <a:p>
            <a:pPr marL="214313" indent="-214313">
              <a:buFont typeface="Arial" panose="020B0604020202020204" pitchFamily="34" charset="0"/>
              <a:buChar char="•"/>
            </a:pPr>
            <a:r>
              <a:rPr lang="nl-NL" sz="1200" dirty="0" err="1" smtClean="0">
                <a:solidFill>
                  <a:schemeClr val="tx2"/>
                </a:solidFill>
              </a:rPr>
              <a:t>Healthy</a:t>
            </a:r>
            <a:r>
              <a:rPr lang="nl-NL" sz="1200" dirty="0" smtClean="0">
                <a:solidFill>
                  <a:schemeClr val="tx2"/>
                </a:solidFill>
              </a:rPr>
              <a:t> </a:t>
            </a:r>
            <a:r>
              <a:rPr lang="nl-NL" sz="1200" dirty="0" err="1" smtClean="0">
                <a:solidFill>
                  <a:schemeClr val="tx2"/>
                </a:solidFill>
              </a:rPr>
              <a:t>workload</a:t>
            </a:r>
            <a:r>
              <a:rPr lang="nl-NL" sz="1200" dirty="0" smtClean="0">
                <a:solidFill>
                  <a:schemeClr val="tx2"/>
                </a:solidFill>
              </a:rPr>
              <a:t> </a:t>
            </a:r>
            <a:endParaRPr lang="nl-NL" sz="1200" dirty="0">
              <a:solidFill>
                <a:schemeClr val="tx2"/>
              </a:solidFill>
            </a:endParaRPr>
          </a:p>
        </p:txBody>
      </p:sp>
      <p:grpSp>
        <p:nvGrpSpPr>
          <p:cNvPr id="5" name="Groep 4"/>
          <p:cNvGrpSpPr/>
          <p:nvPr/>
        </p:nvGrpSpPr>
        <p:grpSpPr>
          <a:xfrm>
            <a:off x="55824" y="779996"/>
            <a:ext cx="1778499" cy="1512932"/>
            <a:chOff x="55824" y="779996"/>
            <a:chExt cx="1778499" cy="1512932"/>
          </a:xfrm>
        </p:grpSpPr>
        <p:grpSp>
          <p:nvGrpSpPr>
            <p:cNvPr id="33" name="Groep 32">
              <a:extLst>
                <a:ext uri="{FF2B5EF4-FFF2-40B4-BE49-F238E27FC236}">
                  <a16:creationId xmlns:a16="http://schemas.microsoft.com/office/drawing/2014/main" id="{4CDB71C0-C9DD-4548-ADBA-64A3DF2F5236}"/>
                </a:ext>
              </a:extLst>
            </p:cNvPr>
            <p:cNvGrpSpPr/>
            <p:nvPr/>
          </p:nvGrpSpPr>
          <p:grpSpPr>
            <a:xfrm>
              <a:off x="55824" y="779996"/>
              <a:ext cx="1778499" cy="1512932"/>
              <a:chOff x="0" y="1039995"/>
              <a:chExt cx="2371333" cy="2017242"/>
            </a:xfrm>
          </p:grpSpPr>
          <p:grpSp>
            <p:nvGrpSpPr>
              <p:cNvPr id="4" name="Groep 3">
                <a:extLst>
                  <a:ext uri="{FF2B5EF4-FFF2-40B4-BE49-F238E27FC236}">
                    <a16:creationId xmlns:a16="http://schemas.microsoft.com/office/drawing/2014/main" id="{5BE646F2-B359-474D-8700-70C792AE934F}"/>
                  </a:ext>
                </a:extLst>
              </p:cNvPr>
              <p:cNvGrpSpPr/>
              <p:nvPr/>
            </p:nvGrpSpPr>
            <p:grpSpPr>
              <a:xfrm>
                <a:off x="0" y="1039995"/>
                <a:ext cx="1296837" cy="1771270"/>
                <a:chOff x="0" y="1039995"/>
                <a:chExt cx="1296837" cy="1771270"/>
              </a:xfrm>
            </p:grpSpPr>
            <p:pic>
              <p:nvPicPr>
                <p:cNvPr id="43" name="Picture 38" descr="Afbeeldingsresultaat voor verkeersbord paal png">
                  <a:extLst>
                    <a:ext uri="{FF2B5EF4-FFF2-40B4-BE49-F238E27FC236}">
                      <a16:creationId xmlns:a16="http://schemas.microsoft.com/office/drawing/2014/main" id="{DB132347-3DD7-47A6-85BE-F87AB38BAD3F}"/>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54380" r="7078"/>
                <a:stretch/>
              </p:blipFill>
              <p:spPr bwMode="auto">
                <a:xfrm rot="795932">
                  <a:off x="443096" y="1039995"/>
                  <a:ext cx="630735" cy="1636238"/>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Kan je persoonlijkheid veranderen gedurende je leven?">
                  <a:extLst>
                    <a:ext uri="{FF2B5EF4-FFF2-40B4-BE49-F238E27FC236}">
                      <a16:creationId xmlns:a16="http://schemas.microsoft.com/office/drawing/2014/main" id="{03A2C4F9-0F07-4741-AF4A-B085001EEF58}"/>
                    </a:ext>
                  </a:extLst>
                </p:cNvPr>
                <p:cNvPicPr>
                  <a:picLocks noChangeAspect="1" noChangeArrowheads="1"/>
                </p:cNvPicPr>
                <p:nvPr/>
              </p:nvPicPr>
              <p:blipFill rotWithShape="1">
                <a:blip r:embed="rId22" cstate="print">
                  <a:extLst>
                    <a:ext uri="{28A0092B-C50C-407E-A947-70E740481C1C}">
                      <a14:useLocalDpi xmlns:a14="http://schemas.microsoft.com/office/drawing/2010/main" val="0"/>
                    </a:ext>
                  </a:extLst>
                </a:blip>
                <a:srcRect l="18245" r="19671"/>
                <a:stretch/>
              </p:blipFill>
              <p:spPr bwMode="auto">
                <a:xfrm rot="1050051">
                  <a:off x="537045" y="1110194"/>
                  <a:ext cx="759792" cy="489527"/>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Afbeeldingsresultaat voor wereldbol png">
                  <a:extLst>
                    <a:ext uri="{FF2B5EF4-FFF2-40B4-BE49-F238E27FC236}">
                      <a16:creationId xmlns:a16="http://schemas.microsoft.com/office/drawing/2014/main" id="{4BDA1E66-3585-4ADB-88EF-634FBA93E167}"/>
                    </a:ext>
                  </a:extLst>
                </p:cNvPr>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0" y="1743632"/>
                  <a:ext cx="1073179" cy="1067633"/>
                </a:xfrm>
                <a:prstGeom prst="rect">
                  <a:avLst/>
                </a:prstGeom>
                <a:noFill/>
                <a:extLst>
                  <a:ext uri="{909E8E84-426E-40DD-AFC4-6F175D3DCCD1}">
                    <a14:hiddenFill xmlns:a14="http://schemas.microsoft.com/office/drawing/2010/main">
                      <a:solidFill>
                        <a:srgbClr val="FFFFFF"/>
                      </a:solidFill>
                    </a14:hiddenFill>
                  </a:ext>
                </a:extLst>
              </p:spPr>
            </p:pic>
          </p:grpSp>
          <p:pic>
            <p:nvPicPr>
              <p:cNvPr id="8" name="Afbeelding 7"/>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flipH="1">
                <a:off x="1112507" y="1484525"/>
                <a:ext cx="1217292" cy="685741"/>
              </a:xfrm>
              <a:prstGeom prst="rect">
                <a:avLst/>
              </a:prstGeom>
            </p:spPr>
          </p:pic>
          <p:sp>
            <p:nvSpPr>
              <p:cNvPr id="10" name="Rechthoek 9"/>
              <p:cNvSpPr/>
              <p:nvPr/>
            </p:nvSpPr>
            <p:spPr>
              <a:xfrm>
                <a:off x="1070975" y="1856909"/>
                <a:ext cx="1300358" cy="1200328"/>
              </a:xfrm>
              <a:prstGeom prst="rect">
                <a:avLst/>
              </a:prstGeom>
              <a:noFill/>
            </p:spPr>
            <p:txBody>
              <a:bodyPr wrap="none" lIns="68580" tIns="34290" rIns="68580" bIns="3429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nl-NL" sz="12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a:t>
                </a:r>
                <a:r>
                  <a:rPr lang="nl-NL" sz="15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a:t>
                </a:r>
                <a:r>
                  <a:rPr lang="nl-NL" sz="2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a:t>
                </a:r>
                <a:r>
                  <a:rPr lang="nl-NL" sz="3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a:t>
                </a:r>
                <a:r>
                  <a:rPr lang="nl-NL" sz="5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a:t>
                </a:r>
              </a:p>
            </p:txBody>
          </p:sp>
        </p:grpSp>
        <p:sp>
          <p:nvSpPr>
            <p:cNvPr id="3" name="Tekstvak 2"/>
            <p:cNvSpPr txBox="1"/>
            <p:nvPr/>
          </p:nvSpPr>
          <p:spPr>
            <a:xfrm rot="1118785">
              <a:off x="468000" y="830592"/>
              <a:ext cx="561723" cy="369332"/>
            </a:xfrm>
            <a:prstGeom prst="rect">
              <a:avLst/>
            </a:prstGeom>
            <a:solidFill>
              <a:srgbClr val="FFC000"/>
            </a:solidFill>
            <a:ln w="19050">
              <a:solidFill>
                <a:schemeClr val="tx1"/>
              </a:solidFill>
            </a:ln>
          </p:spPr>
          <p:txBody>
            <a:bodyPr wrap="square" rtlCol="0">
              <a:spAutoFit/>
            </a:bodyPr>
            <a:lstStyle/>
            <a:p>
              <a:r>
                <a:rPr lang="nl-NL" sz="600" b="1" dirty="0" smtClean="0"/>
                <a:t>Attention! </a:t>
              </a:r>
              <a:r>
                <a:rPr lang="nl-NL" sz="600" b="1" dirty="0" err="1" smtClean="0"/>
                <a:t>Situation</a:t>
              </a:r>
              <a:r>
                <a:rPr lang="nl-NL" sz="600" b="1" dirty="0" smtClean="0"/>
                <a:t> </a:t>
              </a:r>
              <a:r>
                <a:rPr lang="nl-NL" sz="600" b="1" dirty="0" err="1" smtClean="0"/>
                <a:t>changed</a:t>
              </a:r>
              <a:endParaRPr lang="nl-NL" sz="600" b="1" dirty="0"/>
            </a:p>
          </p:txBody>
        </p:sp>
      </p:grpSp>
    </p:spTree>
    <p:extLst>
      <p:ext uri="{BB962C8B-B14F-4D97-AF65-F5344CB8AC3E}">
        <p14:creationId xmlns:p14="http://schemas.microsoft.com/office/powerpoint/2010/main" val="6987586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jdelijke aanduiding voor dianummer 1"/>
          <p:cNvSpPr>
            <a:spLocks noGrp="1"/>
          </p:cNvSpPr>
          <p:nvPr>
            <p:ph type="sldNum" sz="quarter" idx="10"/>
          </p:nvPr>
        </p:nvSpPr>
        <p:spPr/>
        <p:txBody>
          <a:bodyPr/>
          <a:lstStyle/>
          <a:p>
            <a:pPr algn="ctr"/>
            <a:fld id="{845CA951-4815-4987-9CD6-BB5D6648C0B5}" type="slidenum">
              <a:rPr lang="nl-NL" sz="1200" smtClean="0"/>
              <a:pPr algn="ctr"/>
              <a:t>8</a:t>
            </a:fld>
            <a:endParaRPr lang="nl-NL" sz="1200" dirty="0"/>
          </a:p>
        </p:txBody>
      </p:sp>
      <p:sp>
        <p:nvSpPr>
          <p:cNvPr id="4" name="Tijdelijke aanduiding voor tekst 3"/>
          <p:cNvSpPr>
            <a:spLocks noGrp="1"/>
          </p:cNvSpPr>
          <p:nvPr>
            <p:ph type="body" sz="quarter" idx="14"/>
          </p:nvPr>
        </p:nvSpPr>
        <p:spPr/>
        <p:txBody>
          <a:bodyPr/>
          <a:lstStyle/>
          <a:p>
            <a:r>
              <a:rPr lang="nl-NL" sz="2600" dirty="0" err="1"/>
              <a:t>What</a:t>
            </a:r>
            <a:r>
              <a:rPr lang="nl-NL" sz="2600" dirty="0"/>
              <a:t> have Lean </a:t>
            </a:r>
            <a:r>
              <a:rPr lang="nl-NL" sz="2600" dirty="0" err="1" smtClean="0"/>
              <a:t>and</a:t>
            </a:r>
            <a:r>
              <a:rPr lang="nl-NL" sz="2600" dirty="0" smtClean="0"/>
              <a:t> </a:t>
            </a:r>
            <a:r>
              <a:rPr lang="nl-NL" sz="2600" dirty="0"/>
              <a:t>Agile in </a:t>
            </a:r>
            <a:r>
              <a:rPr lang="nl-NL" sz="2600" dirty="0" smtClean="0"/>
              <a:t>common?</a:t>
            </a:r>
            <a:endParaRPr lang="nl-NL" sz="2600" dirty="0"/>
          </a:p>
        </p:txBody>
      </p:sp>
      <p:grpSp>
        <p:nvGrpSpPr>
          <p:cNvPr id="35" name="Groep 34"/>
          <p:cNvGrpSpPr/>
          <p:nvPr/>
        </p:nvGrpSpPr>
        <p:grpSpPr>
          <a:xfrm>
            <a:off x="683568" y="1275606"/>
            <a:ext cx="1368152" cy="1446443"/>
            <a:chOff x="899592" y="1773379"/>
            <a:chExt cx="1368152" cy="1446443"/>
          </a:xfrm>
        </p:grpSpPr>
        <p:pic>
          <p:nvPicPr>
            <p:cNvPr id="8" name="Afbeelding 7"/>
            <p:cNvPicPr>
              <a:picLocks noChangeAspect="1"/>
            </p:cNvPicPr>
            <p:nvPr/>
          </p:nvPicPr>
          <p:blipFill>
            <a:blip r:embed="rId3"/>
            <a:stretch>
              <a:fillRect/>
            </a:stretch>
          </p:blipFill>
          <p:spPr>
            <a:xfrm>
              <a:off x="899592" y="1995686"/>
              <a:ext cx="1368152" cy="901737"/>
            </a:xfrm>
            <a:prstGeom prst="rect">
              <a:avLst/>
            </a:prstGeom>
          </p:spPr>
        </p:pic>
        <p:sp>
          <p:nvSpPr>
            <p:cNvPr id="9" name="Tekstvak 8"/>
            <p:cNvSpPr txBox="1"/>
            <p:nvPr/>
          </p:nvSpPr>
          <p:spPr>
            <a:xfrm>
              <a:off x="1027639" y="1773379"/>
              <a:ext cx="1112058" cy="369332"/>
            </a:xfrm>
            <a:prstGeom prst="rect">
              <a:avLst/>
            </a:prstGeom>
            <a:noFill/>
          </p:spPr>
          <p:txBody>
            <a:bodyPr wrap="square" rtlCol="0">
              <a:spAutoFit/>
            </a:bodyPr>
            <a:lstStyle/>
            <a:p>
              <a:r>
                <a:rPr lang="nl-NL" dirty="0" smtClean="0">
                  <a:solidFill>
                    <a:srgbClr val="271D6C"/>
                  </a:solidFill>
                </a:rPr>
                <a:t>Customer</a:t>
              </a:r>
              <a:endParaRPr lang="nl-NL" dirty="0">
                <a:solidFill>
                  <a:srgbClr val="271D6C"/>
                </a:solidFill>
              </a:endParaRPr>
            </a:p>
          </p:txBody>
        </p:sp>
        <p:sp>
          <p:nvSpPr>
            <p:cNvPr id="10" name="Tekstvak 9"/>
            <p:cNvSpPr txBox="1"/>
            <p:nvPr/>
          </p:nvSpPr>
          <p:spPr>
            <a:xfrm>
              <a:off x="1043608" y="2850490"/>
              <a:ext cx="1080120" cy="369332"/>
            </a:xfrm>
            <a:prstGeom prst="rect">
              <a:avLst/>
            </a:prstGeom>
            <a:noFill/>
          </p:spPr>
          <p:txBody>
            <a:bodyPr wrap="square" rtlCol="0">
              <a:spAutoFit/>
            </a:bodyPr>
            <a:lstStyle/>
            <a:p>
              <a:r>
                <a:rPr lang="nl-NL" dirty="0" smtClean="0">
                  <a:solidFill>
                    <a:srgbClr val="271D6C"/>
                  </a:solidFill>
                </a:rPr>
                <a:t>Business</a:t>
              </a:r>
              <a:endParaRPr lang="nl-NL" dirty="0">
                <a:solidFill>
                  <a:srgbClr val="271D6C"/>
                </a:solidFill>
              </a:endParaRPr>
            </a:p>
          </p:txBody>
        </p:sp>
      </p:grpSp>
      <p:grpSp>
        <p:nvGrpSpPr>
          <p:cNvPr id="17" name="Groep 16"/>
          <p:cNvGrpSpPr/>
          <p:nvPr/>
        </p:nvGrpSpPr>
        <p:grpSpPr>
          <a:xfrm>
            <a:off x="2897163" y="1353677"/>
            <a:ext cx="2485578" cy="1290298"/>
            <a:chOff x="3059832" y="1641492"/>
            <a:chExt cx="2485578" cy="1290298"/>
          </a:xfrm>
        </p:grpSpPr>
        <p:grpSp>
          <p:nvGrpSpPr>
            <p:cNvPr id="14" name="Groep 13"/>
            <p:cNvGrpSpPr/>
            <p:nvPr/>
          </p:nvGrpSpPr>
          <p:grpSpPr>
            <a:xfrm>
              <a:off x="3059832" y="1641492"/>
              <a:ext cx="2232248" cy="1225773"/>
              <a:chOff x="2944020" y="774005"/>
              <a:chExt cx="5362575" cy="3021881"/>
            </a:xfrm>
          </p:grpSpPr>
          <p:pic>
            <p:nvPicPr>
              <p:cNvPr id="12" name="Afbeelding 11"/>
              <p:cNvPicPr>
                <a:picLocks noChangeAspect="1"/>
              </p:cNvPicPr>
              <p:nvPr/>
            </p:nvPicPr>
            <p:blipFill>
              <a:blip r:embed="rId4"/>
              <a:stretch>
                <a:fillRect/>
              </a:stretch>
            </p:blipFill>
            <p:spPr>
              <a:xfrm>
                <a:off x="2944020" y="774005"/>
                <a:ext cx="5362575" cy="3019425"/>
              </a:xfrm>
              <a:prstGeom prst="rect">
                <a:avLst/>
              </a:prstGeom>
            </p:spPr>
          </p:pic>
          <p:sp>
            <p:nvSpPr>
              <p:cNvPr id="13" name="Tekstvak 12"/>
              <p:cNvSpPr txBox="1"/>
              <p:nvPr/>
            </p:nvSpPr>
            <p:spPr>
              <a:xfrm>
                <a:off x="5436096" y="2969431"/>
                <a:ext cx="1800200" cy="826455"/>
              </a:xfrm>
              <a:prstGeom prst="rect">
                <a:avLst/>
              </a:prstGeom>
              <a:solidFill>
                <a:schemeClr val="bg1"/>
              </a:solidFill>
            </p:spPr>
            <p:txBody>
              <a:bodyPr wrap="square" rtlCol="0">
                <a:spAutoFit/>
              </a:bodyPr>
              <a:lstStyle/>
              <a:p>
                <a:endParaRPr lang="nl-NL" dirty="0"/>
              </a:p>
            </p:txBody>
          </p:sp>
        </p:grpSp>
        <p:sp>
          <p:nvSpPr>
            <p:cNvPr id="16" name="Tekstvak 15"/>
            <p:cNvSpPr txBox="1"/>
            <p:nvPr/>
          </p:nvSpPr>
          <p:spPr>
            <a:xfrm>
              <a:off x="4105250" y="2562458"/>
              <a:ext cx="1440160" cy="369332"/>
            </a:xfrm>
            <a:prstGeom prst="rect">
              <a:avLst/>
            </a:prstGeom>
            <a:noFill/>
          </p:spPr>
          <p:txBody>
            <a:bodyPr wrap="square" rtlCol="0">
              <a:spAutoFit/>
              <a:scene3d>
                <a:camera prst="orthographicFront">
                  <a:rot lat="0" lon="0" rev="0"/>
                </a:camera>
                <a:lightRig rig="threePt" dir="t"/>
              </a:scene3d>
              <a:sp3d>
                <a:bevelT w="0" h="0"/>
              </a:sp3d>
            </a:bodyPr>
            <a:lstStyle/>
            <a:p>
              <a:r>
                <a:rPr lang="nl-NL" dirty="0" smtClean="0">
                  <a:solidFill>
                    <a:srgbClr val="271D6C"/>
                  </a:solidFill>
                </a:rPr>
                <a:t>Waste</a:t>
              </a:r>
              <a:endParaRPr lang="nl-NL" dirty="0">
                <a:solidFill>
                  <a:srgbClr val="271D6C"/>
                </a:solidFill>
              </a:endParaRPr>
            </a:p>
          </p:txBody>
        </p:sp>
      </p:grpSp>
      <p:grpSp>
        <p:nvGrpSpPr>
          <p:cNvPr id="7" name="Groep 6"/>
          <p:cNvGrpSpPr/>
          <p:nvPr/>
        </p:nvGrpSpPr>
        <p:grpSpPr>
          <a:xfrm>
            <a:off x="5823650" y="1353677"/>
            <a:ext cx="2204734" cy="1224353"/>
            <a:chOff x="5701881" y="1419622"/>
            <a:chExt cx="2204734" cy="1224353"/>
          </a:xfrm>
        </p:grpSpPr>
        <p:pic>
          <p:nvPicPr>
            <p:cNvPr id="6" name="Afbeelding 5"/>
            <p:cNvPicPr>
              <a:picLocks noChangeAspect="1"/>
            </p:cNvPicPr>
            <p:nvPr/>
          </p:nvPicPr>
          <p:blipFill>
            <a:blip r:embed="rId5"/>
            <a:stretch>
              <a:fillRect/>
            </a:stretch>
          </p:blipFill>
          <p:spPr>
            <a:xfrm>
              <a:off x="5701881" y="1519370"/>
              <a:ext cx="2204734" cy="1124605"/>
            </a:xfrm>
            <a:prstGeom prst="rect">
              <a:avLst/>
            </a:prstGeom>
          </p:spPr>
        </p:pic>
        <p:sp>
          <p:nvSpPr>
            <p:cNvPr id="18" name="Tekstvak 17"/>
            <p:cNvSpPr txBox="1"/>
            <p:nvPr/>
          </p:nvSpPr>
          <p:spPr>
            <a:xfrm>
              <a:off x="5868144" y="1419622"/>
              <a:ext cx="1440160" cy="369332"/>
            </a:xfrm>
            <a:prstGeom prst="rect">
              <a:avLst/>
            </a:prstGeom>
            <a:noFill/>
          </p:spPr>
          <p:txBody>
            <a:bodyPr wrap="square" rtlCol="0">
              <a:spAutoFit/>
              <a:scene3d>
                <a:camera prst="orthographicFront">
                  <a:rot lat="0" lon="0" rev="1200000"/>
                </a:camera>
                <a:lightRig rig="threePt" dir="t"/>
              </a:scene3d>
            </a:bodyPr>
            <a:lstStyle/>
            <a:p>
              <a:r>
                <a:rPr lang="nl-NL" dirty="0" err="1" smtClean="0">
                  <a:solidFill>
                    <a:srgbClr val="271D6C"/>
                  </a:solidFill>
                </a:rPr>
                <a:t>Flexible</a:t>
              </a:r>
              <a:endParaRPr lang="nl-NL" dirty="0">
                <a:solidFill>
                  <a:srgbClr val="271D6C"/>
                </a:solidFill>
              </a:endParaRPr>
            </a:p>
          </p:txBody>
        </p:sp>
      </p:grpSp>
      <p:grpSp>
        <p:nvGrpSpPr>
          <p:cNvPr id="36" name="Groep 35"/>
          <p:cNvGrpSpPr/>
          <p:nvPr/>
        </p:nvGrpSpPr>
        <p:grpSpPr>
          <a:xfrm>
            <a:off x="1016514" y="3005771"/>
            <a:ext cx="3267454" cy="1668961"/>
            <a:chOff x="107504" y="3363838"/>
            <a:chExt cx="3267454" cy="1668961"/>
          </a:xfrm>
        </p:grpSpPr>
        <p:sp>
          <p:nvSpPr>
            <p:cNvPr id="27" name="Tekstvak 26"/>
            <p:cNvSpPr txBox="1"/>
            <p:nvPr/>
          </p:nvSpPr>
          <p:spPr>
            <a:xfrm>
              <a:off x="1115616" y="4650690"/>
              <a:ext cx="1440160" cy="369332"/>
            </a:xfrm>
            <a:prstGeom prst="rect">
              <a:avLst/>
            </a:prstGeom>
            <a:noFill/>
          </p:spPr>
          <p:txBody>
            <a:bodyPr wrap="square" rtlCol="0">
              <a:spAutoFit/>
            </a:bodyPr>
            <a:lstStyle/>
            <a:p>
              <a:r>
                <a:rPr lang="nl-NL" dirty="0" err="1" smtClean="0">
                  <a:solidFill>
                    <a:srgbClr val="271D6C"/>
                  </a:solidFill>
                </a:rPr>
                <a:t>Openly</a:t>
              </a:r>
              <a:endParaRPr lang="nl-NL" dirty="0">
                <a:solidFill>
                  <a:srgbClr val="271D6C"/>
                </a:solidFill>
              </a:endParaRPr>
            </a:p>
          </p:txBody>
        </p:sp>
        <p:grpSp>
          <p:nvGrpSpPr>
            <p:cNvPr id="29" name="Groep 28"/>
            <p:cNvGrpSpPr/>
            <p:nvPr/>
          </p:nvGrpSpPr>
          <p:grpSpPr>
            <a:xfrm>
              <a:off x="107504" y="3363838"/>
              <a:ext cx="3267454" cy="1668961"/>
              <a:chOff x="160550" y="3363838"/>
              <a:chExt cx="3267454" cy="1668961"/>
            </a:xfrm>
          </p:grpSpPr>
          <p:pic>
            <p:nvPicPr>
              <p:cNvPr id="21" name="Afbeelding 20"/>
              <p:cNvPicPr>
                <a:picLocks noChangeAspect="1"/>
              </p:cNvPicPr>
              <p:nvPr/>
            </p:nvPicPr>
            <p:blipFill>
              <a:blip r:embed="rId6"/>
              <a:stretch>
                <a:fillRect/>
              </a:stretch>
            </p:blipFill>
            <p:spPr>
              <a:xfrm>
                <a:off x="755576" y="3759820"/>
                <a:ext cx="1656184" cy="826662"/>
              </a:xfrm>
              <a:prstGeom prst="rect">
                <a:avLst/>
              </a:prstGeom>
            </p:spPr>
          </p:pic>
          <p:sp>
            <p:nvSpPr>
              <p:cNvPr id="23" name="Tekstvak 22"/>
              <p:cNvSpPr txBox="1"/>
              <p:nvPr/>
            </p:nvSpPr>
            <p:spPr>
              <a:xfrm>
                <a:off x="251520" y="3498562"/>
                <a:ext cx="1440160" cy="369332"/>
              </a:xfrm>
              <a:prstGeom prst="rect">
                <a:avLst/>
              </a:prstGeom>
              <a:noFill/>
            </p:spPr>
            <p:txBody>
              <a:bodyPr wrap="square" rtlCol="0">
                <a:spAutoFit/>
                <a:scene3d>
                  <a:camera prst="orthographicFront">
                    <a:rot lat="0" lon="0" rev="1200000"/>
                  </a:camera>
                  <a:lightRig rig="threePt" dir="t"/>
                </a:scene3d>
                <a:sp3d>
                  <a:bevelT w="0" h="0"/>
                </a:sp3d>
              </a:bodyPr>
              <a:lstStyle/>
              <a:p>
                <a:r>
                  <a:rPr lang="nl-NL" dirty="0" err="1" smtClean="0">
                    <a:solidFill>
                      <a:srgbClr val="271D6C"/>
                    </a:solidFill>
                  </a:rPr>
                  <a:t>Think</a:t>
                </a:r>
                <a:endParaRPr lang="nl-NL" dirty="0">
                  <a:solidFill>
                    <a:srgbClr val="271D6C"/>
                  </a:solidFill>
                </a:endParaRPr>
              </a:p>
            </p:txBody>
          </p:sp>
          <p:sp>
            <p:nvSpPr>
              <p:cNvPr id="24" name="Tekstvak 23"/>
              <p:cNvSpPr txBox="1"/>
              <p:nvPr/>
            </p:nvSpPr>
            <p:spPr>
              <a:xfrm>
                <a:off x="991635" y="3363838"/>
                <a:ext cx="1440160" cy="369332"/>
              </a:xfrm>
              <a:prstGeom prst="rect">
                <a:avLst/>
              </a:prstGeom>
              <a:noFill/>
            </p:spPr>
            <p:txBody>
              <a:bodyPr wrap="square" rtlCol="0">
                <a:spAutoFit/>
                <a:scene3d>
                  <a:camera prst="orthographicFront">
                    <a:rot lat="0" lon="0" rev="0"/>
                  </a:camera>
                  <a:lightRig rig="threePt" dir="t"/>
                </a:scene3d>
                <a:sp3d>
                  <a:bevelT w="0" h="0"/>
                </a:sp3d>
              </a:bodyPr>
              <a:lstStyle/>
              <a:p>
                <a:r>
                  <a:rPr lang="nl-NL" dirty="0" err="1" smtClean="0">
                    <a:solidFill>
                      <a:srgbClr val="271D6C"/>
                    </a:solidFill>
                  </a:rPr>
                  <a:t>Proactive</a:t>
                </a:r>
                <a:endParaRPr lang="nl-NL" dirty="0">
                  <a:solidFill>
                    <a:srgbClr val="271D6C"/>
                  </a:solidFill>
                </a:endParaRPr>
              </a:p>
            </p:txBody>
          </p:sp>
          <p:sp>
            <p:nvSpPr>
              <p:cNvPr id="25" name="Tekstvak 24"/>
              <p:cNvSpPr txBox="1"/>
              <p:nvPr/>
            </p:nvSpPr>
            <p:spPr>
              <a:xfrm rot="1644408">
                <a:off x="1987844" y="3683227"/>
                <a:ext cx="1440160" cy="369332"/>
              </a:xfrm>
              <a:prstGeom prst="rect">
                <a:avLst/>
              </a:prstGeom>
              <a:noFill/>
            </p:spPr>
            <p:txBody>
              <a:bodyPr wrap="square" rtlCol="0">
                <a:spAutoFit/>
                <a:scene3d>
                  <a:camera prst="orthographicFront">
                    <a:rot lat="0" lon="0" rev="0"/>
                  </a:camera>
                  <a:lightRig rig="threePt" dir="t"/>
                </a:scene3d>
                <a:sp3d>
                  <a:bevelT w="0" h="0"/>
                </a:sp3d>
              </a:bodyPr>
              <a:lstStyle/>
              <a:p>
                <a:r>
                  <a:rPr lang="nl-NL" dirty="0" err="1" smtClean="0">
                    <a:solidFill>
                      <a:srgbClr val="271D6C"/>
                    </a:solidFill>
                  </a:rPr>
                  <a:t>Measure</a:t>
                </a:r>
                <a:endParaRPr lang="nl-NL" dirty="0">
                  <a:solidFill>
                    <a:srgbClr val="271D6C"/>
                  </a:solidFill>
                </a:endParaRPr>
              </a:p>
            </p:txBody>
          </p:sp>
          <p:sp>
            <p:nvSpPr>
              <p:cNvPr id="26" name="Tekstvak 25"/>
              <p:cNvSpPr txBox="1"/>
              <p:nvPr/>
            </p:nvSpPr>
            <p:spPr>
              <a:xfrm rot="19825241">
                <a:off x="1910393" y="4343295"/>
                <a:ext cx="1440160" cy="369332"/>
              </a:xfrm>
              <a:prstGeom prst="rect">
                <a:avLst/>
              </a:prstGeom>
              <a:noFill/>
            </p:spPr>
            <p:txBody>
              <a:bodyPr wrap="square" rtlCol="0">
                <a:spAutoFit/>
                <a:scene3d>
                  <a:camera prst="orthographicFront">
                    <a:rot lat="0" lon="0" rev="0"/>
                  </a:camera>
                  <a:lightRig rig="threePt" dir="t"/>
                </a:scene3d>
                <a:sp3d>
                  <a:bevelT w="0" h="0"/>
                </a:sp3d>
              </a:bodyPr>
              <a:lstStyle/>
              <a:p>
                <a:r>
                  <a:rPr lang="nl-NL" dirty="0" smtClean="0">
                    <a:solidFill>
                      <a:srgbClr val="271D6C"/>
                    </a:solidFill>
                  </a:rPr>
                  <a:t>Transparant</a:t>
                </a:r>
                <a:endParaRPr lang="nl-NL" dirty="0">
                  <a:solidFill>
                    <a:srgbClr val="271D6C"/>
                  </a:solidFill>
                </a:endParaRPr>
              </a:p>
            </p:txBody>
          </p:sp>
          <p:sp>
            <p:nvSpPr>
              <p:cNvPr id="28" name="Tekstvak 27"/>
              <p:cNvSpPr txBox="1"/>
              <p:nvPr/>
            </p:nvSpPr>
            <p:spPr>
              <a:xfrm rot="1954942">
                <a:off x="160550" y="4663467"/>
                <a:ext cx="1397651" cy="369332"/>
              </a:xfrm>
              <a:prstGeom prst="rect">
                <a:avLst/>
              </a:prstGeom>
              <a:noFill/>
            </p:spPr>
            <p:txBody>
              <a:bodyPr wrap="square" rtlCol="0">
                <a:spAutoFit/>
                <a:scene3d>
                  <a:camera prst="orthographicFront">
                    <a:rot lat="0" lon="0" rev="1200000"/>
                  </a:camera>
                  <a:lightRig rig="threePt" dir="t"/>
                </a:scene3d>
                <a:sp3d>
                  <a:bevelT w="0" h="0"/>
                </a:sp3d>
              </a:bodyPr>
              <a:lstStyle/>
              <a:p>
                <a:r>
                  <a:rPr lang="nl-NL" dirty="0" err="1" smtClean="0">
                    <a:solidFill>
                      <a:srgbClr val="271D6C"/>
                    </a:solidFill>
                  </a:rPr>
                  <a:t>Improve</a:t>
                </a:r>
                <a:endParaRPr lang="nl-NL" dirty="0">
                  <a:solidFill>
                    <a:srgbClr val="271D6C"/>
                  </a:solidFill>
                </a:endParaRPr>
              </a:p>
            </p:txBody>
          </p:sp>
        </p:grpSp>
      </p:grpSp>
      <p:grpSp>
        <p:nvGrpSpPr>
          <p:cNvPr id="34" name="Groep 33"/>
          <p:cNvGrpSpPr/>
          <p:nvPr/>
        </p:nvGrpSpPr>
        <p:grpSpPr>
          <a:xfrm>
            <a:off x="4932038" y="3007513"/>
            <a:ext cx="2160242" cy="1724477"/>
            <a:chOff x="4644008" y="3291830"/>
            <a:chExt cx="2160242" cy="1724477"/>
          </a:xfrm>
        </p:grpSpPr>
        <p:pic>
          <p:nvPicPr>
            <p:cNvPr id="30" name="Afbeelding 29"/>
            <p:cNvPicPr>
              <a:picLocks noChangeAspect="1"/>
            </p:cNvPicPr>
            <p:nvPr/>
          </p:nvPicPr>
          <p:blipFill>
            <a:blip r:embed="rId7"/>
            <a:stretch>
              <a:fillRect/>
            </a:stretch>
          </p:blipFill>
          <p:spPr>
            <a:xfrm>
              <a:off x="4716016" y="3637988"/>
              <a:ext cx="2016223" cy="1020257"/>
            </a:xfrm>
            <a:prstGeom prst="rect">
              <a:avLst/>
            </a:prstGeom>
          </p:spPr>
        </p:pic>
        <p:sp>
          <p:nvSpPr>
            <p:cNvPr id="31" name="Tekstvak 30"/>
            <p:cNvSpPr txBox="1"/>
            <p:nvPr/>
          </p:nvSpPr>
          <p:spPr>
            <a:xfrm>
              <a:off x="4644008" y="3291830"/>
              <a:ext cx="1440160" cy="369332"/>
            </a:xfrm>
            <a:prstGeom prst="rect">
              <a:avLst/>
            </a:prstGeom>
            <a:noFill/>
          </p:spPr>
          <p:txBody>
            <a:bodyPr wrap="square" rtlCol="0">
              <a:spAutoFit/>
              <a:scene3d>
                <a:camera prst="orthographicFront">
                  <a:rot lat="0" lon="0" rev="0"/>
                </a:camera>
                <a:lightRig rig="threePt" dir="t"/>
              </a:scene3d>
              <a:sp3d>
                <a:bevelT w="0" h="0"/>
              </a:sp3d>
            </a:bodyPr>
            <a:lstStyle/>
            <a:p>
              <a:r>
                <a:rPr lang="nl-NL" dirty="0" smtClean="0">
                  <a:solidFill>
                    <a:srgbClr val="271D6C"/>
                  </a:solidFill>
                </a:rPr>
                <a:t>Safe</a:t>
              </a:r>
              <a:endParaRPr lang="nl-NL" dirty="0">
                <a:solidFill>
                  <a:srgbClr val="271D6C"/>
                </a:solidFill>
              </a:endParaRPr>
            </a:p>
          </p:txBody>
        </p:sp>
        <p:sp>
          <p:nvSpPr>
            <p:cNvPr id="32" name="Tekstvak 31"/>
            <p:cNvSpPr txBox="1"/>
            <p:nvPr/>
          </p:nvSpPr>
          <p:spPr>
            <a:xfrm>
              <a:off x="5868144" y="3291830"/>
              <a:ext cx="936106" cy="369332"/>
            </a:xfrm>
            <a:prstGeom prst="rect">
              <a:avLst/>
            </a:prstGeom>
            <a:noFill/>
          </p:spPr>
          <p:txBody>
            <a:bodyPr wrap="square" rtlCol="0">
              <a:spAutoFit/>
              <a:scene3d>
                <a:camera prst="orthographicFront">
                  <a:rot lat="0" lon="0" rev="0"/>
                </a:camera>
                <a:lightRig rig="threePt" dir="t"/>
              </a:scene3d>
              <a:sp3d>
                <a:bevelT w="0" h="0"/>
              </a:sp3d>
            </a:bodyPr>
            <a:lstStyle/>
            <a:p>
              <a:r>
                <a:rPr lang="nl-NL" dirty="0" smtClean="0">
                  <a:solidFill>
                    <a:srgbClr val="271D6C"/>
                  </a:solidFill>
                </a:rPr>
                <a:t>Respect</a:t>
              </a:r>
              <a:endParaRPr lang="nl-NL" dirty="0">
                <a:solidFill>
                  <a:srgbClr val="271D6C"/>
                </a:solidFill>
              </a:endParaRPr>
            </a:p>
          </p:txBody>
        </p:sp>
        <p:sp>
          <p:nvSpPr>
            <p:cNvPr id="33" name="Tekstvak 32"/>
            <p:cNvSpPr txBox="1"/>
            <p:nvPr/>
          </p:nvSpPr>
          <p:spPr>
            <a:xfrm>
              <a:off x="5184067" y="4646975"/>
              <a:ext cx="1080120" cy="369332"/>
            </a:xfrm>
            <a:prstGeom prst="rect">
              <a:avLst/>
            </a:prstGeom>
            <a:noFill/>
          </p:spPr>
          <p:txBody>
            <a:bodyPr wrap="square" rtlCol="0">
              <a:spAutoFit/>
              <a:scene3d>
                <a:camera prst="orthographicFront">
                  <a:rot lat="0" lon="0" rev="0"/>
                </a:camera>
                <a:lightRig rig="threePt" dir="t"/>
              </a:scene3d>
              <a:sp3d>
                <a:bevelT w="0" h="0"/>
              </a:sp3d>
            </a:bodyPr>
            <a:lstStyle/>
            <a:p>
              <a:r>
                <a:rPr lang="nl-NL" dirty="0" smtClean="0">
                  <a:solidFill>
                    <a:srgbClr val="271D6C"/>
                  </a:solidFill>
                </a:rPr>
                <a:t>Feedback</a:t>
              </a:r>
              <a:endParaRPr lang="nl-NL" dirty="0">
                <a:solidFill>
                  <a:srgbClr val="271D6C"/>
                </a:solidFill>
              </a:endParaRPr>
            </a:p>
          </p:txBody>
        </p:sp>
      </p:grpSp>
    </p:spTree>
    <p:extLst>
      <p:ext uri="{BB962C8B-B14F-4D97-AF65-F5344CB8AC3E}">
        <p14:creationId xmlns:p14="http://schemas.microsoft.com/office/powerpoint/2010/main" val="1236424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1000" fill="hold"/>
                                        <p:tgtEl>
                                          <p:spTgt spid="35"/>
                                        </p:tgtEl>
                                        <p:attrNameLst>
                                          <p:attrName>ppt_w</p:attrName>
                                        </p:attrNameLst>
                                      </p:cBhvr>
                                      <p:tavLst>
                                        <p:tav tm="0">
                                          <p:val>
                                            <p:fltVal val="0"/>
                                          </p:val>
                                        </p:tav>
                                        <p:tav tm="100000">
                                          <p:val>
                                            <p:strVal val="#ppt_w"/>
                                          </p:val>
                                        </p:tav>
                                      </p:tavLst>
                                    </p:anim>
                                    <p:anim calcmode="lin" valueType="num">
                                      <p:cBhvr>
                                        <p:cTn id="8" dur="1000" fill="hold"/>
                                        <p:tgtEl>
                                          <p:spTgt spid="35"/>
                                        </p:tgtEl>
                                        <p:attrNameLst>
                                          <p:attrName>ppt_h</p:attrName>
                                        </p:attrNameLst>
                                      </p:cBhvr>
                                      <p:tavLst>
                                        <p:tav tm="0">
                                          <p:val>
                                            <p:fltVal val="0"/>
                                          </p:val>
                                        </p:tav>
                                        <p:tav tm="100000">
                                          <p:val>
                                            <p:strVal val="#ppt_h"/>
                                          </p:val>
                                        </p:tav>
                                      </p:tavLst>
                                    </p:anim>
                                    <p:anim calcmode="lin" valueType="num">
                                      <p:cBhvr>
                                        <p:cTn id="9" dur="1000" fill="hold"/>
                                        <p:tgtEl>
                                          <p:spTgt spid="35"/>
                                        </p:tgtEl>
                                        <p:attrNameLst>
                                          <p:attrName>style.rotation</p:attrName>
                                        </p:attrNameLst>
                                      </p:cBhvr>
                                      <p:tavLst>
                                        <p:tav tm="0">
                                          <p:val>
                                            <p:fltVal val="90"/>
                                          </p:val>
                                        </p:tav>
                                        <p:tav tm="100000">
                                          <p:val>
                                            <p:fltVal val="0"/>
                                          </p:val>
                                        </p:tav>
                                      </p:tavLst>
                                    </p:anim>
                                    <p:animEffect transition="in" filter="fade">
                                      <p:cBhvr>
                                        <p:cTn id="10" dur="1000"/>
                                        <p:tgtEl>
                                          <p:spTgt spid="35"/>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p:cTn id="15" dur="1000" fill="hold"/>
                                        <p:tgtEl>
                                          <p:spTgt spid="17"/>
                                        </p:tgtEl>
                                        <p:attrNameLst>
                                          <p:attrName>ppt_w</p:attrName>
                                        </p:attrNameLst>
                                      </p:cBhvr>
                                      <p:tavLst>
                                        <p:tav tm="0">
                                          <p:val>
                                            <p:fltVal val="0"/>
                                          </p:val>
                                        </p:tav>
                                        <p:tav tm="100000">
                                          <p:val>
                                            <p:strVal val="#ppt_w"/>
                                          </p:val>
                                        </p:tav>
                                      </p:tavLst>
                                    </p:anim>
                                    <p:anim calcmode="lin" valueType="num">
                                      <p:cBhvr>
                                        <p:cTn id="16" dur="1000" fill="hold"/>
                                        <p:tgtEl>
                                          <p:spTgt spid="17"/>
                                        </p:tgtEl>
                                        <p:attrNameLst>
                                          <p:attrName>ppt_h</p:attrName>
                                        </p:attrNameLst>
                                      </p:cBhvr>
                                      <p:tavLst>
                                        <p:tav tm="0">
                                          <p:val>
                                            <p:fltVal val="0"/>
                                          </p:val>
                                        </p:tav>
                                        <p:tav tm="100000">
                                          <p:val>
                                            <p:strVal val="#ppt_h"/>
                                          </p:val>
                                        </p:tav>
                                      </p:tavLst>
                                    </p:anim>
                                    <p:anim calcmode="lin" valueType="num">
                                      <p:cBhvr>
                                        <p:cTn id="17" dur="1000" fill="hold"/>
                                        <p:tgtEl>
                                          <p:spTgt spid="17"/>
                                        </p:tgtEl>
                                        <p:attrNameLst>
                                          <p:attrName>style.rotation</p:attrName>
                                        </p:attrNameLst>
                                      </p:cBhvr>
                                      <p:tavLst>
                                        <p:tav tm="0">
                                          <p:val>
                                            <p:fltVal val="90"/>
                                          </p:val>
                                        </p:tav>
                                        <p:tav tm="100000">
                                          <p:val>
                                            <p:fltVal val="0"/>
                                          </p:val>
                                        </p:tav>
                                      </p:tavLst>
                                    </p:anim>
                                    <p:animEffect transition="in" filter="fade">
                                      <p:cBhvr>
                                        <p:cTn id="18" dur="1000"/>
                                        <p:tgtEl>
                                          <p:spTgt spid="17"/>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1000" fill="hold"/>
                                        <p:tgtEl>
                                          <p:spTgt spid="7"/>
                                        </p:tgtEl>
                                        <p:attrNameLst>
                                          <p:attrName>ppt_w</p:attrName>
                                        </p:attrNameLst>
                                      </p:cBhvr>
                                      <p:tavLst>
                                        <p:tav tm="0">
                                          <p:val>
                                            <p:fltVal val="0"/>
                                          </p:val>
                                        </p:tav>
                                        <p:tav tm="100000">
                                          <p:val>
                                            <p:strVal val="#ppt_w"/>
                                          </p:val>
                                        </p:tav>
                                      </p:tavLst>
                                    </p:anim>
                                    <p:anim calcmode="lin" valueType="num">
                                      <p:cBhvr>
                                        <p:cTn id="24" dur="1000" fill="hold"/>
                                        <p:tgtEl>
                                          <p:spTgt spid="7"/>
                                        </p:tgtEl>
                                        <p:attrNameLst>
                                          <p:attrName>ppt_h</p:attrName>
                                        </p:attrNameLst>
                                      </p:cBhvr>
                                      <p:tavLst>
                                        <p:tav tm="0">
                                          <p:val>
                                            <p:fltVal val="0"/>
                                          </p:val>
                                        </p:tav>
                                        <p:tav tm="100000">
                                          <p:val>
                                            <p:strVal val="#ppt_h"/>
                                          </p:val>
                                        </p:tav>
                                      </p:tavLst>
                                    </p:anim>
                                    <p:anim calcmode="lin" valueType="num">
                                      <p:cBhvr>
                                        <p:cTn id="25" dur="1000" fill="hold"/>
                                        <p:tgtEl>
                                          <p:spTgt spid="7"/>
                                        </p:tgtEl>
                                        <p:attrNameLst>
                                          <p:attrName>style.rotation</p:attrName>
                                        </p:attrNameLst>
                                      </p:cBhvr>
                                      <p:tavLst>
                                        <p:tav tm="0">
                                          <p:val>
                                            <p:fltVal val="90"/>
                                          </p:val>
                                        </p:tav>
                                        <p:tav tm="100000">
                                          <p:val>
                                            <p:fltVal val="0"/>
                                          </p:val>
                                        </p:tav>
                                      </p:tavLst>
                                    </p:anim>
                                    <p:animEffect transition="in" filter="fade">
                                      <p:cBhvr>
                                        <p:cTn id="26" dur="10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p:cTn id="31" dur="1000" fill="hold"/>
                                        <p:tgtEl>
                                          <p:spTgt spid="36"/>
                                        </p:tgtEl>
                                        <p:attrNameLst>
                                          <p:attrName>ppt_w</p:attrName>
                                        </p:attrNameLst>
                                      </p:cBhvr>
                                      <p:tavLst>
                                        <p:tav tm="0">
                                          <p:val>
                                            <p:fltVal val="0"/>
                                          </p:val>
                                        </p:tav>
                                        <p:tav tm="100000">
                                          <p:val>
                                            <p:strVal val="#ppt_w"/>
                                          </p:val>
                                        </p:tav>
                                      </p:tavLst>
                                    </p:anim>
                                    <p:anim calcmode="lin" valueType="num">
                                      <p:cBhvr>
                                        <p:cTn id="32" dur="1000" fill="hold"/>
                                        <p:tgtEl>
                                          <p:spTgt spid="36"/>
                                        </p:tgtEl>
                                        <p:attrNameLst>
                                          <p:attrName>ppt_h</p:attrName>
                                        </p:attrNameLst>
                                      </p:cBhvr>
                                      <p:tavLst>
                                        <p:tav tm="0">
                                          <p:val>
                                            <p:fltVal val="0"/>
                                          </p:val>
                                        </p:tav>
                                        <p:tav tm="100000">
                                          <p:val>
                                            <p:strVal val="#ppt_h"/>
                                          </p:val>
                                        </p:tav>
                                      </p:tavLst>
                                    </p:anim>
                                    <p:anim calcmode="lin" valueType="num">
                                      <p:cBhvr>
                                        <p:cTn id="33" dur="1000" fill="hold"/>
                                        <p:tgtEl>
                                          <p:spTgt spid="36"/>
                                        </p:tgtEl>
                                        <p:attrNameLst>
                                          <p:attrName>style.rotation</p:attrName>
                                        </p:attrNameLst>
                                      </p:cBhvr>
                                      <p:tavLst>
                                        <p:tav tm="0">
                                          <p:val>
                                            <p:fltVal val="90"/>
                                          </p:val>
                                        </p:tav>
                                        <p:tav tm="100000">
                                          <p:val>
                                            <p:fltVal val="0"/>
                                          </p:val>
                                        </p:tav>
                                      </p:tavLst>
                                    </p:anim>
                                    <p:animEffect transition="in" filter="fade">
                                      <p:cBhvr>
                                        <p:cTn id="34" dur="1000"/>
                                        <p:tgtEl>
                                          <p:spTgt spid="36"/>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cBhvr>
                                        <p:cTn id="39" dur="1000" fill="hold"/>
                                        <p:tgtEl>
                                          <p:spTgt spid="34"/>
                                        </p:tgtEl>
                                        <p:attrNameLst>
                                          <p:attrName>ppt_w</p:attrName>
                                        </p:attrNameLst>
                                      </p:cBhvr>
                                      <p:tavLst>
                                        <p:tav tm="0">
                                          <p:val>
                                            <p:fltVal val="0"/>
                                          </p:val>
                                        </p:tav>
                                        <p:tav tm="100000">
                                          <p:val>
                                            <p:strVal val="#ppt_w"/>
                                          </p:val>
                                        </p:tav>
                                      </p:tavLst>
                                    </p:anim>
                                    <p:anim calcmode="lin" valueType="num">
                                      <p:cBhvr>
                                        <p:cTn id="40" dur="1000" fill="hold"/>
                                        <p:tgtEl>
                                          <p:spTgt spid="34"/>
                                        </p:tgtEl>
                                        <p:attrNameLst>
                                          <p:attrName>ppt_h</p:attrName>
                                        </p:attrNameLst>
                                      </p:cBhvr>
                                      <p:tavLst>
                                        <p:tav tm="0">
                                          <p:val>
                                            <p:fltVal val="0"/>
                                          </p:val>
                                        </p:tav>
                                        <p:tav tm="100000">
                                          <p:val>
                                            <p:strVal val="#ppt_h"/>
                                          </p:val>
                                        </p:tav>
                                      </p:tavLst>
                                    </p:anim>
                                    <p:anim calcmode="lin" valueType="num">
                                      <p:cBhvr>
                                        <p:cTn id="41" dur="1000" fill="hold"/>
                                        <p:tgtEl>
                                          <p:spTgt spid="34"/>
                                        </p:tgtEl>
                                        <p:attrNameLst>
                                          <p:attrName>style.rotation</p:attrName>
                                        </p:attrNameLst>
                                      </p:cBhvr>
                                      <p:tavLst>
                                        <p:tav tm="0">
                                          <p:val>
                                            <p:fltVal val="90"/>
                                          </p:val>
                                        </p:tav>
                                        <p:tav tm="100000">
                                          <p:val>
                                            <p:fltVal val="0"/>
                                          </p:val>
                                        </p:tav>
                                      </p:tavLst>
                                    </p:anim>
                                    <p:animEffect transition="in" filter="fade">
                                      <p:cBhvr>
                                        <p:cTn id="42"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jdelijke aanduiding voor dianummer 1"/>
          <p:cNvSpPr>
            <a:spLocks noGrp="1"/>
          </p:cNvSpPr>
          <p:nvPr>
            <p:ph type="sldNum" sz="quarter" idx="10"/>
          </p:nvPr>
        </p:nvSpPr>
        <p:spPr/>
        <p:txBody>
          <a:bodyPr/>
          <a:lstStyle/>
          <a:p>
            <a:pPr algn="ctr"/>
            <a:fld id="{845CA951-4815-4987-9CD6-BB5D6648C0B5}" type="slidenum">
              <a:rPr lang="nl-NL" sz="1200" smtClean="0"/>
              <a:pPr algn="ctr"/>
              <a:t>9</a:t>
            </a:fld>
            <a:endParaRPr lang="nl-NL" sz="1200" dirty="0"/>
          </a:p>
        </p:txBody>
      </p:sp>
      <p:sp>
        <p:nvSpPr>
          <p:cNvPr id="4" name="Tijdelijke aanduiding voor tekst 3"/>
          <p:cNvSpPr>
            <a:spLocks noGrp="1"/>
          </p:cNvSpPr>
          <p:nvPr>
            <p:ph type="body" sz="quarter" idx="14"/>
          </p:nvPr>
        </p:nvSpPr>
        <p:spPr/>
        <p:txBody>
          <a:bodyPr/>
          <a:lstStyle/>
          <a:p>
            <a:r>
              <a:rPr lang="nl-NL" sz="2600" dirty="0" err="1"/>
              <a:t>What</a:t>
            </a:r>
            <a:r>
              <a:rPr lang="nl-NL" sz="2600" dirty="0"/>
              <a:t> are </a:t>
            </a:r>
            <a:r>
              <a:rPr lang="nl-NL" sz="2600" dirty="0" err="1"/>
              <a:t>the</a:t>
            </a:r>
            <a:r>
              <a:rPr lang="nl-NL" sz="2600" dirty="0"/>
              <a:t> </a:t>
            </a:r>
            <a:r>
              <a:rPr lang="nl-NL" sz="2600" dirty="0" err="1"/>
              <a:t>differences</a:t>
            </a:r>
            <a:r>
              <a:rPr lang="nl-NL" sz="2600" dirty="0"/>
              <a:t> </a:t>
            </a:r>
            <a:r>
              <a:rPr lang="nl-NL" sz="2600" dirty="0" err="1"/>
              <a:t>between</a:t>
            </a:r>
            <a:r>
              <a:rPr lang="nl-NL" sz="2600" dirty="0"/>
              <a:t> Lean </a:t>
            </a:r>
            <a:r>
              <a:rPr lang="nl-NL" sz="2600" dirty="0" err="1" smtClean="0"/>
              <a:t>and</a:t>
            </a:r>
            <a:r>
              <a:rPr lang="nl-NL" sz="2600" dirty="0" smtClean="0"/>
              <a:t> </a:t>
            </a:r>
            <a:r>
              <a:rPr lang="nl-NL" sz="2600" dirty="0"/>
              <a:t>Agile?</a:t>
            </a:r>
          </a:p>
        </p:txBody>
      </p:sp>
      <p:grpSp>
        <p:nvGrpSpPr>
          <p:cNvPr id="3" name="Groep 2"/>
          <p:cNvGrpSpPr/>
          <p:nvPr/>
        </p:nvGrpSpPr>
        <p:grpSpPr>
          <a:xfrm>
            <a:off x="971600" y="1563638"/>
            <a:ext cx="2457450" cy="2791733"/>
            <a:chOff x="971600" y="1563638"/>
            <a:chExt cx="2457450" cy="2791733"/>
          </a:xfrm>
        </p:grpSpPr>
        <p:pic>
          <p:nvPicPr>
            <p:cNvPr id="5" name="Afbeelding 4"/>
            <p:cNvPicPr>
              <a:picLocks noChangeAspect="1"/>
            </p:cNvPicPr>
            <p:nvPr/>
          </p:nvPicPr>
          <p:blipFill>
            <a:blip r:embed="rId3"/>
            <a:stretch>
              <a:fillRect/>
            </a:stretch>
          </p:blipFill>
          <p:spPr>
            <a:xfrm>
              <a:off x="971600" y="1716946"/>
              <a:ext cx="2457450" cy="2638425"/>
            </a:xfrm>
            <a:prstGeom prst="rect">
              <a:avLst/>
            </a:prstGeom>
          </p:spPr>
        </p:pic>
        <p:sp>
          <p:nvSpPr>
            <p:cNvPr id="37" name="Tekstvak 36"/>
            <p:cNvSpPr txBox="1"/>
            <p:nvPr/>
          </p:nvSpPr>
          <p:spPr>
            <a:xfrm>
              <a:off x="1878584" y="1563638"/>
              <a:ext cx="643483" cy="369332"/>
            </a:xfrm>
            <a:prstGeom prst="rect">
              <a:avLst/>
            </a:prstGeom>
            <a:noFill/>
          </p:spPr>
          <p:txBody>
            <a:bodyPr wrap="square" rtlCol="0">
              <a:spAutoFit/>
            </a:bodyPr>
            <a:lstStyle/>
            <a:p>
              <a:r>
                <a:rPr lang="nl-NL" dirty="0" smtClean="0">
                  <a:solidFill>
                    <a:srgbClr val="271D6C"/>
                  </a:solidFill>
                </a:rPr>
                <a:t>Lean</a:t>
              </a:r>
              <a:endParaRPr lang="nl-NL" dirty="0">
                <a:solidFill>
                  <a:srgbClr val="271D6C"/>
                </a:solidFill>
              </a:endParaRPr>
            </a:p>
          </p:txBody>
        </p:sp>
      </p:grpSp>
      <p:grpSp>
        <p:nvGrpSpPr>
          <p:cNvPr id="11" name="Groep 10"/>
          <p:cNvGrpSpPr/>
          <p:nvPr/>
        </p:nvGrpSpPr>
        <p:grpSpPr>
          <a:xfrm>
            <a:off x="4139951" y="1563638"/>
            <a:ext cx="3604001" cy="2529572"/>
            <a:chOff x="4139951" y="1914386"/>
            <a:chExt cx="3604001" cy="2529572"/>
          </a:xfrm>
        </p:grpSpPr>
        <p:pic>
          <p:nvPicPr>
            <p:cNvPr id="7" name="Afbeelding 6"/>
            <p:cNvPicPr>
              <a:picLocks noChangeAspect="1"/>
            </p:cNvPicPr>
            <p:nvPr/>
          </p:nvPicPr>
          <p:blipFill>
            <a:blip r:embed="rId4"/>
            <a:stretch>
              <a:fillRect/>
            </a:stretch>
          </p:blipFill>
          <p:spPr>
            <a:xfrm>
              <a:off x="4139951" y="2427734"/>
              <a:ext cx="3604001" cy="2016224"/>
            </a:xfrm>
            <a:prstGeom prst="rect">
              <a:avLst/>
            </a:prstGeom>
          </p:spPr>
        </p:pic>
        <p:sp>
          <p:nvSpPr>
            <p:cNvPr id="38" name="Tekstvak 37"/>
            <p:cNvSpPr txBox="1"/>
            <p:nvPr/>
          </p:nvSpPr>
          <p:spPr>
            <a:xfrm>
              <a:off x="5617915" y="1914386"/>
              <a:ext cx="648072" cy="369332"/>
            </a:xfrm>
            <a:prstGeom prst="rect">
              <a:avLst/>
            </a:prstGeom>
            <a:noFill/>
          </p:spPr>
          <p:txBody>
            <a:bodyPr wrap="square" rtlCol="0">
              <a:spAutoFit/>
            </a:bodyPr>
            <a:lstStyle/>
            <a:p>
              <a:r>
                <a:rPr lang="nl-NL" dirty="0" smtClean="0">
                  <a:solidFill>
                    <a:srgbClr val="271D6C"/>
                  </a:solidFill>
                </a:rPr>
                <a:t>Agile</a:t>
              </a:r>
              <a:endParaRPr lang="nl-NL" dirty="0">
                <a:solidFill>
                  <a:srgbClr val="271D6C"/>
                </a:solidFill>
              </a:endParaRPr>
            </a:p>
          </p:txBody>
        </p:sp>
      </p:grpSp>
    </p:spTree>
    <p:extLst>
      <p:ext uri="{BB962C8B-B14F-4D97-AF65-F5344CB8AC3E}">
        <p14:creationId xmlns:p14="http://schemas.microsoft.com/office/powerpoint/2010/main" val="3409643169"/>
      </p:ext>
    </p:extLst>
  </p:cSld>
  <p:clrMapOvr>
    <a:masterClrMapping/>
  </p:clrMapOvr>
  <p:timing>
    <p:tnLst>
      <p:par>
        <p:cTn id="1" dur="indefinite" restart="never" nodeType="tmRoot"/>
      </p:par>
    </p:tnLst>
  </p:timing>
</p:sld>
</file>

<file path=ppt/theme/theme1.xml><?xml version="1.0" encoding="utf-8"?>
<a:theme xmlns:a="http://schemas.openxmlformats.org/drawingml/2006/main" name="1_Aangepast ontwerp">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BS Powerpoint sjabloon.potx" id="{3F84EC74-2453-4463-BD10-B2CF18A54BA4}" vid="{0E4E9784-1400-4F35-9B79-2A92AF0134E7}"/>
    </a:ext>
  </a:ext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CBS Powerpoint sjabloon</Template>
  <TotalTime>0</TotalTime>
  <Words>2659</Words>
  <Application>Microsoft Office PowerPoint</Application>
  <PresentationFormat>Diavoorstelling (16:9)</PresentationFormat>
  <Paragraphs>413</Paragraphs>
  <Slides>20</Slides>
  <Notes>20</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20</vt:i4>
      </vt:variant>
    </vt:vector>
  </HeadingPairs>
  <TitlesOfParts>
    <vt:vector size="25" baseType="lpstr">
      <vt:lpstr>Arial</vt:lpstr>
      <vt:lpstr>Calibri</vt:lpstr>
      <vt:lpstr>Corbel</vt:lpstr>
      <vt:lpstr>Wingdings</vt:lpstr>
      <vt:lpstr>1_Aangepast ontwerp</vt:lpstr>
      <vt:lpstr>PowerPoint-presentatie</vt:lpstr>
      <vt:lpstr>PowerPoint-presentatie</vt:lpstr>
      <vt:lpstr>PowerPoint-presentatie</vt:lpstr>
      <vt:lpstr>Why Lean and Agile at Statistics Netherlands? </vt:lpstr>
      <vt:lpstr>PowerPoint-presentatie</vt:lpstr>
      <vt:lpstr>PowerPoint-presentatie</vt:lpstr>
      <vt:lpstr>PowerPoint-presentatie</vt:lpstr>
      <vt:lpstr>PowerPoint-presentatie</vt:lpstr>
      <vt:lpstr>PowerPoint-presentatie</vt:lpstr>
      <vt:lpstr>How does a department embed Lean and Agile within their organization? </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CBS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Kevers, M.M.M.C.</dc:creator>
  <cp:lastModifiedBy>Kevers, M.M.M.C.</cp:lastModifiedBy>
  <cp:revision>242</cp:revision>
  <dcterms:created xsi:type="dcterms:W3CDTF">2019-08-01T09:51:08Z</dcterms:created>
  <dcterms:modified xsi:type="dcterms:W3CDTF">2019-08-12T09:33:37Z</dcterms:modified>
</cp:coreProperties>
</file>