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9"/>
  </p:notesMasterIdLst>
  <p:sldIdLst>
    <p:sldId id="259" r:id="rId5"/>
    <p:sldId id="268" r:id="rId6"/>
    <p:sldId id="269" r:id="rId7"/>
    <p:sldId id="266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601" userDrawn="1">
          <p15:clr>
            <a:srgbClr val="A4A3A4"/>
          </p15:clr>
        </p15:guide>
        <p15:guide id="3" pos="159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276"/>
    <a:srgbClr val="16307A"/>
    <a:srgbClr val="001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53" autoAdjust="0"/>
  </p:normalViewPr>
  <p:slideViewPr>
    <p:cSldViewPr>
      <p:cViewPr varScale="1">
        <p:scale>
          <a:sx n="102" d="100"/>
          <a:sy n="102" d="100"/>
        </p:scale>
        <p:origin x="792" y="77"/>
      </p:cViewPr>
      <p:guideLst>
        <p:guide orient="horz" pos="2160"/>
        <p:guide pos="5601"/>
        <p:guide pos="159"/>
        <p:guide orient="horz" pos="119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2018-11-25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37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4066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351D-2E30-4B65-A3A0-1D82E46C47D4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235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topka 6"/>
          <p:cNvSpPr>
            <a:spLocks noGrp="1"/>
          </p:cNvSpPr>
          <p:nvPr>
            <p:ph type="ftr" sz="quarter" idx="3"/>
          </p:nvPr>
        </p:nvSpPr>
        <p:spPr>
          <a:xfrm>
            <a:off x="1206002" y="6129338"/>
            <a:ext cx="7668000" cy="539662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r>
              <a:rPr lang="pl-PL" dirty="0" smtClean="0"/>
              <a:t>Warszawa</a:t>
            </a:r>
            <a:endParaRPr lang="pl-PL" dirty="0"/>
          </a:p>
        </p:txBody>
      </p:sp>
      <p:sp>
        <p:nvSpPr>
          <p:cNvPr id="12" name="Data 5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+mj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 smtClean="0"/>
              <a:t>05.01.2018</a:t>
            </a:r>
            <a:endParaRPr lang="pl-PL" dirty="0"/>
          </a:p>
        </p:txBody>
      </p:sp>
      <p:sp>
        <p:nvSpPr>
          <p:cNvPr id="8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7" name="Podtytuł prezentacji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Podtytuł prezentacji</a:t>
            </a:r>
            <a:endParaRPr lang="pl-PL" dirty="0"/>
          </a:p>
        </p:txBody>
      </p:sp>
      <p:sp>
        <p:nvSpPr>
          <p:cNvPr id="6" name="Tytuł prezentacji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pl-PL" dirty="0" smtClean="0"/>
              <a:t>Tytuł prezentacji</a:t>
            </a:r>
            <a:endParaRPr lang="pl-PL" dirty="0"/>
          </a:p>
        </p:txBody>
      </p:sp>
      <p:pic>
        <p:nvPicPr>
          <p:cNvPr id="17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2215588" cy="540000"/>
          </a:xfrm>
          <a:prstGeom prst="rect">
            <a:avLst/>
          </a:prstGeom>
        </p:spPr>
      </p:pic>
      <p:pic>
        <p:nvPicPr>
          <p:cNvPr id="10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9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umer slajdu 5"/>
          <p:cNvSpPr txBox="1">
            <a:spLocks/>
          </p:cNvSpPr>
          <p:nvPr userDrawn="1"/>
        </p:nvSpPr>
        <p:spPr>
          <a:xfrm>
            <a:off x="8676000" y="6273000"/>
            <a:ext cx="57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52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b="1" smtClean="0">
                <a:latin typeface="+mj-lt"/>
              </a:rPr>
              <a:pPr algn="r"/>
              <a:t>‹#›</a:t>
            </a:fld>
            <a:endParaRPr lang="pl-PL" sz="1200" b="1" dirty="0">
              <a:latin typeface="+mj-lt"/>
            </a:endParaRPr>
          </a:p>
        </p:txBody>
      </p:sp>
      <p:sp>
        <p:nvSpPr>
          <p:cNvPr id="6" name="Stopka 4"/>
          <p:cNvSpPr txBox="1"/>
          <p:nvPr userDrawn="1"/>
        </p:nvSpPr>
        <p:spPr>
          <a:xfrm>
            <a:off x="7488000" y="6245449"/>
            <a:ext cx="1080000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dirty="0" smtClean="0">
                <a:latin typeface="+mj-lt"/>
              </a:rPr>
              <a:t>stat.gov.pl</a:t>
            </a:r>
          </a:p>
        </p:txBody>
      </p:sp>
      <p:pic>
        <p:nvPicPr>
          <p:cNvPr id="15" name="Logo StatisticsPolan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2215588" cy="540000"/>
          </a:xfrm>
          <a:prstGeom prst="rect">
            <a:avLst/>
          </a:prstGeom>
        </p:spPr>
      </p:pic>
      <p:pic>
        <p:nvPicPr>
          <p:cNvPr id="11" name="Logo SP + EUR + OECD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6156000"/>
            <a:ext cx="5985378" cy="540000"/>
          </a:xfrm>
          <a:prstGeom prst="rect">
            <a:avLst/>
          </a:prstGeom>
        </p:spPr>
      </p:pic>
      <p:pic>
        <p:nvPicPr>
          <p:cNvPr id="7" name="Logo 100 lat GUS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6156000"/>
            <a:ext cx="2374811" cy="540000"/>
          </a:xfrm>
          <a:prstGeom prst="rect">
            <a:avLst/>
          </a:prstGeom>
        </p:spPr>
      </p:pic>
      <p:sp>
        <p:nvSpPr>
          <p:cNvPr id="10" name="Tekst slajdu 2"/>
          <p:cNvSpPr>
            <a:spLocks noGrp="1"/>
          </p:cNvSpPr>
          <p:nvPr>
            <p:ph idx="1"/>
          </p:nvPr>
        </p:nvSpPr>
        <p:spPr>
          <a:xfrm>
            <a:off x="252413" y="1089025"/>
            <a:ext cx="8639175" cy="5040313"/>
          </a:xfrm>
        </p:spPr>
        <p:txBody>
          <a:bodyPr anchor="ctr" anchorCtr="0"/>
          <a:lstStyle>
            <a:lvl1pPr marL="228589" indent="-228589"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</a:defRPr>
            </a:lvl1pPr>
            <a:lvl2pPr marL="685766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2pPr>
            <a:lvl3pPr marL="1142942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3pPr>
            <a:lvl4pPr marL="1600120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4pPr>
            <a:lvl5pPr marL="2057298" indent="-228589">
              <a:buFont typeface="Fira Sans" panose="020B0503050000020004" pitchFamily="34" charset="0"/>
              <a:buChar char="·"/>
              <a:defRPr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9" name="Tytuł slajdu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</p:spPr>
        <p:txBody>
          <a:bodyPr/>
          <a:lstStyle>
            <a:lvl1pPr>
              <a:defRPr b="1">
                <a:solidFill>
                  <a:srgbClr val="001377"/>
                </a:solidFill>
                <a:latin typeface="+mj-lt"/>
                <a:ea typeface="Fira Sans SemiBold" panose="020B0603050000020004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opka końcowa 5"/>
          <p:cNvSpPr txBox="1"/>
          <p:nvPr userDrawn="1"/>
        </p:nvSpPr>
        <p:spPr>
          <a:xfrm>
            <a:off x="252413" y="6249384"/>
            <a:ext cx="1079999" cy="307777"/>
          </a:xfrm>
          <a:prstGeom prst="rect">
            <a:avLst/>
          </a:prstGeom>
          <a:noFill/>
        </p:spPr>
        <p:txBody>
          <a:bodyPr wrap="square" lIns="0" r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/>
              <a:t>stat.gov.pl</a:t>
            </a:r>
          </a:p>
        </p:txBody>
      </p:sp>
      <p:sp>
        <p:nvSpPr>
          <p:cNvPr id="11" name="Dane autora 4"/>
          <p:cNvSpPr>
            <a:spLocks noGrp="1"/>
          </p:cNvSpPr>
          <p:nvPr>
            <p:ph type="body" sz="quarter" idx="14" hasCustomPrompt="1"/>
          </p:nvPr>
        </p:nvSpPr>
        <p:spPr>
          <a:xfrm>
            <a:off x="252413" y="4689474"/>
            <a:ext cx="8639175" cy="1439526"/>
          </a:xfrm>
        </p:spPr>
        <p:txBody>
          <a:bodyPr>
            <a:normAutofit/>
          </a:bodyPr>
          <a:lstStyle>
            <a:lvl1pPr marL="342882" indent="-342882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 smtClean="0"/>
              <a:t>Dane autora</a:t>
            </a:r>
          </a:p>
        </p:txBody>
      </p:sp>
      <p:sp>
        <p:nvSpPr>
          <p:cNvPr id="10" name="Dodatkowe informacje 3"/>
          <p:cNvSpPr>
            <a:spLocks noGrp="1"/>
          </p:cNvSpPr>
          <p:nvPr>
            <p:ph type="body" sz="quarter" idx="13" hasCustomPrompt="1"/>
          </p:nvPr>
        </p:nvSpPr>
        <p:spPr>
          <a:xfrm>
            <a:off x="252001" y="3428999"/>
            <a:ext cx="8639588" cy="1080499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Dodatkowe informacje</a:t>
            </a:r>
          </a:p>
        </p:txBody>
      </p:sp>
      <p:sp>
        <p:nvSpPr>
          <p:cNvPr id="9" name="Więcej na: stat.gov.pl 2"/>
          <p:cNvSpPr>
            <a:spLocks noGrp="1"/>
          </p:cNvSpPr>
          <p:nvPr>
            <p:ph type="title" hasCustomPrompt="1"/>
          </p:nvPr>
        </p:nvSpPr>
        <p:spPr>
          <a:xfrm>
            <a:off x="251653" y="1089025"/>
            <a:ext cx="8639175" cy="2160001"/>
          </a:xfrm>
        </p:spPr>
        <p:txBody>
          <a:bodyPr/>
          <a:lstStyle>
            <a:lvl1pPr>
              <a:defRPr b="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pl-PL" dirty="0" smtClean="0"/>
              <a:t>Więcej informacji: stat.gov.pl</a:t>
            </a:r>
          </a:p>
        </p:txBody>
      </p:sp>
      <p:pic>
        <p:nvPicPr>
          <p:cNvPr id="16" name="Logo StatisticsPolan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188913"/>
            <a:ext cx="2215588" cy="540000"/>
          </a:xfrm>
          <a:prstGeom prst="rect">
            <a:avLst/>
          </a:prstGeom>
        </p:spPr>
      </p:pic>
      <p:pic>
        <p:nvPicPr>
          <p:cNvPr id="12" name="Logo SP + EUR + OECD" hidden="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53" y="188913"/>
            <a:ext cx="5985378" cy="540000"/>
          </a:xfrm>
          <a:prstGeom prst="rect">
            <a:avLst/>
          </a:prstGeom>
        </p:spPr>
      </p:pic>
      <p:pic>
        <p:nvPicPr>
          <p:cNvPr id="8" name="Logo 100 lat GUS" hidden="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82" y="189327"/>
            <a:ext cx="23748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7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a 3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936000" cy="539575"/>
          </a:xfrm>
          <a:prstGeom prst="rect">
            <a:avLst/>
          </a:prstGeom>
        </p:spPr>
        <p:txBody>
          <a:bodyPr vert="horz" lIns="0" tIns="45720" rIns="0" bIns="45720" rtlCol="0" anchor="ctr" anchorCtr="0"/>
          <a:lstStyle>
            <a:lvl1pPr algn="r">
              <a:defRPr sz="1400" b="0">
                <a:solidFill>
                  <a:schemeClr val="tx1"/>
                </a:solidFill>
                <a:latin typeface="+mn-lt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smtClean="0"/>
              <a:t>05.01.2018</a:t>
            </a:r>
            <a:endParaRPr lang="pl-PL" dirty="0"/>
          </a:p>
        </p:txBody>
      </p:sp>
      <p:sp>
        <p:nvSpPr>
          <p:cNvPr id="3" name="Tekst 2"/>
          <p:cNvSpPr>
            <a:spLocks noGrp="1"/>
          </p:cNvSpPr>
          <p:nvPr>
            <p:ph type="body" idx="1"/>
          </p:nvPr>
        </p:nvSpPr>
        <p:spPr>
          <a:xfrm>
            <a:off x="252413" y="1089000"/>
            <a:ext cx="8639175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20000"/>
          </a:xfrm>
          <a:prstGeom prst="rect">
            <a:avLst/>
          </a:prstGeom>
        </p:spPr>
        <p:txBody>
          <a:bodyPr vert="horz" lIns="0" tIns="45720" rIns="0" bIns="45720" rtlCol="0" anchor="b" anchorCtr="0">
            <a:normAutofit/>
          </a:bodyPr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2C2276"/>
          </a:solidFill>
          <a:latin typeface="+mj-lt"/>
          <a:ea typeface="Fira Sans SemiBold" panose="020B0603050000020004" pitchFamily="34" charset="0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Fira Sans" panose="020B0503050000020004" pitchFamily="34" charset="0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159" userDrawn="1">
          <p15:clr>
            <a:srgbClr val="F26B43"/>
          </p15:clr>
        </p15:guide>
        <p15:guide id="4" pos="5601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3"/>
          </p:nvPr>
        </p:nvSpPr>
        <p:spPr>
          <a:xfrm>
            <a:off x="1512000" y="6119750"/>
            <a:ext cx="7668000" cy="539662"/>
          </a:xfrm>
        </p:spPr>
        <p:txBody>
          <a:bodyPr/>
          <a:lstStyle/>
          <a:p>
            <a:r>
              <a:rPr lang="pl-PL" dirty="0" smtClean="0"/>
              <a:t>Genewa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>
          <a:xfrm>
            <a:off x="270002" y="6129424"/>
            <a:ext cx="1241998" cy="539575"/>
          </a:xfrm>
        </p:spPr>
        <p:txBody>
          <a:bodyPr/>
          <a:lstStyle/>
          <a:p>
            <a:pPr algn="l"/>
            <a:r>
              <a:rPr lang="pl-PL" dirty="0" smtClean="0"/>
              <a:t>27-28.11.2018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>
          <a:xfrm>
            <a:off x="291612" y="5415344"/>
            <a:ext cx="8639175" cy="1259840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Janusz </a:t>
            </a:r>
            <a:r>
              <a:rPr lang="pl-PL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Dygaszewicz</a:t>
            </a:r>
            <a:endParaRPr lang="pl-PL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700"/>
              </a:spcBef>
            </a:pPr>
            <a:r>
              <a:rPr lang="pl-PL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pl-PL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Poland</a:t>
            </a:r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639175" cy="27000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500" b="1" dirty="0" smtClean="0"/>
              <a:t>The idea of data </a:t>
            </a:r>
            <a:r>
              <a:rPr lang="pl-PL" sz="3500" b="1" dirty="0" err="1" smtClean="0"/>
              <a:t>repositories</a:t>
            </a:r>
            <a:r>
              <a:rPr lang="pl-PL" sz="3500" b="1" dirty="0" smtClean="0"/>
              <a:t> </a:t>
            </a:r>
            <a:endParaRPr lang="pl-PL" sz="3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360087"/>
          </a:xfrm>
        </p:spPr>
        <p:txBody>
          <a:bodyPr>
            <a:noAutofit/>
          </a:bodyPr>
          <a:lstStyle/>
          <a:p>
            <a:endParaRPr lang="pl-PL" sz="27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009650"/>
            <a:ext cx="901065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231845" y="980728"/>
            <a:ext cx="8639175" cy="453650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List of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repositories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(SJS)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(SDS)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(SDO)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(SDA)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geospatial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(SDG)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(SDP)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repository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(SMS)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52413" y="188640"/>
            <a:ext cx="8712075" cy="504056"/>
          </a:xfrm>
        </p:spPr>
        <p:txBody>
          <a:bodyPr>
            <a:noAutofit/>
          </a:bodyPr>
          <a:lstStyle/>
          <a:p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repositories</a:t>
            </a:r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</a:t>
            </a:r>
            <a:r>
              <a:rPr lang="pl-PL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GSBPM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1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Geneva" id="{A875BBFD-0A17-4070-A6EE-0812459E0F5F}" vid="{F4B43B4D-6995-44FD-A470-5F1E9654875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8A2732CD3D524BB160070E7D041F96" ma:contentTypeVersion="0" ma:contentTypeDescription="Utwórz nowy dokument." ma:contentTypeScope="" ma:versionID="fc98a6dddccca1f7b271911e916e64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E27AA2-E3AF-43F7-94C9-7C07CFE91D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7B854B-68A2-4AD7-B7E9-BA7B2A0A4C2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B33A759-C8EE-4408-A94F-18746B0336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RAF_prezentacja Geneva</Template>
  <TotalTime>18</TotalTime>
  <Words>74</Words>
  <Application>Microsoft Office PowerPoint</Application>
  <PresentationFormat>Pokaz na ekranie (4:3)</PresentationFormat>
  <Paragraphs>18</Paragraphs>
  <Slides>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9" baseType="lpstr">
      <vt:lpstr>Arial</vt:lpstr>
      <vt:lpstr>Calibri</vt:lpstr>
      <vt:lpstr>Fira Sans</vt:lpstr>
      <vt:lpstr>Fira Sans SemiBold</vt:lpstr>
      <vt:lpstr>Motyw pakietu Office</vt:lpstr>
      <vt:lpstr>The idea of data repositories </vt:lpstr>
      <vt:lpstr>Prezentacja programu PowerPoint</vt:lpstr>
      <vt:lpstr>Data repositories supporting GSBPM implementation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Architecture Framework  (RAF) for IT Solutions</dc:title>
  <dc:creator>Gadamska Adrianna</dc:creator>
  <cp:lastModifiedBy>Anna</cp:lastModifiedBy>
  <cp:revision>9</cp:revision>
  <dcterms:created xsi:type="dcterms:W3CDTF">2018-11-14T11:39:00Z</dcterms:created>
  <dcterms:modified xsi:type="dcterms:W3CDTF">2018-11-25T19:20:36Z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0x010100ED8A2732CD3D524BB160070E7D041F96</vt:lpwstr>
  </property>
</Properties>
</file>