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myulla77@gmail.com" initials="i" lastIdx="2" clrIdx="0">
    <p:extLst>
      <p:ext uri="{19B8F6BF-5375-455C-9EA6-DF929625EA0E}">
        <p15:presenceInfo xmlns:p15="http://schemas.microsoft.com/office/powerpoint/2012/main" userId="66cf8bae031cab2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tableStyles" Target="tableStyle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theme" Target="theme/theme1.xml" /><Relationship Id="rId5" Type="http://schemas.openxmlformats.org/officeDocument/2006/relationships/slide" Target="slides/slide4.xml" /><Relationship Id="rId10" Type="http://schemas.openxmlformats.org/officeDocument/2006/relationships/viewProps" Target="viewProps.xml" /><Relationship Id="rId4" Type="http://schemas.openxmlformats.org/officeDocument/2006/relationships/slide" Target="slides/slide3.xml" /><Relationship Id="rId9" Type="http://schemas.openxmlformats.org/officeDocument/2006/relationships/presProps" Target="pres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1E2C735-BAF1-6F4A-8E11-38A9F1A5D0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FE48A469-B4F1-2347-9CDA-55A8591A22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97EAEAC-2C63-A443-AFF2-8203E911A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91585-CF5F-D946-A92B-706BFDF15D48}" type="datetimeFigureOut">
              <a:rPr lang="en-US" altLang="ko-KR"/>
              <a:t>11/28/2018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C435E3D-CC0D-5D48-8A55-15AE6560B1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1924641-936F-694B-AB39-167D8CFFE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252D-40C3-4C43-AD78-F9C45FFDB066}" type="slidenum">
              <a:rPr lang="en-US" altLang="ko-KR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6569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57FE17B-DDAB-3E48-94C3-D536B0B62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86C0903A-0ED0-B54E-A7BA-B98C27B538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2A0FA7B-6D8B-284A-BEAD-CF01103052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91585-CF5F-D946-A92B-706BFDF15D48}" type="datetimeFigureOut">
              <a:rPr lang="en-US" altLang="ko-KR"/>
              <a:t>11/28/2018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4F96308-3774-FF4A-BE82-C3BE4FF61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C52D636-6D88-DB43-89B9-006CBDE138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252D-40C3-4C43-AD78-F9C45FFDB066}" type="slidenum">
              <a:rPr lang="en-US" altLang="ko-KR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3765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5622468A-EC68-0447-A93C-9FCAF430621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C848480B-CD2A-C74F-A370-118009DB2E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DF7F244-0E6C-1B44-AC0A-FB339988EE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91585-CF5F-D946-A92B-706BFDF15D48}" type="datetimeFigureOut">
              <a:rPr lang="en-US" altLang="ko-KR"/>
              <a:t>11/28/2018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F327BA0-AA31-A44E-8263-2A60B7EA1B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6B19A8E-6DDE-0F45-8731-1041AC168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252D-40C3-4C43-AD78-F9C45FFDB066}" type="slidenum">
              <a:rPr lang="en-US" altLang="ko-KR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5456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F4376B7-AE0A-9C46-A47A-67424D48F4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4001EBF-3B9A-A144-B8AE-DAAC6C0B6E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77FF136-D24F-B745-AB61-4C1FF2C6F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91585-CF5F-D946-A92B-706BFDF15D48}" type="datetimeFigureOut">
              <a:rPr lang="en-US" altLang="ko-KR"/>
              <a:t>11/28/2018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46E628A-AF62-4B4E-9ADD-8E06078D0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040B1E3-1AE2-E444-BF0F-B45DCF037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252D-40C3-4C43-AD78-F9C45FFDB066}" type="slidenum">
              <a:rPr lang="en-US" altLang="ko-KR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2581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72413B2-51CF-4040-9AF1-C6FC756F7C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CF43F75-EEC5-E44D-9AE2-AD01EBE48B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C221562-DB3B-BC48-B0D9-B2D8B9FD1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91585-CF5F-D946-A92B-706BFDF15D48}" type="datetimeFigureOut">
              <a:rPr lang="en-US" altLang="ko-KR"/>
              <a:t>11/28/2018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6F992B0-BF5D-DB4B-9D01-5E794D3F0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23BDF2E-9F08-8C4D-8A35-187B21287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252D-40C3-4C43-AD78-F9C45FFDB066}" type="slidenum">
              <a:rPr lang="en-US" altLang="ko-KR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09198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983F45A-27A4-534E-B551-2C9CF2E7A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B9F601C-944B-8349-9AB2-0FA310945B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B0295A4F-652C-B04A-B55E-64B7956A70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786644C-9C0E-5A4B-AE8E-B4992426A5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91585-CF5F-D946-A92B-706BFDF15D48}" type="datetimeFigureOut">
              <a:rPr lang="en-US" altLang="ko-KR"/>
              <a:t>11/28/2018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398E1A7-F9ED-6342-B13A-37D63300B3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C6FFA34-6290-1D4C-A159-31BE6FEDA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252D-40C3-4C43-AD78-F9C45FFDB066}" type="slidenum">
              <a:rPr lang="en-US" altLang="ko-KR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7116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EDA4CAC-15B3-CF4D-8951-D1171B995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123E13D-6564-724B-8E8D-3306960EB5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2ADCFC4E-8AF7-DC4A-AA5C-A32865305E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2355D79A-A097-B549-811E-D118977050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4A6372E9-650A-7042-91F1-664BC2A7EA3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F1564DF0-8D02-4C4E-BA6B-33B723903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91585-CF5F-D946-A92B-706BFDF15D48}" type="datetimeFigureOut">
              <a:rPr lang="en-US" altLang="ko-KR"/>
              <a:t>11/28/2018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5D21B884-45A3-ED42-A32D-EFABAB4EC9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3BC52DC6-8158-814E-9B57-5FBEE6050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252D-40C3-4C43-AD78-F9C45FFDB066}" type="slidenum">
              <a:rPr lang="en-US" altLang="ko-KR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03094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D826F8C-6361-034B-AA88-699368CA0C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094FB2AC-F08B-0D43-AE58-6732539C25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91585-CF5F-D946-A92B-706BFDF15D48}" type="datetimeFigureOut">
              <a:rPr lang="en-US" altLang="ko-KR"/>
              <a:t>11/28/2018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5303CDC0-4DB9-DA47-98EB-E04710F23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1B7CBF69-5D3D-D240-BC29-6407089FAA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252D-40C3-4C43-AD78-F9C45FFDB066}" type="slidenum">
              <a:rPr lang="en-US" altLang="ko-KR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3722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8AF0A7AB-8AEB-3E48-A383-ED9580F4C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91585-CF5F-D946-A92B-706BFDF15D48}" type="datetimeFigureOut">
              <a:rPr lang="en-US" altLang="ko-KR"/>
              <a:t>11/28/2018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0F2C8372-B51B-544E-BEB6-1F26E6211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47D351C-C0F2-B641-A726-979B60446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252D-40C3-4C43-AD78-F9C45FFDB066}" type="slidenum">
              <a:rPr lang="en-US" altLang="ko-KR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23458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16053E4-9C37-5F44-9655-2F3EF9D5D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C03CA7C-CAC4-1B43-A4A0-03FC401B67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AECB3206-8F7D-7449-8CDD-424FDAF26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01F07EF0-FB1C-384C-878F-8FEB3B31F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91585-CF5F-D946-A92B-706BFDF15D48}" type="datetimeFigureOut">
              <a:rPr lang="en-US" altLang="ko-KR"/>
              <a:t>11/28/2018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BD6CDAB-9061-2349-92E4-2E8EE16F85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B882834-38C1-6445-A0C0-BEC48A5337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252D-40C3-4C43-AD78-F9C45FFDB066}" type="slidenum">
              <a:rPr lang="en-US" altLang="ko-KR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51529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3082505-D5E6-954B-A1BD-34E295C206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406C1EE5-550A-8742-885C-90E4747EBEA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0A391A7-2771-9F42-8888-435D3AEFC5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620856C-100A-3F4E-A4CC-3C2561F3C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91585-CF5F-D946-A92B-706BFDF15D48}" type="datetimeFigureOut">
              <a:rPr lang="en-US" altLang="ko-KR"/>
              <a:t>11/28/2018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CB62E10-7B82-BF4F-AC51-73BA8A527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DE829CF-5F0A-4B4F-86AA-74FEE2C49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252D-40C3-4C43-AD78-F9C45FFDB066}" type="slidenum">
              <a:rPr lang="en-US" altLang="ko-KR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5363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DE43637D-BAD6-0D49-8C58-FBA8789145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9F9F29E-1E89-1749-9242-92F188410B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0A8562F-DD54-7540-A251-D4A89C9976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E91585-CF5F-D946-A92B-706BFDF15D48}" type="datetimeFigureOut">
              <a:rPr lang="en-US" altLang="ko-KR"/>
              <a:t>11/28/2018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8DC78F3-9118-8E4F-99AB-03A1C36501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2C3986D-906B-0F48-A1D1-CA1D45C349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C252D-40C3-4C43-AD78-F9C45FFDB066}" type="slidenum">
              <a:rPr lang="en-US" altLang="ko-KR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18322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140C8D2-F079-D845-B748-D79264CA957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/>
              <a:t>NARAStat</a:t>
            </a:r>
            <a:r>
              <a:rPr lang="ko-KR" altLang="en-US"/>
              <a:t> </a:t>
            </a:r>
            <a:r>
              <a:rPr lang="en-US" altLang="ko-KR"/>
              <a:t>&amp;</a:t>
            </a:r>
            <a:r>
              <a:rPr lang="ko-KR" altLang="en-US"/>
              <a:t> </a:t>
            </a:r>
            <a:r>
              <a:rPr lang="en-US" altLang="ko-KR"/>
              <a:t>NARA-PC</a:t>
            </a:r>
            <a:br>
              <a:rPr lang="en-US" altLang="ko-KR"/>
            </a:br>
            <a:r>
              <a:rPr lang="en-US" altLang="ko-KR"/>
              <a:t>Now?</a:t>
            </a:r>
            <a:r>
              <a:rPr lang="ko-KR" altLang="en-US"/>
              <a:t> </a:t>
            </a:r>
            <a:r>
              <a:rPr lang="en-US" altLang="ko-KR"/>
              <a:t>From</a:t>
            </a:r>
            <a:r>
              <a:rPr lang="ko-KR" altLang="en-US"/>
              <a:t> </a:t>
            </a:r>
            <a:r>
              <a:rPr lang="en-US" altLang="ko-KR"/>
              <a:t>now</a:t>
            </a:r>
            <a:r>
              <a:rPr lang="ko-KR" altLang="en-US"/>
              <a:t> </a:t>
            </a:r>
            <a:r>
              <a:rPr lang="en-US" altLang="ko-KR"/>
              <a:t>on?</a:t>
            </a:r>
            <a:endParaRPr lang="ko-KR" altLang="en-US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41A12C0A-340D-1748-8D1B-107277D688A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en-US" altLang="ko-KR"/>
          </a:p>
          <a:p>
            <a:endParaRPr lang="en-US" altLang="ko-KR"/>
          </a:p>
          <a:p>
            <a:pPr algn="r"/>
            <a:r>
              <a:rPr lang="en-US" altLang="ko-KR"/>
              <a:t>Yulla</a:t>
            </a:r>
            <a:r>
              <a:rPr lang="ko-KR" altLang="en-US"/>
              <a:t> </a:t>
            </a:r>
            <a:r>
              <a:rPr lang="en-US" altLang="ko-KR"/>
              <a:t>Choi</a:t>
            </a:r>
          </a:p>
          <a:p>
            <a:pPr algn="r"/>
            <a:r>
              <a:rPr lang="en-US" altLang="ko-KR"/>
              <a:t>Statistics</a:t>
            </a:r>
            <a:r>
              <a:rPr lang="ko-KR" altLang="en-US"/>
              <a:t> </a:t>
            </a:r>
            <a:r>
              <a:rPr lang="en-US" altLang="ko-KR"/>
              <a:t>Korea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7620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4">
            <a:extLst>
              <a:ext uri="{FF2B5EF4-FFF2-40B4-BE49-F238E27FC236}">
                <a16:creationId xmlns:a16="http://schemas.microsoft.com/office/drawing/2014/main" id="{18C59893-C00C-C547-866F-6A2F057B70E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267" t="7933" r="-5401" b="-2334"/>
          <a:stretch/>
        </p:blipFill>
        <p:spPr>
          <a:xfrm>
            <a:off x="1548582" y="970935"/>
            <a:ext cx="9684774" cy="5095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485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4">
            <a:extLst>
              <a:ext uri="{FF2B5EF4-FFF2-40B4-BE49-F238E27FC236}">
                <a16:creationId xmlns:a16="http://schemas.microsoft.com/office/drawing/2014/main" id="{64B45CBA-C432-8945-A449-6F14EED748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0061" y="719666"/>
            <a:ext cx="8554970" cy="5418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7526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4">
            <a:extLst>
              <a:ext uri="{FF2B5EF4-FFF2-40B4-BE49-F238E27FC236}">
                <a16:creationId xmlns:a16="http://schemas.microsoft.com/office/drawing/2014/main" id="{02E4607F-EC58-104F-9449-A54F05D245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4969" y="779197"/>
            <a:ext cx="8798719" cy="5418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038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4">
            <a:extLst>
              <a:ext uri="{FF2B5EF4-FFF2-40B4-BE49-F238E27FC236}">
                <a16:creationId xmlns:a16="http://schemas.microsoft.com/office/drawing/2014/main" id="{FEC9A5F4-D311-B34E-89AF-3CAA198116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9694" y="731572"/>
            <a:ext cx="8540181" cy="5418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1053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8C007BF-9890-6D43-9D39-0E831F79D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Issues and a suggestion</a:t>
            </a:r>
            <a:endParaRPr lang="ko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54DD559-F3D4-D748-8C19-6FB0361087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af-ZA" altLang="ko-KR"/>
              <a:t>Limitations of common functions </a:t>
            </a:r>
            <a:r>
              <a:rPr lang="en-US" altLang="ko-KR"/>
              <a:t>available </a:t>
            </a:r>
            <a:r>
              <a:rPr lang="af-ZA" altLang="ko-KR"/>
              <a:t>to support various statistics</a:t>
            </a:r>
            <a:r>
              <a:rPr lang="en-US" altLang="ko-KR"/>
              <a:t> : especially for Editing &amp; Imputation </a:t>
            </a:r>
          </a:p>
          <a:p>
            <a:r>
              <a:rPr lang="en-US" altLang="ko-KR"/>
              <a:t>Almost impossible to reuse items among different statistical surveys : Absence of well-defined metadata</a:t>
            </a:r>
          </a:p>
          <a:p>
            <a:r>
              <a:rPr lang="af-ZA" altLang="ko-KR"/>
              <a:t>Restrictions on systems optimized for survey statistics</a:t>
            </a:r>
            <a:endParaRPr lang="en-US" altLang="ko-KR"/>
          </a:p>
          <a:p>
            <a:pPr marL="0" indent="0">
              <a:buNone/>
            </a:pPr>
            <a:r>
              <a:rPr lang="en-US" altLang="ko-KR"/>
              <a:t>  : No consider on new data such as administrative or big data</a:t>
            </a:r>
          </a:p>
          <a:p>
            <a:endParaRPr lang="en-US" altLang="ko-KR"/>
          </a:p>
          <a:p>
            <a:r>
              <a:rPr lang="af-ZA" altLang="ko-KR" b="1" i="0">
                <a:solidFill>
                  <a:schemeClr val="accent1"/>
                </a:solidFill>
                <a:effectLst/>
                <a:latin typeface="AppleSDGothicNeo"/>
              </a:rPr>
              <a:t>Information Strategy Planning</a:t>
            </a:r>
            <a:r>
              <a:rPr lang="en-US" altLang="ko-KR" b="1" i="0">
                <a:solidFill>
                  <a:schemeClr val="accent1"/>
                </a:solidFill>
                <a:effectLst/>
                <a:latin typeface="AppleSDGothicNeo"/>
              </a:rPr>
              <a:t> in 2019 to evolve into V3.0</a:t>
            </a:r>
          </a:p>
          <a:p>
            <a:pPr marL="0" indent="0">
              <a:buNone/>
            </a:pPr>
            <a:r>
              <a:rPr lang="en-US" altLang="ko-KR" b="1" i="0">
                <a:solidFill>
                  <a:schemeClr val="accent1"/>
                </a:solidFill>
                <a:effectLst/>
                <a:latin typeface="AppleSDGothicNeo"/>
              </a:rPr>
              <a:t>  </a:t>
            </a:r>
            <a:r>
              <a:rPr lang="en-US" altLang="ko-KR" b="1" i="0">
                <a:solidFill>
                  <a:srgbClr val="C00000"/>
                </a:solidFill>
                <a:effectLst/>
                <a:latin typeface="AppleSDGothicNeo"/>
              </a:rPr>
              <a:t>=&gt; How about working together for Successful  Usecase?</a:t>
            </a:r>
            <a:endParaRPr lang="en-US" altLang="ko-KR" b="1" i="0">
              <a:solidFill>
                <a:schemeClr val="accent1"/>
              </a:solidFill>
              <a:effectLst/>
              <a:latin typeface="AppleSDGothicNeo"/>
            </a:endParaRPr>
          </a:p>
          <a:p>
            <a:pPr marL="0" indent="0">
              <a:buNone/>
            </a:pP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735333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와이드스크린</PresentationFormat>
  <Slides>6</Slides>
  <Notes>0</Notes>
  <HiddenSlides>0</HiddenSlide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Office 테마</vt:lpstr>
      <vt:lpstr>NARAStat &amp; NARA-PC Now? From now on?</vt:lpstr>
      <vt:lpstr>PowerPoint 프레젠테이션</vt:lpstr>
      <vt:lpstr>PowerPoint 프레젠테이션</vt:lpstr>
      <vt:lpstr>PowerPoint 프레젠테이션</vt:lpstr>
      <vt:lpstr>PowerPoint 프레젠테이션</vt:lpstr>
      <vt:lpstr>Issues and a suggestion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NARA-Stats &amp; NARA-PC Now? From now on?</dc:title>
  <cp:revision>2</cp:revision>
  <dcterms:modified xsi:type="dcterms:W3CDTF">2018-11-28T10:39:19Z</dcterms:modified>
</cp:coreProperties>
</file>