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7" r:id="rId2"/>
    <p:sldId id="278" r:id="rId3"/>
    <p:sldId id="280" r:id="rId4"/>
    <p:sldId id="287" r:id="rId5"/>
    <p:sldId id="295" r:id="rId6"/>
    <p:sldId id="293" r:id="rId7"/>
    <p:sldId id="294" r:id="rId8"/>
    <p:sldId id="281" r:id="rId9"/>
    <p:sldId id="288" r:id="rId10"/>
    <p:sldId id="285" r:id="rId11"/>
    <p:sldId id="286" r:id="rId12"/>
    <p:sldId id="284" r:id="rId13"/>
    <p:sldId id="291" r:id="rId14"/>
    <p:sldId id="289" r:id="rId15"/>
    <p:sldId id="292" r:id="rId16"/>
    <p:sldId id="300" r:id="rId17"/>
    <p:sldId id="299" r:id="rId18"/>
    <p:sldId id="290" r:id="rId19"/>
    <p:sldId id="296" r:id="rId20"/>
    <p:sldId id="297" r:id="rId21"/>
    <p:sldId id="301" r:id="rId22"/>
    <p:sldId id="27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4" autoAdjust="0"/>
    <p:restoredTop sz="96897" autoAdjust="0"/>
  </p:normalViewPr>
  <p:slideViewPr>
    <p:cSldViewPr snapToGrid="0">
      <p:cViewPr varScale="1">
        <p:scale>
          <a:sx n="98" d="100"/>
          <a:sy n="98" d="100"/>
        </p:scale>
        <p:origin x="102" y="8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12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jpeg"/><Relationship Id="rId4" Type="http://schemas.openxmlformats.org/officeDocument/2006/relationships/image" Target="../media/image28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gi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25.jpeg"/><Relationship Id="rId4" Type="http://schemas.openxmlformats.org/officeDocument/2006/relationships/image" Target="../media/image28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A788FA-FD86-46BF-8711-E4A23D9B16F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8B5F3D-8A88-4EC2-A7CE-4A34290C22DC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Национальная инфраструктура пространственных данных (НИПД)</a:t>
          </a:r>
          <a:endParaRPr lang="en-US" dirty="0">
            <a:solidFill>
              <a:schemeClr val="tx1"/>
            </a:solidFill>
          </a:endParaRPr>
        </a:p>
      </dgm:t>
    </dgm:pt>
    <dgm:pt modelId="{D0B84E50-984A-4547-92FB-85A659F30355}" type="parTrans" cxnId="{8235F413-1F1B-4BD3-B9E7-8CC2D30A8301}">
      <dgm:prSet/>
      <dgm:spPr/>
      <dgm:t>
        <a:bodyPr/>
        <a:lstStyle/>
        <a:p>
          <a:endParaRPr lang="en-US"/>
        </a:p>
      </dgm:t>
    </dgm:pt>
    <dgm:pt modelId="{91A6DFD1-D3FC-4013-8B0A-4DA98578AE86}" type="sibTrans" cxnId="{8235F413-1F1B-4BD3-B9E7-8CC2D30A8301}">
      <dgm:prSet/>
      <dgm:spPr/>
      <dgm:t>
        <a:bodyPr/>
        <a:lstStyle/>
        <a:p>
          <a:endParaRPr lang="en-US"/>
        </a:p>
      </dgm:t>
    </dgm:pt>
    <dgm:pt modelId="{B853231B-A4A0-46D2-BC5E-17E68F6DE3A6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ГИС в статистике</a:t>
          </a:r>
          <a:endParaRPr lang="en-US" dirty="0">
            <a:solidFill>
              <a:schemeClr val="tx1"/>
            </a:solidFill>
          </a:endParaRPr>
        </a:p>
      </dgm:t>
    </dgm:pt>
    <dgm:pt modelId="{9CDA1702-D827-4232-B39C-FF2097956B2E}" type="parTrans" cxnId="{B414D026-21F3-44CB-98A1-12719C50DD5D}">
      <dgm:prSet/>
      <dgm:spPr/>
      <dgm:t>
        <a:bodyPr/>
        <a:lstStyle/>
        <a:p>
          <a:endParaRPr lang="en-US"/>
        </a:p>
      </dgm:t>
    </dgm:pt>
    <dgm:pt modelId="{61A88DFA-4560-4FA4-A4B3-89EC2719BF60}" type="sibTrans" cxnId="{B414D026-21F3-44CB-98A1-12719C50DD5D}">
      <dgm:prSet/>
      <dgm:spPr/>
      <dgm:t>
        <a:bodyPr/>
        <a:lstStyle/>
        <a:p>
          <a:endParaRPr lang="en-US"/>
        </a:p>
      </dgm:t>
    </dgm:pt>
    <dgm:pt modelId="{4C275B9D-BF79-4D77-BC25-58D215EFBE91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ГИС в НБС</a:t>
          </a:r>
          <a:endParaRPr lang="en-US" dirty="0">
            <a:solidFill>
              <a:schemeClr val="tx1"/>
            </a:solidFill>
          </a:endParaRPr>
        </a:p>
      </dgm:t>
    </dgm:pt>
    <dgm:pt modelId="{BB5BEAB1-7E83-4B18-B7FB-1BA7A83323C2}" type="parTrans" cxnId="{61908935-64B3-4B3F-A871-36D02FF2B219}">
      <dgm:prSet/>
      <dgm:spPr/>
      <dgm:t>
        <a:bodyPr/>
        <a:lstStyle/>
        <a:p>
          <a:endParaRPr lang="en-US"/>
        </a:p>
      </dgm:t>
    </dgm:pt>
    <dgm:pt modelId="{E2089899-59FC-4EC2-84FA-1BFC79191306}" type="sibTrans" cxnId="{61908935-64B3-4B3F-A871-36D02FF2B219}">
      <dgm:prSet/>
      <dgm:spPr/>
      <dgm:t>
        <a:bodyPr/>
        <a:lstStyle/>
        <a:p>
          <a:endParaRPr lang="en-US"/>
        </a:p>
      </dgm:t>
    </dgm:pt>
    <dgm:pt modelId="{8AC7E83E-BA87-450A-8E26-371CE0A0A023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Следующие шаги</a:t>
          </a:r>
          <a:endParaRPr lang="en-US" dirty="0">
            <a:solidFill>
              <a:schemeClr val="tx1"/>
            </a:solidFill>
          </a:endParaRPr>
        </a:p>
      </dgm:t>
    </dgm:pt>
    <dgm:pt modelId="{63075AE1-155F-4F00-9286-82C5011230D3}" type="parTrans" cxnId="{B4566EFE-FF69-437F-813A-82B4DCD4F984}">
      <dgm:prSet/>
      <dgm:spPr/>
      <dgm:t>
        <a:bodyPr/>
        <a:lstStyle/>
        <a:p>
          <a:endParaRPr lang="en-US"/>
        </a:p>
      </dgm:t>
    </dgm:pt>
    <dgm:pt modelId="{80492D03-9273-48AE-851A-F085C00F2821}" type="sibTrans" cxnId="{B4566EFE-FF69-437F-813A-82B4DCD4F984}">
      <dgm:prSet/>
      <dgm:spPr/>
      <dgm:t>
        <a:bodyPr/>
        <a:lstStyle/>
        <a:p>
          <a:endParaRPr lang="en-US"/>
        </a:p>
      </dgm:t>
    </dgm:pt>
    <dgm:pt modelId="{2E4D4B7E-756E-40E0-BD8E-9EB282B3B8A4}" type="pres">
      <dgm:prSet presAssocID="{1DA788FA-FD86-46BF-8711-E4A23D9B16F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F8A02B-5759-46BF-9B04-8988CED48805}" type="pres">
      <dgm:prSet presAssocID="{2C8B5F3D-8A88-4EC2-A7CE-4A34290C22DC}" presName="composite" presStyleCnt="0"/>
      <dgm:spPr/>
    </dgm:pt>
    <dgm:pt modelId="{905B04DD-E38A-44DB-AC10-C95A03530639}" type="pres">
      <dgm:prSet presAssocID="{2C8B5F3D-8A88-4EC2-A7CE-4A34290C22DC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  <dgm:t>
        <a:bodyPr/>
        <a:lstStyle/>
        <a:p>
          <a:endParaRPr lang="en-US"/>
        </a:p>
      </dgm:t>
    </dgm:pt>
    <dgm:pt modelId="{DEA30761-E384-4FF5-9D56-33079EE84503}" type="pres">
      <dgm:prSet presAssocID="{2C8B5F3D-8A88-4EC2-A7CE-4A34290C22DC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679EFC-8B51-4B9E-8E46-1E7C6908133C}" type="pres">
      <dgm:prSet presAssocID="{91A6DFD1-D3FC-4013-8B0A-4DA98578AE86}" presName="spacing" presStyleCnt="0"/>
      <dgm:spPr/>
    </dgm:pt>
    <dgm:pt modelId="{AEDB10DD-4516-4E34-9269-63A5B3FDDDFF}" type="pres">
      <dgm:prSet presAssocID="{B853231B-A4A0-46D2-BC5E-17E68F6DE3A6}" presName="composite" presStyleCnt="0"/>
      <dgm:spPr/>
    </dgm:pt>
    <dgm:pt modelId="{B53429D5-0372-47FE-A46F-1D8A9AFB142B}" type="pres">
      <dgm:prSet presAssocID="{B853231B-A4A0-46D2-BC5E-17E68F6DE3A6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en-US"/>
        </a:p>
      </dgm:t>
    </dgm:pt>
    <dgm:pt modelId="{6C2B02FD-A3FD-4625-BA99-95DAE14AED8C}" type="pres">
      <dgm:prSet presAssocID="{B853231B-A4A0-46D2-BC5E-17E68F6DE3A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4ADFF-CB96-497C-84FC-F65B1A6AF4CC}" type="pres">
      <dgm:prSet presAssocID="{61A88DFA-4560-4FA4-A4B3-89EC2719BF60}" presName="spacing" presStyleCnt="0"/>
      <dgm:spPr/>
    </dgm:pt>
    <dgm:pt modelId="{9BA8A531-952E-465D-8051-10D4054C9891}" type="pres">
      <dgm:prSet presAssocID="{4C275B9D-BF79-4D77-BC25-58D215EFBE91}" presName="composite" presStyleCnt="0"/>
      <dgm:spPr/>
    </dgm:pt>
    <dgm:pt modelId="{5199DCAE-B606-4701-8D34-F9AE2A75A29D}" type="pres">
      <dgm:prSet presAssocID="{4C275B9D-BF79-4D77-BC25-58D215EFBE91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  <dgm:t>
        <a:bodyPr/>
        <a:lstStyle/>
        <a:p>
          <a:endParaRPr lang="en-US"/>
        </a:p>
      </dgm:t>
    </dgm:pt>
    <dgm:pt modelId="{B97D81C9-4D67-4172-85D8-A54CD9F6D2AD}" type="pres">
      <dgm:prSet presAssocID="{4C275B9D-BF79-4D77-BC25-58D215EFBE91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C587A-C125-4A3A-87A0-782EC8236A06}" type="pres">
      <dgm:prSet presAssocID="{E2089899-59FC-4EC2-84FA-1BFC79191306}" presName="spacing" presStyleCnt="0"/>
      <dgm:spPr/>
    </dgm:pt>
    <dgm:pt modelId="{D5E29000-4A37-4AAA-AE14-4DDBA1780DEE}" type="pres">
      <dgm:prSet presAssocID="{8AC7E83E-BA87-450A-8E26-371CE0A0A023}" presName="composite" presStyleCnt="0"/>
      <dgm:spPr/>
    </dgm:pt>
    <dgm:pt modelId="{585ACB8D-267D-47D7-A33D-F40FD96E3093}" type="pres">
      <dgm:prSet presAssocID="{8AC7E83E-BA87-450A-8E26-371CE0A0A023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en-US"/>
        </a:p>
      </dgm:t>
    </dgm:pt>
    <dgm:pt modelId="{0D02313D-60EF-4F95-966A-87B8F38518B5}" type="pres">
      <dgm:prSet presAssocID="{8AC7E83E-BA87-450A-8E26-371CE0A0A023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17FC18-E4CA-41E0-A99F-D0DF83B67E15}" type="presOf" srcId="{1DA788FA-FD86-46BF-8711-E4A23D9B16F6}" destId="{2E4D4B7E-756E-40E0-BD8E-9EB282B3B8A4}" srcOrd="0" destOrd="0" presId="urn:microsoft.com/office/officeart/2005/8/layout/vList3"/>
    <dgm:cxn modelId="{61908935-64B3-4B3F-A871-36D02FF2B219}" srcId="{1DA788FA-FD86-46BF-8711-E4A23D9B16F6}" destId="{4C275B9D-BF79-4D77-BC25-58D215EFBE91}" srcOrd="2" destOrd="0" parTransId="{BB5BEAB1-7E83-4B18-B7FB-1BA7A83323C2}" sibTransId="{E2089899-59FC-4EC2-84FA-1BFC79191306}"/>
    <dgm:cxn modelId="{1E27463E-FF1B-4D4A-B0E3-FC35C681AB9D}" type="presOf" srcId="{8AC7E83E-BA87-450A-8E26-371CE0A0A023}" destId="{0D02313D-60EF-4F95-966A-87B8F38518B5}" srcOrd="0" destOrd="0" presId="urn:microsoft.com/office/officeart/2005/8/layout/vList3"/>
    <dgm:cxn modelId="{B4566EFE-FF69-437F-813A-82B4DCD4F984}" srcId="{1DA788FA-FD86-46BF-8711-E4A23D9B16F6}" destId="{8AC7E83E-BA87-450A-8E26-371CE0A0A023}" srcOrd="3" destOrd="0" parTransId="{63075AE1-155F-4F00-9286-82C5011230D3}" sibTransId="{80492D03-9273-48AE-851A-F085C00F2821}"/>
    <dgm:cxn modelId="{B414D026-21F3-44CB-98A1-12719C50DD5D}" srcId="{1DA788FA-FD86-46BF-8711-E4A23D9B16F6}" destId="{B853231B-A4A0-46D2-BC5E-17E68F6DE3A6}" srcOrd="1" destOrd="0" parTransId="{9CDA1702-D827-4232-B39C-FF2097956B2E}" sibTransId="{61A88DFA-4560-4FA4-A4B3-89EC2719BF60}"/>
    <dgm:cxn modelId="{0F955367-1C00-4A5A-B7A8-0696DC752E85}" type="presOf" srcId="{B853231B-A4A0-46D2-BC5E-17E68F6DE3A6}" destId="{6C2B02FD-A3FD-4625-BA99-95DAE14AED8C}" srcOrd="0" destOrd="0" presId="urn:microsoft.com/office/officeart/2005/8/layout/vList3"/>
    <dgm:cxn modelId="{BFFA1656-594F-4E9A-AE63-6382391F3597}" type="presOf" srcId="{2C8B5F3D-8A88-4EC2-A7CE-4A34290C22DC}" destId="{DEA30761-E384-4FF5-9D56-33079EE84503}" srcOrd="0" destOrd="0" presId="urn:microsoft.com/office/officeart/2005/8/layout/vList3"/>
    <dgm:cxn modelId="{8235F413-1F1B-4BD3-B9E7-8CC2D30A8301}" srcId="{1DA788FA-FD86-46BF-8711-E4A23D9B16F6}" destId="{2C8B5F3D-8A88-4EC2-A7CE-4A34290C22DC}" srcOrd="0" destOrd="0" parTransId="{D0B84E50-984A-4547-92FB-85A659F30355}" sibTransId="{91A6DFD1-D3FC-4013-8B0A-4DA98578AE86}"/>
    <dgm:cxn modelId="{F700C5D7-BB5A-4B53-A0DF-0F87E5E795DB}" type="presOf" srcId="{4C275B9D-BF79-4D77-BC25-58D215EFBE91}" destId="{B97D81C9-4D67-4172-85D8-A54CD9F6D2AD}" srcOrd="0" destOrd="0" presId="urn:microsoft.com/office/officeart/2005/8/layout/vList3"/>
    <dgm:cxn modelId="{B064FEFA-5977-4FA1-AE8D-75601EC62710}" type="presParOf" srcId="{2E4D4B7E-756E-40E0-BD8E-9EB282B3B8A4}" destId="{DBF8A02B-5759-46BF-9B04-8988CED48805}" srcOrd="0" destOrd="0" presId="urn:microsoft.com/office/officeart/2005/8/layout/vList3"/>
    <dgm:cxn modelId="{C67DA53E-7B25-4BC2-AFAB-7AEED6C53957}" type="presParOf" srcId="{DBF8A02B-5759-46BF-9B04-8988CED48805}" destId="{905B04DD-E38A-44DB-AC10-C95A03530639}" srcOrd="0" destOrd="0" presId="urn:microsoft.com/office/officeart/2005/8/layout/vList3"/>
    <dgm:cxn modelId="{477F10A0-0226-4006-B1A3-66DBBE7C0B7A}" type="presParOf" srcId="{DBF8A02B-5759-46BF-9B04-8988CED48805}" destId="{DEA30761-E384-4FF5-9D56-33079EE84503}" srcOrd="1" destOrd="0" presId="urn:microsoft.com/office/officeart/2005/8/layout/vList3"/>
    <dgm:cxn modelId="{A4A7E072-8357-4F4E-AB56-02AF5BF92D8C}" type="presParOf" srcId="{2E4D4B7E-756E-40E0-BD8E-9EB282B3B8A4}" destId="{70679EFC-8B51-4B9E-8E46-1E7C6908133C}" srcOrd="1" destOrd="0" presId="urn:microsoft.com/office/officeart/2005/8/layout/vList3"/>
    <dgm:cxn modelId="{617D4CCA-23FF-450F-A5EE-D98328FA0D25}" type="presParOf" srcId="{2E4D4B7E-756E-40E0-BD8E-9EB282B3B8A4}" destId="{AEDB10DD-4516-4E34-9269-63A5B3FDDDFF}" srcOrd="2" destOrd="0" presId="urn:microsoft.com/office/officeart/2005/8/layout/vList3"/>
    <dgm:cxn modelId="{8DF00A17-EF75-4E04-8003-9157C4BCF907}" type="presParOf" srcId="{AEDB10DD-4516-4E34-9269-63A5B3FDDDFF}" destId="{B53429D5-0372-47FE-A46F-1D8A9AFB142B}" srcOrd="0" destOrd="0" presId="urn:microsoft.com/office/officeart/2005/8/layout/vList3"/>
    <dgm:cxn modelId="{AEDFE189-B17E-484D-860A-2D3F4FF85964}" type="presParOf" srcId="{AEDB10DD-4516-4E34-9269-63A5B3FDDDFF}" destId="{6C2B02FD-A3FD-4625-BA99-95DAE14AED8C}" srcOrd="1" destOrd="0" presId="urn:microsoft.com/office/officeart/2005/8/layout/vList3"/>
    <dgm:cxn modelId="{A0DD4194-7D06-43F1-B17A-597F11AFEFEF}" type="presParOf" srcId="{2E4D4B7E-756E-40E0-BD8E-9EB282B3B8A4}" destId="{10D4ADFF-CB96-497C-84FC-F65B1A6AF4CC}" srcOrd="3" destOrd="0" presId="urn:microsoft.com/office/officeart/2005/8/layout/vList3"/>
    <dgm:cxn modelId="{A52FB184-E1BE-4F6D-A065-FDFFF17702F5}" type="presParOf" srcId="{2E4D4B7E-756E-40E0-BD8E-9EB282B3B8A4}" destId="{9BA8A531-952E-465D-8051-10D4054C9891}" srcOrd="4" destOrd="0" presId="urn:microsoft.com/office/officeart/2005/8/layout/vList3"/>
    <dgm:cxn modelId="{02DF8E13-B6F4-45F0-8E4A-6221E244FF37}" type="presParOf" srcId="{9BA8A531-952E-465D-8051-10D4054C9891}" destId="{5199DCAE-B606-4701-8D34-F9AE2A75A29D}" srcOrd="0" destOrd="0" presId="urn:microsoft.com/office/officeart/2005/8/layout/vList3"/>
    <dgm:cxn modelId="{443F2095-D9E7-435D-A223-C81F40BDE1ED}" type="presParOf" srcId="{9BA8A531-952E-465D-8051-10D4054C9891}" destId="{B97D81C9-4D67-4172-85D8-A54CD9F6D2AD}" srcOrd="1" destOrd="0" presId="urn:microsoft.com/office/officeart/2005/8/layout/vList3"/>
    <dgm:cxn modelId="{C5DC8D0C-6B46-4071-A51E-3B7DCF46FA8E}" type="presParOf" srcId="{2E4D4B7E-756E-40E0-BD8E-9EB282B3B8A4}" destId="{657C587A-C125-4A3A-87A0-782EC8236A06}" srcOrd="5" destOrd="0" presId="urn:microsoft.com/office/officeart/2005/8/layout/vList3"/>
    <dgm:cxn modelId="{4271FB29-5AB3-4FA1-84F1-27DA405D92C7}" type="presParOf" srcId="{2E4D4B7E-756E-40E0-BD8E-9EB282B3B8A4}" destId="{D5E29000-4A37-4AAA-AE14-4DDBA1780DEE}" srcOrd="6" destOrd="0" presId="urn:microsoft.com/office/officeart/2005/8/layout/vList3"/>
    <dgm:cxn modelId="{E35DE6AC-CEE9-41A3-9847-AE01A0521594}" type="presParOf" srcId="{D5E29000-4A37-4AAA-AE14-4DDBA1780DEE}" destId="{585ACB8D-267D-47D7-A33D-F40FD96E3093}" srcOrd="0" destOrd="0" presId="urn:microsoft.com/office/officeart/2005/8/layout/vList3"/>
    <dgm:cxn modelId="{70FA7BAC-2E9D-47E3-B429-1FDA8ACE3B32}" type="presParOf" srcId="{D5E29000-4A37-4AAA-AE14-4DDBA1780DEE}" destId="{0D02313D-60EF-4F95-966A-87B8F38518B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1D90A74-5B36-4C6C-8683-C6418B9A4BD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BF9ECD-F59C-4D3B-BC24-A33733AAC807}">
      <dgm:prSet/>
      <dgm:spPr/>
      <dgm:t>
        <a:bodyPr/>
        <a:lstStyle/>
        <a:p>
          <a:pPr rtl="0"/>
          <a:r>
            <a:rPr lang="ru-RU" dirty="0" smtClean="0"/>
            <a:t>Бюджетная поддержка</a:t>
          </a:r>
          <a:endParaRPr lang="en-US" dirty="0"/>
        </a:p>
      </dgm:t>
    </dgm:pt>
    <dgm:pt modelId="{1896ECF2-ADF8-49E0-9083-66B52080BFFA}" type="parTrans" cxnId="{29933D20-1626-4147-BA9A-946ABA126274}">
      <dgm:prSet/>
      <dgm:spPr/>
      <dgm:t>
        <a:bodyPr/>
        <a:lstStyle/>
        <a:p>
          <a:endParaRPr lang="en-US"/>
        </a:p>
      </dgm:t>
    </dgm:pt>
    <dgm:pt modelId="{4399EC60-85D8-4B65-830C-2B4D4C741157}" type="sibTrans" cxnId="{29933D20-1626-4147-BA9A-946ABA126274}">
      <dgm:prSet/>
      <dgm:spPr/>
      <dgm:t>
        <a:bodyPr/>
        <a:lstStyle/>
        <a:p>
          <a:endParaRPr lang="en-US"/>
        </a:p>
      </dgm:t>
    </dgm:pt>
    <dgm:pt modelId="{0025F966-896A-4D6F-BEDB-BD3C0C188765}">
      <dgm:prSet/>
      <dgm:spPr/>
      <dgm:t>
        <a:bodyPr/>
        <a:lstStyle/>
        <a:p>
          <a:pPr rtl="0"/>
          <a:r>
            <a:rPr lang="en-US" dirty="0" smtClean="0"/>
            <a:t>2019 – 2.1 </a:t>
          </a:r>
          <a:r>
            <a:rPr lang="ru-RU" dirty="0" smtClean="0"/>
            <a:t>мил</a:t>
          </a:r>
          <a:r>
            <a:rPr lang="en-US" dirty="0" smtClean="0"/>
            <a:t>. </a:t>
          </a:r>
          <a:r>
            <a:rPr lang="ru-RU" dirty="0" smtClean="0"/>
            <a:t>Лей </a:t>
          </a:r>
          <a:r>
            <a:rPr lang="en-US" dirty="0" smtClean="0"/>
            <a:t>(</a:t>
          </a:r>
          <a:r>
            <a:rPr lang="en-US" dirty="0" smtClean="0">
              <a:sym typeface="Symbol" panose="05050102010706020507" pitchFamily="18" charset="2"/>
            </a:rPr>
            <a:t></a:t>
          </a:r>
          <a:r>
            <a:rPr lang="en-US" dirty="0" smtClean="0"/>
            <a:t> 110 </a:t>
          </a:r>
          <a:r>
            <a:rPr lang="ru-RU" dirty="0" smtClean="0"/>
            <a:t>тысяч Евро</a:t>
          </a:r>
          <a:r>
            <a:rPr lang="en-US" dirty="0" smtClean="0"/>
            <a:t>) </a:t>
          </a:r>
          <a:endParaRPr lang="en-US" dirty="0"/>
        </a:p>
      </dgm:t>
    </dgm:pt>
    <dgm:pt modelId="{6F470728-9690-4F84-AE52-E9576118FE54}" type="parTrans" cxnId="{FA145461-7E77-407D-9466-5B5B63C8A9B7}">
      <dgm:prSet/>
      <dgm:spPr/>
      <dgm:t>
        <a:bodyPr/>
        <a:lstStyle/>
        <a:p>
          <a:endParaRPr lang="en-US"/>
        </a:p>
      </dgm:t>
    </dgm:pt>
    <dgm:pt modelId="{D5B3E3E4-1C97-45CC-A12C-997BD29A5680}" type="sibTrans" cxnId="{FA145461-7E77-407D-9466-5B5B63C8A9B7}">
      <dgm:prSet/>
      <dgm:spPr/>
      <dgm:t>
        <a:bodyPr/>
        <a:lstStyle/>
        <a:p>
          <a:endParaRPr lang="en-US"/>
        </a:p>
      </dgm:t>
    </dgm:pt>
    <dgm:pt modelId="{3A404FC6-F50E-4D20-8E0A-4FE4E55459EF}">
      <dgm:prSet/>
      <dgm:spPr/>
      <dgm:t>
        <a:bodyPr/>
        <a:lstStyle/>
        <a:p>
          <a:pPr rtl="0"/>
          <a:r>
            <a:rPr lang="en-US" dirty="0" smtClean="0"/>
            <a:t>2020 – 2.1 </a:t>
          </a:r>
          <a:r>
            <a:rPr lang="ru-RU" dirty="0" smtClean="0"/>
            <a:t>мил</a:t>
          </a:r>
          <a:r>
            <a:rPr lang="en-US" dirty="0" smtClean="0"/>
            <a:t>. </a:t>
          </a:r>
          <a:r>
            <a:rPr lang="ru-RU" dirty="0" smtClean="0"/>
            <a:t>Лей</a:t>
          </a:r>
          <a:endParaRPr lang="en-US" dirty="0"/>
        </a:p>
      </dgm:t>
    </dgm:pt>
    <dgm:pt modelId="{36800E01-1D63-4764-8F88-6CB11EFAD8E9}" type="parTrans" cxnId="{E81AD7C2-31B4-4E11-AD15-6E05D8E8708B}">
      <dgm:prSet/>
      <dgm:spPr/>
      <dgm:t>
        <a:bodyPr/>
        <a:lstStyle/>
        <a:p>
          <a:endParaRPr lang="en-US"/>
        </a:p>
      </dgm:t>
    </dgm:pt>
    <dgm:pt modelId="{71F21F56-8DAA-46A3-81B5-C515CF12E704}" type="sibTrans" cxnId="{E81AD7C2-31B4-4E11-AD15-6E05D8E8708B}">
      <dgm:prSet/>
      <dgm:spPr/>
      <dgm:t>
        <a:bodyPr/>
        <a:lstStyle/>
        <a:p>
          <a:endParaRPr lang="en-US"/>
        </a:p>
      </dgm:t>
    </dgm:pt>
    <dgm:pt modelId="{002A58E2-6FF3-46B3-BFB6-3FF563C92D54}">
      <dgm:prSet/>
      <dgm:spPr/>
      <dgm:t>
        <a:bodyPr/>
        <a:lstStyle/>
        <a:p>
          <a:pPr rtl="0"/>
          <a:r>
            <a:rPr lang="ru-RU" dirty="0" smtClean="0"/>
            <a:t>5 мощных рабочих станций с ArcMap</a:t>
          </a:r>
          <a:endParaRPr lang="en-US" dirty="0"/>
        </a:p>
      </dgm:t>
    </dgm:pt>
    <dgm:pt modelId="{0499B569-0B63-4535-9BC1-7411098DA45A}" type="parTrans" cxnId="{B4338FB5-042C-4C49-8ECA-91E0763DA9D0}">
      <dgm:prSet/>
      <dgm:spPr/>
      <dgm:t>
        <a:bodyPr/>
        <a:lstStyle/>
        <a:p>
          <a:endParaRPr lang="en-US"/>
        </a:p>
      </dgm:t>
    </dgm:pt>
    <dgm:pt modelId="{20CFAE84-6A62-4AD6-9030-F5809ED027D1}" type="sibTrans" cxnId="{B4338FB5-042C-4C49-8ECA-91E0763DA9D0}">
      <dgm:prSet/>
      <dgm:spPr/>
      <dgm:t>
        <a:bodyPr/>
        <a:lstStyle/>
        <a:p>
          <a:endParaRPr lang="en-US"/>
        </a:p>
      </dgm:t>
    </dgm:pt>
    <dgm:pt modelId="{DE2EDF26-0D0E-41BD-8FC3-5200927D5EAC}" type="pres">
      <dgm:prSet presAssocID="{A1D90A74-5B36-4C6C-8683-C6418B9A4BD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32FB4AF-1B40-440C-92A9-8C418E8FF251}" type="pres">
      <dgm:prSet presAssocID="{5DBF9ECD-F59C-4D3B-BC24-A33733AAC807}" presName="horFlow" presStyleCnt="0"/>
      <dgm:spPr/>
    </dgm:pt>
    <dgm:pt modelId="{BD98427A-93AC-439B-A462-D7314F38FAE2}" type="pres">
      <dgm:prSet presAssocID="{5DBF9ECD-F59C-4D3B-BC24-A33733AAC807}" presName="bigChev" presStyleLbl="node1" presStyleIdx="0" presStyleCnt="2"/>
      <dgm:spPr/>
      <dgm:t>
        <a:bodyPr/>
        <a:lstStyle/>
        <a:p>
          <a:endParaRPr lang="en-US"/>
        </a:p>
      </dgm:t>
    </dgm:pt>
    <dgm:pt modelId="{E82EEA1B-1F31-4D45-BCDD-0EC8281B93D4}" type="pres">
      <dgm:prSet presAssocID="{6F470728-9690-4F84-AE52-E9576118FE54}" presName="parTrans" presStyleCnt="0"/>
      <dgm:spPr/>
    </dgm:pt>
    <dgm:pt modelId="{8F0EAF77-8B94-4CC0-89D9-C49FAF827D64}" type="pres">
      <dgm:prSet presAssocID="{0025F966-896A-4D6F-BEDB-BD3C0C188765}" presName="node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C7A74-4C0A-42A9-A0E1-618A3E74C4E7}" type="pres">
      <dgm:prSet presAssocID="{D5B3E3E4-1C97-45CC-A12C-997BD29A5680}" presName="sibTrans" presStyleCnt="0"/>
      <dgm:spPr/>
    </dgm:pt>
    <dgm:pt modelId="{5416605D-6B05-46FF-B981-503F2EF6580C}" type="pres">
      <dgm:prSet presAssocID="{3A404FC6-F50E-4D20-8E0A-4FE4E55459EF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DCDB0E-7C8D-4F28-94E5-EDA165BADA69}" type="pres">
      <dgm:prSet presAssocID="{5DBF9ECD-F59C-4D3B-BC24-A33733AAC807}" presName="vSp" presStyleCnt="0"/>
      <dgm:spPr/>
    </dgm:pt>
    <dgm:pt modelId="{8E4BD940-E7E0-4B85-8EF4-1BBB0AC69D48}" type="pres">
      <dgm:prSet presAssocID="{002A58E2-6FF3-46B3-BFB6-3FF563C92D54}" presName="horFlow" presStyleCnt="0"/>
      <dgm:spPr/>
    </dgm:pt>
    <dgm:pt modelId="{AE19EC74-B974-4334-9017-07F15F18A02C}" type="pres">
      <dgm:prSet presAssocID="{002A58E2-6FF3-46B3-BFB6-3FF563C92D54}" presName="bigChev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E81AD7C2-31B4-4E11-AD15-6E05D8E8708B}" srcId="{5DBF9ECD-F59C-4D3B-BC24-A33733AAC807}" destId="{3A404FC6-F50E-4D20-8E0A-4FE4E55459EF}" srcOrd="1" destOrd="0" parTransId="{36800E01-1D63-4764-8F88-6CB11EFAD8E9}" sibTransId="{71F21F56-8DAA-46A3-81B5-C515CF12E704}"/>
    <dgm:cxn modelId="{713C5C9B-9DEE-496C-9414-74E78777847C}" type="presOf" srcId="{A1D90A74-5B36-4C6C-8683-C6418B9A4BD0}" destId="{DE2EDF26-0D0E-41BD-8FC3-5200927D5EAC}" srcOrd="0" destOrd="0" presId="urn:microsoft.com/office/officeart/2005/8/layout/lProcess3"/>
    <dgm:cxn modelId="{4ED8D986-12C9-4706-9961-DC028A0A9C76}" type="presOf" srcId="{3A404FC6-F50E-4D20-8E0A-4FE4E55459EF}" destId="{5416605D-6B05-46FF-B981-503F2EF6580C}" srcOrd="0" destOrd="0" presId="urn:microsoft.com/office/officeart/2005/8/layout/lProcess3"/>
    <dgm:cxn modelId="{86A2C354-B59C-47C6-A24E-B4E8C0C8130B}" type="presOf" srcId="{002A58E2-6FF3-46B3-BFB6-3FF563C92D54}" destId="{AE19EC74-B974-4334-9017-07F15F18A02C}" srcOrd="0" destOrd="0" presId="urn:microsoft.com/office/officeart/2005/8/layout/lProcess3"/>
    <dgm:cxn modelId="{FA145461-7E77-407D-9466-5B5B63C8A9B7}" srcId="{5DBF9ECD-F59C-4D3B-BC24-A33733AAC807}" destId="{0025F966-896A-4D6F-BEDB-BD3C0C188765}" srcOrd="0" destOrd="0" parTransId="{6F470728-9690-4F84-AE52-E9576118FE54}" sibTransId="{D5B3E3E4-1C97-45CC-A12C-997BD29A5680}"/>
    <dgm:cxn modelId="{29933D20-1626-4147-BA9A-946ABA126274}" srcId="{A1D90A74-5B36-4C6C-8683-C6418B9A4BD0}" destId="{5DBF9ECD-F59C-4D3B-BC24-A33733AAC807}" srcOrd="0" destOrd="0" parTransId="{1896ECF2-ADF8-49E0-9083-66B52080BFFA}" sibTransId="{4399EC60-85D8-4B65-830C-2B4D4C741157}"/>
    <dgm:cxn modelId="{B4338FB5-042C-4C49-8ECA-91E0763DA9D0}" srcId="{A1D90A74-5B36-4C6C-8683-C6418B9A4BD0}" destId="{002A58E2-6FF3-46B3-BFB6-3FF563C92D54}" srcOrd="1" destOrd="0" parTransId="{0499B569-0B63-4535-9BC1-7411098DA45A}" sibTransId="{20CFAE84-6A62-4AD6-9030-F5809ED027D1}"/>
    <dgm:cxn modelId="{5368743A-D41E-4AF3-9FBF-A2B33F90B699}" type="presOf" srcId="{0025F966-896A-4D6F-BEDB-BD3C0C188765}" destId="{8F0EAF77-8B94-4CC0-89D9-C49FAF827D64}" srcOrd="0" destOrd="0" presId="urn:microsoft.com/office/officeart/2005/8/layout/lProcess3"/>
    <dgm:cxn modelId="{E4536E78-58AF-40C9-B1B3-89FE1E60B22B}" type="presOf" srcId="{5DBF9ECD-F59C-4D3B-BC24-A33733AAC807}" destId="{BD98427A-93AC-439B-A462-D7314F38FAE2}" srcOrd="0" destOrd="0" presId="urn:microsoft.com/office/officeart/2005/8/layout/lProcess3"/>
    <dgm:cxn modelId="{A4E73CE0-0B7A-4434-B1E2-D675C20C5378}" type="presParOf" srcId="{DE2EDF26-0D0E-41BD-8FC3-5200927D5EAC}" destId="{F32FB4AF-1B40-440C-92A9-8C418E8FF251}" srcOrd="0" destOrd="0" presId="urn:microsoft.com/office/officeart/2005/8/layout/lProcess3"/>
    <dgm:cxn modelId="{9C316188-EBEB-4D41-8088-B0AD1DA28E03}" type="presParOf" srcId="{F32FB4AF-1B40-440C-92A9-8C418E8FF251}" destId="{BD98427A-93AC-439B-A462-D7314F38FAE2}" srcOrd="0" destOrd="0" presId="urn:microsoft.com/office/officeart/2005/8/layout/lProcess3"/>
    <dgm:cxn modelId="{FD4AAC3B-BC19-4B35-9E55-835241894A7F}" type="presParOf" srcId="{F32FB4AF-1B40-440C-92A9-8C418E8FF251}" destId="{E82EEA1B-1F31-4D45-BCDD-0EC8281B93D4}" srcOrd="1" destOrd="0" presId="urn:microsoft.com/office/officeart/2005/8/layout/lProcess3"/>
    <dgm:cxn modelId="{790D38A9-8DD4-4EA1-B1CB-7C43CE706E10}" type="presParOf" srcId="{F32FB4AF-1B40-440C-92A9-8C418E8FF251}" destId="{8F0EAF77-8B94-4CC0-89D9-C49FAF827D64}" srcOrd="2" destOrd="0" presId="urn:microsoft.com/office/officeart/2005/8/layout/lProcess3"/>
    <dgm:cxn modelId="{F46BC8D3-13A1-41EA-A3FA-D8C9F6C2BB31}" type="presParOf" srcId="{F32FB4AF-1B40-440C-92A9-8C418E8FF251}" destId="{D13C7A74-4C0A-42A9-A0E1-618A3E74C4E7}" srcOrd="3" destOrd="0" presId="urn:microsoft.com/office/officeart/2005/8/layout/lProcess3"/>
    <dgm:cxn modelId="{55EDE850-2DFE-4F29-9A6C-2A16FD6A8636}" type="presParOf" srcId="{F32FB4AF-1B40-440C-92A9-8C418E8FF251}" destId="{5416605D-6B05-46FF-B981-503F2EF6580C}" srcOrd="4" destOrd="0" presId="urn:microsoft.com/office/officeart/2005/8/layout/lProcess3"/>
    <dgm:cxn modelId="{FCC9A0A2-B146-4187-BFFE-E72579E35398}" type="presParOf" srcId="{DE2EDF26-0D0E-41BD-8FC3-5200927D5EAC}" destId="{48DCDB0E-7C8D-4F28-94E5-EDA165BADA69}" srcOrd="1" destOrd="0" presId="urn:microsoft.com/office/officeart/2005/8/layout/lProcess3"/>
    <dgm:cxn modelId="{D4A4AC20-EB4C-413C-B884-C7072A255017}" type="presParOf" srcId="{DE2EDF26-0D0E-41BD-8FC3-5200927D5EAC}" destId="{8E4BD940-E7E0-4B85-8EF4-1BBB0AC69D48}" srcOrd="2" destOrd="0" presId="urn:microsoft.com/office/officeart/2005/8/layout/lProcess3"/>
    <dgm:cxn modelId="{0E30D3E3-BB03-4A7D-AC37-C3E3AED1E54A}" type="presParOf" srcId="{8E4BD940-E7E0-4B85-8EF4-1BBB0AC69D48}" destId="{AE19EC74-B974-4334-9017-07F15F18A02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203CF1-EFB9-4C6D-9D37-B693730E69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F4283F-A460-45DD-A78E-FF6558E0AE96}">
      <dgm:prSet/>
      <dgm:spPr>
        <a:noFill/>
        <a:ln>
          <a:solidFill>
            <a:srgbClr val="0070C0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Закон Нр </a:t>
          </a:r>
          <a:r>
            <a:rPr lang="ro-RO" dirty="0" smtClean="0">
              <a:solidFill>
                <a:schemeClr val="tx1"/>
              </a:solidFill>
            </a:rPr>
            <a:t>254 </a:t>
          </a:r>
          <a:r>
            <a:rPr lang="ru-RU" dirty="0" smtClean="0">
              <a:solidFill>
                <a:schemeClr val="tx1"/>
              </a:solidFill>
            </a:rPr>
            <a:t>по НИПД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ru-RU" dirty="0" smtClean="0">
              <a:solidFill>
                <a:schemeClr val="tx1"/>
              </a:solidFill>
            </a:rPr>
            <a:t>утверждён Парламентом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ro-RO" dirty="0" smtClean="0">
              <a:solidFill>
                <a:schemeClr val="tx1"/>
              </a:solidFill>
            </a:rPr>
            <a:t>17.11.2016 </a:t>
          </a:r>
          <a:endParaRPr lang="en-US" dirty="0">
            <a:solidFill>
              <a:schemeClr val="tx1"/>
            </a:solidFill>
          </a:endParaRPr>
        </a:p>
      </dgm:t>
    </dgm:pt>
    <dgm:pt modelId="{11990CFD-5688-4834-9BCE-F570C4454E9C}" type="parTrans" cxnId="{CC245679-329F-4769-A81C-4B2EC3706349}">
      <dgm:prSet/>
      <dgm:spPr/>
      <dgm:t>
        <a:bodyPr/>
        <a:lstStyle/>
        <a:p>
          <a:endParaRPr lang="en-US"/>
        </a:p>
      </dgm:t>
    </dgm:pt>
    <dgm:pt modelId="{9E294C94-3A71-4B72-A9E6-51D2D9CEAA25}" type="sibTrans" cxnId="{CC245679-329F-4769-A81C-4B2EC3706349}">
      <dgm:prSet/>
      <dgm:spPr/>
      <dgm:t>
        <a:bodyPr/>
        <a:lstStyle/>
        <a:p>
          <a:endParaRPr lang="en-US"/>
        </a:p>
      </dgm:t>
    </dgm:pt>
    <dgm:pt modelId="{C3BE054D-3DDE-4DFD-8B95-5BFBC0DC47B5}">
      <dgm:prSet/>
      <dgm:spPr>
        <a:noFill/>
        <a:ln>
          <a:solidFill>
            <a:srgbClr val="0070C0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Соответствует Европейской Директиве </a:t>
          </a:r>
          <a:r>
            <a:rPr lang="en-US" dirty="0" smtClean="0">
              <a:solidFill>
                <a:schemeClr val="tx1"/>
              </a:solidFill>
            </a:rPr>
            <a:t>INSPIRE</a:t>
          </a:r>
          <a:endParaRPr lang="en-US" dirty="0">
            <a:solidFill>
              <a:schemeClr val="tx1"/>
            </a:solidFill>
          </a:endParaRPr>
        </a:p>
      </dgm:t>
    </dgm:pt>
    <dgm:pt modelId="{C5292841-848C-43DA-AAEC-2C4195E74530}" type="parTrans" cxnId="{E2BCCD70-E218-42CB-8E95-88CA1499989E}">
      <dgm:prSet/>
      <dgm:spPr/>
      <dgm:t>
        <a:bodyPr/>
        <a:lstStyle/>
        <a:p>
          <a:endParaRPr lang="en-US"/>
        </a:p>
      </dgm:t>
    </dgm:pt>
    <dgm:pt modelId="{DB0005E0-1E75-4A4A-8BEA-4FBD5C5609EF}" type="sibTrans" cxnId="{E2BCCD70-E218-42CB-8E95-88CA1499989E}">
      <dgm:prSet/>
      <dgm:spPr/>
      <dgm:t>
        <a:bodyPr/>
        <a:lstStyle/>
        <a:p>
          <a:endParaRPr lang="en-US"/>
        </a:p>
      </dgm:t>
    </dgm:pt>
    <dgm:pt modelId="{C5348FE7-FDAE-467F-9B77-A1476872957E}">
      <dgm:prSet/>
      <dgm:spPr>
        <a:noFill/>
        <a:ln>
          <a:solidFill>
            <a:srgbClr val="0070C0"/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Регулирует обязанности производителей данных, содержание метаданных, обмен данными и т. д.</a:t>
          </a:r>
          <a:endParaRPr lang="en-US" dirty="0">
            <a:solidFill>
              <a:schemeClr val="tx1"/>
            </a:solidFill>
          </a:endParaRPr>
        </a:p>
      </dgm:t>
    </dgm:pt>
    <dgm:pt modelId="{C94E4279-40B0-435D-A020-6F361E0388B0}" type="parTrans" cxnId="{B810981E-5721-433F-9E9F-03D704BCCC41}">
      <dgm:prSet/>
      <dgm:spPr/>
      <dgm:t>
        <a:bodyPr/>
        <a:lstStyle/>
        <a:p>
          <a:endParaRPr lang="en-US"/>
        </a:p>
      </dgm:t>
    </dgm:pt>
    <dgm:pt modelId="{0160CAE6-3DF6-42EE-A450-863E93EBFBB3}" type="sibTrans" cxnId="{B810981E-5721-433F-9E9F-03D704BCCC41}">
      <dgm:prSet/>
      <dgm:spPr/>
      <dgm:t>
        <a:bodyPr/>
        <a:lstStyle/>
        <a:p>
          <a:endParaRPr lang="en-US"/>
        </a:p>
      </dgm:t>
    </dgm:pt>
    <dgm:pt modelId="{3089C6E3-4EC9-4166-912F-A915C3C36926}" type="pres">
      <dgm:prSet presAssocID="{EA203CF1-EFB9-4C6D-9D37-B693730E69F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B19249-F20C-4631-9CA1-84BE5D2E3D2F}" type="pres">
      <dgm:prSet presAssocID="{7EF4283F-A460-45DD-A78E-FF6558E0AE96}" presName="composite" presStyleCnt="0"/>
      <dgm:spPr/>
    </dgm:pt>
    <dgm:pt modelId="{C3422430-C07D-4C74-8F06-962C5AA7D44D}" type="pres">
      <dgm:prSet presAssocID="{7EF4283F-A460-45DD-A78E-FF6558E0AE96}" presName="imgShp" presStyleLbl="fgImgPlace1" presStyleIdx="0" presStyleCnt="3"/>
      <dgm:spPr>
        <a:noFill/>
      </dgm:spPr>
    </dgm:pt>
    <dgm:pt modelId="{25B1FF2C-8C55-45F9-B0FB-E5B986900989}" type="pres">
      <dgm:prSet presAssocID="{7EF4283F-A460-45DD-A78E-FF6558E0AE9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A03CB9-4198-4A87-B08B-1666F6FB4308}" type="pres">
      <dgm:prSet presAssocID="{9E294C94-3A71-4B72-A9E6-51D2D9CEAA25}" presName="spacing" presStyleCnt="0"/>
      <dgm:spPr/>
    </dgm:pt>
    <dgm:pt modelId="{0BF4CAE5-DB45-456D-9C5A-D8B4F9B6276B}" type="pres">
      <dgm:prSet presAssocID="{C3BE054D-3DDE-4DFD-8B95-5BFBC0DC47B5}" presName="composite" presStyleCnt="0"/>
      <dgm:spPr/>
    </dgm:pt>
    <dgm:pt modelId="{8347FFD2-6F9D-4C9A-8B9C-D1B8360BB48E}" type="pres">
      <dgm:prSet presAssocID="{C3BE054D-3DDE-4DFD-8B95-5BFBC0DC47B5}" presName="imgShp" presStyleLbl="fgImgPlace1" presStyleIdx="1" presStyleCnt="3"/>
      <dgm:spPr>
        <a:noFill/>
      </dgm:spPr>
    </dgm:pt>
    <dgm:pt modelId="{9A9C57C7-99FA-4BA9-9B25-9E38DDF840A1}" type="pres">
      <dgm:prSet presAssocID="{C3BE054D-3DDE-4DFD-8B95-5BFBC0DC47B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94493-B1F6-41EC-B3BB-F02D23ED46FA}" type="pres">
      <dgm:prSet presAssocID="{DB0005E0-1E75-4A4A-8BEA-4FBD5C5609EF}" presName="spacing" presStyleCnt="0"/>
      <dgm:spPr/>
    </dgm:pt>
    <dgm:pt modelId="{E6F9B8A9-3B20-4926-96FE-8EB633427D10}" type="pres">
      <dgm:prSet presAssocID="{C5348FE7-FDAE-467F-9B77-A1476872957E}" presName="composite" presStyleCnt="0"/>
      <dgm:spPr/>
    </dgm:pt>
    <dgm:pt modelId="{2E99DDAA-C0AF-4A96-9187-AE20BB76BE18}" type="pres">
      <dgm:prSet presAssocID="{C5348FE7-FDAE-467F-9B77-A1476872957E}" presName="imgShp" presStyleLbl="fgImgPlace1" presStyleIdx="2" presStyleCnt="3"/>
      <dgm:spPr>
        <a:noFill/>
      </dgm:spPr>
    </dgm:pt>
    <dgm:pt modelId="{0EA62C8A-D1EA-454A-AD75-AE3B7AE9DFCD}" type="pres">
      <dgm:prSet presAssocID="{C5348FE7-FDAE-467F-9B77-A1476872957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B2A2C7-19FB-4255-BA04-BEFA81B3BB41}" type="presOf" srcId="{C3BE054D-3DDE-4DFD-8B95-5BFBC0DC47B5}" destId="{9A9C57C7-99FA-4BA9-9B25-9E38DDF840A1}" srcOrd="0" destOrd="0" presId="urn:microsoft.com/office/officeart/2005/8/layout/vList3"/>
    <dgm:cxn modelId="{CC245679-329F-4769-A81C-4B2EC3706349}" srcId="{EA203CF1-EFB9-4C6D-9D37-B693730E69F0}" destId="{7EF4283F-A460-45DD-A78E-FF6558E0AE96}" srcOrd="0" destOrd="0" parTransId="{11990CFD-5688-4834-9BCE-F570C4454E9C}" sibTransId="{9E294C94-3A71-4B72-A9E6-51D2D9CEAA25}"/>
    <dgm:cxn modelId="{EB9248A5-FF32-45F2-9758-A1EB781DAA66}" type="presOf" srcId="{7EF4283F-A460-45DD-A78E-FF6558E0AE96}" destId="{25B1FF2C-8C55-45F9-B0FB-E5B986900989}" srcOrd="0" destOrd="0" presId="urn:microsoft.com/office/officeart/2005/8/layout/vList3"/>
    <dgm:cxn modelId="{6BBA12A9-5F1E-431F-AFEE-2EAD08F3BFEE}" type="presOf" srcId="{C5348FE7-FDAE-467F-9B77-A1476872957E}" destId="{0EA62C8A-D1EA-454A-AD75-AE3B7AE9DFCD}" srcOrd="0" destOrd="0" presId="urn:microsoft.com/office/officeart/2005/8/layout/vList3"/>
    <dgm:cxn modelId="{E2BCCD70-E218-42CB-8E95-88CA1499989E}" srcId="{EA203CF1-EFB9-4C6D-9D37-B693730E69F0}" destId="{C3BE054D-3DDE-4DFD-8B95-5BFBC0DC47B5}" srcOrd="1" destOrd="0" parTransId="{C5292841-848C-43DA-AAEC-2C4195E74530}" sibTransId="{DB0005E0-1E75-4A4A-8BEA-4FBD5C5609EF}"/>
    <dgm:cxn modelId="{8A20E72D-A3CE-41F2-A503-05D96F5B2F92}" type="presOf" srcId="{EA203CF1-EFB9-4C6D-9D37-B693730E69F0}" destId="{3089C6E3-4EC9-4166-912F-A915C3C36926}" srcOrd="0" destOrd="0" presId="urn:microsoft.com/office/officeart/2005/8/layout/vList3"/>
    <dgm:cxn modelId="{B810981E-5721-433F-9E9F-03D704BCCC41}" srcId="{EA203CF1-EFB9-4C6D-9D37-B693730E69F0}" destId="{C5348FE7-FDAE-467F-9B77-A1476872957E}" srcOrd="2" destOrd="0" parTransId="{C94E4279-40B0-435D-A020-6F361E0388B0}" sibTransId="{0160CAE6-3DF6-42EE-A450-863E93EBFBB3}"/>
    <dgm:cxn modelId="{76945818-2CB2-41D6-B3BD-1DBD3E182BEF}" type="presParOf" srcId="{3089C6E3-4EC9-4166-912F-A915C3C36926}" destId="{87B19249-F20C-4631-9CA1-84BE5D2E3D2F}" srcOrd="0" destOrd="0" presId="urn:microsoft.com/office/officeart/2005/8/layout/vList3"/>
    <dgm:cxn modelId="{007068A6-14DE-4686-9C23-85DD35A228DD}" type="presParOf" srcId="{87B19249-F20C-4631-9CA1-84BE5D2E3D2F}" destId="{C3422430-C07D-4C74-8F06-962C5AA7D44D}" srcOrd="0" destOrd="0" presId="urn:microsoft.com/office/officeart/2005/8/layout/vList3"/>
    <dgm:cxn modelId="{FDB89AA7-57C7-446D-A963-EF7ACE074DEC}" type="presParOf" srcId="{87B19249-F20C-4631-9CA1-84BE5D2E3D2F}" destId="{25B1FF2C-8C55-45F9-B0FB-E5B986900989}" srcOrd="1" destOrd="0" presId="urn:microsoft.com/office/officeart/2005/8/layout/vList3"/>
    <dgm:cxn modelId="{135F45FE-A0A7-4831-B7AE-8C4C00B7FD78}" type="presParOf" srcId="{3089C6E3-4EC9-4166-912F-A915C3C36926}" destId="{D4A03CB9-4198-4A87-B08B-1666F6FB4308}" srcOrd="1" destOrd="0" presId="urn:microsoft.com/office/officeart/2005/8/layout/vList3"/>
    <dgm:cxn modelId="{BF088667-F5BC-43EC-B3F6-BE89A196FFB7}" type="presParOf" srcId="{3089C6E3-4EC9-4166-912F-A915C3C36926}" destId="{0BF4CAE5-DB45-456D-9C5A-D8B4F9B6276B}" srcOrd="2" destOrd="0" presId="urn:microsoft.com/office/officeart/2005/8/layout/vList3"/>
    <dgm:cxn modelId="{89D49A0A-D2F0-4353-81E4-3B6AA4B3A571}" type="presParOf" srcId="{0BF4CAE5-DB45-456D-9C5A-D8B4F9B6276B}" destId="{8347FFD2-6F9D-4C9A-8B9C-D1B8360BB48E}" srcOrd="0" destOrd="0" presId="urn:microsoft.com/office/officeart/2005/8/layout/vList3"/>
    <dgm:cxn modelId="{CB8A737F-1096-4C1D-AA6D-9619E901EE47}" type="presParOf" srcId="{0BF4CAE5-DB45-456D-9C5A-D8B4F9B6276B}" destId="{9A9C57C7-99FA-4BA9-9B25-9E38DDF840A1}" srcOrd="1" destOrd="0" presId="urn:microsoft.com/office/officeart/2005/8/layout/vList3"/>
    <dgm:cxn modelId="{78865A57-8E68-4A69-9D7E-BB4F20C8A043}" type="presParOf" srcId="{3089C6E3-4EC9-4166-912F-A915C3C36926}" destId="{50994493-B1F6-41EC-B3BB-F02D23ED46FA}" srcOrd="3" destOrd="0" presId="urn:microsoft.com/office/officeart/2005/8/layout/vList3"/>
    <dgm:cxn modelId="{FE3A9E04-0310-43CC-9BED-71FAD6B1E82B}" type="presParOf" srcId="{3089C6E3-4EC9-4166-912F-A915C3C36926}" destId="{E6F9B8A9-3B20-4926-96FE-8EB633427D10}" srcOrd="4" destOrd="0" presId="urn:microsoft.com/office/officeart/2005/8/layout/vList3"/>
    <dgm:cxn modelId="{88A387BC-2467-4A29-A944-06173EAE5C3C}" type="presParOf" srcId="{E6F9B8A9-3B20-4926-96FE-8EB633427D10}" destId="{2E99DDAA-C0AF-4A96-9187-AE20BB76BE18}" srcOrd="0" destOrd="0" presId="urn:microsoft.com/office/officeart/2005/8/layout/vList3"/>
    <dgm:cxn modelId="{12982644-F24A-4C9D-AB59-F1EA22F62DC2}" type="presParOf" srcId="{E6F9B8A9-3B20-4926-96FE-8EB633427D10}" destId="{0EA62C8A-D1EA-454A-AD75-AE3B7AE9DFC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D82353-E94A-4C2E-BA2D-87C3A680989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F5E4DE-8A27-4982-8494-6933FA8E2D62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Программное обеспечение - 1 лицензия ArcGIS для сервера 10.4.1 и стандартная лицензия ArcGIS для настольных компьютеров 10.4.1</a:t>
          </a:r>
          <a:endParaRPr lang="en-US" dirty="0">
            <a:solidFill>
              <a:schemeClr val="tx1"/>
            </a:solidFill>
          </a:endParaRPr>
        </a:p>
      </dgm:t>
    </dgm:pt>
    <dgm:pt modelId="{EAAAD12C-8223-4F3D-97AD-B9871589272A}" type="parTrans" cxnId="{C736CB27-7FBB-4624-B382-F734C4840ECC}">
      <dgm:prSet/>
      <dgm:spPr/>
      <dgm:t>
        <a:bodyPr/>
        <a:lstStyle/>
        <a:p>
          <a:endParaRPr lang="en-US"/>
        </a:p>
      </dgm:t>
    </dgm:pt>
    <dgm:pt modelId="{2807D015-6E28-4492-9F9A-64BCD82AA1BF}" type="sibTrans" cxnId="{C736CB27-7FBB-4624-B382-F734C4840ECC}">
      <dgm:prSet/>
      <dgm:spPr/>
      <dgm:t>
        <a:bodyPr/>
        <a:lstStyle/>
        <a:p>
          <a:endParaRPr lang="en-US"/>
        </a:p>
      </dgm:t>
    </dgm:pt>
    <dgm:pt modelId="{0240EC64-A8D8-4975-BC6D-364D37D317C7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Оборудование - ArcGIS установлен на 4 рабочих столах. Потребности - по меньшей мере два 19 "экранов для каждой рабочей станции</a:t>
          </a:r>
          <a:endParaRPr lang="en-US" dirty="0">
            <a:solidFill>
              <a:schemeClr val="tx1"/>
            </a:solidFill>
          </a:endParaRPr>
        </a:p>
      </dgm:t>
    </dgm:pt>
    <dgm:pt modelId="{E46B98FB-931C-4AE9-96F4-15A87860C710}" type="parTrans" cxnId="{83226DD9-B812-4C26-ABA1-F92E14761255}">
      <dgm:prSet/>
      <dgm:spPr/>
      <dgm:t>
        <a:bodyPr/>
        <a:lstStyle/>
        <a:p>
          <a:endParaRPr lang="en-US"/>
        </a:p>
      </dgm:t>
    </dgm:pt>
    <dgm:pt modelId="{6D0ABCEE-ADB1-4C73-AD9C-12AAA3BE5158}" type="sibTrans" cxnId="{83226DD9-B812-4C26-ABA1-F92E14761255}">
      <dgm:prSet/>
      <dgm:spPr/>
      <dgm:t>
        <a:bodyPr/>
        <a:lstStyle/>
        <a:p>
          <a:endParaRPr lang="en-US"/>
        </a:p>
      </dgm:t>
    </dgm:pt>
    <dgm:pt modelId="{9BFC4293-0F4F-457B-912D-2C093E1C3B08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Человеческие ресурсы - на данный момент 2 специалиста ГИС</a:t>
          </a:r>
          <a:endParaRPr lang="en-US" dirty="0">
            <a:solidFill>
              <a:schemeClr val="tx1"/>
            </a:solidFill>
          </a:endParaRPr>
        </a:p>
      </dgm:t>
    </dgm:pt>
    <dgm:pt modelId="{93C100A8-9874-4FB2-AD19-0D923D245E2D}" type="parTrans" cxnId="{067E22D3-F87B-460E-8FF6-39BD2786D983}">
      <dgm:prSet/>
      <dgm:spPr/>
      <dgm:t>
        <a:bodyPr/>
        <a:lstStyle/>
        <a:p>
          <a:endParaRPr lang="en-US"/>
        </a:p>
      </dgm:t>
    </dgm:pt>
    <dgm:pt modelId="{DBAA633D-752A-4463-BEE4-1030FFABC023}" type="sibTrans" cxnId="{067E22D3-F87B-460E-8FF6-39BD2786D983}">
      <dgm:prSet/>
      <dgm:spPr/>
      <dgm:t>
        <a:bodyPr/>
        <a:lstStyle/>
        <a:p>
          <a:endParaRPr lang="en-US"/>
        </a:p>
      </dgm:t>
    </dgm:pt>
    <dgm:pt modelId="{20514B97-55F2-4F59-A386-BD566E585817}">
      <dgm:prSet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 новой организационной структуре - Группа ГИС в рамках Отдела статистических методов</a:t>
          </a:r>
          <a:endParaRPr lang="en-US" dirty="0">
            <a:solidFill>
              <a:schemeClr val="tx1"/>
            </a:solidFill>
          </a:endParaRPr>
        </a:p>
      </dgm:t>
    </dgm:pt>
    <dgm:pt modelId="{6F8B83EE-12F3-4350-B95C-6DF24B608281}" type="parTrans" cxnId="{86099806-A2DD-42FD-81EA-9B516E2C6001}">
      <dgm:prSet/>
      <dgm:spPr/>
      <dgm:t>
        <a:bodyPr/>
        <a:lstStyle/>
        <a:p>
          <a:endParaRPr lang="en-US"/>
        </a:p>
      </dgm:t>
    </dgm:pt>
    <dgm:pt modelId="{C76F9FBD-819A-4A21-BE67-0E4382BFA3DD}" type="sibTrans" cxnId="{86099806-A2DD-42FD-81EA-9B516E2C6001}">
      <dgm:prSet/>
      <dgm:spPr/>
      <dgm:t>
        <a:bodyPr/>
        <a:lstStyle/>
        <a:p>
          <a:endParaRPr lang="en-US"/>
        </a:p>
      </dgm:t>
    </dgm:pt>
    <dgm:pt modelId="{4FCECA3B-DA64-4C18-B82A-2D6FC41E8201}" type="pres">
      <dgm:prSet presAssocID="{91D82353-E94A-4C2E-BA2D-87C3A680989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BE2E17-84EA-4F54-BF5C-4969C5D4C878}" type="pres">
      <dgm:prSet presAssocID="{3FF5E4DE-8A27-4982-8494-6933FA8E2D62}" presName="composite" presStyleCnt="0"/>
      <dgm:spPr/>
    </dgm:pt>
    <dgm:pt modelId="{B04BCEAC-242B-411B-B55E-5C38E24D353B}" type="pres">
      <dgm:prSet presAssocID="{3FF5E4DE-8A27-4982-8494-6933FA8E2D62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  <dgm:t>
        <a:bodyPr/>
        <a:lstStyle/>
        <a:p>
          <a:endParaRPr lang="en-US"/>
        </a:p>
      </dgm:t>
    </dgm:pt>
    <dgm:pt modelId="{B2C1FE4F-CDD7-402E-A9D8-37597D3B8F02}" type="pres">
      <dgm:prSet presAssocID="{3FF5E4DE-8A27-4982-8494-6933FA8E2D6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54701-145F-407D-A830-775E778EE8D1}" type="pres">
      <dgm:prSet presAssocID="{2807D015-6E28-4492-9F9A-64BCD82AA1BF}" presName="spacing" presStyleCnt="0"/>
      <dgm:spPr/>
    </dgm:pt>
    <dgm:pt modelId="{10DEBB87-7CD1-42F7-A0CB-F058EC54BE1F}" type="pres">
      <dgm:prSet presAssocID="{0240EC64-A8D8-4975-BC6D-364D37D317C7}" presName="composite" presStyleCnt="0"/>
      <dgm:spPr/>
    </dgm:pt>
    <dgm:pt modelId="{9532C775-96EA-4594-8853-CFE13F07B965}" type="pres">
      <dgm:prSet presAssocID="{0240EC64-A8D8-4975-BC6D-364D37D317C7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en-US"/>
        </a:p>
      </dgm:t>
    </dgm:pt>
    <dgm:pt modelId="{FE1538CD-B6D6-4568-B687-E6BD7AAAF85F}" type="pres">
      <dgm:prSet presAssocID="{0240EC64-A8D8-4975-BC6D-364D37D317C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66779-97B9-4605-BE42-D8206D1B55A3}" type="pres">
      <dgm:prSet presAssocID="{6D0ABCEE-ADB1-4C73-AD9C-12AAA3BE5158}" presName="spacing" presStyleCnt="0"/>
      <dgm:spPr/>
    </dgm:pt>
    <dgm:pt modelId="{1DF43405-05FC-45AF-9C89-68697CB39EAC}" type="pres">
      <dgm:prSet presAssocID="{9BFC4293-0F4F-457B-912D-2C093E1C3B08}" presName="composite" presStyleCnt="0"/>
      <dgm:spPr/>
    </dgm:pt>
    <dgm:pt modelId="{1EFC15EC-365E-46F6-834E-1E63AD86B937}" type="pres">
      <dgm:prSet presAssocID="{9BFC4293-0F4F-457B-912D-2C093E1C3B08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  <dgm:t>
        <a:bodyPr/>
        <a:lstStyle/>
        <a:p>
          <a:endParaRPr lang="en-US"/>
        </a:p>
      </dgm:t>
    </dgm:pt>
    <dgm:pt modelId="{95EF3A16-B995-4C02-A230-04D36C2D035D}" type="pres">
      <dgm:prSet presAssocID="{9BFC4293-0F4F-457B-912D-2C093E1C3B0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F40A2C-9B43-40AE-A6DE-53FAB57E92FE}" type="pres">
      <dgm:prSet presAssocID="{DBAA633D-752A-4463-BEE4-1030FFABC023}" presName="spacing" presStyleCnt="0"/>
      <dgm:spPr/>
    </dgm:pt>
    <dgm:pt modelId="{D693130A-A822-48F6-94EB-988799D8C95F}" type="pres">
      <dgm:prSet presAssocID="{20514B97-55F2-4F59-A386-BD566E585817}" presName="composite" presStyleCnt="0"/>
      <dgm:spPr/>
    </dgm:pt>
    <dgm:pt modelId="{5100B994-66BA-481A-AEA3-83A98990C59D}" type="pres">
      <dgm:prSet presAssocID="{20514B97-55F2-4F59-A386-BD566E585817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81087A2F-F267-4DF9-869B-F5DB8A951BE5}" type="pres">
      <dgm:prSet presAssocID="{20514B97-55F2-4F59-A386-BD566E585817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F08333-6CD3-4BF1-842F-0CA4361FA575}" type="presOf" srcId="{3FF5E4DE-8A27-4982-8494-6933FA8E2D62}" destId="{B2C1FE4F-CDD7-402E-A9D8-37597D3B8F02}" srcOrd="0" destOrd="0" presId="urn:microsoft.com/office/officeart/2005/8/layout/vList3"/>
    <dgm:cxn modelId="{00647DCE-DB77-4F5B-950F-7DF9D5931AC7}" type="presOf" srcId="{91D82353-E94A-4C2E-BA2D-87C3A6809893}" destId="{4FCECA3B-DA64-4C18-B82A-2D6FC41E8201}" srcOrd="0" destOrd="0" presId="urn:microsoft.com/office/officeart/2005/8/layout/vList3"/>
    <dgm:cxn modelId="{CB2B0C21-9085-4E3E-A50C-C2777C70D9D4}" type="presOf" srcId="{20514B97-55F2-4F59-A386-BD566E585817}" destId="{81087A2F-F267-4DF9-869B-F5DB8A951BE5}" srcOrd="0" destOrd="0" presId="urn:microsoft.com/office/officeart/2005/8/layout/vList3"/>
    <dgm:cxn modelId="{C736CB27-7FBB-4624-B382-F734C4840ECC}" srcId="{91D82353-E94A-4C2E-BA2D-87C3A6809893}" destId="{3FF5E4DE-8A27-4982-8494-6933FA8E2D62}" srcOrd="0" destOrd="0" parTransId="{EAAAD12C-8223-4F3D-97AD-B9871589272A}" sibTransId="{2807D015-6E28-4492-9F9A-64BCD82AA1BF}"/>
    <dgm:cxn modelId="{36F3FD7A-B59F-410D-A70C-604C39287F05}" type="presOf" srcId="{9BFC4293-0F4F-457B-912D-2C093E1C3B08}" destId="{95EF3A16-B995-4C02-A230-04D36C2D035D}" srcOrd="0" destOrd="0" presId="urn:microsoft.com/office/officeart/2005/8/layout/vList3"/>
    <dgm:cxn modelId="{C3DB6334-3BDC-408B-B74B-BD232DB991D2}" type="presOf" srcId="{0240EC64-A8D8-4975-BC6D-364D37D317C7}" destId="{FE1538CD-B6D6-4568-B687-E6BD7AAAF85F}" srcOrd="0" destOrd="0" presId="urn:microsoft.com/office/officeart/2005/8/layout/vList3"/>
    <dgm:cxn modelId="{83226DD9-B812-4C26-ABA1-F92E14761255}" srcId="{91D82353-E94A-4C2E-BA2D-87C3A6809893}" destId="{0240EC64-A8D8-4975-BC6D-364D37D317C7}" srcOrd="1" destOrd="0" parTransId="{E46B98FB-931C-4AE9-96F4-15A87860C710}" sibTransId="{6D0ABCEE-ADB1-4C73-AD9C-12AAA3BE5158}"/>
    <dgm:cxn modelId="{067E22D3-F87B-460E-8FF6-39BD2786D983}" srcId="{91D82353-E94A-4C2E-BA2D-87C3A6809893}" destId="{9BFC4293-0F4F-457B-912D-2C093E1C3B08}" srcOrd="2" destOrd="0" parTransId="{93C100A8-9874-4FB2-AD19-0D923D245E2D}" sibTransId="{DBAA633D-752A-4463-BEE4-1030FFABC023}"/>
    <dgm:cxn modelId="{86099806-A2DD-42FD-81EA-9B516E2C6001}" srcId="{91D82353-E94A-4C2E-BA2D-87C3A6809893}" destId="{20514B97-55F2-4F59-A386-BD566E585817}" srcOrd="3" destOrd="0" parTransId="{6F8B83EE-12F3-4350-B95C-6DF24B608281}" sibTransId="{C76F9FBD-819A-4A21-BE67-0E4382BFA3DD}"/>
    <dgm:cxn modelId="{2B4CEEAE-1AA3-49BA-A54F-AE8BC2853C8B}" type="presParOf" srcId="{4FCECA3B-DA64-4C18-B82A-2D6FC41E8201}" destId="{36BE2E17-84EA-4F54-BF5C-4969C5D4C878}" srcOrd="0" destOrd="0" presId="urn:microsoft.com/office/officeart/2005/8/layout/vList3"/>
    <dgm:cxn modelId="{1774D827-2725-40B9-9C4A-492F7F8FBFCA}" type="presParOf" srcId="{36BE2E17-84EA-4F54-BF5C-4969C5D4C878}" destId="{B04BCEAC-242B-411B-B55E-5C38E24D353B}" srcOrd="0" destOrd="0" presId="urn:microsoft.com/office/officeart/2005/8/layout/vList3"/>
    <dgm:cxn modelId="{3E4DDC8F-27CB-4A93-979F-2A920C4461CB}" type="presParOf" srcId="{36BE2E17-84EA-4F54-BF5C-4969C5D4C878}" destId="{B2C1FE4F-CDD7-402E-A9D8-37597D3B8F02}" srcOrd="1" destOrd="0" presId="urn:microsoft.com/office/officeart/2005/8/layout/vList3"/>
    <dgm:cxn modelId="{757502C5-B247-46D3-8A4D-43F8C7C01A7E}" type="presParOf" srcId="{4FCECA3B-DA64-4C18-B82A-2D6FC41E8201}" destId="{F4E54701-145F-407D-A830-775E778EE8D1}" srcOrd="1" destOrd="0" presId="urn:microsoft.com/office/officeart/2005/8/layout/vList3"/>
    <dgm:cxn modelId="{39C9F033-E484-4AF4-A34E-C535A86D8CDF}" type="presParOf" srcId="{4FCECA3B-DA64-4C18-B82A-2D6FC41E8201}" destId="{10DEBB87-7CD1-42F7-A0CB-F058EC54BE1F}" srcOrd="2" destOrd="0" presId="urn:microsoft.com/office/officeart/2005/8/layout/vList3"/>
    <dgm:cxn modelId="{CC609A8C-1B62-4536-A38C-4D953932FEB2}" type="presParOf" srcId="{10DEBB87-7CD1-42F7-A0CB-F058EC54BE1F}" destId="{9532C775-96EA-4594-8853-CFE13F07B965}" srcOrd="0" destOrd="0" presId="urn:microsoft.com/office/officeart/2005/8/layout/vList3"/>
    <dgm:cxn modelId="{2AA64667-7816-4C71-88BE-EA7708C65B17}" type="presParOf" srcId="{10DEBB87-7CD1-42F7-A0CB-F058EC54BE1F}" destId="{FE1538CD-B6D6-4568-B687-E6BD7AAAF85F}" srcOrd="1" destOrd="0" presId="urn:microsoft.com/office/officeart/2005/8/layout/vList3"/>
    <dgm:cxn modelId="{57D6A45C-12ED-422D-A9B5-22054026CF6B}" type="presParOf" srcId="{4FCECA3B-DA64-4C18-B82A-2D6FC41E8201}" destId="{8B966779-97B9-4605-BE42-D8206D1B55A3}" srcOrd="3" destOrd="0" presId="urn:microsoft.com/office/officeart/2005/8/layout/vList3"/>
    <dgm:cxn modelId="{2853F255-FD94-4AF3-A732-16DD27BACF91}" type="presParOf" srcId="{4FCECA3B-DA64-4C18-B82A-2D6FC41E8201}" destId="{1DF43405-05FC-45AF-9C89-68697CB39EAC}" srcOrd="4" destOrd="0" presId="urn:microsoft.com/office/officeart/2005/8/layout/vList3"/>
    <dgm:cxn modelId="{09432CB8-F341-4683-AFD0-B6C4753316AA}" type="presParOf" srcId="{1DF43405-05FC-45AF-9C89-68697CB39EAC}" destId="{1EFC15EC-365E-46F6-834E-1E63AD86B937}" srcOrd="0" destOrd="0" presId="urn:microsoft.com/office/officeart/2005/8/layout/vList3"/>
    <dgm:cxn modelId="{971C8301-3D89-4E3E-A73A-D0D11C2BE2A6}" type="presParOf" srcId="{1DF43405-05FC-45AF-9C89-68697CB39EAC}" destId="{95EF3A16-B995-4C02-A230-04D36C2D035D}" srcOrd="1" destOrd="0" presId="urn:microsoft.com/office/officeart/2005/8/layout/vList3"/>
    <dgm:cxn modelId="{45F216BA-3329-4052-A005-9B37743A0508}" type="presParOf" srcId="{4FCECA3B-DA64-4C18-B82A-2D6FC41E8201}" destId="{54F40A2C-9B43-40AE-A6DE-53FAB57E92FE}" srcOrd="5" destOrd="0" presId="urn:microsoft.com/office/officeart/2005/8/layout/vList3"/>
    <dgm:cxn modelId="{61E0F8D4-7E19-4879-A11A-0A0BBF3F9DCE}" type="presParOf" srcId="{4FCECA3B-DA64-4C18-B82A-2D6FC41E8201}" destId="{D693130A-A822-48F6-94EB-988799D8C95F}" srcOrd="6" destOrd="0" presId="urn:microsoft.com/office/officeart/2005/8/layout/vList3"/>
    <dgm:cxn modelId="{4522FBD9-472B-420E-AD13-97847746E01C}" type="presParOf" srcId="{D693130A-A822-48F6-94EB-988799D8C95F}" destId="{5100B994-66BA-481A-AEA3-83A98990C59D}" srcOrd="0" destOrd="0" presId="urn:microsoft.com/office/officeart/2005/8/layout/vList3"/>
    <dgm:cxn modelId="{7C02DF8D-9A5B-4A1A-8F18-E6981F63716D}" type="presParOf" srcId="{D693130A-A822-48F6-94EB-988799D8C95F}" destId="{81087A2F-F267-4DF9-869B-F5DB8A951BE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DA6617-30E5-494A-9070-EE3CCCB8667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6E9A04-05C3-40DF-A18E-FFA2BD04D6C7}">
      <dgm:prSet/>
      <dgm:spPr/>
      <dgm:t>
        <a:bodyPr/>
        <a:lstStyle/>
        <a:p>
          <a:pPr rtl="0"/>
          <a:r>
            <a:rPr lang="ru-RU" dirty="0" smtClean="0"/>
            <a:t>Производство</a:t>
          </a:r>
          <a:endParaRPr lang="en-US" dirty="0"/>
        </a:p>
      </dgm:t>
    </dgm:pt>
    <dgm:pt modelId="{382DD0F6-4C96-44FA-B412-9BDAA9C8693D}" type="parTrans" cxnId="{BFC2D379-CA38-4C0B-83FC-F922A4478A3C}">
      <dgm:prSet/>
      <dgm:spPr/>
      <dgm:t>
        <a:bodyPr/>
        <a:lstStyle/>
        <a:p>
          <a:endParaRPr lang="en-US"/>
        </a:p>
      </dgm:t>
    </dgm:pt>
    <dgm:pt modelId="{1FD93AD1-AC6D-4844-B8C3-156B318BA6AB}" type="sibTrans" cxnId="{BFC2D379-CA38-4C0B-83FC-F922A4478A3C}">
      <dgm:prSet/>
      <dgm:spPr/>
      <dgm:t>
        <a:bodyPr/>
        <a:lstStyle/>
        <a:p>
          <a:endParaRPr lang="en-US"/>
        </a:p>
      </dgm:t>
    </dgm:pt>
    <dgm:pt modelId="{C209B145-78F2-4249-B157-1DFB40E9C4B7}">
      <dgm:prSet/>
      <dgm:spPr/>
      <dgm:t>
        <a:bodyPr/>
        <a:lstStyle/>
        <a:p>
          <a:pPr rtl="0"/>
          <a:r>
            <a:rPr lang="ru-MD" dirty="0" smtClean="0"/>
            <a:t>Проверка качества в переписи</a:t>
          </a:r>
          <a:endParaRPr lang="en-US" dirty="0"/>
        </a:p>
      </dgm:t>
    </dgm:pt>
    <dgm:pt modelId="{9872D18A-D208-49B0-A7AF-B0E34B603033}" type="parTrans" cxnId="{A9910E92-51DD-4429-AF98-977757A43BCE}">
      <dgm:prSet/>
      <dgm:spPr/>
      <dgm:t>
        <a:bodyPr/>
        <a:lstStyle/>
        <a:p>
          <a:endParaRPr lang="en-US"/>
        </a:p>
      </dgm:t>
    </dgm:pt>
    <dgm:pt modelId="{CAA88FBB-7E48-42C6-8B2D-6CAF10BDB8F6}" type="sibTrans" cxnId="{A9910E92-51DD-4429-AF98-977757A43BCE}">
      <dgm:prSet/>
      <dgm:spPr/>
      <dgm:t>
        <a:bodyPr/>
        <a:lstStyle/>
        <a:p>
          <a:endParaRPr lang="en-US"/>
        </a:p>
      </dgm:t>
    </dgm:pt>
    <dgm:pt modelId="{C5BB72A1-F0EF-44C3-8FA5-7C41C2BA5B5D}">
      <dgm:prSet/>
      <dgm:spPr/>
      <dgm:t>
        <a:bodyPr/>
        <a:lstStyle/>
        <a:p>
          <a:pPr rtl="0"/>
          <a:r>
            <a:rPr lang="ru-RU" dirty="0" smtClean="0"/>
            <a:t>Сбор данных</a:t>
          </a:r>
          <a:endParaRPr lang="en-US" dirty="0"/>
        </a:p>
      </dgm:t>
    </dgm:pt>
    <dgm:pt modelId="{5ED6CB8D-5BF9-483B-AA83-65F32B83793C}" type="parTrans" cxnId="{E978FE07-B4C0-46FE-BD11-2D1CF1418073}">
      <dgm:prSet/>
      <dgm:spPr/>
      <dgm:t>
        <a:bodyPr/>
        <a:lstStyle/>
        <a:p>
          <a:endParaRPr lang="en-US"/>
        </a:p>
      </dgm:t>
    </dgm:pt>
    <dgm:pt modelId="{D89FF199-AB74-4344-A5DC-D53711748BAB}" type="sibTrans" cxnId="{E978FE07-B4C0-46FE-BD11-2D1CF1418073}">
      <dgm:prSet/>
      <dgm:spPr/>
      <dgm:t>
        <a:bodyPr/>
        <a:lstStyle/>
        <a:p>
          <a:endParaRPr lang="en-US"/>
        </a:p>
      </dgm:t>
    </dgm:pt>
    <dgm:pt modelId="{4937E404-A640-42BA-AE00-9BBF8A693773}">
      <dgm:prSet/>
      <dgm:spPr/>
      <dgm:t>
        <a:bodyPr/>
        <a:lstStyle/>
        <a:p>
          <a:pPr rtl="0"/>
          <a:r>
            <a:rPr lang="ru-MD" dirty="0" smtClean="0"/>
            <a:t>Анализ данных</a:t>
          </a:r>
          <a:endParaRPr lang="en-US" dirty="0"/>
        </a:p>
      </dgm:t>
    </dgm:pt>
    <dgm:pt modelId="{D705BE5D-03FD-46A2-B401-EFF0AF3D3D12}" type="parTrans" cxnId="{2E9B9313-F6D5-414C-A70E-04610B5A2E28}">
      <dgm:prSet/>
      <dgm:spPr/>
      <dgm:t>
        <a:bodyPr/>
        <a:lstStyle/>
        <a:p>
          <a:endParaRPr lang="en-US"/>
        </a:p>
      </dgm:t>
    </dgm:pt>
    <dgm:pt modelId="{81578A8F-6C82-4FBE-917E-3572962F6D07}" type="sibTrans" cxnId="{2E9B9313-F6D5-414C-A70E-04610B5A2E28}">
      <dgm:prSet/>
      <dgm:spPr/>
      <dgm:t>
        <a:bodyPr/>
        <a:lstStyle/>
        <a:p>
          <a:endParaRPr lang="en-US"/>
        </a:p>
      </dgm:t>
    </dgm:pt>
    <dgm:pt modelId="{D0B65327-649A-43C3-A129-1961B3536B92}" type="pres">
      <dgm:prSet presAssocID="{37DA6617-30E5-494A-9070-EE3CCCB8667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AFEF6D6-ABC5-41DE-972F-FB81EE424067}" type="pres">
      <dgm:prSet presAssocID="{E26E9A04-05C3-40DF-A18E-FFA2BD04D6C7}" presName="root" presStyleCnt="0"/>
      <dgm:spPr/>
    </dgm:pt>
    <dgm:pt modelId="{9E2D70F3-CB5E-4AB8-838F-E427CC9E4ADE}" type="pres">
      <dgm:prSet presAssocID="{E26E9A04-05C3-40DF-A18E-FFA2BD04D6C7}" presName="rootComposite" presStyleCnt="0"/>
      <dgm:spPr/>
    </dgm:pt>
    <dgm:pt modelId="{5C0CA00E-C191-4D22-A7FA-54B5EFD57E9A}" type="pres">
      <dgm:prSet presAssocID="{E26E9A04-05C3-40DF-A18E-FFA2BD04D6C7}" presName="rootText" presStyleLbl="node1" presStyleIdx="0" presStyleCnt="1" custScaleX="147645"/>
      <dgm:spPr/>
      <dgm:t>
        <a:bodyPr/>
        <a:lstStyle/>
        <a:p>
          <a:endParaRPr lang="en-US"/>
        </a:p>
      </dgm:t>
    </dgm:pt>
    <dgm:pt modelId="{763EF52E-88A4-48EE-8184-E98F9BE9674C}" type="pres">
      <dgm:prSet presAssocID="{E26E9A04-05C3-40DF-A18E-FFA2BD04D6C7}" presName="rootConnector" presStyleLbl="node1" presStyleIdx="0" presStyleCnt="1"/>
      <dgm:spPr/>
      <dgm:t>
        <a:bodyPr/>
        <a:lstStyle/>
        <a:p>
          <a:endParaRPr lang="en-US"/>
        </a:p>
      </dgm:t>
    </dgm:pt>
    <dgm:pt modelId="{AE4428FD-2877-4DE1-9839-F39B76C26DFF}" type="pres">
      <dgm:prSet presAssocID="{E26E9A04-05C3-40DF-A18E-FFA2BD04D6C7}" presName="childShape" presStyleCnt="0"/>
      <dgm:spPr/>
    </dgm:pt>
    <dgm:pt modelId="{E54B5229-7F45-441E-BAB3-D4D44AE3867E}" type="pres">
      <dgm:prSet presAssocID="{9872D18A-D208-49B0-A7AF-B0E34B603033}" presName="Name13" presStyleLbl="parChTrans1D2" presStyleIdx="0" presStyleCnt="3"/>
      <dgm:spPr/>
      <dgm:t>
        <a:bodyPr/>
        <a:lstStyle/>
        <a:p>
          <a:endParaRPr lang="en-US"/>
        </a:p>
      </dgm:t>
    </dgm:pt>
    <dgm:pt modelId="{5BE64FFC-F85B-4100-8321-ABB10BA6A3F7}" type="pres">
      <dgm:prSet presAssocID="{C209B145-78F2-4249-B157-1DFB40E9C4B7}" presName="childText" presStyleLbl="bgAcc1" presStyleIdx="0" presStyleCnt="3" custScaleX="1476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70B80-AB1D-43F4-B0BB-9C0D10B26CAB}" type="pres">
      <dgm:prSet presAssocID="{5ED6CB8D-5BF9-483B-AA83-65F32B83793C}" presName="Name13" presStyleLbl="parChTrans1D2" presStyleIdx="1" presStyleCnt="3"/>
      <dgm:spPr/>
      <dgm:t>
        <a:bodyPr/>
        <a:lstStyle/>
        <a:p>
          <a:endParaRPr lang="en-US"/>
        </a:p>
      </dgm:t>
    </dgm:pt>
    <dgm:pt modelId="{57361DCC-323F-416B-8A79-FFA134217EB2}" type="pres">
      <dgm:prSet presAssocID="{C5BB72A1-F0EF-44C3-8FA5-7C41C2BA5B5D}" presName="childText" presStyleLbl="bgAcc1" presStyleIdx="1" presStyleCnt="3" custScaleX="1476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75C7D-8054-4006-BCF2-7BD8C8EFED96}" type="pres">
      <dgm:prSet presAssocID="{D705BE5D-03FD-46A2-B401-EFF0AF3D3D12}" presName="Name13" presStyleLbl="parChTrans1D2" presStyleIdx="2" presStyleCnt="3"/>
      <dgm:spPr/>
      <dgm:t>
        <a:bodyPr/>
        <a:lstStyle/>
        <a:p>
          <a:endParaRPr lang="en-US"/>
        </a:p>
      </dgm:t>
    </dgm:pt>
    <dgm:pt modelId="{277F73DD-A72C-497F-9019-DFC83891A33A}" type="pres">
      <dgm:prSet presAssocID="{4937E404-A640-42BA-AE00-9BBF8A693773}" presName="childText" presStyleLbl="bgAcc1" presStyleIdx="2" presStyleCnt="3" custScaleX="1476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700DA9-84A1-443B-BA75-AF72D417B8AB}" type="presOf" srcId="{D705BE5D-03FD-46A2-B401-EFF0AF3D3D12}" destId="{CDC75C7D-8054-4006-BCF2-7BD8C8EFED96}" srcOrd="0" destOrd="0" presId="urn:microsoft.com/office/officeart/2005/8/layout/hierarchy3"/>
    <dgm:cxn modelId="{E978FE07-B4C0-46FE-BD11-2D1CF1418073}" srcId="{E26E9A04-05C3-40DF-A18E-FFA2BD04D6C7}" destId="{C5BB72A1-F0EF-44C3-8FA5-7C41C2BA5B5D}" srcOrd="1" destOrd="0" parTransId="{5ED6CB8D-5BF9-483B-AA83-65F32B83793C}" sibTransId="{D89FF199-AB74-4344-A5DC-D53711748BAB}"/>
    <dgm:cxn modelId="{DF1B22CF-F308-4A08-A5D9-4B7899BF786F}" type="presOf" srcId="{37DA6617-30E5-494A-9070-EE3CCCB86672}" destId="{D0B65327-649A-43C3-A129-1961B3536B92}" srcOrd="0" destOrd="0" presId="urn:microsoft.com/office/officeart/2005/8/layout/hierarchy3"/>
    <dgm:cxn modelId="{ADD4149E-D9B3-4E16-AB69-E574C9E6A378}" type="presOf" srcId="{C5BB72A1-F0EF-44C3-8FA5-7C41C2BA5B5D}" destId="{57361DCC-323F-416B-8A79-FFA134217EB2}" srcOrd="0" destOrd="0" presId="urn:microsoft.com/office/officeart/2005/8/layout/hierarchy3"/>
    <dgm:cxn modelId="{060F60EB-FD37-4C59-A9CF-AC7B5C21F0A1}" type="presOf" srcId="{E26E9A04-05C3-40DF-A18E-FFA2BD04D6C7}" destId="{5C0CA00E-C191-4D22-A7FA-54B5EFD57E9A}" srcOrd="0" destOrd="0" presId="urn:microsoft.com/office/officeart/2005/8/layout/hierarchy3"/>
    <dgm:cxn modelId="{8F30B9AF-28E7-4C1F-AA71-60C8D39F8FF1}" type="presOf" srcId="{4937E404-A640-42BA-AE00-9BBF8A693773}" destId="{277F73DD-A72C-497F-9019-DFC83891A33A}" srcOrd="0" destOrd="0" presId="urn:microsoft.com/office/officeart/2005/8/layout/hierarchy3"/>
    <dgm:cxn modelId="{2E9B9313-F6D5-414C-A70E-04610B5A2E28}" srcId="{E26E9A04-05C3-40DF-A18E-FFA2BD04D6C7}" destId="{4937E404-A640-42BA-AE00-9BBF8A693773}" srcOrd="2" destOrd="0" parTransId="{D705BE5D-03FD-46A2-B401-EFF0AF3D3D12}" sibTransId="{81578A8F-6C82-4FBE-917E-3572962F6D07}"/>
    <dgm:cxn modelId="{BFC2D379-CA38-4C0B-83FC-F922A4478A3C}" srcId="{37DA6617-30E5-494A-9070-EE3CCCB86672}" destId="{E26E9A04-05C3-40DF-A18E-FFA2BD04D6C7}" srcOrd="0" destOrd="0" parTransId="{382DD0F6-4C96-44FA-B412-9BDAA9C8693D}" sibTransId="{1FD93AD1-AC6D-4844-B8C3-156B318BA6AB}"/>
    <dgm:cxn modelId="{07EFDBFC-0093-4F01-9241-F3BBA04661FF}" type="presOf" srcId="{9872D18A-D208-49B0-A7AF-B0E34B603033}" destId="{E54B5229-7F45-441E-BAB3-D4D44AE3867E}" srcOrd="0" destOrd="0" presId="urn:microsoft.com/office/officeart/2005/8/layout/hierarchy3"/>
    <dgm:cxn modelId="{9B0905A9-C310-4B5A-B9CF-364DF6A27E04}" type="presOf" srcId="{E26E9A04-05C3-40DF-A18E-FFA2BD04D6C7}" destId="{763EF52E-88A4-48EE-8184-E98F9BE9674C}" srcOrd="1" destOrd="0" presId="urn:microsoft.com/office/officeart/2005/8/layout/hierarchy3"/>
    <dgm:cxn modelId="{A9910E92-51DD-4429-AF98-977757A43BCE}" srcId="{E26E9A04-05C3-40DF-A18E-FFA2BD04D6C7}" destId="{C209B145-78F2-4249-B157-1DFB40E9C4B7}" srcOrd="0" destOrd="0" parTransId="{9872D18A-D208-49B0-A7AF-B0E34B603033}" sibTransId="{CAA88FBB-7E48-42C6-8B2D-6CAF10BDB8F6}"/>
    <dgm:cxn modelId="{2BD495D9-903F-4C0B-895B-4FD0FAF9F1C2}" type="presOf" srcId="{5ED6CB8D-5BF9-483B-AA83-65F32B83793C}" destId="{E2A70B80-AB1D-43F4-B0BB-9C0D10B26CAB}" srcOrd="0" destOrd="0" presId="urn:microsoft.com/office/officeart/2005/8/layout/hierarchy3"/>
    <dgm:cxn modelId="{2791E05C-1EE9-45A3-BA8F-24B2CE3FF554}" type="presOf" srcId="{C209B145-78F2-4249-B157-1DFB40E9C4B7}" destId="{5BE64FFC-F85B-4100-8321-ABB10BA6A3F7}" srcOrd="0" destOrd="0" presId="urn:microsoft.com/office/officeart/2005/8/layout/hierarchy3"/>
    <dgm:cxn modelId="{C666DD7F-EBFB-426C-8033-6CD886797440}" type="presParOf" srcId="{D0B65327-649A-43C3-A129-1961B3536B92}" destId="{5AFEF6D6-ABC5-41DE-972F-FB81EE424067}" srcOrd="0" destOrd="0" presId="urn:microsoft.com/office/officeart/2005/8/layout/hierarchy3"/>
    <dgm:cxn modelId="{608B07FA-41DB-4A09-82BA-3055352D64BA}" type="presParOf" srcId="{5AFEF6D6-ABC5-41DE-972F-FB81EE424067}" destId="{9E2D70F3-CB5E-4AB8-838F-E427CC9E4ADE}" srcOrd="0" destOrd="0" presId="urn:microsoft.com/office/officeart/2005/8/layout/hierarchy3"/>
    <dgm:cxn modelId="{68C5FAEE-7155-4117-A20C-D6CB74475F22}" type="presParOf" srcId="{9E2D70F3-CB5E-4AB8-838F-E427CC9E4ADE}" destId="{5C0CA00E-C191-4D22-A7FA-54B5EFD57E9A}" srcOrd="0" destOrd="0" presId="urn:microsoft.com/office/officeart/2005/8/layout/hierarchy3"/>
    <dgm:cxn modelId="{FB9784D4-DE6E-42F3-8A70-B3CF431F098E}" type="presParOf" srcId="{9E2D70F3-CB5E-4AB8-838F-E427CC9E4ADE}" destId="{763EF52E-88A4-48EE-8184-E98F9BE9674C}" srcOrd="1" destOrd="0" presId="urn:microsoft.com/office/officeart/2005/8/layout/hierarchy3"/>
    <dgm:cxn modelId="{514B2872-C2FB-4067-87ED-5FE66B1FAC66}" type="presParOf" srcId="{5AFEF6D6-ABC5-41DE-972F-FB81EE424067}" destId="{AE4428FD-2877-4DE1-9839-F39B76C26DFF}" srcOrd="1" destOrd="0" presId="urn:microsoft.com/office/officeart/2005/8/layout/hierarchy3"/>
    <dgm:cxn modelId="{3ECD250B-8C8F-4D49-ADAC-2F34F5409B05}" type="presParOf" srcId="{AE4428FD-2877-4DE1-9839-F39B76C26DFF}" destId="{E54B5229-7F45-441E-BAB3-D4D44AE3867E}" srcOrd="0" destOrd="0" presId="urn:microsoft.com/office/officeart/2005/8/layout/hierarchy3"/>
    <dgm:cxn modelId="{0718D8D0-B543-4DA6-A8B8-CA24B50BD4A4}" type="presParOf" srcId="{AE4428FD-2877-4DE1-9839-F39B76C26DFF}" destId="{5BE64FFC-F85B-4100-8321-ABB10BA6A3F7}" srcOrd="1" destOrd="0" presId="urn:microsoft.com/office/officeart/2005/8/layout/hierarchy3"/>
    <dgm:cxn modelId="{894371FA-4BF8-42FC-8AA4-C8075E4AE9CB}" type="presParOf" srcId="{AE4428FD-2877-4DE1-9839-F39B76C26DFF}" destId="{E2A70B80-AB1D-43F4-B0BB-9C0D10B26CAB}" srcOrd="2" destOrd="0" presId="urn:microsoft.com/office/officeart/2005/8/layout/hierarchy3"/>
    <dgm:cxn modelId="{EE8A45CB-C068-43D2-ABCA-52837486FDEF}" type="presParOf" srcId="{AE4428FD-2877-4DE1-9839-F39B76C26DFF}" destId="{57361DCC-323F-416B-8A79-FFA134217EB2}" srcOrd="3" destOrd="0" presId="urn:microsoft.com/office/officeart/2005/8/layout/hierarchy3"/>
    <dgm:cxn modelId="{56561F2C-2B4F-4D74-8567-7206D31DA90D}" type="presParOf" srcId="{AE4428FD-2877-4DE1-9839-F39B76C26DFF}" destId="{CDC75C7D-8054-4006-BCF2-7BD8C8EFED96}" srcOrd="4" destOrd="0" presId="urn:microsoft.com/office/officeart/2005/8/layout/hierarchy3"/>
    <dgm:cxn modelId="{CAFC1A44-8F34-4F3E-A3C0-8AF917BA7FE2}" type="presParOf" srcId="{AE4428FD-2877-4DE1-9839-F39B76C26DFF}" destId="{277F73DD-A72C-497F-9019-DFC83891A33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4EF9771-94B3-48C7-8BA6-2F5403D2425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F6B2B5-06C8-4475-8BA6-2367E9837676}">
      <dgm:prSet/>
      <dgm:spPr/>
      <dgm:t>
        <a:bodyPr/>
        <a:lstStyle/>
        <a:p>
          <a:pPr rtl="0"/>
          <a:r>
            <a:rPr lang="ru-MD" dirty="0" smtClean="0"/>
            <a:t>Распространение (данные переписи):</a:t>
          </a:r>
          <a:endParaRPr lang="en-US" dirty="0"/>
        </a:p>
      </dgm:t>
    </dgm:pt>
    <dgm:pt modelId="{6547F8F2-1FA6-4098-879E-759C5A9BD7D5}" type="parTrans" cxnId="{4D79A10E-CBBD-4BEF-ABEF-078C28E0463C}">
      <dgm:prSet/>
      <dgm:spPr/>
      <dgm:t>
        <a:bodyPr/>
        <a:lstStyle/>
        <a:p>
          <a:endParaRPr lang="en-US"/>
        </a:p>
      </dgm:t>
    </dgm:pt>
    <dgm:pt modelId="{BDD64C12-96B9-412D-B896-FD9E847A47E0}" type="sibTrans" cxnId="{4D79A10E-CBBD-4BEF-ABEF-078C28E0463C}">
      <dgm:prSet/>
      <dgm:spPr/>
      <dgm:t>
        <a:bodyPr/>
        <a:lstStyle/>
        <a:p>
          <a:endParaRPr lang="en-US"/>
        </a:p>
      </dgm:t>
    </dgm:pt>
    <dgm:pt modelId="{321EEED6-34B0-4E89-8CAD-5487626082B3}">
      <dgm:prSet/>
      <dgm:spPr/>
      <dgm:t>
        <a:bodyPr/>
        <a:lstStyle/>
        <a:p>
          <a:pPr rtl="0"/>
          <a:r>
            <a:rPr lang="ru-RU" dirty="0" smtClean="0"/>
            <a:t>На уровне района</a:t>
          </a:r>
          <a:endParaRPr lang="en-US" dirty="0"/>
        </a:p>
      </dgm:t>
    </dgm:pt>
    <dgm:pt modelId="{DB03C3D9-C6C9-458F-B3AC-9781AC554541}" type="parTrans" cxnId="{E834A12F-61C0-459C-8EC5-59921813ECEA}">
      <dgm:prSet/>
      <dgm:spPr/>
      <dgm:t>
        <a:bodyPr/>
        <a:lstStyle/>
        <a:p>
          <a:endParaRPr lang="en-US"/>
        </a:p>
      </dgm:t>
    </dgm:pt>
    <dgm:pt modelId="{C7CB0213-F92D-4977-BEB5-6010D9273B46}" type="sibTrans" cxnId="{E834A12F-61C0-459C-8EC5-59921813ECEA}">
      <dgm:prSet/>
      <dgm:spPr/>
      <dgm:t>
        <a:bodyPr/>
        <a:lstStyle/>
        <a:p>
          <a:endParaRPr lang="en-US"/>
        </a:p>
      </dgm:t>
    </dgm:pt>
    <dgm:pt modelId="{410B6A6B-4C78-41AF-8C26-48918D075EF1}">
      <dgm:prSet/>
      <dgm:spPr/>
      <dgm:t>
        <a:bodyPr/>
        <a:lstStyle/>
        <a:p>
          <a:pPr rtl="0"/>
          <a:r>
            <a:rPr lang="ru-MD" dirty="0" smtClean="0"/>
            <a:t>На уровне коммуны</a:t>
          </a:r>
          <a:endParaRPr lang="en-US" dirty="0"/>
        </a:p>
      </dgm:t>
    </dgm:pt>
    <dgm:pt modelId="{874BB500-C078-4F47-B1C9-E4131850E346}" type="parTrans" cxnId="{B910AAAE-620D-43BD-835A-B9D59AB5A14C}">
      <dgm:prSet/>
      <dgm:spPr/>
      <dgm:t>
        <a:bodyPr/>
        <a:lstStyle/>
        <a:p>
          <a:endParaRPr lang="en-US"/>
        </a:p>
      </dgm:t>
    </dgm:pt>
    <dgm:pt modelId="{59208735-2B42-4BE7-A780-29E5CA3F8322}" type="sibTrans" cxnId="{B910AAAE-620D-43BD-835A-B9D59AB5A14C}">
      <dgm:prSet/>
      <dgm:spPr/>
      <dgm:t>
        <a:bodyPr/>
        <a:lstStyle/>
        <a:p>
          <a:endParaRPr lang="en-US"/>
        </a:p>
      </dgm:t>
    </dgm:pt>
    <dgm:pt modelId="{4DB94A7C-2787-4B4E-AF98-0E5DF402CDE3}">
      <dgm:prSet/>
      <dgm:spPr/>
      <dgm:t>
        <a:bodyPr/>
        <a:lstStyle/>
        <a:p>
          <a:pPr rtl="0"/>
          <a:r>
            <a:rPr lang="ru-MD" dirty="0" smtClean="0"/>
            <a:t>На уровне населённого пункта</a:t>
          </a:r>
          <a:endParaRPr lang="en-US" dirty="0"/>
        </a:p>
      </dgm:t>
    </dgm:pt>
    <dgm:pt modelId="{D758DC23-FD02-4589-AF3D-36FE69E24778}" type="parTrans" cxnId="{4F8FCDFB-663F-4BEB-B5E4-FC208DBEA78B}">
      <dgm:prSet/>
      <dgm:spPr/>
      <dgm:t>
        <a:bodyPr/>
        <a:lstStyle/>
        <a:p>
          <a:endParaRPr lang="en-US"/>
        </a:p>
      </dgm:t>
    </dgm:pt>
    <dgm:pt modelId="{A85671CE-14D3-48B1-9077-33AE6FD94534}" type="sibTrans" cxnId="{4F8FCDFB-663F-4BEB-B5E4-FC208DBEA78B}">
      <dgm:prSet/>
      <dgm:spPr/>
      <dgm:t>
        <a:bodyPr/>
        <a:lstStyle/>
        <a:p>
          <a:endParaRPr lang="en-US"/>
        </a:p>
      </dgm:t>
    </dgm:pt>
    <dgm:pt modelId="{4652F4FA-95CE-42A3-A58A-2A8F39383D0A}" type="pres">
      <dgm:prSet presAssocID="{B4EF9771-94B3-48C7-8BA6-2F5403D2425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A895239-09BC-44E7-8CEE-1CC525937027}" type="pres">
      <dgm:prSet presAssocID="{0FF6B2B5-06C8-4475-8BA6-2367E9837676}" presName="root" presStyleCnt="0"/>
      <dgm:spPr/>
    </dgm:pt>
    <dgm:pt modelId="{86D81FD6-D9C6-4FFC-AFCF-E605DA89466D}" type="pres">
      <dgm:prSet presAssocID="{0FF6B2B5-06C8-4475-8BA6-2367E9837676}" presName="rootComposite" presStyleCnt="0"/>
      <dgm:spPr/>
    </dgm:pt>
    <dgm:pt modelId="{59E37E6F-76EB-4DE5-9AFB-6AA28CD121B4}" type="pres">
      <dgm:prSet presAssocID="{0FF6B2B5-06C8-4475-8BA6-2367E9837676}" presName="rootText" presStyleLbl="node1" presStyleIdx="0" presStyleCnt="1" custScaleX="143451"/>
      <dgm:spPr/>
      <dgm:t>
        <a:bodyPr/>
        <a:lstStyle/>
        <a:p>
          <a:endParaRPr lang="en-US"/>
        </a:p>
      </dgm:t>
    </dgm:pt>
    <dgm:pt modelId="{12090725-2DCA-46FA-B0AC-F898AD47E6CC}" type="pres">
      <dgm:prSet presAssocID="{0FF6B2B5-06C8-4475-8BA6-2367E9837676}" presName="rootConnector" presStyleLbl="node1" presStyleIdx="0" presStyleCnt="1"/>
      <dgm:spPr/>
      <dgm:t>
        <a:bodyPr/>
        <a:lstStyle/>
        <a:p>
          <a:endParaRPr lang="en-US"/>
        </a:p>
      </dgm:t>
    </dgm:pt>
    <dgm:pt modelId="{56396E23-D979-4485-899A-93AB3458540A}" type="pres">
      <dgm:prSet presAssocID="{0FF6B2B5-06C8-4475-8BA6-2367E9837676}" presName="childShape" presStyleCnt="0"/>
      <dgm:spPr/>
    </dgm:pt>
    <dgm:pt modelId="{4B6982DA-ADFF-4F2D-B3C9-CE310FD91960}" type="pres">
      <dgm:prSet presAssocID="{DB03C3D9-C6C9-458F-B3AC-9781AC554541}" presName="Name13" presStyleLbl="parChTrans1D2" presStyleIdx="0" presStyleCnt="3"/>
      <dgm:spPr/>
      <dgm:t>
        <a:bodyPr/>
        <a:lstStyle/>
        <a:p>
          <a:endParaRPr lang="en-US"/>
        </a:p>
      </dgm:t>
    </dgm:pt>
    <dgm:pt modelId="{DFC3575F-6B54-4EC4-AF04-F2E49CE70BE1}" type="pres">
      <dgm:prSet presAssocID="{321EEED6-34B0-4E89-8CAD-5487626082B3}" presName="childText" presStyleLbl="bgAcc1" presStyleIdx="0" presStyleCnt="3" custScaleX="143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295922-0268-46C4-8F8A-28F1217B11B4}" type="pres">
      <dgm:prSet presAssocID="{874BB500-C078-4F47-B1C9-E4131850E346}" presName="Name13" presStyleLbl="parChTrans1D2" presStyleIdx="1" presStyleCnt="3"/>
      <dgm:spPr/>
      <dgm:t>
        <a:bodyPr/>
        <a:lstStyle/>
        <a:p>
          <a:endParaRPr lang="en-US"/>
        </a:p>
      </dgm:t>
    </dgm:pt>
    <dgm:pt modelId="{3682EEEF-893A-4635-B480-560F22197171}" type="pres">
      <dgm:prSet presAssocID="{410B6A6B-4C78-41AF-8C26-48918D075EF1}" presName="childText" presStyleLbl="bgAcc1" presStyleIdx="1" presStyleCnt="3" custScaleX="143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285EC-3F2D-440A-B2C3-C88E844E7216}" type="pres">
      <dgm:prSet presAssocID="{D758DC23-FD02-4589-AF3D-36FE69E24778}" presName="Name13" presStyleLbl="parChTrans1D2" presStyleIdx="2" presStyleCnt="3"/>
      <dgm:spPr/>
      <dgm:t>
        <a:bodyPr/>
        <a:lstStyle/>
        <a:p>
          <a:endParaRPr lang="en-US"/>
        </a:p>
      </dgm:t>
    </dgm:pt>
    <dgm:pt modelId="{7CCEC879-7AA2-4240-BB41-A04D4824031C}" type="pres">
      <dgm:prSet presAssocID="{4DB94A7C-2787-4B4E-AF98-0E5DF402CDE3}" presName="childText" presStyleLbl="bgAcc1" presStyleIdx="2" presStyleCnt="3" custScaleX="143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70F4AD-25FC-4D85-B634-9216139ADF8C}" type="presOf" srcId="{410B6A6B-4C78-41AF-8C26-48918D075EF1}" destId="{3682EEEF-893A-4635-B480-560F22197171}" srcOrd="0" destOrd="0" presId="urn:microsoft.com/office/officeart/2005/8/layout/hierarchy3"/>
    <dgm:cxn modelId="{9C78E874-5E57-466D-B297-705BCEB9ECAB}" type="presOf" srcId="{874BB500-C078-4F47-B1C9-E4131850E346}" destId="{EC295922-0268-46C4-8F8A-28F1217B11B4}" srcOrd="0" destOrd="0" presId="urn:microsoft.com/office/officeart/2005/8/layout/hierarchy3"/>
    <dgm:cxn modelId="{B910AAAE-620D-43BD-835A-B9D59AB5A14C}" srcId="{0FF6B2B5-06C8-4475-8BA6-2367E9837676}" destId="{410B6A6B-4C78-41AF-8C26-48918D075EF1}" srcOrd="1" destOrd="0" parTransId="{874BB500-C078-4F47-B1C9-E4131850E346}" sibTransId="{59208735-2B42-4BE7-A780-29E5CA3F8322}"/>
    <dgm:cxn modelId="{4F8FCDFB-663F-4BEB-B5E4-FC208DBEA78B}" srcId="{0FF6B2B5-06C8-4475-8BA6-2367E9837676}" destId="{4DB94A7C-2787-4B4E-AF98-0E5DF402CDE3}" srcOrd="2" destOrd="0" parTransId="{D758DC23-FD02-4589-AF3D-36FE69E24778}" sibTransId="{A85671CE-14D3-48B1-9077-33AE6FD94534}"/>
    <dgm:cxn modelId="{4D79A10E-CBBD-4BEF-ABEF-078C28E0463C}" srcId="{B4EF9771-94B3-48C7-8BA6-2F5403D24256}" destId="{0FF6B2B5-06C8-4475-8BA6-2367E9837676}" srcOrd="0" destOrd="0" parTransId="{6547F8F2-1FA6-4098-879E-759C5A9BD7D5}" sibTransId="{BDD64C12-96B9-412D-B896-FD9E847A47E0}"/>
    <dgm:cxn modelId="{4D86AA75-29B5-4A08-B39F-F2AD378D895F}" type="presOf" srcId="{D758DC23-FD02-4589-AF3D-36FE69E24778}" destId="{BD2285EC-3F2D-440A-B2C3-C88E844E7216}" srcOrd="0" destOrd="0" presId="urn:microsoft.com/office/officeart/2005/8/layout/hierarchy3"/>
    <dgm:cxn modelId="{6826B67B-02FE-4CB8-BB80-C4CD3934E814}" type="presOf" srcId="{4DB94A7C-2787-4B4E-AF98-0E5DF402CDE3}" destId="{7CCEC879-7AA2-4240-BB41-A04D4824031C}" srcOrd="0" destOrd="0" presId="urn:microsoft.com/office/officeart/2005/8/layout/hierarchy3"/>
    <dgm:cxn modelId="{5BCC6ACE-48D0-46AA-9F27-CFB699F7E919}" type="presOf" srcId="{B4EF9771-94B3-48C7-8BA6-2F5403D24256}" destId="{4652F4FA-95CE-42A3-A58A-2A8F39383D0A}" srcOrd="0" destOrd="0" presId="urn:microsoft.com/office/officeart/2005/8/layout/hierarchy3"/>
    <dgm:cxn modelId="{2840978B-09E1-47F3-AD1C-AB9730254C90}" type="presOf" srcId="{0FF6B2B5-06C8-4475-8BA6-2367E9837676}" destId="{59E37E6F-76EB-4DE5-9AFB-6AA28CD121B4}" srcOrd="0" destOrd="0" presId="urn:microsoft.com/office/officeart/2005/8/layout/hierarchy3"/>
    <dgm:cxn modelId="{7E8B4A89-DB97-406B-A763-CE6CEDC17850}" type="presOf" srcId="{DB03C3D9-C6C9-458F-B3AC-9781AC554541}" destId="{4B6982DA-ADFF-4F2D-B3C9-CE310FD91960}" srcOrd="0" destOrd="0" presId="urn:microsoft.com/office/officeart/2005/8/layout/hierarchy3"/>
    <dgm:cxn modelId="{E834A12F-61C0-459C-8EC5-59921813ECEA}" srcId="{0FF6B2B5-06C8-4475-8BA6-2367E9837676}" destId="{321EEED6-34B0-4E89-8CAD-5487626082B3}" srcOrd="0" destOrd="0" parTransId="{DB03C3D9-C6C9-458F-B3AC-9781AC554541}" sibTransId="{C7CB0213-F92D-4977-BEB5-6010D9273B46}"/>
    <dgm:cxn modelId="{145D2EE1-90C1-4138-B719-77793E8CC727}" type="presOf" srcId="{321EEED6-34B0-4E89-8CAD-5487626082B3}" destId="{DFC3575F-6B54-4EC4-AF04-F2E49CE70BE1}" srcOrd="0" destOrd="0" presId="urn:microsoft.com/office/officeart/2005/8/layout/hierarchy3"/>
    <dgm:cxn modelId="{84C7EB18-4BA4-463B-9781-4BD01C525301}" type="presOf" srcId="{0FF6B2B5-06C8-4475-8BA6-2367E9837676}" destId="{12090725-2DCA-46FA-B0AC-F898AD47E6CC}" srcOrd="1" destOrd="0" presId="urn:microsoft.com/office/officeart/2005/8/layout/hierarchy3"/>
    <dgm:cxn modelId="{638C2502-E540-4AA5-A1A5-ED210A7FECFC}" type="presParOf" srcId="{4652F4FA-95CE-42A3-A58A-2A8F39383D0A}" destId="{3A895239-09BC-44E7-8CEE-1CC525937027}" srcOrd="0" destOrd="0" presId="urn:microsoft.com/office/officeart/2005/8/layout/hierarchy3"/>
    <dgm:cxn modelId="{39CB3FA2-30EA-4344-8CC5-18E492DB8A23}" type="presParOf" srcId="{3A895239-09BC-44E7-8CEE-1CC525937027}" destId="{86D81FD6-D9C6-4FFC-AFCF-E605DA89466D}" srcOrd="0" destOrd="0" presId="urn:microsoft.com/office/officeart/2005/8/layout/hierarchy3"/>
    <dgm:cxn modelId="{14EBF71B-AD95-4972-BDE0-74D4E9F2D9D1}" type="presParOf" srcId="{86D81FD6-D9C6-4FFC-AFCF-E605DA89466D}" destId="{59E37E6F-76EB-4DE5-9AFB-6AA28CD121B4}" srcOrd="0" destOrd="0" presId="urn:microsoft.com/office/officeart/2005/8/layout/hierarchy3"/>
    <dgm:cxn modelId="{082C267E-3373-43E8-8969-C87FB2F7CD92}" type="presParOf" srcId="{86D81FD6-D9C6-4FFC-AFCF-E605DA89466D}" destId="{12090725-2DCA-46FA-B0AC-F898AD47E6CC}" srcOrd="1" destOrd="0" presId="urn:microsoft.com/office/officeart/2005/8/layout/hierarchy3"/>
    <dgm:cxn modelId="{C6DD0624-4C53-4D1F-9FA5-401797624A5A}" type="presParOf" srcId="{3A895239-09BC-44E7-8CEE-1CC525937027}" destId="{56396E23-D979-4485-899A-93AB3458540A}" srcOrd="1" destOrd="0" presId="urn:microsoft.com/office/officeart/2005/8/layout/hierarchy3"/>
    <dgm:cxn modelId="{62B4FC13-1B1F-4311-BEF1-8FBA29425CCB}" type="presParOf" srcId="{56396E23-D979-4485-899A-93AB3458540A}" destId="{4B6982DA-ADFF-4F2D-B3C9-CE310FD91960}" srcOrd="0" destOrd="0" presId="urn:microsoft.com/office/officeart/2005/8/layout/hierarchy3"/>
    <dgm:cxn modelId="{886423CD-9447-47DA-B948-099746E2F4A0}" type="presParOf" srcId="{56396E23-D979-4485-899A-93AB3458540A}" destId="{DFC3575F-6B54-4EC4-AF04-F2E49CE70BE1}" srcOrd="1" destOrd="0" presId="urn:microsoft.com/office/officeart/2005/8/layout/hierarchy3"/>
    <dgm:cxn modelId="{0E39BB63-945D-48C9-A5EA-24A9024A7710}" type="presParOf" srcId="{56396E23-D979-4485-899A-93AB3458540A}" destId="{EC295922-0268-46C4-8F8A-28F1217B11B4}" srcOrd="2" destOrd="0" presId="urn:microsoft.com/office/officeart/2005/8/layout/hierarchy3"/>
    <dgm:cxn modelId="{42400397-5ED8-4043-BA7C-C3766626D908}" type="presParOf" srcId="{56396E23-D979-4485-899A-93AB3458540A}" destId="{3682EEEF-893A-4635-B480-560F22197171}" srcOrd="3" destOrd="0" presId="urn:microsoft.com/office/officeart/2005/8/layout/hierarchy3"/>
    <dgm:cxn modelId="{CA0BD4B8-07B5-4EDA-A2B1-4F4240356E5D}" type="presParOf" srcId="{56396E23-D979-4485-899A-93AB3458540A}" destId="{BD2285EC-3F2D-440A-B2C3-C88E844E7216}" srcOrd="4" destOrd="0" presId="urn:microsoft.com/office/officeart/2005/8/layout/hierarchy3"/>
    <dgm:cxn modelId="{CB502C3F-3E1D-4757-96E3-639AB7764461}" type="presParOf" srcId="{56396E23-D979-4485-899A-93AB3458540A}" destId="{7CCEC879-7AA2-4240-BB41-A04D4824031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0D1304-E4D2-4E8E-B20B-A61ABEE0119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E979C-98EA-4164-BFDF-D2CEADEEC6EF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MD" dirty="0" smtClean="0">
              <a:solidFill>
                <a:schemeClr val="tx1"/>
              </a:solidFill>
            </a:rPr>
            <a:t>Проверка качества в рамках переписи</a:t>
          </a:r>
          <a:endParaRPr lang="en-US" dirty="0">
            <a:solidFill>
              <a:schemeClr val="tx1"/>
            </a:solidFill>
          </a:endParaRPr>
        </a:p>
      </dgm:t>
    </dgm:pt>
    <dgm:pt modelId="{614FBA3D-ACF9-401B-9F17-75FB97104190}" type="parTrans" cxnId="{4FA98429-CC3E-442C-842F-4AF75E24C3C5}">
      <dgm:prSet/>
      <dgm:spPr/>
      <dgm:t>
        <a:bodyPr/>
        <a:lstStyle/>
        <a:p>
          <a:endParaRPr lang="en-US"/>
        </a:p>
      </dgm:t>
    </dgm:pt>
    <dgm:pt modelId="{CAF069CD-4110-46C4-A243-24B28A71EADC}" type="sibTrans" cxnId="{4FA98429-CC3E-442C-842F-4AF75E24C3C5}">
      <dgm:prSet/>
      <dgm:spPr/>
      <dgm:t>
        <a:bodyPr/>
        <a:lstStyle/>
        <a:p>
          <a:endParaRPr lang="en-US"/>
        </a:p>
      </dgm:t>
    </dgm:pt>
    <dgm:pt modelId="{8CDAB90D-4749-41B8-B454-E6AFCFD46797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MD" dirty="0" smtClean="0">
              <a:solidFill>
                <a:schemeClr val="tx1"/>
              </a:solidFill>
            </a:rPr>
            <a:t>Сбор данных</a:t>
          </a:r>
          <a:endParaRPr lang="en-US" dirty="0" smtClean="0">
            <a:solidFill>
              <a:schemeClr val="tx1"/>
            </a:solidFill>
          </a:endParaRPr>
        </a:p>
      </dgm:t>
    </dgm:pt>
    <dgm:pt modelId="{D0F44A65-E4A8-47EE-B4E6-2F7236F4BD68}" type="parTrans" cxnId="{4AF047D1-0C9F-46BA-A54F-7F1F4521CFAB}">
      <dgm:prSet/>
      <dgm:spPr/>
      <dgm:t>
        <a:bodyPr/>
        <a:lstStyle/>
        <a:p>
          <a:endParaRPr lang="en-US"/>
        </a:p>
      </dgm:t>
    </dgm:pt>
    <dgm:pt modelId="{A9077805-1B0C-4FA2-A4FE-609CECD0ACCF}" type="sibTrans" cxnId="{4AF047D1-0C9F-46BA-A54F-7F1F4521CFAB}">
      <dgm:prSet/>
      <dgm:spPr/>
      <dgm:t>
        <a:bodyPr/>
        <a:lstStyle/>
        <a:p>
          <a:endParaRPr lang="en-US"/>
        </a:p>
      </dgm:t>
    </dgm:pt>
    <dgm:pt modelId="{30AF77BD-8F18-4D18-A0B2-4D8ACB15BAA4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MD" dirty="0" smtClean="0">
              <a:solidFill>
                <a:schemeClr val="tx1"/>
              </a:solidFill>
            </a:rPr>
            <a:t>Анализ данных</a:t>
          </a:r>
          <a:endParaRPr lang="en-US" dirty="0">
            <a:solidFill>
              <a:schemeClr val="tx1"/>
            </a:solidFill>
          </a:endParaRPr>
        </a:p>
      </dgm:t>
    </dgm:pt>
    <dgm:pt modelId="{5881643D-0A73-4B5D-99D3-671AAEA6122D}" type="parTrans" cxnId="{C06B7FD0-509D-4B87-B142-104C5693D454}">
      <dgm:prSet/>
      <dgm:spPr/>
      <dgm:t>
        <a:bodyPr/>
        <a:lstStyle/>
        <a:p>
          <a:endParaRPr lang="en-US"/>
        </a:p>
      </dgm:t>
    </dgm:pt>
    <dgm:pt modelId="{932F821C-2AE3-479C-B845-2E1E30B6FDF7}" type="sibTrans" cxnId="{C06B7FD0-509D-4B87-B142-104C5693D454}">
      <dgm:prSet/>
      <dgm:spPr/>
      <dgm:t>
        <a:bodyPr/>
        <a:lstStyle/>
        <a:p>
          <a:endParaRPr lang="en-US"/>
        </a:p>
      </dgm:t>
    </dgm:pt>
    <dgm:pt modelId="{870DD146-C026-4369-BEA6-0F2162BE0345}" type="pres">
      <dgm:prSet presAssocID="{DC0D1304-E4D2-4E8E-B20B-A61ABEE0119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EA0605-7B5A-4626-AB82-99586BB87FD9}" type="pres">
      <dgm:prSet presAssocID="{8BFE979C-98EA-4164-BFDF-D2CEADEEC6EF}" presName="composite" presStyleCnt="0"/>
      <dgm:spPr/>
    </dgm:pt>
    <dgm:pt modelId="{23C77606-6AAB-42C2-BD73-763A5ED77D5B}" type="pres">
      <dgm:prSet presAssocID="{8BFE979C-98EA-4164-BFDF-D2CEADEEC6EF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en-US"/>
        </a:p>
      </dgm:t>
    </dgm:pt>
    <dgm:pt modelId="{64612943-7571-424A-A44D-579ED074E22D}" type="pres">
      <dgm:prSet presAssocID="{8BFE979C-98EA-4164-BFDF-D2CEADEEC6E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F43FDF-848C-4144-AD76-4EE3EBBE7A47}" type="pres">
      <dgm:prSet presAssocID="{CAF069CD-4110-46C4-A243-24B28A71EADC}" presName="spacing" presStyleCnt="0"/>
      <dgm:spPr/>
    </dgm:pt>
    <dgm:pt modelId="{51605127-36A7-4FAC-A2A0-47FCF2EA4DB2}" type="pres">
      <dgm:prSet presAssocID="{8CDAB90D-4749-41B8-B454-E6AFCFD46797}" presName="composite" presStyleCnt="0"/>
      <dgm:spPr/>
    </dgm:pt>
    <dgm:pt modelId="{71EDE33C-0965-4ED0-AA3C-83EF0438CD7F}" type="pres">
      <dgm:prSet presAssocID="{8CDAB90D-4749-41B8-B454-E6AFCFD46797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en-US"/>
        </a:p>
      </dgm:t>
    </dgm:pt>
    <dgm:pt modelId="{A6C8D5D3-9E5E-4169-BE74-03898BCFEBB1}" type="pres">
      <dgm:prSet presAssocID="{8CDAB90D-4749-41B8-B454-E6AFCFD4679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AAEA69-F31E-4037-88A4-DE6DD0740676}" type="pres">
      <dgm:prSet presAssocID="{A9077805-1B0C-4FA2-A4FE-609CECD0ACCF}" presName="spacing" presStyleCnt="0"/>
      <dgm:spPr/>
    </dgm:pt>
    <dgm:pt modelId="{8C1179BE-6ADE-4623-96AD-580F303DC1C8}" type="pres">
      <dgm:prSet presAssocID="{30AF77BD-8F18-4D18-A0B2-4D8ACB15BAA4}" presName="composite" presStyleCnt="0"/>
      <dgm:spPr/>
    </dgm:pt>
    <dgm:pt modelId="{1CB72E8E-849D-4AA3-B28D-9A04E810F52F}" type="pres">
      <dgm:prSet presAssocID="{30AF77BD-8F18-4D18-A0B2-4D8ACB15BAA4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en-US"/>
        </a:p>
      </dgm:t>
    </dgm:pt>
    <dgm:pt modelId="{7FABA046-C862-4BAB-86E4-4DC39766B853}" type="pres">
      <dgm:prSet presAssocID="{30AF77BD-8F18-4D18-A0B2-4D8ACB15BAA4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F12167-601E-4B90-A15F-D35ECD1FA82C}" type="presOf" srcId="{30AF77BD-8F18-4D18-A0B2-4D8ACB15BAA4}" destId="{7FABA046-C862-4BAB-86E4-4DC39766B853}" srcOrd="0" destOrd="0" presId="urn:microsoft.com/office/officeart/2005/8/layout/vList3"/>
    <dgm:cxn modelId="{8A1860C7-E6F4-4F1F-B32B-3D14F1565B9D}" type="presOf" srcId="{DC0D1304-E4D2-4E8E-B20B-A61ABEE01199}" destId="{870DD146-C026-4369-BEA6-0F2162BE0345}" srcOrd="0" destOrd="0" presId="urn:microsoft.com/office/officeart/2005/8/layout/vList3"/>
    <dgm:cxn modelId="{5F189B73-C96F-45B5-879C-56E2BCB123EB}" type="presOf" srcId="{8CDAB90D-4749-41B8-B454-E6AFCFD46797}" destId="{A6C8D5D3-9E5E-4169-BE74-03898BCFEBB1}" srcOrd="0" destOrd="0" presId="urn:microsoft.com/office/officeart/2005/8/layout/vList3"/>
    <dgm:cxn modelId="{223CFB4E-90D7-469E-86B8-42979A1C4290}" type="presOf" srcId="{8BFE979C-98EA-4164-BFDF-D2CEADEEC6EF}" destId="{64612943-7571-424A-A44D-579ED074E22D}" srcOrd="0" destOrd="0" presId="urn:microsoft.com/office/officeart/2005/8/layout/vList3"/>
    <dgm:cxn modelId="{4FA98429-CC3E-442C-842F-4AF75E24C3C5}" srcId="{DC0D1304-E4D2-4E8E-B20B-A61ABEE01199}" destId="{8BFE979C-98EA-4164-BFDF-D2CEADEEC6EF}" srcOrd="0" destOrd="0" parTransId="{614FBA3D-ACF9-401B-9F17-75FB97104190}" sibTransId="{CAF069CD-4110-46C4-A243-24B28A71EADC}"/>
    <dgm:cxn modelId="{4AF047D1-0C9F-46BA-A54F-7F1F4521CFAB}" srcId="{DC0D1304-E4D2-4E8E-B20B-A61ABEE01199}" destId="{8CDAB90D-4749-41B8-B454-E6AFCFD46797}" srcOrd="1" destOrd="0" parTransId="{D0F44A65-E4A8-47EE-B4E6-2F7236F4BD68}" sibTransId="{A9077805-1B0C-4FA2-A4FE-609CECD0ACCF}"/>
    <dgm:cxn modelId="{C06B7FD0-509D-4B87-B142-104C5693D454}" srcId="{DC0D1304-E4D2-4E8E-B20B-A61ABEE01199}" destId="{30AF77BD-8F18-4D18-A0B2-4D8ACB15BAA4}" srcOrd="2" destOrd="0" parTransId="{5881643D-0A73-4B5D-99D3-671AAEA6122D}" sibTransId="{932F821C-2AE3-479C-B845-2E1E30B6FDF7}"/>
    <dgm:cxn modelId="{28A977C7-5506-4987-967E-1604D3E6DB08}" type="presParOf" srcId="{870DD146-C026-4369-BEA6-0F2162BE0345}" destId="{4EEA0605-7B5A-4626-AB82-99586BB87FD9}" srcOrd="0" destOrd="0" presId="urn:microsoft.com/office/officeart/2005/8/layout/vList3"/>
    <dgm:cxn modelId="{102B070A-8ECF-4685-B97D-519C70838652}" type="presParOf" srcId="{4EEA0605-7B5A-4626-AB82-99586BB87FD9}" destId="{23C77606-6AAB-42C2-BD73-763A5ED77D5B}" srcOrd="0" destOrd="0" presId="urn:microsoft.com/office/officeart/2005/8/layout/vList3"/>
    <dgm:cxn modelId="{2692272F-D907-470A-A42F-31626F1CFADD}" type="presParOf" srcId="{4EEA0605-7B5A-4626-AB82-99586BB87FD9}" destId="{64612943-7571-424A-A44D-579ED074E22D}" srcOrd="1" destOrd="0" presId="urn:microsoft.com/office/officeart/2005/8/layout/vList3"/>
    <dgm:cxn modelId="{7B3493D9-AC54-4AAF-A896-23D12C048DD4}" type="presParOf" srcId="{870DD146-C026-4369-BEA6-0F2162BE0345}" destId="{3CF43FDF-848C-4144-AD76-4EE3EBBE7A47}" srcOrd="1" destOrd="0" presId="urn:microsoft.com/office/officeart/2005/8/layout/vList3"/>
    <dgm:cxn modelId="{E762FDA3-2993-49AE-9505-806E8AC8E6B6}" type="presParOf" srcId="{870DD146-C026-4369-BEA6-0F2162BE0345}" destId="{51605127-36A7-4FAC-A2A0-47FCF2EA4DB2}" srcOrd="2" destOrd="0" presId="urn:microsoft.com/office/officeart/2005/8/layout/vList3"/>
    <dgm:cxn modelId="{07401020-3AB9-4F18-B597-DC5BA73D0220}" type="presParOf" srcId="{51605127-36A7-4FAC-A2A0-47FCF2EA4DB2}" destId="{71EDE33C-0965-4ED0-AA3C-83EF0438CD7F}" srcOrd="0" destOrd="0" presId="urn:microsoft.com/office/officeart/2005/8/layout/vList3"/>
    <dgm:cxn modelId="{03B296EB-B7DB-4EE3-AC70-5E50B78CC177}" type="presParOf" srcId="{51605127-36A7-4FAC-A2A0-47FCF2EA4DB2}" destId="{A6C8D5D3-9E5E-4169-BE74-03898BCFEBB1}" srcOrd="1" destOrd="0" presId="urn:microsoft.com/office/officeart/2005/8/layout/vList3"/>
    <dgm:cxn modelId="{C0C0F7C1-5059-4BCB-9A59-60A0565EAEB3}" type="presParOf" srcId="{870DD146-C026-4369-BEA6-0F2162BE0345}" destId="{48AAEA69-F31E-4037-88A4-DE6DD0740676}" srcOrd="3" destOrd="0" presId="urn:microsoft.com/office/officeart/2005/8/layout/vList3"/>
    <dgm:cxn modelId="{F34B9A0C-B545-4FBA-8663-AC48ACFF93E2}" type="presParOf" srcId="{870DD146-C026-4369-BEA6-0F2162BE0345}" destId="{8C1179BE-6ADE-4623-96AD-580F303DC1C8}" srcOrd="4" destOrd="0" presId="urn:microsoft.com/office/officeart/2005/8/layout/vList3"/>
    <dgm:cxn modelId="{06C266A4-7F46-4C71-B7EA-3FD1A3A94405}" type="presParOf" srcId="{8C1179BE-6ADE-4623-96AD-580F303DC1C8}" destId="{1CB72E8E-849D-4AA3-B28D-9A04E810F52F}" srcOrd="0" destOrd="0" presId="urn:microsoft.com/office/officeart/2005/8/layout/vList3"/>
    <dgm:cxn modelId="{375EC26E-B4A2-4EF0-B9C5-CB39E242A94E}" type="presParOf" srcId="{8C1179BE-6ADE-4623-96AD-580F303DC1C8}" destId="{7FABA046-C862-4BAB-86E4-4DC39766B85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59926C9-87AB-4DAC-ABF3-4ED3CC0A4624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3B634C-80AA-4D98-AD5A-B3DC71DBC2A4}">
      <dgm:prSet phldrT="[Text]"/>
      <dgm:spPr/>
      <dgm:t>
        <a:bodyPr/>
        <a:lstStyle/>
        <a:p>
          <a:r>
            <a:rPr lang="ru-RU" dirty="0" smtClean="0"/>
            <a:t>Осень </a:t>
          </a:r>
          <a:r>
            <a:rPr lang="en-US" dirty="0" smtClean="0"/>
            <a:t>2013 –</a:t>
          </a:r>
          <a:r>
            <a:rPr lang="ru-RU" dirty="0" smtClean="0"/>
            <a:t>весна </a:t>
          </a:r>
          <a:r>
            <a:rPr lang="en-US" dirty="0" smtClean="0"/>
            <a:t>2014</a:t>
          </a:r>
          <a:endParaRPr lang="en-US" dirty="0"/>
        </a:p>
      </dgm:t>
    </dgm:pt>
    <dgm:pt modelId="{96B64EAD-8602-49D5-8B95-81BE2F568038}" type="parTrans" cxnId="{A194251A-64E1-4B2F-8A72-106E436BE3F1}">
      <dgm:prSet/>
      <dgm:spPr/>
      <dgm:t>
        <a:bodyPr/>
        <a:lstStyle/>
        <a:p>
          <a:endParaRPr lang="en-US"/>
        </a:p>
      </dgm:t>
    </dgm:pt>
    <dgm:pt modelId="{ACA43A26-C4BD-4775-8B54-47CA4EA9CA83}" type="sibTrans" cxnId="{A194251A-64E1-4B2F-8A72-106E436BE3F1}">
      <dgm:prSet/>
      <dgm:spPr/>
      <dgm:t>
        <a:bodyPr/>
        <a:lstStyle/>
        <a:p>
          <a:endParaRPr lang="en-US"/>
        </a:p>
      </dgm:t>
    </dgm:pt>
    <dgm:pt modelId="{40E20D0F-3ABA-400F-B28C-8D01438EF3D6}">
      <dgm:prSet phldrT="[Text]"/>
      <dgm:spPr/>
      <dgm:t>
        <a:bodyPr/>
        <a:lstStyle/>
        <a:p>
          <a:r>
            <a:rPr lang="ru-MD" dirty="0" smtClean="0"/>
            <a:t>Сбор справочных материалов</a:t>
          </a:r>
          <a:endParaRPr lang="en-US" dirty="0"/>
        </a:p>
      </dgm:t>
    </dgm:pt>
    <dgm:pt modelId="{74A17A77-BEB4-46C0-B817-C7CDEB741D69}" type="parTrans" cxnId="{63E39A69-CC0B-4F94-87A6-F85B3C05992B}">
      <dgm:prSet/>
      <dgm:spPr/>
      <dgm:t>
        <a:bodyPr/>
        <a:lstStyle/>
        <a:p>
          <a:endParaRPr lang="en-US"/>
        </a:p>
      </dgm:t>
    </dgm:pt>
    <dgm:pt modelId="{B0C0BB10-69C5-495B-90C7-3299AFE70426}" type="sibTrans" cxnId="{63E39A69-CC0B-4F94-87A6-F85B3C05992B}">
      <dgm:prSet/>
      <dgm:spPr/>
      <dgm:t>
        <a:bodyPr/>
        <a:lstStyle/>
        <a:p>
          <a:endParaRPr lang="en-US"/>
        </a:p>
      </dgm:t>
    </dgm:pt>
    <dgm:pt modelId="{BE784704-F933-4A63-9D42-5F169AD5036F}">
      <dgm:prSet phldrT="[Text]"/>
      <dgm:spPr/>
      <dgm:t>
        <a:bodyPr/>
        <a:lstStyle/>
        <a:p>
          <a:r>
            <a:rPr lang="ru-RU" dirty="0" smtClean="0"/>
            <a:t>Зима </a:t>
          </a:r>
          <a:r>
            <a:rPr lang="en-US" dirty="0" smtClean="0"/>
            <a:t>2013 – </a:t>
          </a:r>
          <a:r>
            <a:rPr lang="ru-RU" dirty="0" smtClean="0"/>
            <a:t>лето </a:t>
          </a:r>
          <a:r>
            <a:rPr lang="en-US" dirty="0" smtClean="0"/>
            <a:t>2014</a:t>
          </a:r>
          <a:endParaRPr lang="en-US" dirty="0"/>
        </a:p>
      </dgm:t>
    </dgm:pt>
    <dgm:pt modelId="{C4F11EC8-579D-48DB-829E-1833AA542B79}" type="parTrans" cxnId="{C765C820-91E4-4070-B150-95ACA7616D4E}">
      <dgm:prSet/>
      <dgm:spPr/>
      <dgm:t>
        <a:bodyPr/>
        <a:lstStyle/>
        <a:p>
          <a:endParaRPr lang="en-US"/>
        </a:p>
      </dgm:t>
    </dgm:pt>
    <dgm:pt modelId="{6EC93B2D-0A02-4ABE-8BB7-D608B51E7981}" type="sibTrans" cxnId="{C765C820-91E4-4070-B150-95ACA7616D4E}">
      <dgm:prSet/>
      <dgm:spPr/>
      <dgm:t>
        <a:bodyPr/>
        <a:lstStyle/>
        <a:p>
          <a:endParaRPr lang="en-US"/>
        </a:p>
      </dgm:t>
    </dgm:pt>
    <dgm:pt modelId="{632B0F69-D975-42C8-977D-6A38221D949F}">
      <dgm:prSet phldrT="[Text]"/>
      <dgm:spPr/>
      <dgm:t>
        <a:bodyPr/>
        <a:lstStyle/>
        <a:p>
          <a:r>
            <a:rPr lang="ru-RU" dirty="0" smtClean="0"/>
            <a:t>Нанесение границ ПУ на основе </a:t>
          </a:r>
          <a:r>
            <a:rPr lang="ru-MD" dirty="0" smtClean="0"/>
            <a:t>справочных </a:t>
          </a:r>
          <a:r>
            <a:rPr lang="ru-RU" dirty="0" smtClean="0"/>
            <a:t>материалов</a:t>
          </a:r>
          <a:endParaRPr lang="en-US" dirty="0"/>
        </a:p>
      </dgm:t>
    </dgm:pt>
    <dgm:pt modelId="{562C9499-18D2-419C-BE35-0B1857F26EC0}" type="parTrans" cxnId="{E51A0CED-C2A8-4B09-8F1D-FEE9EE9CBCE7}">
      <dgm:prSet/>
      <dgm:spPr/>
      <dgm:t>
        <a:bodyPr/>
        <a:lstStyle/>
        <a:p>
          <a:endParaRPr lang="en-US"/>
        </a:p>
      </dgm:t>
    </dgm:pt>
    <dgm:pt modelId="{523B9E59-C771-497D-8DF0-E61FA38E9F6A}" type="sibTrans" cxnId="{E51A0CED-C2A8-4B09-8F1D-FEE9EE9CBCE7}">
      <dgm:prSet/>
      <dgm:spPr/>
      <dgm:t>
        <a:bodyPr/>
        <a:lstStyle/>
        <a:p>
          <a:endParaRPr lang="en-US"/>
        </a:p>
      </dgm:t>
    </dgm:pt>
    <dgm:pt modelId="{0EFC6EE5-7998-4D05-B98B-A3A2FF995839}">
      <dgm:prSet phldrT="[Text]"/>
      <dgm:spPr/>
      <dgm:t>
        <a:bodyPr/>
        <a:lstStyle/>
        <a:p>
          <a:r>
            <a:rPr lang="ru-RU" dirty="0" smtClean="0"/>
            <a:t>Май </a:t>
          </a:r>
          <a:r>
            <a:rPr lang="en-US" dirty="0" smtClean="0"/>
            <a:t>2017 – </a:t>
          </a:r>
          <a:r>
            <a:rPr lang="ru-RU" dirty="0" smtClean="0"/>
            <a:t>до сих пор </a:t>
          </a:r>
          <a:endParaRPr lang="en-US" dirty="0"/>
        </a:p>
      </dgm:t>
    </dgm:pt>
    <dgm:pt modelId="{6F514764-7FCC-4683-801A-226CE88AC2DD}" type="parTrans" cxnId="{69E2BF48-DF24-46DA-9E7F-20793CB9394E}">
      <dgm:prSet/>
      <dgm:spPr/>
      <dgm:t>
        <a:bodyPr/>
        <a:lstStyle/>
        <a:p>
          <a:endParaRPr lang="en-US"/>
        </a:p>
      </dgm:t>
    </dgm:pt>
    <dgm:pt modelId="{1D7A5AE5-AC8E-450B-B084-9DE1E5C39BB2}" type="sibTrans" cxnId="{69E2BF48-DF24-46DA-9E7F-20793CB9394E}">
      <dgm:prSet/>
      <dgm:spPr/>
      <dgm:t>
        <a:bodyPr/>
        <a:lstStyle/>
        <a:p>
          <a:endParaRPr lang="en-US"/>
        </a:p>
      </dgm:t>
    </dgm:pt>
    <dgm:pt modelId="{5D1CC9E2-17AA-4E51-954A-2E73464C0DC9}">
      <dgm:prSet phldrT="[Text]"/>
      <dgm:spPr/>
      <dgm:t>
        <a:bodyPr/>
        <a:lstStyle/>
        <a:p>
          <a:r>
            <a:rPr lang="ru-RU" dirty="0" smtClean="0"/>
            <a:t>Соединение пространственной БД и БД по переписи</a:t>
          </a:r>
          <a:endParaRPr lang="en-US" dirty="0"/>
        </a:p>
      </dgm:t>
    </dgm:pt>
    <dgm:pt modelId="{35D134BB-1885-455C-BB9B-D79E763A33F5}" type="parTrans" cxnId="{5FB1E3A9-CF87-477A-8A50-04AF98B20BA4}">
      <dgm:prSet/>
      <dgm:spPr/>
      <dgm:t>
        <a:bodyPr/>
        <a:lstStyle/>
        <a:p>
          <a:endParaRPr lang="en-US"/>
        </a:p>
      </dgm:t>
    </dgm:pt>
    <dgm:pt modelId="{DA6339F5-241C-41C6-85EE-9E7E8C4D0E2D}" type="sibTrans" cxnId="{5FB1E3A9-CF87-477A-8A50-04AF98B20BA4}">
      <dgm:prSet/>
      <dgm:spPr/>
      <dgm:t>
        <a:bodyPr/>
        <a:lstStyle/>
        <a:p>
          <a:endParaRPr lang="en-US"/>
        </a:p>
      </dgm:t>
    </dgm:pt>
    <dgm:pt modelId="{02F67937-BD07-45E4-80E7-363134DF8203}" type="pres">
      <dgm:prSet presAssocID="{359926C9-87AB-4DAC-ABF3-4ED3CC0A462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A9036E-1F3D-4FDE-A920-35694F7C7C68}" type="pres">
      <dgm:prSet presAssocID="{359926C9-87AB-4DAC-ABF3-4ED3CC0A4624}" presName="tSp" presStyleCnt="0"/>
      <dgm:spPr/>
    </dgm:pt>
    <dgm:pt modelId="{F83E4D40-42DD-4845-8DFA-92B0B3B3368E}" type="pres">
      <dgm:prSet presAssocID="{359926C9-87AB-4DAC-ABF3-4ED3CC0A4624}" presName="bSp" presStyleCnt="0"/>
      <dgm:spPr/>
    </dgm:pt>
    <dgm:pt modelId="{176E6B35-DC54-409E-A95F-3546D750678D}" type="pres">
      <dgm:prSet presAssocID="{359926C9-87AB-4DAC-ABF3-4ED3CC0A4624}" presName="process" presStyleCnt="0"/>
      <dgm:spPr/>
    </dgm:pt>
    <dgm:pt modelId="{CABB234C-0A12-46B1-8958-ED194A0CC696}" type="pres">
      <dgm:prSet presAssocID="{DE3B634C-80AA-4D98-AD5A-B3DC71DBC2A4}" presName="composite1" presStyleCnt="0"/>
      <dgm:spPr/>
    </dgm:pt>
    <dgm:pt modelId="{7707D268-E7F6-48AA-9CEB-44F866892F28}" type="pres">
      <dgm:prSet presAssocID="{DE3B634C-80AA-4D98-AD5A-B3DC71DBC2A4}" presName="dummyNode1" presStyleLbl="node1" presStyleIdx="0" presStyleCnt="3"/>
      <dgm:spPr/>
    </dgm:pt>
    <dgm:pt modelId="{DD2FFB68-EF04-43B7-B622-F053A92F2E4C}" type="pres">
      <dgm:prSet presAssocID="{DE3B634C-80AA-4D98-AD5A-B3DC71DBC2A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8B6B3-1A29-41E0-BBA9-ABE6101124E6}" type="pres">
      <dgm:prSet presAssocID="{DE3B634C-80AA-4D98-AD5A-B3DC71DBC2A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ED4B06-E7D1-42ED-B19C-C33812388F1E}" type="pres">
      <dgm:prSet presAssocID="{DE3B634C-80AA-4D98-AD5A-B3DC71DBC2A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B8C8BC-5E18-4ADB-8B6D-3132C26B11AB}" type="pres">
      <dgm:prSet presAssocID="{DE3B634C-80AA-4D98-AD5A-B3DC71DBC2A4}" presName="connSite1" presStyleCnt="0"/>
      <dgm:spPr/>
    </dgm:pt>
    <dgm:pt modelId="{D1931F6A-8535-4F1B-A668-C9F088872CDC}" type="pres">
      <dgm:prSet presAssocID="{ACA43A26-C4BD-4775-8B54-47CA4EA9CA83}" presName="Name9" presStyleLbl="sibTrans2D1" presStyleIdx="0" presStyleCnt="2"/>
      <dgm:spPr/>
      <dgm:t>
        <a:bodyPr/>
        <a:lstStyle/>
        <a:p>
          <a:endParaRPr lang="en-US"/>
        </a:p>
      </dgm:t>
    </dgm:pt>
    <dgm:pt modelId="{E015F9A7-81E6-4527-B4D6-27D57E15D8BB}" type="pres">
      <dgm:prSet presAssocID="{BE784704-F933-4A63-9D42-5F169AD5036F}" presName="composite2" presStyleCnt="0"/>
      <dgm:spPr/>
    </dgm:pt>
    <dgm:pt modelId="{AB5C4DEF-241A-4E88-879F-87FB04437F30}" type="pres">
      <dgm:prSet presAssocID="{BE784704-F933-4A63-9D42-5F169AD5036F}" presName="dummyNode2" presStyleLbl="node1" presStyleIdx="0" presStyleCnt="3"/>
      <dgm:spPr/>
    </dgm:pt>
    <dgm:pt modelId="{760DD776-1F07-4629-AD2F-953FBDB23605}" type="pres">
      <dgm:prSet presAssocID="{BE784704-F933-4A63-9D42-5F169AD5036F}" presName="childNode2" presStyleLbl="bgAcc1" presStyleIdx="1" presStyleCnt="3" custScaleX="1208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62A03-6940-4244-92FB-B8EA0DE07F5F}" type="pres">
      <dgm:prSet presAssocID="{BE784704-F933-4A63-9D42-5F169AD5036F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80E3C7-B3BE-4B10-A570-84C1FBB1D093}" type="pres">
      <dgm:prSet presAssocID="{BE784704-F933-4A63-9D42-5F169AD5036F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A42629-F628-4A94-B3E5-C766FD9229C8}" type="pres">
      <dgm:prSet presAssocID="{BE784704-F933-4A63-9D42-5F169AD5036F}" presName="connSite2" presStyleCnt="0"/>
      <dgm:spPr/>
    </dgm:pt>
    <dgm:pt modelId="{B6F8D129-97E3-4DBF-A079-C4BB02DC0C5F}" type="pres">
      <dgm:prSet presAssocID="{6EC93B2D-0A02-4ABE-8BB7-D608B51E7981}" presName="Name18" presStyleLbl="sibTrans2D1" presStyleIdx="1" presStyleCnt="2"/>
      <dgm:spPr/>
      <dgm:t>
        <a:bodyPr/>
        <a:lstStyle/>
        <a:p>
          <a:endParaRPr lang="en-US"/>
        </a:p>
      </dgm:t>
    </dgm:pt>
    <dgm:pt modelId="{2E41F4C1-888A-4064-8DCC-B7305C458F72}" type="pres">
      <dgm:prSet presAssocID="{0EFC6EE5-7998-4D05-B98B-A3A2FF995839}" presName="composite1" presStyleCnt="0"/>
      <dgm:spPr/>
    </dgm:pt>
    <dgm:pt modelId="{7EC301C7-4FC9-4B35-9922-52FED45C19CE}" type="pres">
      <dgm:prSet presAssocID="{0EFC6EE5-7998-4D05-B98B-A3A2FF995839}" presName="dummyNode1" presStyleLbl="node1" presStyleIdx="1" presStyleCnt="3"/>
      <dgm:spPr/>
    </dgm:pt>
    <dgm:pt modelId="{456B673C-275A-459B-A3A3-049722C95CEC}" type="pres">
      <dgm:prSet presAssocID="{0EFC6EE5-7998-4D05-B98B-A3A2FF995839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AC0A3-65B8-4641-B5D0-1F2460684089}" type="pres">
      <dgm:prSet presAssocID="{0EFC6EE5-7998-4D05-B98B-A3A2FF995839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FCAD93-6FB3-4023-ABCB-4D00A1BA8C9F}" type="pres">
      <dgm:prSet presAssocID="{0EFC6EE5-7998-4D05-B98B-A3A2FF995839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C7A4C4-4BA3-4359-ACFB-74ED99935ED0}" type="pres">
      <dgm:prSet presAssocID="{0EFC6EE5-7998-4D05-B98B-A3A2FF995839}" presName="connSite1" presStyleCnt="0"/>
      <dgm:spPr/>
    </dgm:pt>
  </dgm:ptLst>
  <dgm:cxnLst>
    <dgm:cxn modelId="{E55F679D-EE9A-46D2-B197-058204663B27}" type="presOf" srcId="{5D1CC9E2-17AA-4E51-954A-2E73464C0DC9}" destId="{456B673C-275A-459B-A3A3-049722C95CEC}" srcOrd="0" destOrd="0" presId="urn:microsoft.com/office/officeart/2005/8/layout/hProcess4"/>
    <dgm:cxn modelId="{62C7FEC9-D194-4F2C-98FA-C7159B993820}" type="presOf" srcId="{6EC93B2D-0A02-4ABE-8BB7-D608B51E7981}" destId="{B6F8D129-97E3-4DBF-A079-C4BB02DC0C5F}" srcOrd="0" destOrd="0" presId="urn:microsoft.com/office/officeart/2005/8/layout/hProcess4"/>
    <dgm:cxn modelId="{5FB1E3A9-CF87-477A-8A50-04AF98B20BA4}" srcId="{0EFC6EE5-7998-4D05-B98B-A3A2FF995839}" destId="{5D1CC9E2-17AA-4E51-954A-2E73464C0DC9}" srcOrd="0" destOrd="0" parTransId="{35D134BB-1885-455C-BB9B-D79E763A33F5}" sibTransId="{DA6339F5-241C-41C6-85EE-9E7E8C4D0E2D}"/>
    <dgm:cxn modelId="{CC80CF52-D712-43D5-9B9F-20350089ED2E}" type="presOf" srcId="{632B0F69-D975-42C8-977D-6A38221D949F}" destId="{760DD776-1F07-4629-AD2F-953FBDB23605}" srcOrd="0" destOrd="0" presId="urn:microsoft.com/office/officeart/2005/8/layout/hProcess4"/>
    <dgm:cxn modelId="{69E2BF48-DF24-46DA-9E7F-20793CB9394E}" srcId="{359926C9-87AB-4DAC-ABF3-4ED3CC0A4624}" destId="{0EFC6EE5-7998-4D05-B98B-A3A2FF995839}" srcOrd="2" destOrd="0" parTransId="{6F514764-7FCC-4683-801A-226CE88AC2DD}" sibTransId="{1D7A5AE5-AC8E-450B-B084-9DE1E5C39BB2}"/>
    <dgm:cxn modelId="{7C83560A-385A-4869-8D93-D63535DA974D}" type="presOf" srcId="{0EFC6EE5-7998-4D05-B98B-A3A2FF995839}" destId="{83FCAD93-6FB3-4023-ABCB-4D00A1BA8C9F}" srcOrd="0" destOrd="0" presId="urn:microsoft.com/office/officeart/2005/8/layout/hProcess4"/>
    <dgm:cxn modelId="{B6C53DD1-D063-4756-B77F-8753554B1C48}" type="presOf" srcId="{DE3B634C-80AA-4D98-AD5A-B3DC71DBC2A4}" destId="{26ED4B06-E7D1-42ED-B19C-C33812388F1E}" srcOrd="0" destOrd="0" presId="urn:microsoft.com/office/officeart/2005/8/layout/hProcess4"/>
    <dgm:cxn modelId="{B8A964CE-3587-4270-8704-4F36972F7580}" type="presOf" srcId="{359926C9-87AB-4DAC-ABF3-4ED3CC0A4624}" destId="{02F67937-BD07-45E4-80E7-363134DF8203}" srcOrd="0" destOrd="0" presId="urn:microsoft.com/office/officeart/2005/8/layout/hProcess4"/>
    <dgm:cxn modelId="{65E07809-6E44-44E2-AB1F-418DCDF40236}" type="presOf" srcId="{ACA43A26-C4BD-4775-8B54-47CA4EA9CA83}" destId="{D1931F6A-8535-4F1B-A668-C9F088872CDC}" srcOrd="0" destOrd="0" presId="urn:microsoft.com/office/officeart/2005/8/layout/hProcess4"/>
    <dgm:cxn modelId="{A194251A-64E1-4B2F-8A72-106E436BE3F1}" srcId="{359926C9-87AB-4DAC-ABF3-4ED3CC0A4624}" destId="{DE3B634C-80AA-4D98-AD5A-B3DC71DBC2A4}" srcOrd="0" destOrd="0" parTransId="{96B64EAD-8602-49D5-8B95-81BE2F568038}" sibTransId="{ACA43A26-C4BD-4775-8B54-47CA4EA9CA83}"/>
    <dgm:cxn modelId="{9D2DF736-F231-40ED-A4C6-2D38518D400F}" type="presOf" srcId="{40E20D0F-3ABA-400F-B28C-8D01438EF3D6}" destId="{D8C8B6B3-1A29-41E0-BBA9-ABE6101124E6}" srcOrd="1" destOrd="0" presId="urn:microsoft.com/office/officeart/2005/8/layout/hProcess4"/>
    <dgm:cxn modelId="{DDF7E212-34D3-46C8-A079-1E01696D57F1}" type="presOf" srcId="{632B0F69-D975-42C8-977D-6A38221D949F}" destId="{6F562A03-6940-4244-92FB-B8EA0DE07F5F}" srcOrd="1" destOrd="0" presId="urn:microsoft.com/office/officeart/2005/8/layout/hProcess4"/>
    <dgm:cxn modelId="{95E1DD7A-3591-47E3-812A-E54050314C59}" type="presOf" srcId="{BE784704-F933-4A63-9D42-5F169AD5036F}" destId="{9480E3C7-B3BE-4B10-A570-84C1FBB1D093}" srcOrd="0" destOrd="0" presId="urn:microsoft.com/office/officeart/2005/8/layout/hProcess4"/>
    <dgm:cxn modelId="{E51A0CED-C2A8-4B09-8F1D-FEE9EE9CBCE7}" srcId="{BE784704-F933-4A63-9D42-5F169AD5036F}" destId="{632B0F69-D975-42C8-977D-6A38221D949F}" srcOrd="0" destOrd="0" parTransId="{562C9499-18D2-419C-BE35-0B1857F26EC0}" sibTransId="{523B9E59-C771-497D-8DF0-E61FA38E9F6A}"/>
    <dgm:cxn modelId="{C765C820-91E4-4070-B150-95ACA7616D4E}" srcId="{359926C9-87AB-4DAC-ABF3-4ED3CC0A4624}" destId="{BE784704-F933-4A63-9D42-5F169AD5036F}" srcOrd="1" destOrd="0" parTransId="{C4F11EC8-579D-48DB-829E-1833AA542B79}" sibTransId="{6EC93B2D-0A02-4ABE-8BB7-D608B51E7981}"/>
    <dgm:cxn modelId="{DC5D3F2F-9680-4F8C-804C-42A15C35D760}" type="presOf" srcId="{5D1CC9E2-17AA-4E51-954A-2E73464C0DC9}" destId="{E62AC0A3-65B8-4641-B5D0-1F2460684089}" srcOrd="1" destOrd="0" presId="urn:microsoft.com/office/officeart/2005/8/layout/hProcess4"/>
    <dgm:cxn modelId="{75D7A9C3-AAF6-4A6F-9ACE-0FDA359087B6}" type="presOf" srcId="{40E20D0F-3ABA-400F-B28C-8D01438EF3D6}" destId="{DD2FFB68-EF04-43B7-B622-F053A92F2E4C}" srcOrd="0" destOrd="0" presId="urn:microsoft.com/office/officeart/2005/8/layout/hProcess4"/>
    <dgm:cxn modelId="{63E39A69-CC0B-4F94-87A6-F85B3C05992B}" srcId="{DE3B634C-80AA-4D98-AD5A-B3DC71DBC2A4}" destId="{40E20D0F-3ABA-400F-B28C-8D01438EF3D6}" srcOrd="0" destOrd="0" parTransId="{74A17A77-BEB4-46C0-B817-C7CDEB741D69}" sibTransId="{B0C0BB10-69C5-495B-90C7-3299AFE70426}"/>
    <dgm:cxn modelId="{BE329FB2-8A1F-49D4-928D-D2E06599C9DE}" type="presParOf" srcId="{02F67937-BD07-45E4-80E7-363134DF8203}" destId="{F3A9036E-1F3D-4FDE-A920-35694F7C7C68}" srcOrd="0" destOrd="0" presId="urn:microsoft.com/office/officeart/2005/8/layout/hProcess4"/>
    <dgm:cxn modelId="{E48F083F-8C31-4556-BAF6-93076C6E94BD}" type="presParOf" srcId="{02F67937-BD07-45E4-80E7-363134DF8203}" destId="{F83E4D40-42DD-4845-8DFA-92B0B3B3368E}" srcOrd="1" destOrd="0" presId="urn:microsoft.com/office/officeart/2005/8/layout/hProcess4"/>
    <dgm:cxn modelId="{7A19F164-C943-454C-A040-0C72801A125E}" type="presParOf" srcId="{02F67937-BD07-45E4-80E7-363134DF8203}" destId="{176E6B35-DC54-409E-A95F-3546D750678D}" srcOrd="2" destOrd="0" presId="urn:microsoft.com/office/officeart/2005/8/layout/hProcess4"/>
    <dgm:cxn modelId="{B9849E31-AE6A-4BE9-9845-E152D4F309A1}" type="presParOf" srcId="{176E6B35-DC54-409E-A95F-3546D750678D}" destId="{CABB234C-0A12-46B1-8958-ED194A0CC696}" srcOrd="0" destOrd="0" presId="urn:microsoft.com/office/officeart/2005/8/layout/hProcess4"/>
    <dgm:cxn modelId="{E728495D-4215-420B-8E90-C63121B24ADC}" type="presParOf" srcId="{CABB234C-0A12-46B1-8958-ED194A0CC696}" destId="{7707D268-E7F6-48AA-9CEB-44F866892F28}" srcOrd="0" destOrd="0" presId="urn:microsoft.com/office/officeart/2005/8/layout/hProcess4"/>
    <dgm:cxn modelId="{C6F672A5-BAEA-498C-96AC-D49860221B94}" type="presParOf" srcId="{CABB234C-0A12-46B1-8958-ED194A0CC696}" destId="{DD2FFB68-EF04-43B7-B622-F053A92F2E4C}" srcOrd="1" destOrd="0" presId="urn:microsoft.com/office/officeart/2005/8/layout/hProcess4"/>
    <dgm:cxn modelId="{32486282-CC9A-4D82-941C-3D4F51C116D2}" type="presParOf" srcId="{CABB234C-0A12-46B1-8958-ED194A0CC696}" destId="{D8C8B6B3-1A29-41E0-BBA9-ABE6101124E6}" srcOrd="2" destOrd="0" presId="urn:microsoft.com/office/officeart/2005/8/layout/hProcess4"/>
    <dgm:cxn modelId="{9E9F828B-D4E2-413D-B960-9A1F518663F5}" type="presParOf" srcId="{CABB234C-0A12-46B1-8958-ED194A0CC696}" destId="{26ED4B06-E7D1-42ED-B19C-C33812388F1E}" srcOrd="3" destOrd="0" presId="urn:microsoft.com/office/officeart/2005/8/layout/hProcess4"/>
    <dgm:cxn modelId="{3CD93DA1-A93B-417C-935A-FAF5B6CBC2F7}" type="presParOf" srcId="{CABB234C-0A12-46B1-8958-ED194A0CC696}" destId="{10B8C8BC-5E18-4ADB-8B6D-3132C26B11AB}" srcOrd="4" destOrd="0" presId="urn:microsoft.com/office/officeart/2005/8/layout/hProcess4"/>
    <dgm:cxn modelId="{BEC82C24-DD34-42FC-B928-E37F3EA2EAC9}" type="presParOf" srcId="{176E6B35-DC54-409E-A95F-3546D750678D}" destId="{D1931F6A-8535-4F1B-A668-C9F088872CDC}" srcOrd="1" destOrd="0" presId="urn:microsoft.com/office/officeart/2005/8/layout/hProcess4"/>
    <dgm:cxn modelId="{C70A23F1-EBF0-4C58-8DC3-5BFB65E6F582}" type="presParOf" srcId="{176E6B35-DC54-409E-A95F-3546D750678D}" destId="{E015F9A7-81E6-4527-B4D6-27D57E15D8BB}" srcOrd="2" destOrd="0" presId="urn:microsoft.com/office/officeart/2005/8/layout/hProcess4"/>
    <dgm:cxn modelId="{852981E1-9CA1-4D36-B83F-06CD470CE71D}" type="presParOf" srcId="{E015F9A7-81E6-4527-B4D6-27D57E15D8BB}" destId="{AB5C4DEF-241A-4E88-879F-87FB04437F30}" srcOrd="0" destOrd="0" presId="urn:microsoft.com/office/officeart/2005/8/layout/hProcess4"/>
    <dgm:cxn modelId="{F98C8CB4-4F7B-4ED1-BA09-91FBA1DC646E}" type="presParOf" srcId="{E015F9A7-81E6-4527-B4D6-27D57E15D8BB}" destId="{760DD776-1F07-4629-AD2F-953FBDB23605}" srcOrd="1" destOrd="0" presId="urn:microsoft.com/office/officeart/2005/8/layout/hProcess4"/>
    <dgm:cxn modelId="{DC2BFF0B-6213-47CB-A4D7-C6B03AB9D919}" type="presParOf" srcId="{E015F9A7-81E6-4527-B4D6-27D57E15D8BB}" destId="{6F562A03-6940-4244-92FB-B8EA0DE07F5F}" srcOrd="2" destOrd="0" presId="urn:microsoft.com/office/officeart/2005/8/layout/hProcess4"/>
    <dgm:cxn modelId="{51257A73-1E18-4F22-97E5-45103B5750A7}" type="presParOf" srcId="{E015F9A7-81E6-4527-B4D6-27D57E15D8BB}" destId="{9480E3C7-B3BE-4B10-A570-84C1FBB1D093}" srcOrd="3" destOrd="0" presId="urn:microsoft.com/office/officeart/2005/8/layout/hProcess4"/>
    <dgm:cxn modelId="{B624A307-3C65-4BE6-A6AD-D1F0DD29DB20}" type="presParOf" srcId="{E015F9A7-81E6-4527-B4D6-27D57E15D8BB}" destId="{9EA42629-F628-4A94-B3E5-C766FD9229C8}" srcOrd="4" destOrd="0" presId="urn:microsoft.com/office/officeart/2005/8/layout/hProcess4"/>
    <dgm:cxn modelId="{A761702E-EFD7-41FB-88C2-43193CC3F9CF}" type="presParOf" srcId="{176E6B35-DC54-409E-A95F-3546D750678D}" destId="{B6F8D129-97E3-4DBF-A079-C4BB02DC0C5F}" srcOrd="3" destOrd="0" presId="urn:microsoft.com/office/officeart/2005/8/layout/hProcess4"/>
    <dgm:cxn modelId="{0EF78939-EC23-4D70-A063-6142550B01A4}" type="presParOf" srcId="{176E6B35-DC54-409E-A95F-3546D750678D}" destId="{2E41F4C1-888A-4064-8DCC-B7305C458F72}" srcOrd="4" destOrd="0" presId="urn:microsoft.com/office/officeart/2005/8/layout/hProcess4"/>
    <dgm:cxn modelId="{C84D1D10-9FD6-481D-82B3-A90B8033DB6B}" type="presParOf" srcId="{2E41F4C1-888A-4064-8DCC-B7305C458F72}" destId="{7EC301C7-4FC9-4B35-9922-52FED45C19CE}" srcOrd="0" destOrd="0" presId="urn:microsoft.com/office/officeart/2005/8/layout/hProcess4"/>
    <dgm:cxn modelId="{3E599526-243F-4A00-9BC6-F038AA6696BE}" type="presParOf" srcId="{2E41F4C1-888A-4064-8DCC-B7305C458F72}" destId="{456B673C-275A-459B-A3A3-049722C95CEC}" srcOrd="1" destOrd="0" presId="urn:microsoft.com/office/officeart/2005/8/layout/hProcess4"/>
    <dgm:cxn modelId="{8498E9B9-F1C0-4A4E-9FD9-01668901566A}" type="presParOf" srcId="{2E41F4C1-888A-4064-8DCC-B7305C458F72}" destId="{E62AC0A3-65B8-4641-B5D0-1F2460684089}" srcOrd="2" destOrd="0" presId="urn:microsoft.com/office/officeart/2005/8/layout/hProcess4"/>
    <dgm:cxn modelId="{F562C1C8-98CC-46CF-9956-5C23A8942B2F}" type="presParOf" srcId="{2E41F4C1-888A-4064-8DCC-B7305C458F72}" destId="{83FCAD93-6FB3-4023-ABCB-4D00A1BA8C9F}" srcOrd="3" destOrd="0" presId="urn:microsoft.com/office/officeart/2005/8/layout/hProcess4"/>
    <dgm:cxn modelId="{6BF6C582-B7CC-4835-81FE-55D9BE480F49}" type="presParOf" srcId="{2E41F4C1-888A-4064-8DCC-B7305C458F72}" destId="{94C7A4C4-4BA3-4359-ACFB-74ED99935ED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9C22028-35E8-4A70-8564-E702763D76CE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C8A2BF-B5F5-4664-9A3D-251033234671}">
      <dgm:prSet phldrT="[Text]"/>
      <dgm:spPr/>
      <dgm:t>
        <a:bodyPr/>
        <a:lstStyle/>
        <a:p>
          <a:r>
            <a:rPr lang="ru-MD" dirty="0" smtClean="0"/>
            <a:t>Предварительные проверки</a:t>
          </a:r>
          <a:endParaRPr lang="en-US" dirty="0"/>
        </a:p>
      </dgm:t>
    </dgm:pt>
    <dgm:pt modelId="{0C3F9B4E-C5C1-421E-ABB9-C71C54D3BDFD}" type="parTrans" cxnId="{F1FD77C4-E058-44E9-A3CC-2CF424B6DD4A}">
      <dgm:prSet/>
      <dgm:spPr/>
      <dgm:t>
        <a:bodyPr/>
        <a:lstStyle/>
        <a:p>
          <a:endParaRPr lang="en-US"/>
        </a:p>
      </dgm:t>
    </dgm:pt>
    <dgm:pt modelId="{49F49F7E-A972-40FC-9B6B-491ED446FA93}" type="sibTrans" cxnId="{F1FD77C4-E058-44E9-A3CC-2CF424B6DD4A}">
      <dgm:prSet/>
      <dgm:spPr/>
      <dgm:t>
        <a:bodyPr/>
        <a:lstStyle/>
        <a:p>
          <a:endParaRPr lang="en-US"/>
        </a:p>
      </dgm:t>
    </dgm:pt>
    <dgm:pt modelId="{C06A2EBD-3545-4ED6-856D-AAA4A2C00FCE}">
      <dgm:prSet phldrT="[Text]"/>
      <dgm:spPr/>
      <dgm:t>
        <a:bodyPr/>
        <a:lstStyle/>
        <a:p>
          <a:r>
            <a:rPr lang="ru-RU" dirty="0" smtClean="0"/>
            <a:t>Идентификация отсутствующего ПУ в пространственной базе данных</a:t>
          </a:r>
          <a:endParaRPr lang="en-US" dirty="0"/>
        </a:p>
      </dgm:t>
    </dgm:pt>
    <dgm:pt modelId="{37F23321-5D6B-4B9F-919F-3FD630A72A64}" type="parTrans" cxnId="{4CE55BEC-63E4-4C22-9770-03B1C6ED5E4B}">
      <dgm:prSet/>
      <dgm:spPr/>
      <dgm:t>
        <a:bodyPr/>
        <a:lstStyle/>
        <a:p>
          <a:endParaRPr lang="en-US"/>
        </a:p>
      </dgm:t>
    </dgm:pt>
    <dgm:pt modelId="{171AFA3B-F2EC-4CF6-B2BF-9872CF7E8F39}" type="sibTrans" cxnId="{4CE55BEC-63E4-4C22-9770-03B1C6ED5E4B}">
      <dgm:prSet/>
      <dgm:spPr/>
      <dgm:t>
        <a:bodyPr/>
        <a:lstStyle/>
        <a:p>
          <a:endParaRPr lang="en-US"/>
        </a:p>
      </dgm:t>
    </dgm:pt>
    <dgm:pt modelId="{99164FC2-E395-4D6C-8B43-B2C132A99B84}">
      <dgm:prSet phldrT="[Text]"/>
      <dgm:spPr/>
      <dgm:t>
        <a:bodyPr/>
        <a:lstStyle/>
        <a:p>
          <a:r>
            <a:rPr lang="ru-RU" dirty="0" smtClean="0"/>
            <a:t>Идентификация отсутствующего ПУ в базе данных по переписи</a:t>
          </a:r>
          <a:endParaRPr lang="en-US" dirty="0"/>
        </a:p>
      </dgm:t>
    </dgm:pt>
    <dgm:pt modelId="{E5F87171-A0CB-4CB1-83B3-1C7F18F8B43A}" type="parTrans" cxnId="{BF16C7DD-0D4E-49C1-8F7D-0467AA87A332}">
      <dgm:prSet/>
      <dgm:spPr/>
      <dgm:t>
        <a:bodyPr/>
        <a:lstStyle/>
        <a:p>
          <a:endParaRPr lang="en-US"/>
        </a:p>
      </dgm:t>
    </dgm:pt>
    <dgm:pt modelId="{AEADCB44-CB2E-46B9-9489-81708EE6E25E}" type="sibTrans" cxnId="{BF16C7DD-0D4E-49C1-8F7D-0467AA87A332}">
      <dgm:prSet/>
      <dgm:spPr/>
      <dgm:t>
        <a:bodyPr/>
        <a:lstStyle/>
        <a:p>
          <a:endParaRPr lang="en-US"/>
        </a:p>
      </dgm:t>
    </dgm:pt>
    <dgm:pt modelId="{91DAAB6D-1A39-4044-B47E-6E542B314C87}">
      <dgm:prSet phldrT="[Text]"/>
      <dgm:spPr/>
      <dgm:t>
        <a:bodyPr/>
        <a:lstStyle/>
        <a:p>
          <a:r>
            <a:rPr lang="ru-RU" dirty="0" smtClean="0"/>
            <a:t>Коррекция в пространственных и переписных базах данных</a:t>
          </a:r>
          <a:endParaRPr lang="en-US" dirty="0"/>
        </a:p>
      </dgm:t>
    </dgm:pt>
    <dgm:pt modelId="{3943056A-8B01-4BF6-8F00-7A76EF54AF23}" type="parTrans" cxnId="{9823F7CC-5E13-4889-A9B0-9CF46C8C4CC9}">
      <dgm:prSet/>
      <dgm:spPr/>
      <dgm:t>
        <a:bodyPr/>
        <a:lstStyle/>
        <a:p>
          <a:endParaRPr lang="en-US"/>
        </a:p>
      </dgm:t>
    </dgm:pt>
    <dgm:pt modelId="{F5E4D8A2-0300-43FE-8F91-6559D1332128}" type="sibTrans" cxnId="{9823F7CC-5E13-4889-A9B0-9CF46C8C4CC9}">
      <dgm:prSet/>
      <dgm:spPr/>
      <dgm:t>
        <a:bodyPr/>
        <a:lstStyle/>
        <a:p>
          <a:endParaRPr lang="en-US"/>
        </a:p>
      </dgm:t>
    </dgm:pt>
    <dgm:pt modelId="{B379252A-E182-4ECF-AD73-6214F5D64177}">
      <dgm:prSet phldrT="[Text]"/>
      <dgm:spPr/>
      <dgm:t>
        <a:bodyPr/>
        <a:lstStyle/>
        <a:p>
          <a:r>
            <a:rPr lang="ru-RU" dirty="0" smtClean="0"/>
            <a:t>Поправка кодификации ПУ</a:t>
          </a:r>
          <a:r>
            <a:rPr lang="en-US" dirty="0" smtClean="0"/>
            <a:t>, CUATM, etc. </a:t>
          </a:r>
          <a:r>
            <a:rPr lang="ru-RU" dirty="0" smtClean="0"/>
            <a:t>в пространственной БД</a:t>
          </a:r>
          <a:endParaRPr lang="en-US" dirty="0"/>
        </a:p>
      </dgm:t>
    </dgm:pt>
    <dgm:pt modelId="{885EB39B-9937-4A8F-8A55-3F419799A191}" type="parTrans" cxnId="{43681897-2CEC-43E4-91D0-30C04265A89A}">
      <dgm:prSet/>
      <dgm:spPr/>
      <dgm:t>
        <a:bodyPr/>
        <a:lstStyle/>
        <a:p>
          <a:endParaRPr lang="en-US"/>
        </a:p>
      </dgm:t>
    </dgm:pt>
    <dgm:pt modelId="{E25DBD94-6CEB-4F70-95F2-2D615A903D27}" type="sibTrans" cxnId="{43681897-2CEC-43E4-91D0-30C04265A89A}">
      <dgm:prSet/>
      <dgm:spPr/>
      <dgm:t>
        <a:bodyPr/>
        <a:lstStyle/>
        <a:p>
          <a:endParaRPr lang="en-US"/>
        </a:p>
      </dgm:t>
    </dgm:pt>
    <dgm:pt modelId="{85B6E431-BCCE-4709-98A1-7712553DE4BA}">
      <dgm:prSet phldrT="[Text]"/>
      <dgm:spPr/>
      <dgm:t>
        <a:bodyPr/>
        <a:lstStyle/>
        <a:p>
          <a:r>
            <a:rPr lang="ru-RU" dirty="0" smtClean="0"/>
            <a:t>Поправка кодификации ПУ</a:t>
          </a:r>
          <a:r>
            <a:rPr lang="en-US" dirty="0" smtClean="0"/>
            <a:t>, CUATM, etc. </a:t>
          </a:r>
          <a:r>
            <a:rPr lang="ru-RU" dirty="0" smtClean="0"/>
            <a:t>в  БД по переписи</a:t>
          </a:r>
          <a:endParaRPr lang="en-US" dirty="0"/>
        </a:p>
      </dgm:t>
    </dgm:pt>
    <dgm:pt modelId="{DBAED548-D035-4C26-AF27-598C49A57658}" type="parTrans" cxnId="{A208643E-B796-4F23-91D5-67E01D5878FC}">
      <dgm:prSet/>
      <dgm:spPr/>
      <dgm:t>
        <a:bodyPr/>
        <a:lstStyle/>
        <a:p>
          <a:endParaRPr lang="en-US"/>
        </a:p>
      </dgm:t>
    </dgm:pt>
    <dgm:pt modelId="{863EC327-7B22-48F6-BA40-F7F066E80C2A}" type="sibTrans" cxnId="{A208643E-B796-4F23-91D5-67E01D5878FC}">
      <dgm:prSet/>
      <dgm:spPr/>
      <dgm:t>
        <a:bodyPr/>
        <a:lstStyle/>
        <a:p>
          <a:endParaRPr lang="en-US"/>
        </a:p>
      </dgm:t>
    </dgm:pt>
    <dgm:pt modelId="{CB95F71E-EEC7-4290-9BB8-D298D19EC0D2}">
      <dgm:prSet phldrT="[Text]"/>
      <dgm:spPr/>
      <dgm:t>
        <a:bodyPr/>
        <a:lstStyle/>
        <a:p>
          <a:r>
            <a:rPr lang="ru-MD" dirty="0" smtClean="0"/>
            <a:t>Окончательные проверки</a:t>
          </a:r>
          <a:endParaRPr lang="en-US" dirty="0"/>
        </a:p>
      </dgm:t>
    </dgm:pt>
    <dgm:pt modelId="{8F6E090C-E3B0-4823-AB7B-2CFFB897BA27}" type="parTrans" cxnId="{DBA959B0-C587-4713-8498-E7B4D64BC2BA}">
      <dgm:prSet/>
      <dgm:spPr/>
      <dgm:t>
        <a:bodyPr/>
        <a:lstStyle/>
        <a:p>
          <a:endParaRPr lang="en-US"/>
        </a:p>
      </dgm:t>
    </dgm:pt>
    <dgm:pt modelId="{88FB0B98-5B86-4A07-9E38-78EF8A0D7C74}" type="sibTrans" cxnId="{DBA959B0-C587-4713-8498-E7B4D64BC2BA}">
      <dgm:prSet/>
      <dgm:spPr/>
      <dgm:t>
        <a:bodyPr/>
        <a:lstStyle/>
        <a:p>
          <a:endParaRPr lang="en-US"/>
        </a:p>
      </dgm:t>
    </dgm:pt>
    <dgm:pt modelId="{A697A556-9417-4E5B-9CAB-6E54588D38D0}">
      <dgm:prSet phldrT="[Text]"/>
      <dgm:spPr/>
      <dgm:t>
        <a:bodyPr/>
        <a:lstStyle/>
        <a:p>
          <a:r>
            <a:rPr lang="en-US" dirty="0" smtClean="0"/>
            <a:t>100%</a:t>
          </a:r>
          <a:r>
            <a:rPr lang="ru-RU" dirty="0" smtClean="0"/>
            <a:t> ПУ в пространственной БД должны присутствовать в БД по переписи</a:t>
          </a:r>
          <a:endParaRPr lang="en-US" dirty="0"/>
        </a:p>
      </dgm:t>
    </dgm:pt>
    <dgm:pt modelId="{F74AE262-30E4-4EF8-A0CB-1B2FD1559230}" type="parTrans" cxnId="{48C13E51-E9B9-4A88-8ECC-D6813218A18E}">
      <dgm:prSet/>
      <dgm:spPr/>
      <dgm:t>
        <a:bodyPr/>
        <a:lstStyle/>
        <a:p>
          <a:endParaRPr lang="en-US"/>
        </a:p>
      </dgm:t>
    </dgm:pt>
    <dgm:pt modelId="{E0184E22-A672-4778-AF0C-A63255BD12D5}" type="sibTrans" cxnId="{48C13E51-E9B9-4A88-8ECC-D6813218A18E}">
      <dgm:prSet/>
      <dgm:spPr/>
      <dgm:t>
        <a:bodyPr/>
        <a:lstStyle/>
        <a:p>
          <a:endParaRPr lang="en-US"/>
        </a:p>
      </dgm:t>
    </dgm:pt>
    <dgm:pt modelId="{39637416-2C5E-4D42-8BEC-E677E1FC3C8E}" type="pres">
      <dgm:prSet presAssocID="{69C22028-35E8-4A70-8564-E702763D76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00DDCC-BB46-44E9-8B77-FA5DA485BF4D}" type="pres">
      <dgm:prSet presAssocID="{CB95F71E-EEC7-4290-9BB8-D298D19EC0D2}" presName="boxAndChildren" presStyleCnt="0"/>
      <dgm:spPr/>
    </dgm:pt>
    <dgm:pt modelId="{9B3DB25E-89F7-48BE-A723-7798304B73B7}" type="pres">
      <dgm:prSet presAssocID="{CB95F71E-EEC7-4290-9BB8-D298D19EC0D2}" presName="parentTextBox" presStyleLbl="node1" presStyleIdx="0" presStyleCnt="3"/>
      <dgm:spPr/>
      <dgm:t>
        <a:bodyPr/>
        <a:lstStyle/>
        <a:p>
          <a:endParaRPr lang="en-US"/>
        </a:p>
      </dgm:t>
    </dgm:pt>
    <dgm:pt modelId="{0516D048-6DE7-4EDA-9943-F50F655A21D7}" type="pres">
      <dgm:prSet presAssocID="{CB95F71E-EEC7-4290-9BB8-D298D19EC0D2}" presName="entireBox" presStyleLbl="node1" presStyleIdx="0" presStyleCnt="3" custLinFactNeighborX="5599"/>
      <dgm:spPr/>
      <dgm:t>
        <a:bodyPr/>
        <a:lstStyle/>
        <a:p>
          <a:endParaRPr lang="en-US"/>
        </a:p>
      </dgm:t>
    </dgm:pt>
    <dgm:pt modelId="{883A2740-E904-4285-88A8-26979FD0FDF7}" type="pres">
      <dgm:prSet presAssocID="{CB95F71E-EEC7-4290-9BB8-D298D19EC0D2}" presName="descendantBox" presStyleCnt="0"/>
      <dgm:spPr/>
    </dgm:pt>
    <dgm:pt modelId="{0BAF3296-F0DA-422B-A2F4-C17C5107FD73}" type="pres">
      <dgm:prSet presAssocID="{A697A556-9417-4E5B-9CAB-6E54588D38D0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92D099-CB91-4190-94B5-D47200843EEC}" type="pres">
      <dgm:prSet presAssocID="{F5E4D8A2-0300-43FE-8F91-6559D1332128}" presName="sp" presStyleCnt="0"/>
      <dgm:spPr/>
    </dgm:pt>
    <dgm:pt modelId="{60986F12-AC05-4B69-A2F1-68ADA2C37D04}" type="pres">
      <dgm:prSet presAssocID="{91DAAB6D-1A39-4044-B47E-6E542B314C87}" presName="arrowAndChildren" presStyleCnt="0"/>
      <dgm:spPr/>
    </dgm:pt>
    <dgm:pt modelId="{09C26DEB-4922-4ED5-911A-3294EB28D7D2}" type="pres">
      <dgm:prSet presAssocID="{91DAAB6D-1A39-4044-B47E-6E542B314C87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031930A7-BBC2-42C5-A14B-16960BDBD072}" type="pres">
      <dgm:prSet presAssocID="{91DAAB6D-1A39-4044-B47E-6E542B314C87}" presName="arrow" presStyleLbl="node1" presStyleIdx="1" presStyleCnt="3"/>
      <dgm:spPr/>
      <dgm:t>
        <a:bodyPr/>
        <a:lstStyle/>
        <a:p>
          <a:endParaRPr lang="en-US"/>
        </a:p>
      </dgm:t>
    </dgm:pt>
    <dgm:pt modelId="{DF54714A-ACA7-4656-93D2-BE056078DF85}" type="pres">
      <dgm:prSet presAssocID="{91DAAB6D-1A39-4044-B47E-6E542B314C87}" presName="descendantArrow" presStyleCnt="0"/>
      <dgm:spPr/>
    </dgm:pt>
    <dgm:pt modelId="{7C53935B-CA00-46DC-8583-F2CB3FFC716F}" type="pres">
      <dgm:prSet presAssocID="{B379252A-E182-4ECF-AD73-6214F5D64177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98563B-4D9C-4504-8D60-9BD0D1C29971}" type="pres">
      <dgm:prSet presAssocID="{85B6E431-BCCE-4709-98A1-7712553DE4BA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ACDFD8-4940-4395-AEB8-EDB274F9EAE6}" type="pres">
      <dgm:prSet presAssocID="{49F49F7E-A972-40FC-9B6B-491ED446FA93}" presName="sp" presStyleCnt="0"/>
      <dgm:spPr/>
    </dgm:pt>
    <dgm:pt modelId="{76ECD33F-6206-423B-AE88-1E636211B18A}" type="pres">
      <dgm:prSet presAssocID="{6BC8A2BF-B5F5-4664-9A3D-251033234671}" presName="arrowAndChildren" presStyleCnt="0"/>
      <dgm:spPr/>
    </dgm:pt>
    <dgm:pt modelId="{32C1D633-ADEE-41C6-894E-587138365CE9}" type="pres">
      <dgm:prSet presAssocID="{6BC8A2BF-B5F5-4664-9A3D-25103323467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C2034287-8934-44FC-993C-3A60D91CEB5E}" type="pres">
      <dgm:prSet presAssocID="{6BC8A2BF-B5F5-4664-9A3D-251033234671}" presName="arrow" presStyleLbl="node1" presStyleIdx="2" presStyleCnt="3" custLinFactNeighborX="-238" custLinFactNeighborY="758"/>
      <dgm:spPr/>
      <dgm:t>
        <a:bodyPr/>
        <a:lstStyle/>
        <a:p>
          <a:endParaRPr lang="en-US"/>
        </a:p>
      </dgm:t>
    </dgm:pt>
    <dgm:pt modelId="{A33A4B3E-A1DD-42DA-B504-951D1557DE26}" type="pres">
      <dgm:prSet presAssocID="{6BC8A2BF-B5F5-4664-9A3D-251033234671}" presName="descendantArrow" presStyleCnt="0"/>
      <dgm:spPr/>
    </dgm:pt>
    <dgm:pt modelId="{30AFC584-FBB4-429F-83E7-C8F008663310}" type="pres">
      <dgm:prSet presAssocID="{C06A2EBD-3545-4ED6-856D-AAA4A2C00FCE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C4107-06B4-4DDE-BC0F-6AF6084EE3E4}" type="pres">
      <dgm:prSet presAssocID="{99164FC2-E395-4D6C-8B43-B2C132A99B84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AC8927-8B4E-48EC-851B-58063085DA59}" type="presOf" srcId="{91DAAB6D-1A39-4044-B47E-6E542B314C87}" destId="{031930A7-BBC2-42C5-A14B-16960BDBD072}" srcOrd="1" destOrd="0" presId="urn:microsoft.com/office/officeart/2005/8/layout/process4"/>
    <dgm:cxn modelId="{9823F7CC-5E13-4889-A9B0-9CF46C8C4CC9}" srcId="{69C22028-35E8-4A70-8564-E702763D76CE}" destId="{91DAAB6D-1A39-4044-B47E-6E542B314C87}" srcOrd="1" destOrd="0" parTransId="{3943056A-8B01-4BF6-8F00-7A76EF54AF23}" sibTransId="{F5E4D8A2-0300-43FE-8F91-6559D1332128}"/>
    <dgm:cxn modelId="{172D6302-3F33-4BD8-94A2-65264DA2F632}" type="presOf" srcId="{69C22028-35E8-4A70-8564-E702763D76CE}" destId="{39637416-2C5E-4D42-8BEC-E677E1FC3C8E}" srcOrd="0" destOrd="0" presId="urn:microsoft.com/office/officeart/2005/8/layout/process4"/>
    <dgm:cxn modelId="{BF16C7DD-0D4E-49C1-8F7D-0467AA87A332}" srcId="{6BC8A2BF-B5F5-4664-9A3D-251033234671}" destId="{99164FC2-E395-4D6C-8B43-B2C132A99B84}" srcOrd="1" destOrd="0" parTransId="{E5F87171-A0CB-4CB1-83B3-1C7F18F8B43A}" sibTransId="{AEADCB44-CB2E-46B9-9489-81708EE6E25E}"/>
    <dgm:cxn modelId="{A208643E-B796-4F23-91D5-67E01D5878FC}" srcId="{91DAAB6D-1A39-4044-B47E-6E542B314C87}" destId="{85B6E431-BCCE-4709-98A1-7712553DE4BA}" srcOrd="1" destOrd="0" parTransId="{DBAED548-D035-4C26-AF27-598C49A57658}" sibTransId="{863EC327-7B22-48F6-BA40-F7F066E80C2A}"/>
    <dgm:cxn modelId="{4CE55BEC-63E4-4C22-9770-03B1C6ED5E4B}" srcId="{6BC8A2BF-B5F5-4664-9A3D-251033234671}" destId="{C06A2EBD-3545-4ED6-856D-AAA4A2C00FCE}" srcOrd="0" destOrd="0" parTransId="{37F23321-5D6B-4B9F-919F-3FD630A72A64}" sibTransId="{171AFA3B-F2EC-4CF6-B2BF-9872CF7E8F39}"/>
    <dgm:cxn modelId="{2828C816-1A8E-4E96-AB3B-FBC3C295BA7C}" type="presOf" srcId="{CB95F71E-EEC7-4290-9BB8-D298D19EC0D2}" destId="{9B3DB25E-89F7-48BE-A723-7798304B73B7}" srcOrd="0" destOrd="0" presId="urn:microsoft.com/office/officeart/2005/8/layout/process4"/>
    <dgm:cxn modelId="{48C13E51-E9B9-4A88-8ECC-D6813218A18E}" srcId="{CB95F71E-EEC7-4290-9BB8-D298D19EC0D2}" destId="{A697A556-9417-4E5B-9CAB-6E54588D38D0}" srcOrd="0" destOrd="0" parTransId="{F74AE262-30E4-4EF8-A0CB-1B2FD1559230}" sibTransId="{E0184E22-A672-4778-AF0C-A63255BD12D5}"/>
    <dgm:cxn modelId="{20F6CD5E-5334-4C1F-90E1-16F3BC66144A}" type="presOf" srcId="{91DAAB6D-1A39-4044-B47E-6E542B314C87}" destId="{09C26DEB-4922-4ED5-911A-3294EB28D7D2}" srcOrd="0" destOrd="0" presId="urn:microsoft.com/office/officeart/2005/8/layout/process4"/>
    <dgm:cxn modelId="{BB867FFA-9635-4574-B65F-4A87EEA96243}" type="presOf" srcId="{6BC8A2BF-B5F5-4664-9A3D-251033234671}" destId="{C2034287-8934-44FC-993C-3A60D91CEB5E}" srcOrd="1" destOrd="0" presId="urn:microsoft.com/office/officeart/2005/8/layout/process4"/>
    <dgm:cxn modelId="{0F454ABE-A6CE-474D-9FD6-07F8D6211CE4}" type="presOf" srcId="{CB95F71E-EEC7-4290-9BB8-D298D19EC0D2}" destId="{0516D048-6DE7-4EDA-9943-F50F655A21D7}" srcOrd="1" destOrd="0" presId="urn:microsoft.com/office/officeart/2005/8/layout/process4"/>
    <dgm:cxn modelId="{43681897-2CEC-43E4-91D0-30C04265A89A}" srcId="{91DAAB6D-1A39-4044-B47E-6E542B314C87}" destId="{B379252A-E182-4ECF-AD73-6214F5D64177}" srcOrd="0" destOrd="0" parTransId="{885EB39B-9937-4A8F-8A55-3F419799A191}" sibTransId="{E25DBD94-6CEB-4F70-95F2-2D615A903D27}"/>
    <dgm:cxn modelId="{C118D764-C719-4158-A80A-F90622293488}" type="presOf" srcId="{B379252A-E182-4ECF-AD73-6214F5D64177}" destId="{7C53935B-CA00-46DC-8583-F2CB3FFC716F}" srcOrd="0" destOrd="0" presId="urn:microsoft.com/office/officeart/2005/8/layout/process4"/>
    <dgm:cxn modelId="{F1FD77C4-E058-44E9-A3CC-2CF424B6DD4A}" srcId="{69C22028-35E8-4A70-8564-E702763D76CE}" destId="{6BC8A2BF-B5F5-4664-9A3D-251033234671}" srcOrd="0" destOrd="0" parTransId="{0C3F9B4E-C5C1-421E-ABB9-C71C54D3BDFD}" sibTransId="{49F49F7E-A972-40FC-9B6B-491ED446FA93}"/>
    <dgm:cxn modelId="{14EFE57F-F7B1-4606-8FD2-01F261E5F935}" type="presOf" srcId="{A697A556-9417-4E5B-9CAB-6E54588D38D0}" destId="{0BAF3296-F0DA-422B-A2F4-C17C5107FD73}" srcOrd="0" destOrd="0" presId="urn:microsoft.com/office/officeart/2005/8/layout/process4"/>
    <dgm:cxn modelId="{E38A6B33-1B7F-4D95-A905-E1E76170FFFE}" type="presOf" srcId="{99164FC2-E395-4D6C-8B43-B2C132A99B84}" destId="{4BCC4107-06B4-4DDE-BC0F-6AF6084EE3E4}" srcOrd="0" destOrd="0" presId="urn:microsoft.com/office/officeart/2005/8/layout/process4"/>
    <dgm:cxn modelId="{6B11E376-7B18-4AE0-89EF-6913B9F24912}" type="presOf" srcId="{C06A2EBD-3545-4ED6-856D-AAA4A2C00FCE}" destId="{30AFC584-FBB4-429F-83E7-C8F008663310}" srcOrd="0" destOrd="0" presId="urn:microsoft.com/office/officeart/2005/8/layout/process4"/>
    <dgm:cxn modelId="{14AD0EE0-A16A-45DA-A761-FBAF10AA0EEF}" type="presOf" srcId="{6BC8A2BF-B5F5-4664-9A3D-251033234671}" destId="{32C1D633-ADEE-41C6-894E-587138365CE9}" srcOrd="0" destOrd="0" presId="urn:microsoft.com/office/officeart/2005/8/layout/process4"/>
    <dgm:cxn modelId="{DBA959B0-C587-4713-8498-E7B4D64BC2BA}" srcId="{69C22028-35E8-4A70-8564-E702763D76CE}" destId="{CB95F71E-EEC7-4290-9BB8-D298D19EC0D2}" srcOrd="2" destOrd="0" parTransId="{8F6E090C-E3B0-4823-AB7B-2CFFB897BA27}" sibTransId="{88FB0B98-5B86-4A07-9E38-78EF8A0D7C74}"/>
    <dgm:cxn modelId="{38F61C79-FC40-4ACF-8CEB-1CA00E47D3F6}" type="presOf" srcId="{85B6E431-BCCE-4709-98A1-7712553DE4BA}" destId="{8498563B-4D9C-4504-8D60-9BD0D1C29971}" srcOrd="0" destOrd="0" presId="urn:microsoft.com/office/officeart/2005/8/layout/process4"/>
    <dgm:cxn modelId="{55442171-DDC7-40DC-BA27-7234241F6CA0}" type="presParOf" srcId="{39637416-2C5E-4D42-8BEC-E677E1FC3C8E}" destId="{9F00DDCC-BB46-44E9-8B77-FA5DA485BF4D}" srcOrd="0" destOrd="0" presId="urn:microsoft.com/office/officeart/2005/8/layout/process4"/>
    <dgm:cxn modelId="{DA9DF36C-592B-4E8C-8075-EE1196AE5826}" type="presParOf" srcId="{9F00DDCC-BB46-44E9-8B77-FA5DA485BF4D}" destId="{9B3DB25E-89F7-48BE-A723-7798304B73B7}" srcOrd="0" destOrd="0" presId="urn:microsoft.com/office/officeart/2005/8/layout/process4"/>
    <dgm:cxn modelId="{9BB61088-1420-4F47-9EE0-B8EBB8A84883}" type="presParOf" srcId="{9F00DDCC-BB46-44E9-8B77-FA5DA485BF4D}" destId="{0516D048-6DE7-4EDA-9943-F50F655A21D7}" srcOrd="1" destOrd="0" presId="urn:microsoft.com/office/officeart/2005/8/layout/process4"/>
    <dgm:cxn modelId="{8EDEBB5C-0A68-49EC-BFC9-FBC849148A23}" type="presParOf" srcId="{9F00DDCC-BB46-44E9-8B77-FA5DA485BF4D}" destId="{883A2740-E904-4285-88A8-26979FD0FDF7}" srcOrd="2" destOrd="0" presId="urn:microsoft.com/office/officeart/2005/8/layout/process4"/>
    <dgm:cxn modelId="{4CDBCC0E-3186-4708-BE6D-17A10BB2E0A1}" type="presParOf" srcId="{883A2740-E904-4285-88A8-26979FD0FDF7}" destId="{0BAF3296-F0DA-422B-A2F4-C17C5107FD73}" srcOrd="0" destOrd="0" presId="urn:microsoft.com/office/officeart/2005/8/layout/process4"/>
    <dgm:cxn modelId="{84BBAB92-3D43-4A38-B37C-822322ED88E4}" type="presParOf" srcId="{39637416-2C5E-4D42-8BEC-E677E1FC3C8E}" destId="{AF92D099-CB91-4190-94B5-D47200843EEC}" srcOrd="1" destOrd="0" presId="urn:microsoft.com/office/officeart/2005/8/layout/process4"/>
    <dgm:cxn modelId="{3929CCDC-6E1E-4FDA-A6A1-B0C767BC523C}" type="presParOf" srcId="{39637416-2C5E-4D42-8BEC-E677E1FC3C8E}" destId="{60986F12-AC05-4B69-A2F1-68ADA2C37D04}" srcOrd="2" destOrd="0" presId="urn:microsoft.com/office/officeart/2005/8/layout/process4"/>
    <dgm:cxn modelId="{FCF01BB7-5FE8-4ADF-A064-B33762E80902}" type="presParOf" srcId="{60986F12-AC05-4B69-A2F1-68ADA2C37D04}" destId="{09C26DEB-4922-4ED5-911A-3294EB28D7D2}" srcOrd="0" destOrd="0" presId="urn:microsoft.com/office/officeart/2005/8/layout/process4"/>
    <dgm:cxn modelId="{7082AE81-C299-458A-A87E-3AE04CA4B302}" type="presParOf" srcId="{60986F12-AC05-4B69-A2F1-68ADA2C37D04}" destId="{031930A7-BBC2-42C5-A14B-16960BDBD072}" srcOrd="1" destOrd="0" presId="urn:microsoft.com/office/officeart/2005/8/layout/process4"/>
    <dgm:cxn modelId="{A0CD83EF-6491-4A9F-94C9-0DB70CD40BD7}" type="presParOf" srcId="{60986F12-AC05-4B69-A2F1-68ADA2C37D04}" destId="{DF54714A-ACA7-4656-93D2-BE056078DF85}" srcOrd="2" destOrd="0" presId="urn:microsoft.com/office/officeart/2005/8/layout/process4"/>
    <dgm:cxn modelId="{DDAA4E69-1DAD-4B1B-8A40-C6FFC3349ADD}" type="presParOf" srcId="{DF54714A-ACA7-4656-93D2-BE056078DF85}" destId="{7C53935B-CA00-46DC-8583-F2CB3FFC716F}" srcOrd="0" destOrd="0" presId="urn:microsoft.com/office/officeart/2005/8/layout/process4"/>
    <dgm:cxn modelId="{03A5A5D3-977F-4023-BD27-770A8C85CD08}" type="presParOf" srcId="{DF54714A-ACA7-4656-93D2-BE056078DF85}" destId="{8498563B-4D9C-4504-8D60-9BD0D1C29971}" srcOrd="1" destOrd="0" presId="urn:microsoft.com/office/officeart/2005/8/layout/process4"/>
    <dgm:cxn modelId="{2121F4D7-ADAC-4529-9B85-0820D200A7BD}" type="presParOf" srcId="{39637416-2C5E-4D42-8BEC-E677E1FC3C8E}" destId="{D4ACDFD8-4940-4395-AEB8-EDB274F9EAE6}" srcOrd="3" destOrd="0" presId="urn:microsoft.com/office/officeart/2005/8/layout/process4"/>
    <dgm:cxn modelId="{012909C3-3090-41A8-B3B7-707BAF7E5DD6}" type="presParOf" srcId="{39637416-2C5E-4D42-8BEC-E677E1FC3C8E}" destId="{76ECD33F-6206-423B-AE88-1E636211B18A}" srcOrd="4" destOrd="0" presId="urn:microsoft.com/office/officeart/2005/8/layout/process4"/>
    <dgm:cxn modelId="{C738986E-03E1-4757-A427-BFCDBEF6C0EE}" type="presParOf" srcId="{76ECD33F-6206-423B-AE88-1E636211B18A}" destId="{32C1D633-ADEE-41C6-894E-587138365CE9}" srcOrd="0" destOrd="0" presId="urn:microsoft.com/office/officeart/2005/8/layout/process4"/>
    <dgm:cxn modelId="{C852E4A8-84E8-4F54-A821-878D2F9C1464}" type="presParOf" srcId="{76ECD33F-6206-423B-AE88-1E636211B18A}" destId="{C2034287-8934-44FC-993C-3A60D91CEB5E}" srcOrd="1" destOrd="0" presId="urn:microsoft.com/office/officeart/2005/8/layout/process4"/>
    <dgm:cxn modelId="{F0D4BD78-239B-418F-83FF-9606B5252EC2}" type="presParOf" srcId="{76ECD33F-6206-423B-AE88-1E636211B18A}" destId="{A33A4B3E-A1DD-42DA-B504-951D1557DE26}" srcOrd="2" destOrd="0" presId="urn:microsoft.com/office/officeart/2005/8/layout/process4"/>
    <dgm:cxn modelId="{7B2A85CD-9446-483C-919A-8591F3A34615}" type="presParOf" srcId="{A33A4B3E-A1DD-42DA-B504-951D1557DE26}" destId="{30AFC584-FBB4-429F-83E7-C8F008663310}" srcOrd="0" destOrd="0" presId="urn:microsoft.com/office/officeart/2005/8/layout/process4"/>
    <dgm:cxn modelId="{D3C5A79B-AA2F-44E1-8272-58CDC4A1419C}" type="presParOf" srcId="{A33A4B3E-A1DD-42DA-B504-951D1557DE26}" destId="{4BCC4107-06B4-4DDE-BC0F-6AF6084EE3E4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27B1B70-A110-473F-9741-28225E06583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C7036E-7C5B-4568-8D35-8A55E3142A42}">
      <dgm:prSet/>
      <dgm:spPr>
        <a:noFill/>
        <a:ln w="19050">
          <a:solidFill>
            <a:schemeClr val="accent1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b="1" dirty="0" smtClean="0">
              <a:solidFill>
                <a:schemeClr val="tx1"/>
              </a:solidFill>
            </a:rPr>
            <a:t>Сбор данных на уровне адресной точки</a:t>
          </a:r>
          <a:endParaRPr lang="en-US" dirty="0">
            <a:solidFill>
              <a:schemeClr val="tx1"/>
            </a:solidFill>
          </a:endParaRPr>
        </a:p>
      </dgm:t>
    </dgm:pt>
    <dgm:pt modelId="{48A5B271-C0C5-46F1-A193-E68CABADFB4C}" type="parTrans" cxnId="{E89777A9-6A74-4681-B703-32BD00109E8B}">
      <dgm:prSet/>
      <dgm:spPr/>
      <dgm:t>
        <a:bodyPr/>
        <a:lstStyle/>
        <a:p>
          <a:endParaRPr lang="en-US"/>
        </a:p>
      </dgm:t>
    </dgm:pt>
    <dgm:pt modelId="{59A059EF-2515-4542-98DE-6EB880DCB98C}" type="sibTrans" cxnId="{E89777A9-6A74-4681-B703-32BD00109E8B}">
      <dgm:prSet/>
      <dgm:spPr/>
      <dgm:t>
        <a:bodyPr/>
        <a:lstStyle/>
        <a:p>
          <a:endParaRPr lang="en-US"/>
        </a:p>
      </dgm:t>
    </dgm:pt>
    <dgm:pt modelId="{BA945574-94BC-4C71-A878-C77D661124FD}" type="pres">
      <dgm:prSet presAssocID="{A27B1B70-A110-473F-9741-28225E0658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EBA6ED-B08A-426C-8133-4A47FF51A776}" type="pres">
      <dgm:prSet presAssocID="{B6C7036E-7C5B-4568-8D35-8A55E3142A42}" presName="parentText" presStyleLbl="node1" presStyleIdx="0" presStyleCnt="1" custScaleX="82948" custScaleY="32604" custLinFactNeighborY="323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90D8B8-E9BD-4293-A5B1-5D98F0D3F975}" type="presOf" srcId="{B6C7036E-7C5B-4568-8D35-8A55E3142A42}" destId="{E2EBA6ED-B08A-426C-8133-4A47FF51A776}" srcOrd="0" destOrd="0" presId="urn:microsoft.com/office/officeart/2005/8/layout/vList2"/>
    <dgm:cxn modelId="{E89777A9-6A74-4681-B703-32BD00109E8B}" srcId="{A27B1B70-A110-473F-9741-28225E065836}" destId="{B6C7036E-7C5B-4568-8D35-8A55E3142A42}" srcOrd="0" destOrd="0" parTransId="{48A5B271-C0C5-46F1-A193-E68CABADFB4C}" sibTransId="{59A059EF-2515-4542-98DE-6EB880DCB98C}"/>
    <dgm:cxn modelId="{E7F69F65-DB61-4E03-9CC1-19A241B744B7}" type="presOf" srcId="{A27B1B70-A110-473F-9741-28225E065836}" destId="{BA945574-94BC-4C71-A878-C77D661124FD}" srcOrd="0" destOrd="0" presId="urn:microsoft.com/office/officeart/2005/8/layout/vList2"/>
    <dgm:cxn modelId="{204FE4DA-E137-4A89-A636-E09BD1ACE015}" type="presParOf" srcId="{BA945574-94BC-4C71-A878-C77D661124FD}" destId="{E2EBA6ED-B08A-426C-8133-4A47FF51A7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A30761-E384-4FF5-9D56-33079EE84503}">
      <dsp:nvSpPr>
        <dsp:cNvPr id="0" name=""/>
        <dsp:cNvSpPr/>
      </dsp:nvSpPr>
      <dsp:spPr>
        <a:xfrm rot="10800000">
          <a:off x="1983253" y="3129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Национальная инфраструктура пространственных данных (НИПД)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3129"/>
        <a:ext cx="6770984" cy="887561"/>
      </dsp:txXfrm>
    </dsp:sp>
    <dsp:sp modelId="{905B04DD-E38A-44DB-AC10-C95A03530639}">
      <dsp:nvSpPr>
        <dsp:cNvPr id="0" name=""/>
        <dsp:cNvSpPr/>
      </dsp:nvSpPr>
      <dsp:spPr>
        <a:xfrm>
          <a:off x="1539472" y="3129"/>
          <a:ext cx="887561" cy="88756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B02FD-A3FD-4625-BA99-95DAE14AED8C}">
      <dsp:nvSpPr>
        <dsp:cNvPr id="0" name=""/>
        <dsp:cNvSpPr/>
      </dsp:nvSpPr>
      <dsp:spPr>
        <a:xfrm rot="10800000">
          <a:off x="1983253" y="1155635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ГИС в статистике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1155635"/>
        <a:ext cx="6770984" cy="887561"/>
      </dsp:txXfrm>
    </dsp:sp>
    <dsp:sp modelId="{B53429D5-0372-47FE-A46F-1D8A9AFB142B}">
      <dsp:nvSpPr>
        <dsp:cNvPr id="0" name=""/>
        <dsp:cNvSpPr/>
      </dsp:nvSpPr>
      <dsp:spPr>
        <a:xfrm>
          <a:off x="1539472" y="1155635"/>
          <a:ext cx="887561" cy="88756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7D81C9-4D67-4172-85D8-A54CD9F6D2AD}">
      <dsp:nvSpPr>
        <dsp:cNvPr id="0" name=""/>
        <dsp:cNvSpPr/>
      </dsp:nvSpPr>
      <dsp:spPr>
        <a:xfrm rot="10800000">
          <a:off x="1983253" y="2308140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ГИС в НБС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2308140"/>
        <a:ext cx="6770984" cy="887561"/>
      </dsp:txXfrm>
    </dsp:sp>
    <dsp:sp modelId="{5199DCAE-B606-4701-8D34-F9AE2A75A29D}">
      <dsp:nvSpPr>
        <dsp:cNvPr id="0" name=""/>
        <dsp:cNvSpPr/>
      </dsp:nvSpPr>
      <dsp:spPr>
        <a:xfrm>
          <a:off x="1539472" y="2308140"/>
          <a:ext cx="887561" cy="88756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2313D-60EF-4F95-966A-87B8F38518B5}">
      <dsp:nvSpPr>
        <dsp:cNvPr id="0" name=""/>
        <dsp:cNvSpPr/>
      </dsp:nvSpPr>
      <dsp:spPr>
        <a:xfrm rot="10800000">
          <a:off x="1983253" y="3460646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Следующие шаги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2205143" y="3460646"/>
        <a:ext cx="6770984" cy="887561"/>
      </dsp:txXfrm>
    </dsp:sp>
    <dsp:sp modelId="{585ACB8D-267D-47D7-A33D-F40FD96E3093}">
      <dsp:nvSpPr>
        <dsp:cNvPr id="0" name=""/>
        <dsp:cNvSpPr/>
      </dsp:nvSpPr>
      <dsp:spPr>
        <a:xfrm>
          <a:off x="1539472" y="3460646"/>
          <a:ext cx="887561" cy="88756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98427A-93AC-439B-A462-D7314F38FAE2}">
      <dsp:nvSpPr>
        <dsp:cNvPr id="0" name=""/>
        <dsp:cNvSpPr/>
      </dsp:nvSpPr>
      <dsp:spPr>
        <a:xfrm>
          <a:off x="2817" y="312107"/>
          <a:ext cx="4354115" cy="17416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Бюджетная поддержка</a:t>
          </a:r>
          <a:endParaRPr lang="en-US" sz="3000" kern="1200" dirty="0"/>
        </a:p>
      </dsp:txBody>
      <dsp:txXfrm>
        <a:off x="873640" y="312107"/>
        <a:ext cx="2612469" cy="1741646"/>
      </dsp:txXfrm>
    </dsp:sp>
    <dsp:sp modelId="{8F0EAF77-8B94-4CC0-89D9-C49FAF827D64}">
      <dsp:nvSpPr>
        <dsp:cNvPr id="0" name=""/>
        <dsp:cNvSpPr/>
      </dsp:nvSpPr>
      <dsp:spPr>
        <a:xfrm>
          <a:off x="3790898" y="460147"/>
          <a:ext cx="3613915" cy="144556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2019 – 2.1 </a:t>
          </a:r>
          <a:r>
            <a:rPr lang="ru-RU" sz="2600" kern="1200" dirty="0" smtClean="0"/>
            <a:t>мил</a:t>
          </a:r>
          <a:r>
            <a:rPr lang="en-US" sz="2600" kern="1200" dirty="0" smtClean="0"/>
            <a:t>. </a:t>
          </a:r>
          <a:r>
            <a:rPr lang="ru-RU" sz="2600" kern="1200" dirty="0" smtClean="0"/>
            <a:t>Лей </a:t>
          </a:r>
          <a:r>
            <a:rPr lang="en-US" sz="2600" kern="1200" dirty="0" smtClean="0"/>
            <a:t>(</a:t>
          </a:r>
          <a:r>
            <a:rPr lang="en-US" sz="2600" kern="1200" dirty="0" smtClean="0">
              <a:sym typeface="Symbol" panose="05050102010706020507" pitchFamily="18" charset="2"/>
            </a:rPr>
            <a:t></a:t>
          </a:r>
          <a:r>
            <a:rPr lang="en-US" sz="2600" kern="1200" dirty="0" smtClean="0"/>
            <a:t> 110 </a:t>
          </a:r>
          <a:r>
            <a:rPr lang="ru-RU" sz="2600" kern="1200" dirty="0" smtClean="0"/>
            <a:t>тысяч Евро</a:t>
          </a:r>
          <a:r>
            <a:rPr lang="en-US" sz="2600" kern="1200" dirty="0" smtClean="0"/>
            <a:t>) </a:t>
          </a:r>
          <a:endParaRPr lang="en-US" sz="2600" kern="1200" dirty="0"/>
        </a:p>
      </dsp:txBody>
      <dsp:txXfrm>
        <a:off x="4513681" y="460147"/>
        <a:ext cx="2168349" cy="1445566"/>
      </dsp:txXfrm>
    </dsp:sp>
    <dsp:sp modelId="{5416605D-6B05-46FF-B981-503F2EF6580C}">
      <dsp:nvSpPr>
        <dsp:cNvPr id="0" name=""/>
        <dsp:cNvSpPr/>
      </dsp:nvSpPr>
      <dsp:spPr>
        <a:xfrm>
          <a:off x="6898866" y="460147"/>
          <a:ext cx="3613915" cy="144556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2020 – 2.1 </a:t>
          </a:r>
          <a:r>
            <a:rPr lang="ru-RU" sz="2600" kern="1200" dirty="0" smtClean="0"/>
            <a:t>мил</a:t>
          </a:r>
          <a:r>
            <a:rPr lang="en-US" sz="2600" kern="1200" dirty="0" smtClean="0"/>
            <a:t>. </a:t>
          </a:r>
          <a:r>
            <a:rPr lang="ru-RU" sz="2600" kern="1200" dirty="0" smtClean="0"/>
            <a:t>Лей</a:t>
          </a:r>
          <a:endParaRPr lang="en-US" sz="2600" kern="1200" dirty="0"/>
        </a:p>
      </dsp:txBody>
      <dsp:txXfrm>
        <a:off x="7621649" y="460147"/>
        <a:ext cx="2168349" cy="1445566"/>
      </dsp:txXfrm>
    </dsp:sp>
    <dsp:sp modelId="{AE19EC74-B974-4334-9017-07F15F18A02C}">
      <dsp:nvSpPr>
        <dsp:cNvPr id="0" name=""/>
        <dsp:cNvSpPr/>
      </dsp:nvSpPr>
      <dsp:spPr>
        <a:xfrm>
          <a:off x="2817" y="2297584"/>
          <a:ext cx="4354115" cy="174164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5 мощных рабочих станций с ArcMap</a:t>
          </a:r>
          <a:endParaRPr lang="en-US" sz="3000" kern="1200" dirty="0"/>
        </a:p>
      </dsp:txBody>
      <dsp:txXfrm>
        <a:off x="873640" y="2297584"/>
        <a:ext cx="2612469" cy="17416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B1FF2C-8C55-45F9-B0FB-E5B986900989}">
      <dsp:nvSpPr>
        <dsp:cNvPr id="0" name=""/>
        <dsp:cNvSpPr/>
      </dsp:nvSpPr>
      <dsp:spPr>
        <a:xfrm rot="10800000">
          <a:off x="1312805" y="2796"/>
          <a:ext cx="3935930" cy="1285697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5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Закон Нр </a:t>
          </a:r>
          <a:r>
            <a:rPr lang="ro-RO" sz="2000" kern="1200" dirty="0" smtClean="0">
              <a:solidFill>
                <a:schemeClr val="tx1"/>
              </a:solidFill>
            </a:rPr>
            <a:t>254 </a:t>
          </a:r>
          <a:r>
            <a:rPr lang="ru-RU" sz="2000" kern="1200" dirty="0" smtClean="0">
              <a:solidFill>
                <a:schemeClr val="tx1"/>
              </a:solidFill>
            </a:rPr>
            <a:t>по НИПД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ru-RU" sz="2000" kern="1200" dirty="0" smtClean="0">
              <a:solidFill>
                <a:schemeClr val="tx1"/>
              </a:solidFill>
            </a:rPr>
            <a:t>утверждён Парламентом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ro-RO" sz="2000" kern="1200" dirty="0" smtClean="0">
              <a:solidFill>
                <a:schemeClr val="tx1"/>
              </a:solidFill>
            </a:rPr>
            <a:t>17.11.2016 </a:t>
          </a:r>
          <a:endParaRPr lang="en-US" sz="2000" kern="1200" dirty="0">
            <a:solidFill>
              <a:schemeClr val="tx1"/>
            </a:solidFill>
          </a:endParaRPr>
        </a:p>
      </dsp:txBody>
      <dsp:txXfrm rot="10800000">
        <a:off x="1634229" y="2796"/>
        <a:ext cx="3614506" cy="1285697"/>
      </dsp:txXfrm>
    </dsp:sp>
    <dsp:sp modelId="{C3422430-C07D-4C74-8F06-962C5AA7D44D}">
      <dsp:nvSpPr>
        <dsp:cNvPr id="0" name=""/>
        <dsp:cNvSpPr/>
      </dsp:nvSpPr>
      <dsp:spPr>
        <a:xfrm>
          <a:off x="669956" y="2796"/>
          <a:ext cx="1285697" cy="1285697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9C57C7-99FA-4BA9-9B25-9E38DDF840A1}">
      <dsp:nvSpPr>
        <dsp:cNvPr id="0" name=""/>
        <dsp:cNvSpPr/>
      </dsp:nvSpPr>
      <dsp:spPr>
        <a:xfrm rot="10800000">
          <a:off x="1312805" y="1672283"/>
          <a:ext cx="3935930" cy="1285697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5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Соответствует Европейской Директиве </a:t>
          </a:r>
          <a:r>
            <a:rPr lang="en-US" sz="2000" kern="1200" dirty="0" smtClean="0">
              <a:solidFill>
                <a:schemeClr val="tx1"/>
              </a:solidFill>
            </a:rPr>
            <a:t>INSPIRE</a:t>
          </a:r>
          <a:endParaRPr lang="en-US" sz="2000" kern="1200" dirty="0">
            <a:solidFill>
              <a:schemeClr val="tx1"/>
            </a:solidFill>
          </a:endParaRPr>
        </a:p>
      </dsp:txBody>
      <dsp:txXfrm rot="10800000">
        <a:off x="1634229" y="1672283"/>
        <a:ext cx="3614506" cy="1285697"/>
      </dsp:txXfrm>
    </dsp:sp>
    <dsp:sp modelId="{8347FFD2-6F9D-4C9A-8B9C-D1B8360BB48E}">
      <dsp:nvSpPr>
        <dsp:cNvPr id="0" name=""/>
        <dsp:cNvSpPr/>
      </dsp:nvSpPr>
      <dsp:spPr>
        <a:xfrm>
          <a:off x="669956" y="1672283"/>
          <a:ext cx="1285697" cy="1285697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A62C8A-D1EA-454A-AD75-AE3B7AE9DFCD}">
      <dsp:nvSpPr>
        <dsp:cNvPr id="0" name=""/>
        <dsp:cNvSpPr/>
      </dsp:nvSpPr>
      <dsp:spPr>
        <a:xfrm rot="10800000">
          <a:off x="1312805" y="3341771"/>
          <a:ext cx="3935930" cy="1285697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695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Регулирует обязанности производителей данных, содержание метаданных, обмен данными и т. д.</a:t>
          </a:r>
          <a:endParaRPr lang="en-US" sz="2000" kern="1200" dirty="0">
            <a:solidFill>
              <a:schemeClr val="tx1"/>
            </a:solidFill>
          </a:endParaRPr>
        </a:p>
      </dsp:txBody>
      <dsp:txXfrm rot="10800000">
        <a:off x="1634229" y="3341771"/>
        <a:ext cx="3614506" cy="1285697"/>
      </dsp:txXfrm>
    </dsp:sp>
    <dsp:sp modelId="{2E99DDAA-C0AF-4A96-9187-AE20BB76BE18}">
      <dsp:nvSpPr>
        <dsp:cNvPr id="0" name=""/>
        <dsp:cNvSpPr/>
      </dsp:nvSpPr>
      <dsp:spPr>
        <a:xfrm>
          <a:off x="669956" y="3341771"/>
          <a:ext cx="1285697" cy="1285697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1FE4F-CDD7-402E-A9D8-37597D3B8F02}">
      <dsp:nvSpPr>
        <dsp:cNvPr id="0" name=""/>
        <dsp:cNvSpPr/>
      </dsp:nvSpPr>
      <dsp:spPr>
        <a:xfrm rot="10800000">
          <a:off x="1983253" y="3129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Программное обеспечение - 1 лицензия ArcGIS для сервера 10.4.1 и стандартная лицензия ArcGIS для настольных компьютеров 10.4.1</a:t>
          </a:r>
          <a:endParaRPr lang="en-US" sz="1700" kern="1200" dirty="0">
            <a:solidFill>
              <a:schemeClr val="tx1"/>
            </a:solidFill>
          </a:endParaRPr>
        </a:p>
      </dsp:txBody>
      <dsp:txXfrm rot="10800000">
        <a:off x="2205143" y="3129"/>
        <a:ext cx="6770984" cy="887561"/>
      </dsp:txXfrm>
    </dsp:sp>
    <dsp:sp modelId="{B04BCEAC-242B-411B-B55E-5C38E24D353B}">
      <dsp:nvSpPr>
        <dsp:cNvPr id="0" name=""/>
        <dsp:cNvSpPr/>
      </dsp:nvSpPr>
      <dsp:spPr>
        <a:xfrm>
          <a:off x="1539472" y="3129"/>
          <a:ext cx="887561" cy="88756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538CD-B6D6-4568-B687-E6BD7AAAF85F}">
      <dsp:nvSpPr>
        <dsp:cNvPr id="0" name=""/>
        <dsp:cNvSpPr/>
      </dsp:nvSpPr>
      <dsp:spPr>
        <a:xfrm rot="10800000">
          <a:off x="1983253" y="1155635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Оборудование - ArcGIS установлен на 4 рабочих столах. Потребности - по меньшей мере два 19 "экранов для каждой рабочей станции</a:t>
          </a:r>
          <a:endParaRPr lang="en-US" sz="1700" kern="1200" dirty="0">
            <a:solidFill>
              <a:schemeClr val="tx1"/>
            </a:solidFill>
          </a:endParaRPr>
        </a:p>
      </dsp:txBody>
      <dsp:txXfrm rot="10800000">
        <a:off x="2205143" y="1155635"/>
        <a:ext cx="6770984" cy="887561"/>
      </dsp:txXfrm>
    </dsp:sp>
    <dsp:sp modelId="{9532C775-96EA-4594-8853-CFE13F07B965}">
      <dsp:nvSpPr>
        <dsp:cNvPr id="0" name=""/>
        <dsp:cNvSpPr/>
      </dsp:nvSpPr>
      <dsp:spPr>
        <a:xfrm>
          <a:off x="1539472" y="1155635"/>
          <a:ext cx="887561" cy="88756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EF3A16-B995-4C02-A230-04D36C2D035D}">
      <dsp:nvSpPr>
        <dsp:cNvPr id="0" name=""/>
        <dsp:cNvSpPr/>
      </dsp:nvSpPr>
      <dsp:spPr>
        <a:xfrm rot="10800000">
          <a:off x="1983253" y="2308140"/>
          <a:ext cx="6992874" cy="887561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Человеческие ресурсы - на данный момент 2 специалиста ГИС</a:t>
          </a:r>
          <a:endParaRPr lang="en-US" sz="1700" kern="1200" dirty="0">
            <a:solidFill>
              <a:schemeClr val="tx1"/>
            </a:solidFill>
          </a:endParaRPr>
        </a:p>
      </dsp:txBody>
      <dsp:txXfrm rot="10800000">
        <a:off x="2205143" y="2308140"/>
        <a:ext cx="6770984" cy="887561"/>
      </dsp:txXfrm>
    </dsp:sp>
    <dsp:sp modelId="{1EFC15EC-365E-46F6-834E-1E63AD86B937}">
      <dsp:nvSpPr>
        <dsp:cNvPr id="0" name=""/>
        <dsp:cNvSpPr/>
      </dsp:nvSpPr>
      <dsp:spPr>
        <a:xfrm>
          <a:off x="1539472" y="2308140"/>
          <a:ext cx="887561" cy="88756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087A2F-F267-4DF9-869B-F5DB8A951BE5}">
      <dsp:nvSpPr>
        <dsp:cNvPr id="0" name=""/>
        <dsp:cNvSpPr/>
      </dsp:nvSpPr>
      <dsp:spPr>
        <a:xfrm rot="10800000">
          <a:off x="1983253" y="3460646"/>
          <a:ext cx="6992874" cy="887561"/>
        </a:xfrm>
        <a:prstGeom prst="homePlate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1390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В новой организационной структуре - Группа ГИС в рамках Отдела статистических методов</a:t>
          </a:r>
          <a:endParaRPr lang="en-US" sz="1700" kern="1200" dirty="0">
            <a:solidFill>
              <a:schemeClr val="tx1"/>
            </a:solidFill>
          </a:endParaRPr>
        </a:p>
      </dsp:txBody>
      <dsp:txXfrm rot="10800000">
        <a:off x="2205143" y="3460646"/>
        <a:ext cx="6770984" cy="887561"/>
      </dsp:txXfrm>
    </dsp:sp>
    <dsp:sp modelId="{5100B994-66BA-481A-AEA3-83A98990C59D}">
      <dsp:nvSpPr>
        <dsp:cNvPr id="0" name=""/>
        <dsp:cNvSpPr/>
      </dsp:nvSpPr>
      <dsp:spPr>
        <a:xfrm>
          <a:off x="1539472" y="3460646"/>
          <a:ext cx="887561" cy="88756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CA00E-C191-4D22-A7FA-54B5EFD57E9A}">
      <dsp:nvSpPr>
        <dsp:cNvPr id="0" name=""/>
        <dsp:cNvSpPr/>
      </dsp:nvSpPr>
      <dsp:spPr>
        <a:xfrm>
          <a:off x="667930" y="2171"/>
          <a:ext cx="2864867" cy="970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Производство</a:t>
          </a:r>
          <a:endParaRPr lang="en-US" sz="3500" kern="1200" dirty="0"/>
        </a:p>
      </dsp:txBody>
      <dsp:txXfrm>
        <a:off x="696346" y="30587"/>
        <a:ext cx="2808035" cy="913355"/>
      </dsp:txXfrm>
    </dsp:sp>
    <dsp:sp modelId="{E54B5229-7F45-441E-BAB3-D4D44AE3867E}">
      <dsp:nvSpPr>
        <dsp:cNvPr id="0" name=""/>
        <dsp:cNvSpPr/>
      </dsp:nvSpPr>
      <dsp:spPr>
        <a:xfrm>
          <a:off x="954417" y="972359"/>
          <a:ext cx="286486" cy="7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640"/>
              </a:lnTo>
              <a:lnTo>
                <a:pt x="286486" y="7276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E64FFC-F85B-4100-8321-ABB10BA6A3F7}">
      <dsp:nvSpPr>
        <dsp:cNvPr id="0" name=""/>
        <dsp:cNvSpPr/>
      </dsp:nvSpPr>
      <dsp:spPr>
        <a:xfrm>
          <a:off x="1240903" y="1214906"/>
          <a:ext cx="2291893" cy="970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100" kern="1200" dirty="0" smtClean="0"/>
            <a:t>Проверка качества в переписи</a:t>
          </a:r>
          <a:endParaRPr lang="en-US" sz="2100" kern="1200" dirty="0"/>
        </a:p>
      </dsp:txBody>
      <dsp:txXfrm>
        <a:off x="1269319" y="1243322"/>
        <a:ext cx="2235061" cy="913355"/>
      </dsp:txXfrm>
    </dsp:sp>
    <dsp:sp modelId="{E2A70B80-AB1D-43F4-B0BB-9C0D10B26CAB}">
      <dsp:nvSpPr>
        <dsp:cNvPr id="0" name=""/>
        <dsp:cNvSpPr/>
      </dsp:nvSpPr>
      <dsp:spPr>
        <a:xfrm>
          <a:off x="954417" y="972359"/>
          <a:ext cx="286486" cy="1940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375"/>
              </a:lnTo>
              <a:lnTo>
                <a:pt x="286486" y="19403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61DCC-323F-416B-8A79-FFA134217EB2}">
      <dsp:nvSpPr>
        <dsp:cNvPr id="0" name=""/>
        <dsp:cNvSpPr/>
      </dsp:nvSpPr>
      <dsp:spPr>
        <a:xfrm>
          <a:off x="1240903" y="2427640"/>
          <a:ext cx="2291893" cy="970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Сбор данных</a:t>
          </a:r>
          <a:endParaRPr lang="en-US" sz="2100" kern="1200" dirty="0"/>
        </a:p>
      </dsp:txBody>
      <dsp:txXfrm>
        <a:off x="1269319" y="2456056"/>
        <a:ext cx="2235061" cy="913355"/>
      </dsp:txXfrm>
    </dsp:sp>
    <dsp:sp modelId="{CDC75C7D-8054-4006-BCF2-7BD8C8EFED96}">
      <dsp:nvSpPr>
        <dsp:cNvPr id="0" name=""/>
        <dsp:cNvSpPr/>
      </dsp:nvSpPr>
      <dsp:spPr>
        <a:xfrm>
          <a:off x="954417" y="972359"/>
          <a:ext cx="286486" cy="3153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3109"/>
              </a:lnTo>
              <a:lnTo>
                <a:pt x="286486" y="31531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7F73DD-A72C-497F-9019-DFC83891A33A}">
      <dsp:nvSpPr>
        <dsp:cNvPr id="0" name=""/>
        <dsp:cNvSpPr/>
      </dsp:nvSpPr>
      <dsp:spPr>
        <a:xfrm>
          <a:off x="1240903" y="3640375"/>
          <a:ext cx="2291893" cy="970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100" kern="1200" dirty="0" smtClean="0"/>
            <a:t>Анализ данных</a:t>
          </a:r>
          <a:endParaRPr lang="en-US" sz="2100" kern="1200" dirty="0"/>
        </a:p>
      </dsp:txBody>
      <dsp:txXfrm>
        <a:off x="1269319" y="3668791"/>
        <a:ext cx="2235061" cy="9133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37E6F-76EB-4DE5-9AFB-6AA28CD121B4}">
      <dsp:nvSpPr>
        <dsp:cNvPr id="0" name=""/>
        <dsp:cNvSpPr/>
      </dsp:nvSpPr>
      <dsp:spPr>
        <a:xfrm>
          <a:off x="742532" y="1949"/>
          <a:ext cx="2783756" cy="9702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400" kern="1200" dirty="0" smtClean="0"/>
            <a:t>Распространение (данные переписи):</a:t>
          </a:r>
          <a:endParaRPr lang="en-US" sz="2400" kern="1200" dirty="0"/>
        </a:p>
      </dsp:txBody>
      <dsp:txXfrm>
        <a:off x="770951" y="30368"/>
        <a:ext cx="2726918" cy="913443"/>
      </dsp:txXfrm>
    </dsp:sp>
    <dsp:sp modelId="{4B6982DA-ADFF-4F2D-B3C9-CE310FD91960}">
      <dsp:nvSpPr>
        <dsp:cNvPr id="0" name=""/>
        <dsp:cNvSpPr/>
      </dsp:nvSpPr>
      <dsp:spPr>
        <a:xfrm>
          <a:off x="1020907" y="972230"/>
          <a:ext cx="278375" cy="7277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711"/>
              </a:lnTo>
              <a:lnTo>
                <a:pt x="278375" y="727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3575F-6B54-4EC4-AF04-F2E49CE70BE1}">
      <dsp:nvSpPr>
        <dsp:cNvPr id="0" name=""/>
        <dsp:cNvSpPr/>
      </dsp:nvSpPr>
      <dsp:spPr>
        <a:xfrm>
          <a:off x="1299283" y="1214800"/>
          <a:ext cx="2227005" cy="970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 уровне района</a:t>
          </a:r>
          <a:endParaRPr lang="en-US" sz="2000" kern="1200" dirty="0"/>
        </a:p>
      </dsp:txBody>
      <dsp:txXfrm>
        <a:off x="1327702" y="1243219"/>
        <a:ext cx="2170167" cy="913443"/>
      </dsp:txXfrm>
    </dsp:sp>
    <dsp:sp modelId="{EC295922-0268-46C4-8F8A-28F1217B11B4}">
      <dsp:nvSpPr>
        <dsp:cNvPr id="0" name=""/>
        <dsp:cNvSpPr/>
      </dsp:nvSpPr>
      <dsp:spPr>
        <a:xfrm>
          <a:off x="1020907" y="972230"/>
          <a:ext cx="278375" cy="19405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0562"/>
              </a:lnTo>
              <a:lnTo>
                <a:pt x="278375" y="19405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2EEEF-893A-4635-B480-560F22197171}">
      <dsp:nvSpPr>
        <dsp:cNvPr id="0" name=""/>
        <dsp:cNvSpPr/>
      </dsp:nvSpPr>
      <dsp:spPr>
        <a:xfrm>
          <a:off x="1299283" y="2427652"/>
          <a:ext cx="2227005" cy="970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000" kern="1200" dirty="0" smtClean="0"/>
            <a:t>На уровне коммуны</a:t>
          </a:r>
          <a:endParaRPr lang="en-US" sz="2000" kern="1200" dirty="0"/>
        </a:p>
      </dsp:txBody>
      <dsp:txXfrm>
        <a:off x="1327702" y="2456071"/>
        <a:ext cx="2170167" cy="913443"/>
      </dsp:txXfrm>
    </dsp:sp>
    <dsp:sp modelId="{BD2285EC-3F2D-440A-B2C3-C88E844E7216}">
      <dsp:nvSpPr>
        <dsp:cNvPr id="0" name=""/>
        <dsp:cNvSpPr/>
      </dsp:nvSpPr>
      <dsp:spPr>
        <a:xfrm>
          <a:off x="1020907" y="972230"/>
          <a:ext cx="278375" cy="31534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3414"/>
              </a:lnTo>
              <a:lnTo>
                <a:pt x="278375" y="31534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CEC879-7AA2-4240-BB41-A04D4824031C}">
      <dsp:nvSpPr>
        <dsp:cNvPr id="0" name=""/>
        <dsp:cNvSpPr/>
      </dsp:nvSpPr>
      <dsp:spPr>
        <a:xfrm>
          <a:off x="1299283" y="3640504"/>
          <a:ext cx="2227005" cy="970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000" kern="1200" dirty="0" smtClean="0"/>
            <a:t>На уровне населённого пункта</a:t>
          </a:r>
          <a:endParaRPr lang="en-US" sz="2000" kern="1200" dirty="0"/>
        </a:p>
      </dsp:txBody>
      <dsp:txXfrm>
        <a:off x="1327702" y="3668923"/>
        <a:ext cx="2170167" cy="9134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12943-7571-424A-A44D-579ED074E22D}">
      <dsp:nvSpPr>
        <dsp:cNvPr id="0" name=""/>
        <dsp:cNvSpPr/>
      </dsp:nvSpPr>
      <dsp:spPr>
        <a:xfrm rot="10800000">
          <a:off x="2063667" y="883"/>
          <a:ext cx="6992874" cy="1209216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3400" kern="1200" dirty="0" smtClean="0">
              <a:solidFill>
                <a:schemeClr val="tx1"/>
              </a:solidFill>
            </a:rPr>
            <a:t>Проверка качества в рамках переписи</a:t>
          </a:r>
          <a:endParaRPr lang="en-US" sz="3400" kern="1200" dirty="0">
            <a:solidFill>
              <a:schemeClr val="tx1"/>
            </a:solidFill>
          </a:endParaRPr>
        </a:p>
      </dsp:txBody>
      <dsp:txXfrm rot="10800000">
        <a:off x="2365971" y="883"/>
        <a:ext cx="6690570" cy="1209216"/>
      </dsp:txXfrm>
    </dsp:sp>
    <dsp:sp modelId="{23C77606-6AAB-42C2-BD73-763A5ED77D5B}">
      <dsp:nvSpPr>
        <dsp:cNvPr id="0" name=""/>
        <dsp:cNvSpPr/>
      </dsp:nvSpPr>
      <dsp:spPr>
        <a:xfrm>
          <a:off x="1459058" y="883"/>
          <a:ext cx="1209216" cy="120921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C8D5D3-9E5E-4169-BE74-03898BCFEBB1}">
      <dsp:nvSpPr>
        <dsp:cNvPr id="0" name=""/>
        <dsp:cNvSpPr/>
      </dsp:nvSpPr>
      <dsp:spPr>
        <a:xfrm rot="10800000">
          <a:off x="2063667" y="1571060"/>
          <a:ext cx="6992874" cy="1209216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3400" kern="1200" dirty="0" smtClean="0">
              <a:solidFill>
                <a:schemeClr val="tx1"/>
              </a:solidFill>
            </a:rPr>
            <a:t>Сбор данных</a:t>
          </a:r>
          <a:endParaRPr lang="en-US" sz="3400" kern="1200" dirty="0" smtClean="0">
            <a:solidFill>
              <a:schemeClr val="tx1"/>
            </a:solidFill>
          </a:endParaRPr>
        </a:p>
      </dsp:txBody>
      <dsp:txXfrm rot="10800000">
        <a:off x="2365971" y="1571060"/>
        <a:ext cx="6690570" cy="1209216"/>
      </dsp:txXfrm>
    </dsp:sp>
    <dsp:sp modelId="{71EDE33C-0965-4ED0-AA3C-83EF0438CD7F}">
      <dsp:nvSpPr>
        <dsp:cNvPr id="0" name=""/>
        <dsp:cNvSpPr/>
      </dsp:nvSpPr>
      <dsp:spPr>
        <a:xfrm>
          <a:off x="1459058" y="1571060"/>
          <a:ext cx="1209216" cy="120921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BA046-C862-4BAB-86E4-4DC39766B853}">
      <dsp:nvSpPr>
        <dsp:cNvPr id="0" name=""/>
        <dsp:cNvSpPr/>
      </dsp:nvSpPr>
      <dsp:spPr>
        <a:xfrm rot="10800000">
          <a:off x="2063667" y="3141237"/>
          <a:ext cx="6992874" cy="1209216"/>
        </a:xfrm>
        <a:prstGeom prst="homePlate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231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3400" kern="1200" dirty="0" smtClean="0">
              <a:solidFill>
                <a:schemeClr val="tx1"/>
              </a:solidFill>
            </a:rPr>
            <a:t>Анализ данных</a:t>
          </a:r>
          <a:endParaRPr lang="en-US" sz="3400" kern="1200" dirty="0">
            <a:solidFill>
              <a:schemeClr val="tx1"/>
            </a:solidFill>
          </a:endParaRPr>
        </a:p>
      </dsp:txBody>
      <dsp:txXfrm rot="10800000">
        <a:off x="2365971" y="3141237"/>
        <a:ext cx="6690570" cy="1209216"/>
      </dsp:txXfrm>
    </dsp:sp>
    <dsp:sp modelId="{1CB72E8E-849D-4AA3-B28D-9A04E810F52F}">
      <dsp:nvSpPr>
        <dsp:cNvPr id="0" name=""/>
        <dsp:cNvSpPr/>
      </dsp:nvSpPr>
      <dsp:spPr>
        <a:xfrm>
          <a:off x="1459058" y="3141237"/>
          <a:ext cx="1209216" cy="120921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FFB68-EF04-43B7-B622-F053A92F2E4C}">
      <dsp:nvSpPr>
        <dsp:cNvPr id="0" name=""/>
        <dsp:cNvSpPr/>
      </dsp:nvSpPr>
      <dsp:spPr>
        <a:xfrm>
          <a:off x="4003" y="1306685"/>
          <a:ext cx="2765868" cy="22812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MD" sz="2300" kern="1200" dirty="0" smtClean="0"/>
            <a:t>Сбор справочных материалов</a:t>
          </a:r>
          <a:endParaRPr lang="en-US" sz="2300" kern="1200" dirty="0"/>
        </a:p>
      </dsp:txBody>
      <dsp:txXfrm>
        <a:off x="56501" y="1359183"/>
        <a:ext cx="2660872" cy="1687425"/>
      </dsp:txXfrm>
    </dsp:sp>
    <dsp:sp modelId="{D1931F6A-8535-4F1B-A668-C9F088872CDC}">
      <dsp:nvSpPr>
        <dsp:cNvPr id="0" name=""/>
        <dsp:cNvSpPr/>
      </dsp:nvSpPr>
      <dsp:spPr>
        <a:xfrm>
          <a:off x="1524077" y="1557229"/>
          <a:ext cx="3448539" cy="3448539"/>
        </a:xfrm>
        <a:prstGeom prst="leftCircularArrow">
          <a:avLst>
            <a:gd name="adj1" fmla="val 3045"/>
            <a:gd name="adj2" fmla="val 373817"/>
            <a:gd name="adj3" fmla="val 2149328"/>
            <a:gd name="adj4" fmla="val 9024489"/>
            <a:gd name="adj5" fmla="val 355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D4B06-E7D1-42ED-B19C-C33812388F1E}">
      <dsp:nvSpPr>
        <dsp:cNvPr id="0" name=""/>
        <dsp:cNvSpPr/>
      </dsp:nvSpPr>
      <dsp:spPr>
        <a:xfrm>
          <a:off x="618641" y="3099106"/>
          <a:ext cx="2458549" cy="9776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Осень </a:t>
          </a:r>
          <a:r>
            <a:rPr lang="en-US" sz="3000" kern="1200" dirty="0" smtClean="0"/>
            <a:t>2013 –</a:t>
          </a:r>
          <a:r>
            <a:rPr lang="ru-RU" sz="3000" kern="1200" dirty="0" smtClean="0"/>
            <a:t>весна </a:t>
          </a:r>
          <a:r>
            <a:rPr lang="en-US" sz="3000" kern="1200" dirty="0" smtClean="0"/>
            <a:t>2014</a:t>
          </a:r>
          <a:endParaRPr lang="en-US" sz="3000" kern="1200" dirty="0"/>
        </a:p>
      </dsp:txBody>
      <dsp:txXfrm>
        <a:off x="647276" y="3127741"/>
        <a:ext cx="2401279" cy="920414"/>
      </dsp:txXfrm>
    </dsp:sp>
    <dsp:sp modelId="{760DD776-1F07-4629-AD2F-953FBDB23605}">
      <dsp:nvSpPr>
        <dsp:cNvPr id="0" name=""/>
        <dsp:cNvSpPr/>
      </dsp:nvSpPr>
      <dsp:spPr>
        <a:xfrm>
          <a:off x="3577298" y="1306685"/>
          <a:ext cx="3341501" cy="22812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Нанесение границ ПУ на основе </a:t>
          </a:r>
          <a:r>
            <a:rPr lang="ru-MD" sz="2300" kern="1200" dirty="0" smtClean="0"/>
            <a:t>справочных </a:t>
          </a:r>
          <a:r>
            <a:rPr lang="ru-RU" sz="2300" kern="1200" dirty="0" smtClean="0"/>
            <a:t>материалов</a:t>
          </a:r>
          <a:endParaRPr lang="en-US" sz="2300" kern="1200" dirty="0"/>
        </a:p>
      </dsp:txBody>
      <dsp:txXfrm>
        <a:off x="3629796" y="1848026"/>
        <a:ext cx="3236505" cy="1687425"/>
      </dsp:txXfrm>
    </dsp:sp>
    <dsp:sp modelId="{B6F8D129-97E3-4DBF-A079-C4BB02DC0C5F}">
      <dsp:nvSpPr>
        <dsp:cNvPr id="0" name=""/>
        <dsp:cNvSpPr/>
      </dsp:nvSpPr>
      <dsp:spPr>
        <a:xfrm>
          <a:off x="5383725" y="-116810"/>
          <a:ext cx="3470966" cy="3470966"/>
        </a:xfrm>
        <a:prstGeom prst="circularArrow">
          <a:avLst>
            <a:gd name="adj1" fmla="val 3026"/>
            <a:gd name="adj2" fmla="val 371230"/>
            <a:gd name="adj3" fmla="val 19453259"/>
            <a:gd name="adj4" fmla="val 12575511"/>
            <a:gd name="adj5" fmla="val 353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0E3C7-B3BE-4B10-A570-84C1FBB1D093}">
      <dsp:nvSpPr>
        <dsp:cNvPr id="0" name=""/>
        <dsp:cNvSpPr/>
      </dsp:nvSpPr>
      <dsp:spPr>
        <a:xfrm>
          <a:off x="4479751" y="817843"/>
          <a:ext cx="2458549" cy="9776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Зима </a:t>
          </a:r>
          <a:r>
            <a:rPr lang="en-US" sz="3000" kern="1200" dirty="0" smtClean="0"/>
            <a:t>2013 – </a:t>
          </a:r>
          <a:r>
            <a:rPr lang="ru-RU" sz="3000" kern="1200" dirty="0" smtClean="0"/>
            <a:t>лето </a:t>
          </a:r>
          <a:r>
            <a:rPr lang="en-US" sz="3000" kern="1200" dirty="0" smtClean="0"/>
            <a:t>2014</a:t>
          </a:r>
          <a:endParaRPr lang="en-US" sz="3000" kern="1200" dirty="0"/>
        </a:p>
      </dsp:txBody>
      <dsp:txXfrm>
        <a:off x="4508386" y="846478"/>
        <a:ext cx="2401279" cy="920414"/>
      </dsp:txXfrm>
    </dsp:sp>
    <dsp:sp modelId="{456B673C-275A-459B-A3A3-049722C95CEC}">
      <dsp:nvSpPr>
        <dsp:cNvPr id="0" name=""/>
        <dsp:cNvSpPr/>
      </dsp:nvSpPr>
      <dsp:spPr>
        <a:xfrm>
          <a:off x="7438408" y="1306685"/>
          <a:ext cx="2765868" cy="22812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Соединение пространственной БД и БД по переписи</a:t>
          </a:r>
          <a:endParaRPr lang="en-US" sz="2300" kern="1200" dirty="0"/>
        </a:p>
      </dsp:txBody>
      <dsp:txXfrm>
        <a:off x="7490906" y="1359183"/>
        <a:ext cx="2660872" cy="1687425"/>
      </dsp:txXfrm>
    </dsp:sp>
    <dsp:sp modelId="{83FCAD93-6FB3-4023-ABCB-4D00A1BA8C9F}">
      <dsp:nvSpPr>
        <dsp:cNvPr id="0" name=""/>
        <dsp:cNvSpPr/>
      </dsp:nvSpPr>
      <dsp:spPr>
        <a:xfrm>
          <a:off x="8053046" y="3099106"/>
          <a:ext cx="2458549" cy="9776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Май </a:t>
          </a:r>
          <a:r>
            <a:rPr lang="en-US" sz="3000" kern="1200" dirty="0" smtClean="0"/>
            <a:t>2017 – </a:t>
          </a:r>
          <a:r>
            <a:rPr lang="ru-RU" sz="3000" kern="1200" dirty="0" smtClean="0"/>
            <a:t>до сих пор </a:t>
          </a:r>
          <a:endParaRPr lang="en-US" sz="3000" kern="1200" dirty="0"/>
        </a:p>
      </dsp:txBody>
      <dsp:txXfrm>
        <a:off x="8081681" y="3127741"/>
        <a:ext cx="2401279" cy="92041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16D048-6DE7-4EDA-9943-F50F655A21D7}">
      <dsp:nvSpPr>
        <dsp:cNvPr id="0" name=""/>
        <dsp:cNvSpPr/>
      </dsp:nvSpPr>
      <dsp:spPr>
        <a:xfrm>
          <a:off x="0" y="3275482"/>
          <a:ext cx="10515600" cy="1075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000" kern="1200" dirty="0" smtClean="0"/>
            <a:t>Окончательные проверки</a:t>
          </a:r>
          <a:endParaRPr lang="en-US" sz="2000" kern="1200" dirty="0"/>
        </a:p>
      </dsp:txBody>
      <dsp:txXfrm>
        <a:off x="0" y="3275482"/>
        <a:ext cx="10515600" cy="580546"/>
      </dsp:txXfrm>
    </dsp:sp>
    <dsp:sp modelId="{0BAF3296-F0DA-422B-A2F4-C17C5107FD73}">
      <dsp:nvSpPr>
        <dsp:cNvPr id="0" name=""/>
        <dsp:cNvSpPr/>
      </dsp:nvSpPr>
      <dsp:spPr>
        <a:xfrm>
          <a:off x="0" y="3834527"/>
          <a:ext cx="10515600" cy="4945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100%</a:t>
          </a:r>
          <a:r>
            <a:rPr lang="ru-RU" sz="1600" kern="1200" dirty="0" smtClean="0"/>
            <a:t> ПУ в пространственной БД должны присутствовать в БД по переписи</a:t>
          </a:r>
          <a:endParaRPr lang="en-US" sz="1600" kern="1200" dirty="0"/>
        </a:p>
      </dsp:txBody>
      <dsp:txXfrm>
        <a:off x="0" y="3834527"/>
        <a:ext cx="10515600" cy="494539"/>
      </dsp:txXfrm>
    </dsp:sp>
    <dsp:sp modelId="{031930A7-BBC2-42C5-A14B-16960BDBD072}">
      <dsp:nvSpPr>
        <dsp:cNvPr id="0" name=""/>
        <dsp:cNvSpPr/>
      </dsp:nvSpPr>
      <dsp:spPr>
        <a:xfrm rot="10800000">
          <a:off x="0" y="1638125"/>
          <a:ext cx="10515600" cy="165348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Коррекция в пространственных и переписных базах данных</a:t>
          </a:r>
          <a:endParaRPr lang="en-US" sz="2000" kern="1200" dirty="0"/>
        </a:p>
      </dsp:txBody>
      <dsp:txXfrm rot="-10800000">
        <a:off x="0" y="1638125"/>
        <a:ext cx="10515600" cy="580372"/>
      </dsp:txXfrm>
    </dsp:sp>
    <dsp:sp modelId="{7C53935B-CA00-46DC-8583-F2CB3FFC716F}">
      <dsp:nvSpPr>
        <dsp:cNvPr id="0" name=""/>
        <dsp:cNvSpPr/>
      </dsp:nvSpPr>
      <dsp:spPr>
        <a:xfrm>
          <a:off x="0" y="2218498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Поправка кодификации ПУ</a:t>
          </a:r>
          <a:r>
            <a:rPr lang="en-US" sz="1600" kern="1200" dirty="0" smtClean="0"/>
            <a:t>, CUATM, etc. </a:t>
          </a:r>
          <a:r>
            <a:rPr lang="ru-RU" sz="1600" kern="1200" dirty="0" smtClean="0"/>
            <a:t>в пространственной БД</a:t>
          </a:r>
          <a:endParaRPr lang="en-US" sz="1600" kern="1200" dirty="0"/>
        </a:p>
      </dsp:txBody>
      <dsp:txXfrm>
        <a:off x="0" y="2218498"/>
        <a:ext cx="5257799" cy="494391"/>
      </dsp:txXfrm>
    </dsp:sp>
    <dsp:sp modelId="{8498563B-4D9C-4504-8D60-9BD0D1C29971}">
      <dsp:nvSpPr>
        <dsp:cNvPr id="0" name=""/>
        <dsp:cNvSpPr/>
      </dsp:nvSpPr>
      <dsp:spPr>
        <a:xfrm>
          <a:off x="5257800" y="2218498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Поправка кодификации ПУ</a:t>
          </a:r>
          <a:r>
            <a:rPr lang="en-US" sz="1600" kern="1200" dirty="0" smtClean="0"/>
            <a:t>, CUATM, etc. </a:t>
          </a:r>
          <a:r>
            <a:rPr lang="ru-RU" sz="1600" kern="1200" dirty="0" smtClean="0"/>
            <a:t>в  БД по переписи</a:t>
          </a:r>
          <a:endParaRPr lang="en-US" sz="1600" kern="1200" dirty="0"/>
        </a:p>
      </dsp:txBody>
      <dsp:txXfrm>
        <a:off x="5257800" y="2218498"/>
        <a:ext cx="5257799" cy="494391"/>
      </dsp:txXfrm>
    </dsp:sp>
    <dsp:sp modelId="{C2034287-8934-44FC-993C-3A60D91CEB5E}">
      <dsp:nvSpPr>
        <dsp:cNvPr id="0" name=""/>
        <dsp:cNvSpPr/>
      </dsp:nvSpPr>
      <dsp:spPr>
        <a:xfrm rot="10800000">
          <a:off x="0" y="13302"/>
          <a:ext cx="10515600" cy="165348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MD" sz="2000" kern="1200" dirty="0" smtClean="0"/>
            <a:t>Предварительные проверки</a:t>
          </a:r>
          <a:endParaRPr lang="en-US" sz="2000" kern="1200" dirty="0"/>
        </a:p>
      </dsp:txBody>
      <dsp:txXfrm rot="-10800000">
        <a:off x="0" y="13302"/>
        <a:ext cx="10515600" cy="580372"/>
      </dsp:txXfrm>
    </dsp:sp>
    <dsp:sp modelId="{30AFC584-FBB4-429F-83E7-C8F008663310}">
      <dsp:nvSpPr>
        <dsp:cNvPr id="0" name=""/>
        <dsp:cNvSpPr/>
      </dsp:nvSpPr>
      <dsp:spPr>
        <a:xfrm>
          <a:off x="0" y="581141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Идентификация отсутствующего ПУ в пространственной базе данных</a:t>
          </a:r>
          <a:endParaRPr lang="en-US" sz="1600" kern="1200" dirty="0"/>
        </a:p>
      </dsp:txBody>
      <dsp:txXfrm>
        <a:off x="0" y="581141"/>
        <a:ext cx="5257799" cy="494391"/>
      </dsp:txXfrm>
    </dsp:sp>
    <dsp:sp modelId="{4BCC4107-06B4-4DDE-BC0F-6AF6084EE3E4}">
      <dsp:nvSpPr>
        <dsp:cNvPr id="0" name=""/>
        <dsp:cNvSpPr/>
      </dsp:nvSpPr>
      <dsp:spPr>
        <a:xfrm>
          <a:off x="5257800" y="581141"/>
          <a:ext cx="5257799" cy="4943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Идентификация отсутствующего ПУ в базе данных по переписи</a:t>
          </a:r>
          <a:endParaRPr lang="en-US" sz="1600" kern="1200" dirty="0"/>
        </a:p>
      </dsp:txBody>
      <dsp:txXfrm>
        <a:off x="5257800" y="581141"/>
        <a:ext cx="5257799" cy="49439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BA6ED-B08A-426C-8133-4A47FF51A776}">
      <dsp:nvSpPr>
        <dsp:cNvPr id="0" name=""/>
        <dsp:cNvSpPr/>
      </dsp:nvSpPr>
      <dsp:spPr>
        <a:xfrm>
          <a:off x="896560" y="2584212"/>
          <a:ext cx="8722479" cy="830071"/>
        </a:xfrm>
        <a:prstGeom prst="roundRect">
          <a:avLst/>
        </a:prstGeom>
        <a:noFill/>
        <a:ln w="1905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chemeClr val="tx1"/>
              </a:solidFill>
            </a:rPr>
            <a:t>Сбор данных на уровне адресной точки</a:t>
          </a:r>
          <a:endParaRPr lang="en-US" sz="3400" kern="1200" dirty="0">
            <a:solidFill>
              <a:schemeClr val="tx1"/>
            </a:solidFill>
          </a:endParaRPr>
        </a:p>
      </dsp:txBody>
      <dsp:txXfrm>
        <a:off x="937081" y="2624733"/>
        <a:ext cx="8641437" cy="749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14F30-7DAF-4D44-BB03-0481A4316F4C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A53F3-547E-4BB2-82B9-651286F11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72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9772E-9BD5-4005-898D-E9D3B4C20286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AEE33-C9DC-4714-B3F0-32902330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1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24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75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601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29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51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91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41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17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78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42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916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00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986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8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214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500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15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49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1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15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AEE33-C9DC-4714-B3F0-329023304C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5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02326-F3B9-4174-8717-23829200443D}" type="datetime1">
              <a:rPr lang="en-US" smtClean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02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5DF7-3CEF-4C36-964D-BF4A6875A4E4}" type="datetime1">
              <a:rPr lang="en-US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27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9A50-BBA6-4805-8300-A963127A51FC}" type="datetime1">
              <a:rPr lang="en-US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7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1C253-4D1B-4E99-AC5D-151ACEAA3527}" type="datetime1">
              <a:rPr lang="en-US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22885" y="6356349"/>
            <a:ext cx="538771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algn="l"/>
            <a:r>
              <a:rPr lang="en-US" dirty="0" smtClean="0"/>
              <a:t>13 </a:t>
            </a:r>
            <a:r>
              <a:rPr lang="en-US" dirty="0" err="1" smtClean="0"/>
              <a:t>th</a:t>
            </a:r>
            <a:r>
              <a:rPr lang="en-US" dirty="0" smtClean="0"/>
              <a:t> SPECA Working Group on Statistics, 1-3 October 2018, </a:t>
            </a:r>
            <a:r>
              <a:rPr lang="en-US" dirty="0" err="1" smtClean="0"/>
              <a:t>Shymkent</a:t>
            </a:r>
            <a:r>
              <a:rPr lang="en-US" dirty="0" smtClean="0"/>
              <a:t>, Kazakhstan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96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E666B-88F2-4BDB-930D-E55B892F724B}" type="datetime1">
              <a:rPr lang="en-US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4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0B24D-B72D-41E9-A3CC-404B2F6AF855}" type="datetime1">
              <a:rPr lang="en-US" smtClean="0"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5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78EB-A711-47DB-A75D-AC123EB9F09C}" type="datetime1">
              <a:rPr lang="en-US" smtClean="0"/>
              <a:t>9/28/2018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04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2781-6D13-4FE9-9546-46F10754AA9F}" type="datetime1">
              <a:rPr lang="en-US" smtClean="0"/>
              <a:t>9/28/2018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12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5EDE-A904-4DE5-A113-8197470D6F46}" type="datetime1">
              <a:rPr lang="en-US" smtClean="0"/>
              <a:t>9/28/2018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3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D537B-B96D-4F11-983B-DD9E5C881387}" type="datetime1">
              <a:rPr lang="en-US" smtClean="0"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813C6-57CF-4E58-ABAF-B256C74746C1}" type="datetime1">
              <a:rPr lang="en-US" smtClean="0"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83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CF32-3C9A-4434-A930-45EAC102DF9D}" type="datetime1">
              <a:rPr lang="en-US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„Распространение и коммуникация  статистических данных” Кишинев, 21-23 мая 2018 г.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62F32-C9F4-4FBF-995D-8E0B0B572CC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778" y="192542"/>
            <a:ext cx="1566483" cy="73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5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40.emf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39.emf"/><Relationship Id="rId4" Type="http://schemas.openxmlformats.org/officeDocument/2006/relationships/diagramLayout" Target="../diagrams/layout7.xml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lilian.galer@statistica.gov.md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 </a:t>
            </a:r>
            <a:r>
              <a:rPr lang="ru-MD" b="1" dirty="0">
                <a:solidFill>
                  <a:schemeClr val="accent1">
                    <a:lumMod val="75000"/>
                  </a:schemeClr>
                </a:solidFill>
              </a:rPr>
              <a:t> Использование ГИС-технологий в статистике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45211"/>
            <a:ext cx="9144000" cy="372761"/>
          </a:xfrm>
        </p:spPr>
        <p:txBody>
          <a:bodyPr>
            <a:normAutofit/>
          </a:bodyPr>
          <a:lstStyle/>
          <a:p>
            <a:r>
              <a:rPr lang="ru-RU" sz="1800" dirty="0"/>
              <a:t>13-я Рабочая группа СПЕКА по статистике, 1-3 октября 2018 года, г. Шымкент, Казахстан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793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ГИС в статистике – </a:t>
            </a:r>
            <a:r>
              <a:rPr lang="ru-RU" dirty="0" smtClean="0"/>
              <a:t>распространение </a:t>
            </a:r>
            <a:r>
              <a:rPr lang="en-US" dirty="0" smtClean="0"/>
              <a:t>(II)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4061" y="1825625"/>
            <a:ext cx="3168666" cy="435133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921324" y="6318772"/>
            <a:ext cx="6262336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483" y="1726314"/>
            <a:ext cx="3160668" cy="44486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557" y="1725130"/>
            <a:ext cx="3040002" cy="446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0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ГИС в статистике – </a:t>
            </a:r>
            <a:r>
              <a:rPr lang="ru-RU" dirty="0" smtClean="0"/>
              <a:t>распространение </a:t>
            </a:r>
            <a:r>
              <a:rPr lang="en-US" dirty="0" smtClean="0"/>
              <a:t>(III)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8952" y="1825625"/>
            <a:ext cx="5601454" cy="402336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47644" y="6343824"/>
            <a:ext cx="6736433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794" y="1843921"/>
            <a:ext cx="563190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4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ГИС в статистике </a:t>
            </a:r>
            <a:r>
              <a:rPr lang="ru-MD" dirty="0" smtClean="0"/>
              <a:t>– производство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67184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08042" y="6356350"/>
            <a:ext cx="6412988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Разграничение </a:t>
            </a:r>
            <a:r>
              <a:rPr lang="ru-RU" dirty="0" smtClean="0"/>
              <a:t>ПУ с </a:t>
            </a:r>
            <a:r>
              <a:rPr lang="ru-RU" dirty="0"/>
              <a:t>использованием ГИС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697731"/>
              </p:ext>
            </p:extLst>
          </p:nvPr>
        </p:nvGraphicFramePr>
        <p:xfrm>
          <a:off x="838200" y="1613069"/>
          <a:ext cx="10515600" cy="4894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46156" y="6511693"/>
            <a:ext cx="6969443" cy="346307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5469" y="1369880"/>
            <a:ext cx="1580688" cy="15859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9819" y="5069630"/>
            <a:ext cx="1749662" cy="14420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15600" y="1781510"/>
            <a:ext cx="1474940" cy="10834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84108" y="1782762"/>
            <a:ext cx="1584024" cy="11084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84860" y="2217906"/>
            <a:ext cx="252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03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Проверка качества в переписи с использованием ГИС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4178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56975" y="6318772"/>
            <a:ext cx="6249445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9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0293"/>
            <a:ext cx="10515600" cy="1325563"/>
          </a:xfrm>
        </p:spPr>
        <p:txBody>
          <a:bodyPr/>
          <a:lstStyle/>
          <a:p>
            <a:r>
              <a:rPr lang="ru-RU" dirty="0" smtClean="0"/>
              <a:t>Главная основа для выборки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70435" y="1271596"/>
            <a:ext cx="8745166" cy="508641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94138" y="6368876"/>
            <a:ext cx="6099132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1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5149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Поддержка выборочной деятельности - визуализация выборки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00013" y="6403783"/>
            <a:ext cx="6345861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57" y="1377053"/>
            <a:ext cx="2909314" cy="411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215" y="1366148"/>
            <a:ext cx="2909314" cy="411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71" y="1377053"/>
            <a:ext cx="2909314" cy="4114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728" y="1366148"/>
            <a:ext cx="290931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6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800" dirty="0"/>
              <a:t>Поддержка </a:t>
            </a:r>
            <a:r>
              <a:rPr lang="ru-RU" sz="3800" dirty="0" smtClean="0"/>
              <a:t>выборочных мероприятий – </a:t>
            </a:r>
            <a:br>
              <a:rPr lang="ru-RU" sz="3800" dirty="0" smtClean="0"/>
            </a:br>
            <a:r>
              <a:rPr lang="ru-RU" sz="3800" dirty="0" smtClean="0"/>
              <a:t>оценка растояний </a:t>
            </a:r>
            <a:endParaRPr lang="en-US" sz="3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89096" y="1290181"/>
            <a:ext cx="7497475" cy="500513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8248" y="6446290"/>
            <a:ext cx="6425647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9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4692832"/>
              </p:ext>
            </p:extLst>
          </p:nvPr>
        </p:nvGraphicFramePr>
        <p:xfrm>
          <a:off x="838200" y="-92729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8472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800" dirty="0"/>
              <a:t>Следующие шаги - сбор данных 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>по адресной точке</a:t>
            </a:r>
            <a:endParaRPr lang="en-US" sz="3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64050" y="6306246"/>
            <a:ext cx="6494349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" y="2525319"/>
            <a:ext cx="11704320" cy="350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5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3044" y="179049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Следующие шаги - сбор данных с использованием ГИС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18981" y="6399378"/>
            <a:ext cx="6186814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19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265" y="3394958"/>
            <a:ext cx="5687911" cy="29612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20" y="1504612"/>
            <a:ext cx="6254330" cy="261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3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b="1" dirty="0" smtClean="0"/>
              <a:t>ВВЕДЕНИЕ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8686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06481" y="6356350"/>
            <a:ext cx="6250459" cy="365125"/>
          </a:xfrm>
        </p:spPr>
        <p:txBody>
          <a:bodyPr/>
          <a:lstStyle/>
          <a:p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2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075" y="104884"/>
            <a:ext cx="10691615" cy="1325563"/>
          </a:xfrm>
        </p:spPr>
        <p:txBody>
          <a:bodyPr>
            <a:normAutofit/>
          </a:bodyPr>
          <a:lstStyle/>
          <a:p>
            <a:pPr algn="ctr"/>
            <a:r>
              <a:rPr lang="ru-RU" sz="3800" dirty="0"/>
              <a:t>Следующие шаги - создание статистического геопортала</a:t>
            </a:r>
            <a:endParaRPr lang="en-US" sz="3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79945" y="6492875"/>
            <a:ext cx="6161762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20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161" y="1374639"/>
            <a:ext cx="9052374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0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Ресурсы для разработки ГИС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1210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22885" y="6356349"/>
            <a:ext cx="6121531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0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Спасибо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Вопросы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Iurie.mocanu@statistica.gov.md</a:t>
            </a:r>
          </a:p>
          <a:p>
            <a:r>
              <a:rPr lang="en-US" dirty="0" smtClean="0">
                <a:hlinkClick r:id="rId3"/>
              </a:rPr>
              <a:t>lilian.galer@statistica.gov.md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60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72" y="365126"/>
            <a:ext cx="11635050" cy="775968"/>
          </a:xfrm>
        </p:spPr>
        <p:txBody>
          <a:bodyPr>
            <a:normAutofit/>
          </a:bodyPr>
          <a:lstStyle/>
          <a:p>
            <a:r>
              <a:rPr lang="ru-RU" sz="3500" dirty="0"/>
              <a:t>Национальная инфраструктура пространственных данных </a:t>
            </a:r>
            <a:endParaRPr lang="en-US" sz="35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5934845"/>
              </p:ext>
            </p:extLst>
          </p:nvPr>
        </p:nvGraphicFramePr>
        <p:xfrm>
          <a:off x="5968508" y="1546698"/>
          <a:ext cx="5918692" cy="4630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8473" y="6356350"/>
            <a:ext cx="6145570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3</a:t>
            </a:fld>
            <a:endParaRPr lang="en-US"/>
          </a:p>
        </p:txBody>
      </p:sp>
      <p:grpSp>
        <p:nvGrpSpPr>
          <p:cNvPr id="10" name="Grupp 1"/>
          <p:cNvGrpSpPr/>
          <p:nvPr/>
        </p:nvGrpSpPr>
        <p:grpSpPr>
          <a:xfrm>
            <a:off x="861036" y="1390622"/>
            <a:ext cx="4279934" cy="4464215"/>
            <a:chOff x="2051720" y="867082"/>
            <a:chExt cx="4865893" cy="4865893"/>
          </a:xfrm>
        </p:grpSpPr>
        <p:sp>
          <p:nvSpPr>
            <p:cNvPr id="11" name="Ellips 30"/>
            <p:cNvSpPr/>
            <p:nvPr/>
          </p:nvSpPr>
          <p:spPr>
            <a:xfrm>
              <a:off x="2051720" y="867082"/>
              <a:ext cx="4865893" cy="4865893"/>
            </a:xfrm>
            <a:prstGeom prst="ellipse">
              <a:avLst/>
            </a:pr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Picture 2" descr="Kugghjul, Redskap, Kugghjulet, Koggen"/>
            <p:cNvPicPr>
              <a:picLocks noChangeAspect="1" noChangeArrowheads="1"/>
            </p:cNvPicPr>
            <p:nvPr/>
          </p:nvPicPr>
          <p:blipFill>
            <a:blip r:embed="rId8">
              <a:duotone>
                <a:prstClr val="black"/>
                <a:srgbClr val="70AD4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700" y="1933225"/>
              <a:ext cx="2390973" cy="264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ktangel 32"/>
            <p:cNvSpPr/>
            <p:nvPr/>
          </p:nvSpPr>
          <p:spPr>
            <a:xfrm>
              <a:off x="3400782" y="2546216"/>
              <a:ext cx="1630575" cy="9233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spAutoFit/>
            </a:bodyPr>
            <a:lstStyle/>
            <a:p>
              <a:pPr algn="ctr" eaLnBrk="1" hangingPunct="1"/>
              <a:r>
                <a:rPr lang="en-US" sz="5400" b="1" dirty="0" smtClean="0">
                  <a:ln w="12700" cmpd="sng">
                    <a:solidFill>
                      <a:srgbClr val="000000"/>
                    </a:solidFill>
                    <a:prstDash val="solid"/>
                  </a:ln>
                  <a:solidFill>
                    <a:srgbClr val="FFFFFF">
                      <a:lumMod val="85000"/>
                    </a:srgbClr>
                  </a:solidFill>
                  <a:cs typeface="Arial" charset="0"/>
                </a:rPr>
                <a:t>SDI</a:t>
              </a:r>
              <a:endParaRPr lang="en-US" sz="5400" b="1" dirty="0">
                <a:ln w="12700" cmpd="sng">
                  <a:solidFill>
                    <a:srgbClr val="000000"/>
                  </a:solidFill>
                  <a:prstDash val="solid"/>
                </a:ln>
                <a:solidFill>
                  <a:srgbClr val="FFFFFF">
                    <a:lumMod val="85000"/>
                  </a:srgbClr>
                </a:solidFill>
                <a:cs typeface="Arial" charset="0"/>
              </a:endParaRPr>
            </a:p>
          </p:txBody>
        </p:sp>
      </p:grpSp>
      <p:grpSp>
        <p:nvGrpSpPr>
          <p:cNvPr id="14" name="Grupp 33"/>
          <p:cNvGrpSpPr/>
          <p:nvPr/>
        </p:nvGrpSpPr>
        <p:grpSpPr>
          <a:xfrm>
            <a:off x="2857054" y="1141093"/>
            <a:ext cx="2051459" cy="1330731"/>
            <a:chOff x="4409500" y="1187867"/>
            <a:chExt cx="2160477" cy="1709696"/>
          </a:xfrm>
        </p:grpSpPr>
        <p:pic>
          <p:nvPicPr>
            <p:cNvPr id="15" name="Picture 2" descr="Möte, Förhållandet, Företag, Ingående, Kontakt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7714" y="1187867"/>
              <a:ext cx="1983733" cy="14154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ktangel 35"/>
            <p:cNvSpPr/>
            <p:nvPr/>
          </p:nvSpPr>
          <p:spPr>
            <a:xfrm>
              <a:off x="4409500" y="2383510"/>
              <a:ext cx="2160477" cy="5140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Сотрудничество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17" name="Grupp 36"/>
          <p:cNvGrpSpPr/>
          <p:nvPr/>
        </p:nvGrpSpPr>
        <p:grpSpPr>
          <a:xfrm>
            <a:off x="4540285" y="3692449"/>
            <a:ext cx="1371401" cy="1489406"/>
            <a:chOff x="6230807" y="3561721"/>
            <a:chExt cx="1564751" cy="1745416"/>
          </a:xfrm>
        </p:grpSpPr>
        <p:pic>
          <p:nvPicPr>
            <p:cNvPr id="18" name="Picture 2" descr="Förstoringsglas, Sök, Att Hitta, Att Titta, Öka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012" y="3561721"/>
              <a:ext cx="1457926" cy="145792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ktangel 38"/>
            <p:cNvSpPr/>
            <p:nvPr/>
          </p:nvSpPr>
          <p:spPr>
            <a:xfrm>
              <a:off x="6230807" y="4838253"/>
              <a:ext cx="1564751" cy="46888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Геопортал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0" name="Grupp 39"/>
          <p:cNvGrpSpPr/>
          <p:nvPr/>
        </p:nvGrpSpPr>
        <p:grpSpPr>
          <a:xfrm>
            <a:off x="81858" y="2722882"/>
            <a:ext cx="1695657" cy="1742145"/>
            <a:chOff x="611592" y="2883324"/>
            <a:chExt cx="1879429" cy="1858016"/>
          </a:xfrm>
        </p:grpSpPr>
        <p:pic>
          <p:nvPicPr>
            <p:cNvPr id="21" name="Picture 4" descr="Bläddra, Sida, Bläddra Till, Bok, Boksidor, Papper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690" y="2883324"/>
              <a:ext cx="1585231" cy="15852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ktangel 41"/>
            <p:cNvSpPr/>
            <p:nvPr/>
          </p:nvSpPr>
          <p:spPr>
            <a:xfrm>
              <a:off x="611592" y="4314618"/>
              <a:ext cx="1879429" cy="42672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Метаданные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3" name="Grupp 42"/>
          <p:cNvGrpSpPr/>
          <p:nvPr/>
        </p:nvGrpSpPr>
        <p:grpSpPr>
          <a:xfrm>
            <a:off x="139742" y="4479284"/>
            <a:ext cx="2095766" cy="2042625"/>
            <a:chOff x="1381012" y="4109518"/>
            <a:chExt cx="2095766" cy="2042625"/>
          </a:xfrm>
        </p:grpSpPr>
        <p:pic>
          <p:nvPicPr>
            <p:cNvPr id="24" name="Picture 2" descr="Horisontella, Rättvisa, Rätt, Lag, Auktion, Domare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21211" y="4109518"/>
              <a:ext cx="1559901" cy="155990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ktangel 44"/>
            <p:cNvSpPr/>
            <p:nvPr/>
          </p:nvSpPr>
          <p:spPr>
            <a:xfrm>
              <a:off x="1381012" y="5782811"/>
              <a:ext cx="2095766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Законодательство</a:t>
              </a:r>
              <a:endParaRPr lang="en-US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6" name="Grupp 45"/>
          <p:cNvGrpSpPr/>
          <p:nvPr/>
        </p:nvGrpSpPr>
        <p:grpSpPr>
          <a:xfrm>
            <a:off x="3149065" y="4913905"/>
            <a:ext cx="2454518" cy="1657742"/>
            <a:chOff x="3236855" y="5255421"/>
            <a:chExt cx="2560875" cy="1969742"/>
          </a:xfrm>
        </p:grpSpPr>
        <p:pic>
          <p:nvPicPr>
            <p:cNvPr id="27" name="Picture 4" descr="Gåva, Förpackade, Packad, Överraskning, Omslagspapper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1770" y="5255421"/>
              <a:ext cx="1376147" cy="137614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ktangel 47"/>
            <p:cNvSpPr/>
            <p:nvPr/>
          </p:nvSpPr>
          <p:spPr>
            <a:xfrm>
              <a:off x="3236855" y="6384049"/>
              <a:ext cx="2560875" cy="84111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Пространственные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данные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9" name="Grupp 48"/>
          <p:cNvGrpSpPr/>
          <p:nvPr/>
        </p:nvGrpSpPr>
        <p:grpSpPr>
          <a:xfrm>
            <a:off x="1934863" y="5049419"/>
            <a:ext cx="1385540" cy="1687934"/>
            <a:chOff x="3348684" y="4644944"/>
            <a:chExt cx="1548821" cy="1799274"/>
          </a:xfrm>
        </p:grpSpPr>
        <p:pic>
          <p:nvPicPr>
            <p:cNvPr id="30" name="Picture 8" descr="Inline, Vespa, Leverans, Motorcykel, Enheten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684" y="4644944"/>
              <a:ext cx="1548821" cy="154882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ktangel 50"/>
            <p:cNvSpPr/>
            <p:nvPr/>
          </p:nvSpPr>
          <p:spPr>
            <a:xfrm>
              <a:off x="3546740" y="6017716"/>
              <a:ext cx="1059091" cy="42650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Услуги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32" name="Grupp 51"/>
          <p:cNvGrpSpPr/>
          <p:nvPr/>
        </p:nvGrpSpPr>
        <p:grpSpPr>
          <a:xfrm>
            <a:off x="4102273" y="2240459"/>
            <a:ext cx="1737976" cy="1399979"/>
            <a:chOff x="6012122" y="2342385"/>
            <a:chExt cx="1922830" cy="1646145"/>
          </a:xfrm>
        </p:grpSpPr>
        <p:sp>
          <p:nvSpPr>
            <p:cNvPr id="33" name="Rektangel 52"/>
            <p:cNvSpPr/>
            <p:nvPr/>
          </p:nvSpPr>
          <p:spPr>
            <a:xfrm>
              <a:off x="6012122" y="3518066"/>
              <a:ext cx="1922830" cy="47046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MD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</a:rPr>
                <a:t>Способности 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  <p:pic>
          <p:nvPicPr>
            <p:cNvPr id="34" name="Picture 12" descr="Lärare, Lära, Lär Dig, Förbättring, Utbildni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5322" y="2342385"/>
              <a:ext cx="1299238" cy="129923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upp 54"/>
          <p:cNvGrpSpPr/>
          <p:nvPr/>
        </p:nvGrpSpPr>
        <p:grpSpPr>
          <a:xfrm>
            <a:off x="1033112" y="1341662"/>
            <a:ext cx="1549528" cy="1441585"/>
            <a:chOff x="2269401" y="1343163"/>
            <a:chExt cx="1755962" cy="1660372"/>
          </a:xfrm>
        </p:grpSpPr>
        <p:sp>
          <p:nvSpPr>
            <p:cNvPr id="36" name="Rektangel 55"/>
            <p:cNvSpPr/>
            <p:nvPr/>
          </p:nvSpPr>
          <p:spPr>
            <a:xfrm>
              <a:off x="2269401" y="2542701"/>
              <a:ext cx="1755962" cy="46083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spc="50" dirty="0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Calibri" panose="020F0502020204030204"/>
                  <a:cs typeface="+mn-cs"/>
                </a:rPr>
                <a:t>Стандарды </a:t>
              </a:r>
              <a:endParaRPr lang="en-US" sz="2000" b="1" spc="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libri" panose="020F0502020204030204"/>
                <a:cs typeface="+mn-cs"/>
              </a:endParaRPr>
            </a:p>
          </p:txBody>
        </p:sp>
        <p:pic>
          <p:nvPicPr>
            <p:cNvPr id="37" name="Picture 14" descr="Idrott, Tåg, Aktiva, Fitnesscenter, Utbildni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499" y="1343163"/>
              <a:ext cx="1359731" cy="135973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95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99082"/>
            <a:ext cx="10515600" cy="1325563"/>
          </a:xfrm>
        </p:spPr>
        <p:txBody>
          <a:bodyPr/>
          <a:lstStyle/>
          <a:p>
            <a:r>
              <a:rPr lang="ru-RU" dirty="0" smtClean="0"/>
              <a:t>НИПД </a:t>
            </a:r>
            <a:r>
              <a:rPr lang="en-US" dirty="0" smtClean="0"/>
              <a:t>- </a:t>
            </a:r>
            <a:r>
              <a:rPr lang="ru-RU" dirty="0" smtClean="0"/>
              <a:t>организация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5542" y="6318531"/>
            <a:ext cx="6266935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4</a:t>
            </a:fld>
            <a:endParaRPr lang="en-US"/>
          </a:p>
        </p:txBody>
      </p:sp>
      <p:grpSp>
        <p:nvGrpSpPr>
          <p:cNvPr id="6" name="Grupp 1"/>
          <p:cNvGrpSpPr/>
          <p:nvPr/>
        </p:nvGrpSpPr>
        <p:grpSpPr>
          <a:xfrm>
            <a:off x="3067235" y="1002088"/>
            <a:ext cx="4865893" cy="4865893"/>
            <a:chOff x="2051720" y="867082"/>
            <a:chExt cx="4865893" cy="4865893"/>
          </a:xfrm>
        </p:grpSpPr>
        <p:sp>
          <p:nvSpPr>
            <p:cNvPr id="7" name="Ellips 30"/>
            <p:cNvSpPr/>
            <p:nvPr/>
          </p:nvSpPr>
          <p:spPr>
            <a:xfrm>
              <a:off x="2051720" y="867082"/>
              <a:ext cx="4865893" cy="4865893"/>
            </a:xfrm>
            <a:prstGeom prst="ellipse">
              <a:avLst/>
            </a:prstGeom>
            <a:solidFill>
              <a:srgbClr val="DBE6F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 descr="Kugghjul, Redskap, Kugghjulet, Koggen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700" y="1933225"/>
              <a:ext cx="2390973" cy="264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upp 90"/>
          <p:cNvGrpSpPr/>
          <p:nvPr/>
        </p:nvGrpSpPr>
        <p:grpSpPr>
          <a:xfrm>
            <a:off x="4901906" y="2581266"/>
            <a:ext cx="3040673" cy="1425367"/>
            <a:chOff x="3598359" y="2415890"/>
            <a:chExt cx="3040673" cy="1425367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9852" y="2420353"/>
              <a:ext cx="610614" cy="577308"/>
            </a:xfrm>
            <a:prstGeom prst="rect">
              <a:avLst/>
            </a:prstGeom>
          </p:spPr>
        </p:pic>
        <p:grpSp>
          <p:nvGrpSpPr>
            <p:cNvPr id="11" name="Group 9"/>
            <p:cNvGrpSpPr/>
            <p:nvPr/>
          </p:nvGrpSpPr>
          <p:grpSpPr>
            <a:xfrm>
              <a:off x="3598359" y="2415890"/>
              <a:ext cx="3040673" cy="1425367"/>
              <a:chOff x="3830847" y="2224279"/>
              <a:chExt cx="3040673" cy="1790828"/>
            </a:xfrm>
          </p:grpSpPr>
          <p:sp>
            <p:nvSpPr>
              <p:cNvPr id="12" name="Rounded Rectangle 41"/>
              <p:cNvSpPr/>
              <p:nvPr/>
            </p:nvSpPr>
            <p:spPr>
              <a:xfrm>
                <a:off x="3830847" y="2224279"/>
                <a:ext cx="3040673" cy="1790828"/>
              </a:xfrm>
              <a:prstGeom prst="roundRect">
                <a:avLst/>
              </a:prstGeom>
              <a:noFill/>
              <a:ln w="38100">
                <a:solidFill>
                  <a:schemeClr val="bg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TextBox 23"/>
              <p:cNvSpPr txBox="1"/>
              <p:nvPr/>
            </p:nvSpPr>
            <p:spPr>
              <a:xfrm rot="5400000">
                <a:off x="4849344" y="2033260"/>
                <a:ext cx="1160070" cy="2545924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Координирующая группа</a:t>
                </a:r>
                <a:endParaRPr lang="en-US" sz="2400" b="1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Grupp 84"/>
          <p:cNvGrpSpPr/>
          <p:nvPr/>
        </p:nvGrpSpPr>
        <p:grpSpPr>
          <a:xfrm>
            <a:off x="4918370" y="4025889"/>
            <a:ext cx="3040673" cy="1828857"/>
            <a:chOff x="3614823" y="3860513"/>
            <a:chExt cx="3040673" cy="1828857"/>
          </a:xfrm>
        </p:grpSpPr>
        <p:grpSp>
          <p:nvGrpSpPr>
            <p:cNvPr id="15" name="Group 2"/>
            <p:cNvGrpSpPr/>
            <p:nvPr/>
          </p:nvGrpSpPr>
          <p:grpSpPr>
            <a:xfrm>
              <a:off x="3614823" y="4364569"/>
              <a:ext cx="3040673" cy="1324801"/>
              <a:chOff x="3830847" y="4221088"/>
              <a:chExt cx="3040673" cy="1324801"/>
            </a:xfrm>
          </p:grpSpPr>
          <p:sp>
            <p:nvSpPr>
              <p:cNvPr id="19" name="Rounded Rectangle 4"/>
              <p:cNvSpPr/>
              <p:nvPr/>
            </p:nvSpPr>
            <p:spPr>
              <a:xfrm>
                <a:off x="3830847" y="4221088"/>
                <a:ext cx="3040673" cy="1324801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TextBox 12"/>
              <p:cNvSpPr txBox="1"/>
              <p:nvPr/>
            </p:nvSpPr>
            <p:spPr>
              <a:xfrm>
                <a:off x="3851920" y="4293095"/>
                <a:ext cx="29938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Рабочие группы</a:t>
                </a:r>
                <a:endParaRPr lang="en-US" sz="2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6" name="Up-Down Arrow 36"/>
            <p:cNvSpPr/>
            <p:nvPr/>
          </p:nvSpPr>
          <p:spPr>
            <a:xfrm>
              <a:off x="5076056" y="3860513"/>
              <a:ext cx="249519" cy="475399"/>
            </a:xfrm>
            <a:prstGeom prst="upDownArrow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Up-Down Arrow 37"/>
            <p:cNvSpPr/>
            <p:nvPr/>
          </p:nvSpPr>
          <p:spPr>
            <a:xfrm>
              <a:off x="6084168" y="3860513"/>
              <a:ext cx="249519" cy="475399"/>
            </a:xfrm>
            <a:prstGeom prst="upDownArrow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Up-Down Arrow 39"/>
            <p:cNvSpPr/>
            <p:nvPr/>
          </p:nvSpPr>
          <p:spPr>
            <a:xfrm>
              <a:off x="4106457" y="3860513"/>
              <a:ext cx="249519" cy="475399"/>
            </a:xfrm>
            <a:prstGeom prst="upDownArrow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1" name="Grupp 3"/>
          <p:cNvGrpSpPr/>
          <p:nvPr/>
        </p:nvGrpSpPr>
        <p:grpSpPr>
          <a:xfrm>
            <a:off x="4879090" y="1029705"/>
            <a:ext cx="3242642" cy="1508111"/>
            <a:chOff x="3575543" y="864329"/>
            <a:chExt cx="3242642" cy="1508111"/>
          </a:xfrm>
        </p:grpSpPr>
        <p:grpSp>
          <p:nvGrpSpPr>
            <p:cNvPr id="22" name="Group 15"/>
            <p:cNvGrpSpPr/>
            <p:nvPr/>
          </p:nvGrpSpPr>
          <p:grpSpPr>
            <a:xfrm rot="16200000">
              <a:off x="4716512" y="-276640"/>
              <a:ext cx="960704" cy="3242642"/>
              <a:chOff x="4415962" y="1196752"/>
              <a:chExt cx="5297926" cy="643177"/>
            </a:xfrm>
            <a:solidFill>
              <a:schemeClr val="tx2">
                <a:lumMod val="50000"/>
              </a:schemeClr>
            </a:solidFill>
          </p:grpSpPr>
          <p:sp>
            <p:nvSpPr>
              <p:cNvPr id="25" name="Rounded Rectangle 19"/>
              <p:cNvSpPr/>
              <p:nvPr/>
            </p:nvSpPr>
            <p:spPr>
              <a:xfrm>
                <a:off x="4415962" y="1196752"/>
                <a:ext cx="4658974" cy="610908"/>
              </a:xfrm>
              <a:prstGeom prst="roundRect">
                <a:avLst/>
              </a:pr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26" name="TextBox 20"/>
              <p:cNvSpPr txBox="1"/>
              <p:nvPr/>
            </p:nvSpPr>
            <p:spPr>
              <a:xfrm>
                <a:off x="4622066" y="1196752"/>
                <a:ext cx="5091822" cy="643177"/>
              </a:xfrm>
              <a:prstGeom prst="rect">
                <a:avLst/>
              </a:prstGeom>
              <a:grpFill/>
            </p:spPr>
            <p:txBody>
              <a:bodyPr vert="vert" wrap="square" rtlCol="0">
                <a:spAutoFit/>
              </a:bodyPr>
              <a:lstStyle/>
              <a:p>
                <a:pPr algn="ctr"/>
                <a:r>
                  <a:rPr lang="ru-RU" sz="2400" dirty="0" smtClean="0">
                    <a:solidFill>
                      <a:schemeClr val="bg1"/>
                    </a:solidFill>
                  </a:rPr>
                  <a:t>Правительство Республики Молдова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Up-Down Arrow 44"/>
            <p:cNvSpPr/>
            <p:nvPr/>
          </p:nvSpPr>
          <p:spPr>
            <a:xfrm>
              <a:off x="3995936" y="1897041"/>
              <a:ext cx="249519" cy="475399"/>
            </a:xfrm>
            <a:prstGeom prst="upDownArrow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Up-Down Arrow 45"/>
            <p:cNvSpPr/>
            <p:nvPr/>
          </p:nvSpPr>
          <p:spPr>
            <a:xfrm>
              <a:off x="5941527" y="1897041"/>
              <a:ext cx="249519" cy="475399"/>
            </a:xfrm>
            <a:prstGeom prst="upDownArrow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upp 4"/>
          <p:cNvGrpSpPr/>
          <p:nvPr/>
        </p:nvGrpSpPr>
        <p:grpSpPr>
          <a:xfrm>
            <a:off x="8121732" y="1145569"/>
            <a:ext cx="1681156" cy="2140984"/>
            <a:chOff x="6818185" y="980193"/>
            <a:chExt cx="1681156" cy="2140984"/>
          </a:xfrm>
        </p:grpSpPr>
        <p:grpSp>
          <p:nvGrpSpPr>
            <p:cNvPr id="28" name="Group 13"/>
            <p:cNvGrpSpPr/>
            <p:nvPr/>
          </p:nvGrpSpPr>
          <p:grpSpPr>
            <a:xfrm>
              <a:off x="7668344" y="980193"/>
              <a:ext cx="830997" cy="2140984"/>
              <a:chOff x="7824120" y="861553"/>
              <a:chExt cx="830997" cy="2006798"/>
            </a:xfrm>
            <a:solidFill>
              <a:schemeClr val="accent3">
                <a:lumMod val="50000"/>
              </a:schemeClr>
            </a:solidFill>
          </p:grpSpPr>
          <p:sp>
            <p:nvSpPr>
              <p:cNvPr id="30" name="Rounded Rectangle 43"/>
              <p:cNvSpPr/>
              <p:nvPr/>
            </p:nvSpPr>
            <p:spPr>
              <a:xfrm>
                <a:off x="7824120" y="861553"/>
                <a:ext cx="830463" cy="2006798"/>
              </a:xfrm>
              <a:prstGeom prst="roundRect">
                <a:avLst/>
              </a:prstGeom>
              <a:grpFill/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TextBox 11"/>
              <p:cNvSpPr txBox="1"/>
              <p:nvPr/>
            </p:nvSpPr>
            <p:spPr>
              <a:xfrm rot="16200000">
                <a:off x="7246500" y="1442586"/>
                <a:ext cx="198623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>
                    <a:solidFill>
                      <a:schemeClr val="bg1"/>
                    </a:solidFill>
                  </a:rPr>
                  <a:t>Координационный совет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Up-Down Arrow 47"/>
            <p:cNvSpPr/>
            <p:nvPr/>
          </p:nvSpPr>
          <p:spPr>
            <a:xfrm rot="5400000">
              <a:off x="7082676" y="2410749"/>
              <a:ext cx="249169" cy="778151"/>
            </a:xfrm>
            <a:prstGeom prst="up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upp 6"/>
          <p:cNvGrpSpPr/>
          <p:nvPr/>
        </p:nvGrpSpPr>
        <p:grpSpPr>
          <a:xfrm>
            <a:off x="8179803" y="3430569"/>
            <a:ext cx="1765588" cy="2683552"/>
            <a:chOff x="6818185" y="3265193"/>
            <a:chExt cx="1765588" cy="2683552"/>
          </a:xfrm>
        </p:grpSpPr>
        <p:grpSp>
          <p:nvGrpSpPr>
            <p:cNvPr id="33" name="Group 14"/>
            <p:cNvGrpSpPr/>
            <p:nvPr/>
          </p:nvGrpSpPr>
          <p:grpSpPr>
            <a:xfrm>
              <a:off x="7642743" y="3265193"/>
              <a:ext cx="941030" cy="2683552"/>
              <a:chOff x="7858767" y="3356992"/>
              <a:chExt cx="941030" cy="2304256"/>
            </a:xfrm>
          </p:grpSpPr>
          <p:sp>
            <p:nvSpPr>
              <p:cNvPr id="35" name="Rounded Rectangle 33"/>
              <p:cNvSpPr/>
              <p:nvPr/>
            </p:nvSpPr>
            <p:spPr>
              <a:xfrm>
                <a:off x="7858767" y="3356992"/>
                <a:ext cx="889697" cy="2304256"/>
              </a:xfrm>
              <a:prstGeom prst="roundRect">
                <a:avLst/>
              </a:prstGeom>
              <a:solidFill>
                <a:srgbClr val="0D589B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TextBox 34"/>
              <p:cNvSpPr txBox="1"/>
              <p:nvPr/>
            </p:nvSpPr>
            <p:spPr>
              <a:xfrm>
                <a:off x="7876467" y="3459533"/>
                <a:ext cx="923330" cy="2016224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lang="ru-MD" sz="2400" dirty="0">
                    <a:solidFill>
                      <a:schemeClr val="bg1"/>
                    </a:solidFill>
                  </a:rPr>
                  <a:t>Государственные организации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Up-Down Arrow 48"/>
            <p:cNvSpPr/>
            <p:nvPr/>
          </p:nvSpPr>
          <p:spPr>
            <a:xfrm rot="5400000">
              <a:off x="7082676" y="3235982"/>
              <a:ext cx="249169" cy="778151"/>
            </a:xfrm>
            <a:prstGeom prst="upDownArrow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7" name="Rektangel med rundade hörn 3"/>
          <p:cNvSpPr/>
          <p:nvPr/>
        </p:nvSpPr>
        <p:spPr>
          <a:xfrm>
            <a:off x="4003339" y="5466049"/>
            <a:ext cx="1485676" cy="83426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Обмен данными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8" name="Rektangel med rundade hörn 3"/>
          <p:cNvSpPr/>
          <p:nvPr/>
        </p:nvSpPr>
        <p:spPr>
          <a:xfrm>
            <a:off x="5875547" y="5466049"/>
            <a:ext cx="1269652" cy="83426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Технический форум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9" name="Rektangel med rundade hörn 3"/>
          <p:cNvSpPr/>
          <p:nvPr/>
        </p:nvSpPr>
        <p:spPr>
          <a:xfrm>
            <a:off x="7369834" y="5466049"/>
            <a:ext cx="1588120" cy="83426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MD" sz="1900" b="1" dirty="0">
                <a:solidFill>
                  <a:schemeClr val="bg1"/>
                </a:solidFill>
              </a:rPr>
              <a:t>Укрепление потенциала</a:t>
            </a:r>
            <a:endParaRPr lang="en-US" sz="1900" b="1" dirty="0">
              <a:solidFill>
                <a:schemeClr val="bg1"/>
              </a:solidFill>
            </a:endParaRPr>
          </a:p>
        </p:txBody>
      </p:sp>
      <p:grpSp>
        <p:nvGrpSpPr>
          <p:cNvPr id="40" name="Grupp 86"/>
          <p:cNvGrpSpPr/>
          <p:nvPr/>
        </p:nvGrpSpPr>
        <p:grpSpPr>
          <a:xfrm>
            <a:off x="5515507" y="4889985"/>
            <a:ext cx="3330148" cy="1067559"/>
            <a:chOff x="4194180" y="4724609"/>
            <a:chExt cx="3330148" cy="1067559"/>
          </a:xfrm>
        </p:grpSpPr>
        <p:sp>
          <p:nvSpPr>
            <p:cNvPr id="41" name="Up-Down Arrow 49"/>
            <p:cNvSpPr/>
            <p:nvPr/>
          </p:nvSpPr>
          <p:spPr>
            <a:xfrm rot="5400000">
              <a:off x="7010668" y="4460118"/>
              <a:ext cx="249169" cy="778151"/>
            </a:xfrm>
            <a:prstGeom prst="upDownArrow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upp 85"/>
            <p:cNvGrpSpPr/>
            <p:nvPr/>
          </p:nvGrpSpPr>
          <p:grpSpPr>
            <a:xfrm>
              <a:off x="4194180" y="5633080"/>
              <a:ext cx="2000021" cy="159088"/>
              <a:chOff x="4194180" y="5633080"/>
              <a:chExt cx="2000021" cy="159088"/>
            </a:xfrm>
          </p:grpSpPr>
          <p:sp>
            <p:nvSpPr>
              <p:cNvPr id="43" name="Up-Down Arrow 53"/>
              <p:cNvSpPr/>
              <p:nvPr/>
            </p:nvSpPr>
            <p:spPr>
              <a:xfrm rot="5400000">
                <a:off x="4295377" y="5542243"/>
                <a:ext cx="148728" cy="351121"/>
              </a:xfrm>
              <a:prstGeom prst="upDownArrow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Up-Down Arrow 54"/>
              <p:cNvSpPr/>
              <p:nvPr/>
            </p:nvSpPr>
            <p:spPr>
              <a:xfrm rot="5400000">
                <a:off x="5944277" y="5531883"/>
                <a:ext cx="148728" cy="351121"/>
              </a:xfrm>
              <a:prstGeom prst="upDownArrow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5" name="Grupp 88"/>
          <p:cNvGrpSpPr/>
          <p:nvPr/>
        </p:nvGrpSpPr>
        <p:grpSpPr>
          <a:xfrm>
            <a:off x="1555066" y="1209863"/>
            <a:ext cx="3240361" cy="5108668"/>
            <a:chOff x="251519" y="1044487"/>
            <a:chExt cx="3240361" cy="5108668"/>
          </a:xfrm>
        </p:grpSpPr>
        <p:pic>
          <p:nvPicPr>
            <p:cNvPr id="46" name="Picture 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044487"/>
              <a:ext cx="2111850" cy="476024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57150" cap="sq">
              <a:solidFill>
                <a:srgbClr val="EAEAEA"/>
              </a:solidFill>
              <a:miter lim="800000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pic>
        <p:sp>
          <p:nvSpPr>
            <p:cNvPr id="47" name="Up-Down Arrow 31"/>
            <p:cNvSpPr/>
            <p:nvPr/>
          </p:nvSpPr>
          <p:spPr>
            <a:xfrm rot="5400000">
              <a:off x="2889950" y="2356246"/>
              <a:ext cx="249169" cy="954691"/>
            </a:xfrm>
            <a:prstGeom prst="up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32"/>
            <p:cNvSpPr txBox="1"/>
            <p:nvPr/>
          </p:nvSpPr>
          <p:spPr>
            <a:xfrm>
              <a:off x="251519" y="4829716"/>
              <a:ext cx="2285669" cy="1323439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o-RO" sz="1600" dirty="0" smtClean="0"/>
                <a:t>E</a:t>
              </a:r>
              <a:r>
                <a:rPr lang="en-US" sz="1600" dirty="0" smtClean="0"/>
                <a:t>U</a:t>
              </a:r>
              <a:r>
                <a:rPr lang="ro-RO" sz="1600" dirty="0" smtClean="0"/>
                <a:t> </a:t>
              </a:r>
              <a:r>
                <a:rPr lang="ro-RO" sz="1600" dirty="0"/>
                <a:t>INSPIRE</a:t>
              </a:r>
            </a:p>
            <a:p>
              <a:r>
                <a:rPr lang="en-US" sz="1600" dirty="0"/>
                <a:t>Euro</a:t>
              </a:r>
              <a:r>
                <a:rPr lang="ro-RO" sz="1600" dirty="0"/>
                <a:t>G</a:t>
              </a:r>
              <a:r>
                <a:rPr lang="en-US" sz="1600" dirty="0" err="1"/>
                <a:t>eographics</a:t>
              </a:r>
              <a:r>
                <a:rPr lang="en-US" sz="1600" dirty="0"/>
                <a:t> </a:t>
              </a:r>
              <a:endParaRPr lang="ro-RO" sz="1600" dirty="0"/>
            </a:p>
            <a:p>
              <a:r>
                <a:rPr lang="en-US" sz="1600" dirty="0"/>
                <a:t>UN GGIM </a:t>
              </a:r>
              <a:endParaRPr lang="ro-RO" sz="1600" dirty="0"/>
            </a:p>
            <a:p>
              <a:r>
                <a:rPr lang="ro-RO" sz="1600" dirty="0"/>
                <a:t>GSDI</a:t>
              </a:r>
              <a:endParaRPr lang="en-US" sz="1600" dirty="0"/>
            </a:p>
            <a:p>
              <a:r>
                <a:rPr lang="ro-RO" sz="1600" dirty="0" err="1" smtClean="0"/>
                <a:t>Geoport</a:t>
              </a:r>
              <a:r>
                <a:rPr lang="en-US" sz="1600" dirty="0" smtClean="0"/>
                <a:t>al</a:t>
              </a:r>
            </a:p>
          </p:txBody>
        </p:sp>
        <p:sp>
          <p:nvSpPr>
            <p:cNvPr id="49" name="Up-Down Arrow 55"/>
            <p:cNvSpPr/>
            <p:nvPr/>
          </p:nvSpPr>
          <p:spPr>
            <a:xfrm rot="5400000">
              <a:off x="2889950" y="3075704"/>
              <a:ext cx="249169" cy="954691"/>
            </a:xfrm>
            <a:prstGeom prst="upDownArrow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044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ГИС в статистике </a:t>
            </a:r>
            <a:r>
              <a:rPr lang="en-US" dirty="0" smtClean="0"/>
              <a:t>– </a:t>
            </a:r>
            <a:r>
              <a:rPr lang="ru-RU" dirty="0" smtClean="0"/>
              <a:t>введение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6995" y="1825628"/>
            <a:ext cx="2743200" cy="174013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3826" y="6393928"/>
            <a:ext cx="6398490" cy="365125"/>
          </a:xfrm>
        </p:spPr>
        <p:txBody>
          <a:bodyPr/>
          <a:lstStyle/>
          <a:p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770" y="1825628"/>
            <a:ext cx="2927218" cy="17307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9715" y="1690688"/>
            <a:ext cx="2304482" cy="2097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9999" y="1690688"/>
            <a:ext cx="2025785" cy="232077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557163" y="2344031"/>
            <a:ext cx="640080" cy="640080"/>
            <a:chOff x="1941789" y="2299242"/>
            <a:chExt cx="1038199" cy="1038199"/>
          </a:xfrm>
          <a:solidFill>
            <a:schemeClr val="accent1">
              <a:lumMod val="75000"/>
            </a:schemeClr>
          </a:solidFill>
        </p:grpSpPr>
        <p:sp>
          <p:nvSpPr>
            <p:cNvPr id="12" name="Plus 11"/>
            <p:cNvSpPr/>
            <p:nvPr/>
          </p:nvSpPr>
          <p:spPr>
            <a:xfrm>
              <a:off x="1941789" y="2299242"/>
              <a:ext cx="1038199" cy="1038199"/>
            </a:xfrm>
            <a:prstGeom prst="mathPlus">
              <a:avLst/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Plus 4"/>
            <p:cNvSpPr/>
            <p:nvPr/>
          </p:nvSpPr>
          <p:spPr>
            <a:xfrm>
              <a:off x="2079402" y="2696249"/>
              <a:ext cx="762973" cy="24418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442315" y="2344031"/>
            <a:ext cx="640080" cy="640080"/>
            <a:chOff x="8179578" y="2299242"/>
            <a:chExt cx="1038199" cy="1038199"/>
          </a:xfrm>
        </p:grpSpPr>
        <p:sp>
          <p:nvSpPr>
            <p:cNvPr id="15" name="Equal 14"/>
            <p:cNvSpPr/>
            <p:nvPr/>
          </p:nvSpPr>
          <p:spPr>
            <a:xfrm>
              <a:off x="8179578" y="2299242"/>
              <a:ext cx="1038199" cy="1038199"/>
            </a:xfrm>
            <a:prstGeom prst="mathEqual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Equal 4"/>
            <p:cNvSpPr/>
            <p:nvPr/>
          </p:nvSpPr>
          <p:spPr>
            <a:xfrm>
              <a:off x="8317191" y="2513111"/>
              <a:ext cx="762973" cy="6104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300" kern="1200"/>
            </a:p>
          </p:txBody>
        </p:sp>
      </p:grp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2843583" y="2325447"/>
            <a:ext cx="640080" cy="640080"/>
            <a:chOff x="1941789" y="2299242"/>
            <a:chExt cx="1038199" cy="1038199"/>
          </a:xfrm>
          <a:solidFill>
            <a:schemeClr val="accent1">
              <a:lumMod val="75000"/>
            </a:schemeClr>
          </a:solidFill>
        </p:grpSpPr>
        <p:sp>
          <p:nvSpPr>
            <p:cNvPr id="18" name="Plus 17"/>
            <p:cNvSpPr/>
            <p:nvPr/>
          </p:nvSpPr>
          <p:spPr>
            <a:xfrm>
              <a:off x="1941789" y="2299242"/>
              <a:ext cx="1038199" cy="1038199"/>
            </a:xfrm>
            <a:prstGeom prst="mathPlus">
              <a:avLst/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Plus 4"/>
            <p:cNvSpPr/>
            <p:nvPr/>
          </p:nvSpPr>
          <p:spPr>
            <a:xfrm>
              <a:off x="2079402" y="2696249"/>
              <a:ext cx="762973" cy="24418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00" kern="120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6995" y="3861881"/>
            <a:ext cx="2706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r>
              <a:rPr lang="ru-MD" dirty="0" err="1" smtClean="0"/>
              <a:t>азовые</a:t>
            </a:r>
            <a:r>
              <a:rPr lang="ru-MD" dirty="0" smtClean="0"/>
              <a:t> </a:t>
            </a:r>
            <a:r>
              <a:rPr lang="ru-MD" dirty="0"/>
              <a:t>геодезические карты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08962" y="3861881"/>
            <a:ext cx="2723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MD" dirty="0"/>
              <a:t>Статистические данные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642006" y="3861881"/>
            <a:ext cx="263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MD" dirty="0"/>
              <a:t>Информационные технологии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9997551" y="3861881"/>
            <a:ext cx="204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Компьютерная визуализация пространственных баз данных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01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ГИС в статистике </a:t>
            </a:r>
            <a:r>
              <a:rPr lang="ru-MD" dirty="0" smtClean="0"/>
              <a:t>– сетки/гриды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5674" y="1825625"/>
            <a:ext cx="3738194" cy="435133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69840" y="6331298"/>
            <a:ext cx="6613404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776" y="2039636"/>
            <a:ext cx="5852160" cy="385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ГИС в статистике – </a:t>
            </a:r>
            <a:r>
              <a:rPr lang="ru-RU" dirty="0" smtClean="0"/>
              <a:t>изменения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6107348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16740" y="5673119"/>
            <a:ext cx="142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10599" y="5758774"/>
            <a:ext cx="1535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2016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48" y="1869588"/>
            <a:ext cx="5760720" cy="36574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1411" y="1864240"/>
            <a:ext cx="5760720" cy="366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9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D" dirty="0"/>
              <a:t>ГИС в статистике – </a:t>
            </a:r>
            <a:r>
              <a:rPr lang="ru-MD" dirty="0" smtClean="0"/>
              <a:t>ресурсы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88941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11142" y="6343824"/>
            <a:ext cx="6860199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4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8665"/>
            <a:ext cx="10515600" cy="1325563"/>
          </a:xfrm>
        </p:spPr>
        <p:txBody>
          <a:bodyPr/>
          <a:lstStyle/>
          <a:p>
            <a:r>
              <a:rPr lang="ru-MD" dirty="0"/>
              <a:t>ГИС в статистике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0408141"/>
              </p:ext>
            </p:extLst>
          </p:nvPr>
        </p:nvGraphicFramePr>
        <p:xfrm>
          <a:off x="6374858" y="1564228"/>
          <a:ext cx="4200728" cy="461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70255" y="6356350"/>
            <a:ext cx="6776243" cy="365125"/>
          </a:xfrm>
        </p:spPr>
        <p:txBody>
          <a:bodyPr/>
          <a:lstStyle/>
          <a:p>
            <a:pPr algn="l"/>
            <a:r>
              <a:rPr lang="ru-RU" dirty="0"/>
              <a:t>13-я Рабочая группа СПЕКА по статистике, 1-3 октября 2018 года, г. Шымкент, Казахстан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62F32-C9F4-4FBF-995D-8E0B0B572CC5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139484"/>
              </p:ext>
            </p:extLst>
          </p:nvPr>
        </p:nvGraphicFramePr>
        <p:xfrm>
          <a:off x="838199" y="1564228"/>
          <a:ext cx="4268821" cy="461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2039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12329</TotalTime>
  <Words>818</Words>
  <Application>Microsoft Office PowerPoint</Application>
  <PresentationFormat>Widescreen</PresentationFormat>
  <Paragraphs>157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Symbol</vt:lpstr>
      <vt:lpstr>Office Theme</vt:lpstr>
      <vt:lpstr>  Использование ГИС-технологий в статистике</vt:lpstr>
      <vt:lpstr>ВВЕДЕНИЕ</vt:lpstr>
      <vt:lpstr>Национальная инфраструктура пространственных данных </vt:lpstr>
      <vt:lpstr>НИПД - организация</vt:lpstr>
      <vt:lpstr>ГИС в статистике – введение</vt:lpstr>
      <vt:lpstr>ГИС в статистике – сетки/гриды</vt:lpstr>
      <vt:lpstr>ГИС в статистике – изменения</vt:lpstr>
      <vt:lpstr>ГИС в статистике – ресурсы</vt:lpstr>
      <vt:lpstr>ГИС в статистике</vt:lpstr>
      <vt:lpstr>ГИС в статистике – распространение (II)</vt:lpstr>
      <vt:lpstr>ГИС в статистике – распространение (III)</vt:lpstr>
      <vt:lpstr>ГИС в статистике – производство </vt:lpstr>
      <vt:lpstr>Разграничение ПУ с использованием ГИС</vt:lpstr>
      <vt:lpstr>Проверка качества в переписи с использованием ГИС</vt:lpstr>
      <vt:lpstr>Главная основа для выборки</vt:lpstr>
      <vt:lpstr>Поддержка выборочной деятельности - визуализация выборки</vt:lpstr>
      <vt:lpstr>Поддержка выборочных мероприятий –  оценка растояний </vt:lpstr>
      <vt:lpstr>Следующие шаги - сбор данных  по адресной точке</vt:lpstr>
      <vt:lpstr>Следующие шаги - сбор данных с использованием ГИС</vt:lpstr>
      <vt:lpstr>Следующие шаги - создание статистического геопортала</vt:lpstr>
      <vt:lpstr>Ресурсы для разработки ГИС</vt:lpstr>
      <vt:lpstr>Спасибо! Вопросы?</vt:lpstr>
    </vt:vector>
  </TitlesOfParts>
  <Company>CtrlSoft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Lilia Racu</dc:creator>
  <cp:lastModifiedBy>Lilian Galer</cp:lastModifiedBy>
  <cp:revision>102</cp:revision>
  <dcterms:created xsi:type="dcterms:W3CDTF">2016-06-13T14:45:33Z</dcterms:created>
  <dcterms:modified xsi:type="dcterms:W3CDTF">2018-09-28T13:56:15Z</dcterms:modified>
</cp:coreProperties>
</file>