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9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10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  <p:sldMasterId id="2147483812" r:id="rId2"/>
  </p:sldMasterIdLst>
  <p:notesMasterIdLst>
    <p:notesMasterId r:id="rId15"/>
  </p:notesMasterIdLst>
  <p:handoutMasterIdLst>
    <p:handoutMasterId r:id="rId16"/>
  </p:handoutMasterIdLst>
  <p:sldIdLst>
    <p:sldId id="256" r:id="rId3"/>
    <p:sldId id="268" r:id="rId4"/>
    <p:sldId id="260" r:id="rId5"/>
    <p:sldId id="262" r:id="rId6"/>
    <p:sldId id="300" r:id="rId7"/>
    <p:sldId id="286" r:id="rId8"/>
    <p:sldId id="309" r:id="rId9"/>
    <p:sldId id="269" r:id="rId10"/>
    <p:sldId id="305" r:id="rId11"/>
    <p:sldId id="308" r:id="rId12"/>
    <p:sldId id="270" r:id="rId13"/>
    <p:sldId id="266" r:id="rId14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976964F-731E-448A-9031-12137E744BD1}">
          <p14:sldIdLst>
            <p14:sldId id="256"/>
            <p14:sldId id="268"/>
            <p14:sldId id="260"/>
            <p14:sldId id="262"/>
            <p14:sldId id="300"/>
            <p14:sldId id="286"/>
            <p14:sldId id="309"/>
            <p14:sldId id="269"/>
            <p14:sldId id="305"/>
            <p14:sldId id="308"/>
            <p14:sldId id="270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57" autoAdjust="0"/>
    <p:restoredTop sz="72810" autoAdjust="0"/>
  </p:normalViewPr>
  <p:slideViewPr>
    <p:cSldViewPr snapToGrid="0">
      <p:cViewPr varScale="1">
        <p:scale>
          <a:sx n="85" d="100"/>
          <a:sy n="85" d="100"/>
        </p:scale>
        <p:origin x="11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lena.danilova-cross\Elena's%20%20external%20hard%20drive\Elena's%20documents\Kyrgyzstan\RIA_Kyrgyzstan_consolidated_ver%2023.6.18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Лист1!$C$6:$C$11</c:f>
              <c:strCache>
                <c:ptCount val="6"/>
                <c:pt idx="0">
                  <c:v>   Неприменимые </c:v>
                </c:pt>
                <c:pt idx="1">
                  <c:v>                 Доступен на данный момент</c:v>
                </c:pt>
                <c:pt idx="2">
                  <c:v>                 Легко выполнимо</c:v>
                </c:pt>
                <c:pt idx="3">
                  <c:v>                 Реализуемый с большими усилиями</c:v>
                </c:pt>
                <c:pt idx="4">
                  <c:v>                 Не представляется возможным даже с большими  усилием</c:v>
                </c:pt>
                <c:pt idx="5">
                  <c:v>                 В ожидании</c:v>
                </c:pt>
              </c:strCache>
            </c:strRef>
          </c:cat>
          <c:val>
            <c:numRef>
              <c:f>Лист1!$D$6:$D$11</c:f>
              <c:numCache>
                <c:formatCode>General</c:formatCode>
                <c:ptCount val="6"/>
                <c:pt idx="0">
                  <c:v>30</c:v>
                </c:pt>
                <c:pt idx="1">
                  <c:v>34</c:v>
                </c:pt>
                <c:pt idx="2">
                  <c:v>62</c:v>
                </c:pt>
                <c:pt idx="3">
                  <c:v>80</c:v>
                </c:pt>
                <c:pt idx="4">
                  <c:v>26</c:v>
                </c:pt>
                <c:pt idx="5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8B8-4958-8567-B1D6293FB17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88844288"/>
        <c:axId val="188840760"/>
      </c:barChart>
      <c:catAx>
        <c:axId val="188844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8840760"/>
        <c:crosses val="autoZero"/>
        <c:auto val="1"/>
        <c:lblAlgn val="ctr"/>
        <c:lblOffset val="100"/>
        <c:noMultiLvlLbl val="0"/>
      </c:catAx>
      <c:valAx>
        <c:axId val="1888407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8844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Текущий</a:t>
            </a:r>
            <a:r>
              <a:rPr lang="ru-RU" sz="2400" b="1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потенциал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2254634557624422"/>
          <c:y val="4.792792588800769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796-46A9-ACB5-530F88EAA18A}"/>
              </c:ext>
            </c:extLst>
          </c:dPt>
          <c:dPt>
            <c:idx val="1"/>
            <c:bubble3D val="0"/>
            <c:spPr>
              <a:solidFill>
                <a:schemeClr val="accent2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796-46A9-ACB5-530F88EAA18A}"/>
              </c:ext>
            </c:extLst>
          </c:dPt>
          <c:dLbls>
            <c:dLbl>
              <c:idx val="0"/>
              <c:layout>
                <c:manualLayout>
                  <c:x val="6.5370953630796119E-2"/>
                  <c:y val="-0.125718503937007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4F79765-EDF6-4157-9E43-984BFBF746CE}" type="PERCENTAGE">
                      <a:rPr lang="en-US" sz="4000"/>
                      <a:pPr>
                        <a:defRPr/>
                      </a:pPr>
                      <a:t>[ПРОЦЕНТ]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E796-46A9-ACB5-530F88EAA18A}"/>
                </c:ext>
                <c:ext xmlns:c15="http://schemas.microsoft.com/office/drawing/2012/chart" uri="{CE6537A1-D6FC-4f65-9D91-7224C49458BB}">
                  <c15:layout>
                    <c:manualLayout>
                      <c:w val="0.26265288713910756"/>
                      <c:h val="0.20363444152814228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E796-46A9-ACB5-530F88EAA18A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Лист1!$D$16:$D$17</c:f>
              <c:numCache>
                <c:formatCode>General</c:formatCode>
                <c:ptCount val="2"/>
                <c:pt idx="0">
                  <c:v>48</c:v>
                </c:pt>
                <c:pt idx="1">
                  <c:v>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796-46A9-ACB5-530F88EAA18A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i="0" baseline="0" dirty="0">
                <a:effectLst/>
              </a:rPr>
              <a:t>Согласованность государственных программ развития с глобальными ЦУР</a:t>
            </a:r>
            <a:r>
              <a:rPr lang="en-US" sz="1800" b="1" i="0" baseline="0" dirty="0">
                <a:effectLst/>
              </a:rPr>
              <a:t>, %</a:t>
            </a:r>
            <a:endParaRPr lang="en-US" dirty="0">
              <a:effectLst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ysClr val="windowText" lastClr="000000">
                    <a:lumMod val="65000"/>
                    <a:lumOff val="35000"/>
                  </a:sysClr>
                </a:solidFill>
              </a:defRPr>
            </a:pPr>
            <a:endParaRPr lang="en-US" dirty="0"/>
          </a:p>
        </c:rich>
      </c:tx>
      <c:layout>
        <c:manualLayout>
          <c:xMode val="edge"/>
          <c:yMode val="edge"/>
          <c:x val="0.13216843974607501"/>
          <c:y val="5.5532619475135115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'Annex A_Main'!$C$85</c:f>
              <c:strCache>
                <c:ptCount val="1"/>
                <c:pt idx="0">
                  <c:v>Strategy 2040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'Annex A_Main'!$A$86:$B$102</c:f>
              <c:multiLvlStrCache>
                <c:ptCount val="17"/>
                <c:lvl>
                  <c:pt idx="0">
                    <c:v>Poverty</c:v>
                  </c:pt>
                  <c:pt idx="1">
                    <c:v>Hunger</c:v>
                  </c:pt>
                  <c:pt idx="2">
                    <c:v>Health</c:v>
                  </c:pt>
                  <c:pt idx="3">
                    <c:v>Education</c:v>
                  </c:pt>
                  <c:pt idx="4">
                    <c:v>Gender</c:v>
                  </c:pt>
                  <c:pt idx="5">
                    <c:v>Water</c:v>
                  </c:pt>
                  <c:pt idx="6">
                    <c:v>Energy</c:v>
                  </c:pt>
                  <c:pt idx="7">
                    <c:v>Growth and Jobs</c:v>
                  </c:pt>
                  <c:pt idx="8">
                    <c:v>Infrastructure and industrialization</c:v>
                  </c:pt>
                  <c:pt idx="9">
                    <c:v>Inequality</c:v>
                  </c:pt>
                  <c:pt idx="10">
                    <c:v>Cities</c:v>
                  </c:pt>
                  <c:pt idx="11">
                    <c:v>SCP</c:v>
                  </c:pt>
                  <c:pt idx="12">
                    <c:v>Climate change</c:v>
                  </c:pt>
                  <c:pt idx="13">
                    <c:v>Oceans</c:v>
                  </c:pt>
                  <c:pt idx="14">
                    <c:v>Lands</c:v>
                  </c:pt>
                  <c:pt idx="15">
                    <c:v>Peaceful and inclusive societies</c:v>
                  </c:pt>
                  <c:pt idx="16">
                    <c:v>Partnership</c:v>
                  </c:pt>
                </c:lvl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  <c:pt idx="10">
                    <c:v>11</c:v>
                  </c:pt>
                  <c:pt idx="11">
                    <c:v>12</c:v>
                  </c:pt>
                  <c:pt idx="12">
                    <c:v>13</c:v>
                  </c:pt>
                  <c:pt idx="13">
                    <c:v>14</c:v>
                  </c:pt>
                  <c:pt idx="14">
                    <c:v>15</c:v>
                  </c:pt>
                  <c:pt idx="15">
                    <c:v>16</c:v>
                  </c:pt>
                  <c:pt idx="16">
                    <c:v>17</c:v>
                  </c:pt>
                </c:lvl>
              </c:multiLvlStrCache>
            </c:multiLvlStrRef>
          </c:cat>
          <c:val>
            <c:numRef>
              <c:f>'Annex A_Main'!$C$86:$C$102</c:f>
              <c:numCache>
                <c:formatCode>General</c:formatCode>
                <c:ptCount val="17"/>
                <c:pt idx="0">
                  <c:v>71</c:v>
                </c:pt>
                <c:pt idx="1">
                  <c:v>50</c:v>
                </c:pt>
                <c:pt idx="2">
                  <c:v>31</c:v>
                </c:pt>
                <c:pt idx="3">
                  <c:v>70</c:v>
                </c:pt>
                <c:pt idx="4">
                  <c:v>22</c:v>
                </c:pt>
                <c:pt idx="5">
                  <c:v>38</c:v>
                </c:pt>
                <c:pt idx="6">
                  <c:v>80</c:v>
                </c:pt>
                <c:pt idx="7">
                  <c:v>75</c:v>
                </c:pt>
                <c:pt idx="8">
                  <c:v>100</c:v>
                </c:pt>
                <c:pt idx="9">
                  <c:v>40</c:v>
                </c:pt>
                <c:pt idx="10">
                  <c:v>60</c:v>
                </c:pt>
                <c:pt idx="11">
                  <c:v>55</c:v>
                </c:pt>
                <c:pt idx="12">
                  <c:v>60</c:v>
                </c:pt>
                <c:pt idx="13">
                  <c:v>0</c:v>
                </c:pt>
                <c:pt idx="14">
                  <c:v>17</c:v>
                </c:pt>
                <c:pt idx="15">
                  <c:v>75</c:v>
                </c:pt>
                <c:pt idx="16">
                  <c:v>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EC7-412A-A3F2-CF6D79D539EC}"/>
            </c:ext>
          </c:extLst>
        </c:ser>
        <c:ser>
          <c:idx val="1"/>
          <c:order val="1"/>
          <c:tx>
            <c:strRef>
              <c:f>'Annex A_Main'!$D$85</c:f>
              <c:strCache>
                <c:ptCount val="1"/>
                <c:pt idx="0">
                  <c:v>Trust Unity Creation 2018-2022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'Annex A_Main'!$A$86:$B$102</c:f>
              <c:multiLvlStrCache>
                <c:ptCount val="17"/>
                <c:lvl>
                  <c:pt idx="0">
                    <c:v>Poverty</c:v>
                  </c:pt>
                  <c:pt idx="1">
                    <c:v>Hunger</c:v>
                  </c:pt>
                  <c:pt idx="2">
                    <c:v>Health</c:v>
                  </c:pt>
                  <c:pt idx="3">
                    <c:v>Education</c:v>
                  </c:pt>
                  <c:pt idx="4">
                    <c:v>Gender</c:v>
                  </c:pt>
                  <c:pt idx="5">
                    <c:v>Water</c:v>
                  </c:pt>
                  <c:pt idx="6">
                    <c:v>Energy</c:v>
                  </c:pt>
                  <c:pt idx="7">
                    <c:v>Growth and Jobs</c:v>
                  </c:pt>
                  <c:pt idx="8">
                    <c:v>Infrastructure and industrialization</c:v>
                  </c:pt>
                  <c:pt idx="9">
                    <c:v>Inequality</c:v>
                  </c:pt>
                  <c:pt idx="10">
                    <c:v>Cities</c:v>
                  </c:pt>
                  <c:pt idx="11">
                    <c:v>SCP</c:v>
                  </c:pt>
                  <c:pt idx="12">
                    <c:v>Climate change</c:v>
                  </c:pt>
                  <c:pt idx="13">
                    <c:v>Oceans</c:v>
                  </c:pt>
                  <c:pt idx="14">
                    <c:v>Lands</c:v>
                  </c:pt>
                  <c:pt idx="15">
                    <c:v>Peaceful and inclusive societies</c:v>
                  </c:pt>
                  <c:pt idx="16">
                    <c:v>Partnership</c:v>
                  </c:pt>
                </c:lvl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  <c:pt idx="10">
                    <c:v>11</c:v>
                  </c:pt>
                  <c:pt idx="11">
                    <c:v>12</c:v>
                  </c:pt>
                  <c:pt idx="12">
                    <c:v>13</c:v>
                  </c:pt>
                  <c:pt idx="13">
                    <c:v>14</c:v>
                  </c:pt>
                  <c:pt idx="14">
                    <c:v>15</c:v>
                  </c:pt>
                  <c:pt idx="15">
                    <c:v>16</c:v>
                  </c:pt>
                  <c:pt idx="16">
                    <c:v>17</c:v>
                  </c:pt>
                </c:lvl>
              </c:multiLvlStrCache>
            </c:multiLvlStrRef>
          </c:cat>
          <c:val>
            <c:numRef>
              <c:f>'Annex A_Main'!$D$86:$D$102</c:f>
              <c:numCache>
                <c:formatCode>0</c:formatCode>
                <c:ptCount val="17"/>
                <c:pt idx="0">
                  <c:v>100</c:v>
                </c:pt>
                <c:pt idx="1">
                  <c:v>75</c:v>
                </c:pt>
                <c:pt idx="2">
                  <c:v>62</c:v>
                </c:pt>
                <c:pt idx="3">
                  <c:v>90</c:v>
                </c:pt>
                <c:pt idx="4">
                  <c:v>44</c:v>
                </c:pt>
                <c:pt idx="5">
                  <c:v>50</c:v>
                </c:pt>
                <c:pt idx="6">
                  <c:v>100</c:v>
                </c:pt>
                <c:pt idx="7">
                  <c:v>58</c:v>
                </c:pt>
                <c:pt idx="8">
                  <c:v>88</c:v>
                </c:pt>
                <c:pt idx="9">
                  <c:v>50</c:v>
                </c:pt>
                <c:pt idx="10">
                  <c:v>80</c:v>
                </c:pt>
                <c:pt idx="11">
                  <c:v>64</c:v>
                </c:pt>
                <c:pt idx="12">
                  <c:v>40</c:v>
                </c:pt>
                <c:pt idx="13">
                  <c:v>0</c:v>
                </c:pt>
                <c:pt idx="14">
                  <c:v>50</c:v>
                </c:pt>
                <c:pt idx="15">
                  <c:v>75</c:v>
                </c:pt>
                <c:pt idx="16">
                  <c:v>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EC7-412A-A3F2-CF6D79D539E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202311320"/>
        <c:axId val="202314456"/>
      </c:radarChart>
      <c:catAx>
        <c:axId val="202311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2314456"/>
        <c:crosses val="autoZero"/>
        <c:auto val="1"/>
        <c:lblAlgn val="ctr"/>
        <c:lblOffset val="100"/>
        <c:noMultiLvlLbl val="0"/>
      </c:catAx>
      <c:valAx>
        <c:axId val="20231445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02311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5253495797785963"/>
          <c:y val="9.4583842025778755E-2"/>
          <c:w val="0.54646772366472041"/>
          <c:h val="5.84854320396269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D11EA5-8AAB-48E5-80FF-35759C50C587}" type="doc">
      <dgm:prSet loTypeId="urn:microsoft.com/office/officeart/2005/8/layout/chart3" loCatId="relationship" qsTypeId="urn:microsoft.com/office/officeart/2005/8/quickstyle/simple1" qsCatId="simple" csTypeId="urn:microsoft.com/office/officeart/2005/8/colors/colorful2" csCatId="colorful" phldr="1"/>
      <dgm:spPr/>
    </dgm:pt>
    <dgm:pt modelId="{3A0D6712-2F1F-40EA-80FC-4106EE951050}">
      <dgm:prSet phldrT="[Текст]" custT="1"/>
      <dgm:spPr/>
      <dgm:t>
        <a:bodyPr/>
        <a:lstStyle/>
        <a:p>
          <a:r>
            <a:rPr lang="ru-RU" sz="1200" b="1" dirty="0" smtClean="0"/>
            <a:t>Показатели мониторинга достижения ЦУР </a:t>
          </a:r>
          <a:endParaRPr lang="en-US" sz="1200" b="1" dirty="0"/>
        </a:p>
      </dgm:t>
    </dgm:pt>
    <dgm:pt modelId="{B811164B-F6D7-4F18-8E10-E423C3AEE193}" type="parTrans" cxnId="{3DA6766E-F8CC-4877-9E50-C0BDAE929CA7}">
      <dgm:prSet/>
      <dgm:spPr/>
      <dgm:t>
        <a:bodyPr/>
        <a:lstStyle/>
        <a:p>
          <a:endParaRPr lang="en-US"/>
        </a:p>
      </dgm:t>
    </dgm:pt>
    <dgm:pt modelId="{0F73E1D5-8667-412C-B28D-FE9C54287315}" type="sibTrans" cxnId="{3DA6766E-F8CC-4877-9E50-C0BDAE929CA7}">
      <dgm:prSet/>
      <dgm:spPr/>
      <dgm:t>
        <a:bodyPr/>
        <a:lstStyle/>
        <a:p>
          <a:endParaRPr lang="en-US"/>
        </a:p>
      </dgm:t>
    </dgm:pt>
    <dgm:pt modelId="{CB758F80-A677-483F-8CC2-C652DD392370}">
      <dgm:prSet phldrT="[Текст]"/>
      <dgm:spPr/>
      <dgm:t>
        <a:bodyPr/>
        <a:lstStyle/>
        <a:p>
          <a:endParaRPr lang="en-US" b="1" smtClean="0"/>
        </a:p>
        <a:p>
          <a:endParaRPr lang="en-US" b="1" smtClean="0"/>
        </a:p>
        <a:p>
          <a:r>
            <a:rPr lang="ru-RU" b="1" smtClean="0"/>
            <a:t>Финансирование</a:t>
          </a:r>
          <a:endParaRPr lang="en-US" b="1" dirty="0"/>
        </a:p>
      </dgm:t>
    </dgm:pt>
    <dgm:pt modelId="{07636F4D-6949-45D5-83DF-303791B0EDFB}" type="parTrans" cxnId="{40D955E7-DEF8-4FA6-A225-BDCA38D12787}">
      <dgm:prSet/>
      <dgm:spPr/>
      <dgm:t>
        <a:bodyPr/>
        <a:lstStyle/>
        <a:p>
          <a:endParaRPr lang="en-US"/>
        </a:p>
      </dgm:t>
    </dgm:pt>
    <dgm:pt modelId="{599F8D84-B360-46F0-8BF0-843ADC250544}" type="sibTrans" cxnId="{40D955E7-DEF8-4FA6-A225-BDCA38D12787}">
      <dgm:prSet/>
      <dgm:spPr/>
      <dgm:t>
        <a:bodyPr/>
        <a:lstStyle/>
        <a:p>
          <a:endParaRPr lang="en-US"/>
        </a:p>
      </dgm:t>
    </dgm:pt>
    <dgm:pt modelId="{46432061-7F0D-44DB-92E4-ADE3E1F4AAFE}">
      <dgm:prSet phldrT="[Текст]"/>
      <dgm:spPr/>
      <dgm:t>
        <a:bodyPr/>
        <a:lstStyle/>
        <a:p>
          <a:endParaRPr lang="en-US" b="1" smtClean="0"/>
        </a:p>
        <a:p>
          <a:endParaRPr lang="en-US" b="1" smtClean="0"/>
        </a:p>
        <a:p>
          <a:r>
            <a:rPr lang="ru-RU" b="1" smtClean="0"/>
            <a:t>Цели и задачи </a:t>
          </a:r>
          <a:endParaRPr lang="en-US" b="1" dirty="0"/>
        </a:p>
      </dgm:t>
    </dgm:pt>
    <dgm:pt modelId="{6DD48C22-A712-4BF6-A8FE-B5F728630363}" type="parTrans" cxnId="{C9F5F493-4517-49EA-9B26-B8D0A7A6BF26}">
      <dgm:prSet/>
      <dgm:spPr/>
      <dgm:t>
        <a:bodyPr/>
        <a:lstStyle/>
        <a:p>
          <a:endParaRPr lang="en-US"/>
        </a:p>
      </dgm:t>
    </dgm:pt>
    <dgm:pt modelId="{25080BB4-0161-40A1-BA68-92F1A57E38F1}" type="sibTrans" cxnId="{C9F5F493-4517-49EA-9B26-B8D0A7A6BF26}">
      <dgm:prSet/>
      <dgm:spPr/>
      <dgm:t>
        <a:bodyPr/>
        <a:lstStyle/>
        <a:p>
          <a:endParaRPr lang="en-US"/>
        </a:p>
      </dgm:t>
    </dgm:pt>
    <dgm:pt modelId="{3E5247C3-2DD4-4E3B-9B33-5FE1CF11761C}" type="pres">
      <dgm:prSet presAssocID="{D8D11EA5-8AAB-48E5-80FF-35759C50C587}" presName="compositeShape" presStyleCnt="0">
        <dgm:presLayoutVars>
          <dgm:chMax val="7"/>
          <dgm:dir/>
          <dgm:resizeHandles val="exact"/>
        </dgm:presLayoutVars>
      </dgm:prSet>
      <dgm:spPr/>
    </dgm:pt>
    <dgm:pt modelId="{447D393E-5DB5-4682-A008-76FA2E04FD77}" type="pres">
      <dgm:prSet presAssocID="{D8D11EA5-8AAB-48E5-80FF-35759C50C587}" presName="wedge1" presStyleLbl="node1" presStyleIdx="0" presStyleCnt="3" custLinFactNeighborX="-2855" custLinFactNeighborY="778"/>
      <dgm:spPr/>
      <dgm:t>
        <a:bodyPr/>
        <a:lstStyle/>
        <a:p>
          <a:endParaRPr lang="en-US"/>
        </a:p>
      </dgm:t>
    </dgm:pt>
    <dgm:pt modelId="{5375B61A-D9DE-4D1E-B731-043436ED730B}" type="pres">
      <dgm:prSet presAssocID="{D8D11EA5-8AAB-48E5-80FF-35759C50C587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760771-0C20-45C4-A8EE-13F8916E3FF3}" type="pres">
      <dgm:prSet presAssocID="{D8D11EA5-8AAB-48E5-80FF-35759C50C587}" presName="wedge2" presStyleLbl="node1" presStyleIdx="1" presStyleCnt="3"/>
      <dgm:spPr/>
      <dgm:t>
        <a:bodyPr/>
        <a:lstStyle/>
        <a:p>
          <a:endParaRPr lang="en-US"/>
        </a:p>
      </dgm:t>
    </dgm:pt>
    <dgm:pt modelId="{29C8357B-48AB-4052-8A83-924295148998}" type="pres">
      <dgm:prSet presAssocID="{D8D11EA5-8AAB-48E5-80FF-35759C50C587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11E002-D80E-4F6B-9A1A-BC0B96A932CC}" type="pres">
      <dgm:prSet presAssocID="{D8D11EA5-8AAB-48E5-80FF-35759C50C587}" presName="wedge3" presStyleLbl="node1" presStyleIdx="2" presStyleCnt="3"/>
      <dgm:spPr/>
      <dgm:t>
        <a:bodyPr/>
        <a:lstStyle/>
        <a:p>
          <a:endParaRPr lang="en-US"/>
        </a:p>
      </dgm:t>
    </dgm:pt>
    <dgm:pt modelId="{53FFFE54-8770-4FF8-9703-9398EBD8B521}" type="pres">
      <dgm:prSet presAssocID="{D8D11EA5-8AAB-48E5-80FF-35759C50C587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DA6766E-F8CC-4877-9E50-C0BDAE929CA7}" srcId="{D8D11EA5-8AAB-48E5-80FF-35759C50C587}" destId="{3A0D6712-2F1F-40EA-80FC-4106EE951050}" srcOrd="0" destOrd="0" parTransId="{B811164B-F6D7-4F18-8E10-E423C3AEE193}" sibTransId="{0F73E1D5-8667-412C-B28D-FE9C54287315}"/>
    <dgm:cxn modelId="{CD0156E5-23A3-475E-A076-DF1D5615F83F}" type="presOf" srcId="{3A0D6712-2F1F-40EA-80FC-4106EE951050}" destId="{5375B61A-D9DE-4D1E-B731-043436ED730B}" srcOrd="1" destOrd="0" presId="urn:microsoft.com/office/officeart/2005/8/layout/chart3"/>
    <dgm:cxn modelId="{EB7CA45B-E6E7-4446-9819-C196D868B3A4}" type="presOf" srcId="{46432061-7F0D-44DB-92E4-ADE3E1F4AAFE}" destId="{53FFFE54-8770-4FF8-9703-9398EBD8B521}" srcOrd="1" destOrd="0" presId="urn:microsoft.com/office/officeart/2005/8/layout/chart3"/>
    <dgm:cxn modelId="{55E2B646-2090-412E-B437-5032B7BAF2DD}" type="presOf" srcId="{3A0D6712-2F1F-40EA-80FC-4106EE951050}" destId="{447D393E-5DB5-4682-A008-76FA2E04FD77}" srcOrd="0" destOrd="0" presId="urn:microsoft.com/office/officeart/2005/8/layout/chart3"/>
    <dgm:cxn modelId="{C9F5F493-4517-49EA-9B26-B8D0A7A6BF26}" srcId="{D8D11EA5-8AAB-48E5-80FF-35759C50C587}" destId="{46432061-7F0D-44DB-92E4-ADE3E1F4AAFE}" srcOrd="2" destOrd="0" parTransId="{6DD48C22-A712-4BF6-A8FE-B5F728630363}" sibTransId="{25080BB4-0161-40A1-BA68-92F1A57E38F1}"/>
    <dgm:cxn modelId="{2E749360-BE90-4202-AA77-1EE13D8AFF4E}" type="presOf" srcId="{D8D11EA5-8AAB-48E5-80FF-35759C50C587}" destId="{3E5247C3-2DD4-4E3B-9B33-5FE1CF11761C}" srcOrd="0" destOrd="0" presId="urn:microsoft.com/office/officeart/2005/8/layout/chart3"/>
    <dgm:cxn modelId="{BA82DF6D-D362-4F4F-BECE-2FEDDDC7AD59}" type="presOf" srcId="{46432061-7F0D-44DB-92E4-ADE3E1F4AAFE}" destId="{AC11E002-D80E-4F6B-9A1A-BC0B96A932CC}" srcOrd="0" destOrd="0" presId="urn:microsoft.com/office/officeart/2005/8/layout/chart3"/>
    <dgm:cxn modelId="{40D955E7-DEF8-4FA6-A225-BDCA38D12787}" srcId="{D8D11EA5-8AAB-48E5-80FF-35759C50C587}" destId="{CB758F80-A677-483F-8CC2-C652DD392370}" srcOrd="1" destOrd="0" parTransId="{07636F4D-6949-45D5-83DF-303791B0EDFB}" sibTransId="{599F8D84-B360-46F0-8BF0-843ADC250544}"/>
    <dgm:cxn modelId="{7BEFCB29-2C33-4316-8137-EC449970EDB3}" type="presOf" srcId="{CB758F80-A677-483F-8CC2-C652DD392370}" destId="{A8760771-0C20-45C4-A8EE-13F8916E3FF3}" srcOrd="0" destOrd="0" presId="urn:microsoft.com/office/officeart/2005/8/layout/chart3"/>
    <dgm:cxn modelId="{EA12F387-C481-4221-AE2F-252EBAEEE0C2}" type="presOf" srcId="{CB758F80-A677-483F-8CC2-C652DD392370}" destId="{29C8357B-48AB-4052-8A83-924295148998}" srcOrd="1" destOrd="0" presId="urn:microsoft.com/office/officeart/2005/8/layout/chart3"/>
    <dgm:cxn modelId="{841145BA-FB50-45D8-888B-C35B7CC410E4}" type="presParOf" srcId="{3E5247C3-2DD4-4E3B-9B33-5FE1CF11761C}" destId="{447D393E-5DB5-4682-A008-76FA2E04FD77}" srcOrd="0" destOrd="0" presId="urn:microsoft.com/office/officeart/2005/8/layout/chart3"/>
    <dgm:cxn modelId="{66B9ED73-6B19-4A73-AA3D-88F7166E4A58}" type="presParOf" srcId="{3E5247C3-2DD4-4E3B-9B33-5FE1CF11761C}" destId="{5375B61A-D9DE-4D1E-B731-043436ED730B}" srcOrd="1" destOrd="0" presId="urn:microsoft.com/office/officeart/2005/8/layout/chart3"/>
    <dgm:cxn modelId="{6DFBD67E-1FF2-4AC2-8DB7-99F164B3F033}" type="presParOf" srcId="{3E5247C3-2DD4-4E3B-9B33-5FE1CF11761C}" destId="{A8760771-0C20-45C4-A8EE-13F8916E3FF3}" srcOrd="2" destOrd="0" presId="urn:microsoft.com/office/officeart/2005/8/layout/chart3"/>
    <dgm:cxn modelId="{86FA49C9-C4BD-473F-A810-2E05AB8C0854}" type="presParOf" srcId="{3E5247C3-2DD4-4E3B-9B33-5FE1CF11761C}" destId="{29C8357B-48AB-4052-8A83-924295148998}" srcOrd="3" destOrd="0" presId="urn:microsoft.com/office/officeart/2005/8/layout/chart3"/>
    <dgm:cxn modelId="{7C4AD1F2-2A11-4E7A-ABC4-EE6FDB9282BA}" type="presParOf" srcId="{3E5247C3-2DD4-4E3B-9B33-5FE1CF11761C}" destId="{AC11E002-D80E-4F6B-9A1A-BC0B96A932CC}" srcOrd="4" destOrd="0" presId="urn:microsoft.com/office/officeart/2005/8/layout/chart3"/>
    <dgm:cxn modelId="{BED1EB53-5A35-4162-9358-8F61A30D66E9}" type="presParOf" srcId="{3E5247C3-2DD4-4E3B-9B33-5FE1CF11761C}" destId="{53FFFE54-8770-4FF8-9703-9398EBD8B521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C6DBCD8-32B2-4952-A0F6-0246D51C2530}" type="doc">
      <dgm:prSet loTypeId="urn:microsoft.com/office/officeart/2005/8/layout/hierarchy3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AF0F44B-E000-48EA-8641-445C254DB0C2}">
      <dgm:prSet phldrT="[Текст]"/>
      <dgm:spPr/>
      <dgm:t>
        <a:bodyPr/>
        <a:lstStyle/>
        <a:p>
          <a:r>
            <a:rPr lang="ru-RU" dirty="0" smtClean="0"/>
            <a:t>МИНИСТЕРСТВО 3</a:t>
          </a:r>
          <a:endParaRPr lang="en-US" dirty="0"/>
        </a:p>
      </dgm:t>
    </dgm:pt>
    <dgm:pt modelId="{2F9B76C6-7198-427D-A655-FFD075FED23F}" type="parTrans" cxnId="{A5B7BFBE-B6A4-4CA6-9262-0740AB1020C5}">
      <dgm:prSet/>
      <dgm:spPr/>
      <dgm:t>
        <a:bodyPr/>
        <a:lstStyle/>
        <a:p>
          <a:endParaRPr lang="en-US"/>
        </a:p>
      </dgm:t>
    </dgm:pt>
    <dgm:pt modelId="{94301CA0-3947-49BD-8B9A-A883C3EA786E}" type="sibTrans" cxnId="{A5B7BFBE-B6A4-4CA6-9262-0740AB1020C5}">
      <dgm:prSet/>
      <dgm:spPr/>
      <dgm:t>
        <a:bodyPr/>
        <a:lstStyle/>
        <a:p>
          <a:endParaRPr lang="en-US"/>
        </a:p>
      </dgm:t>
    </dgm:pt>
    <dgm:pt modelId="{0F8B3B9B-3C55-4969-9737-B482D3817285}">
      <dgm:prSet phldrT="[Текст]"/>
      <dgm:spPr/>
      <dgm:t>
        <a:bodyPr/>
        <a:lstStyle/>
        <a:p>
          <a:r>
            <a:rPr lang="ru-RU" dirty="0" smtClean="0"/>
            <a:t>Политические рамки</a:t>
          </a:r>
          <a:endParaRPr lang="en-US" dirty="0"/>
        </a:p>
      </dgm:t>
    </dgm:pt>
    <dgm:pt modelId="{DB32597E-F710-4F59-BD23-F3E0226EBC98}" type="parTrans" cxnId="{E86EE7E1-529B-4304-B726-87F930802FA1}">
      <dgm:prSet/>
      <dgm:spPr/>
      <dgm:t>
        <a:bodyPr/>
        <a:lstStyle/>
        <a:p>
          <a:endParaRPr lang="en-US"/>
        </a:p>
      </dgm:t>
    </dgm:pt>
    <dgm:pt modelId="{BCD0FFA7-BEDF-46E6-A0C2-CA3127392312}" type="sibTrans" cxnId="{E86EE7E1-529B-4304-B726-87F930802FA1}">
      <dgm:prSet/>
      <dgm:spPr/>
      <dgm:t>
        <a:bodyPr/>
        <a:lstStyle/>
        <a:p>
          <a:endParaRPr lang="en-US"/>
        </a:p>
      </dgm:t>
    </dgm:pt>
    <dgm:pt modelId="{61E705CB-C54B-4261-9765-000B230E2F2D}">
      <dgm:prSet phldrT="[Текст]"/>
      <dgm:spPr/>
      <dgm:t>
        <a:bodyPr/>
        <a:lstStyle/>
        <a:p>
          <a:r>
            <a:rPr lang="ru-RU" dirty="0" smtClean="0"/>
            <a:t>Оценка прогресса</a:t>
          </a:r>
          <a:endParaRPr lang="en-US" dirty="0"/>
        </a:p>
      </dgm:t>
    </dgm:pt>
    <dgm:pt modelId="{FFEADB87-EA78-4B0F-833E-6EC09BBC8E41}" type="parTrans" cxnId="{93E94AFA-4399-4A7A-A6E4-377743025A0C}">
      <dgm:prSet/>
      <dgm:spPr/>
      <dgm:t>
        <a:bodyPr/>
        <a:lstStyle/>
        <a:p>
          <a:endParaRPr lang="en-US"/>
        </a:p>
      </dgm:t>
    </dgm:pt>
    <dgm:pt modelId="{5B67EAAE-43B4-4FCD-9D1D-8201CB30CE05}" type="sibTrans" cxnId="{93E94AFA-4399-4A7A-A6E4-377743025A0C}">
      <dgm:prSet/>
      <dgm:spPr/>
      <dgm:t>
        <a:bodyPr/>
        <a:lstStyle/>
        <a:p>
          <a:endParaRPr lang="en-US"/>
        </a:p>
      </dgm:t>
    </dgm:pt>
    <dgm:pt modelId="{AE3A0B14-797E-4515-8C30-5E2A70C2BAAF}">
      <dgm:prSet phldrT="[Текст]"/>
      <dgm:spPr/>
      <dgm:t>
        <a:bodyPr/>
        <a:lstStyle/>
        <a:p>
          <a:r>
            <a:rPr lang="ru-RU" dirty="0" smtClean="0"/>
            <a:t>МИНИСТЕРСТВО 4</a:t>
          </a:r>
          <a:endParaRPr lang="en-US" dirty="0"/>
        </a:p>
      </dgm:t>
    </dgm:pt>
    <dgm:pt modelId="{FB5B4C4E-0572-4C8D-81AB-37D6738C65DA}" type="parTrans" cxnId="{FE99E988-9217-4A71-9097-28923FCAF600}">
      <dgm:prSet/>
      <dgm:spPr/>
      <dgm:t>
        <a:bodyPr/>
        <a:lstStyle/>
        <a:p>
          <a:endParaRPr lang="en-US"/>
        </a:p>
      </dgm:t>
    </dgm:pt>
    <dgm:pt modelId="{D1F756E9-81E9-4F61-9D2D-B3494EDE9D1D}" type="sibTrans" cxnId="{FE99E988-9217-4A71-9097-28923FCAF600}">
      <dgm:prSet/>
      <dgm:spPr/>
      <dgm:t>
        <a:bodyPr/>
        <a:lstStyle/>
        <a:p>
          <a:endParaRPr lang="en-US"/>
        </a:p>
      </dgm:t>
    </dgm:pt>
    <dgm:pt modelId="{3615718B-A251-4155-9DC4-FCBE77E6B165}">
      <dgm:prSet phldrT="[Текст]"/>
      <dgm:spPr/>
      <dgm:t>
        <a:bodyPr/>
        <a:lstStyle/>
        <a:p>
          <a:r>
            <a:rPr lang="ru-RU" dirty="0" smtClean="0"/>
            <a:t>Политические рамки</a:t>
          </a:r>
          <a:endParaRPr lang="en-US" dirty="0"/>
        </a:p>
      </dgm:t>
    </dgm:pt>
    <dgm:pt modelId="{A941C7D1-E15F-4CF0-8DFF-394194AD2CFF}" type="parTrans" cxnId="{EBC139F8-B50F-45DA-BEEB-0626ED380CB7}">
      <dgm:prSet/>
      <dgm:spPr/>
      <dgm:t>
        <a:bodyPr/>
        <a:lstStyle/>
        <a:p>
          <a:endParaRPr lang="en-US"/>
        </a:p>
      </dgm:t>
    </dgm:pt>
    <dgm:pt modelId="{F2D26745-608A-4BA6-BF90-37F9E4BB71EA}" type="sibTrans" cxnId="{EBC139F8-B50F-45DA-BEEB-0626ED380CB7}">
      <dgm:prSet/>
      <dgm:spPr/>
      <dgm:t>
        <a:bodyPr/>
        <a:lstStyle/>
        <a:p>
          <a:endParaRPr lang="en-US"/>
        </a:p>
      </dgm:t>
    </dgm:pt>
    <dgm:pt modelId="{A4C84E62-9281-46E0-9933-FCF702DD667F}">
      <dgm:prSet phldrT="[Текст]"/>
      <dgm:spPr/>
      <dgm:t>
        <a:bodyPr/>
        <a:lstStyle/>
        <a:p>
          <a:r>
            <a:rPr lang="ru-RU" smtClean="0"/>
            <a:t>Оценка прогресса</a:t>
          </a:r>
          <a:endParaRPr lang="en-US"/>
        </a:p>
      </dgm:t>
    </dgm:pt>
    <dgm:pt modelId="{2043300A-3D60-475F-9F61-8F79AFDA9BA3}" type="parTrans" cxnId="{484863F7-2A50-4121-BC1E-D3BE3118335A}">
      <dgm:prSet/>
      <dgm:spPr/>
      <dgm:t>
        <a:bodyPr/>
        <a:lstStyle/>
        <a:p>
          <a:endParaRPr lang="en-US"/>
        </a:p>
      </dgm:t>
    </dgm:pt>
    <dgm:pt modelId="{5065C68C-0B2C-4281-A5C4-2B51D64D2C92}" type="sibTrans" cxnId="{484863F7-2A50-4121-BC1E-D3BE3118335A}">
      <dgm:prSet/>
      <dgm:spPr/>
      <dgm:t>
        <a:bodyPr/>
        <a:lstStyle/>
        <a:p>
          <a:endParaRPr lang="en-US"/>
        </a:p>
      </dgm:t>
    </dgm:pt>
    <dgm:pt modelId="{4F2F2828-CCE8-4C74-9F09-5D6E47691CF7}" type="pres">
      <dgm:prSet presAssocID="{CC6DBCD8-32B2-4952-A0F6-0246D51C253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CFE6BF0-4FA0-43C6-99C7-CEAC88F22038}" type="pres">
      <dgm:prSet presAssocID="{BAF0F44B-E000-48EA-8641-445C254DB0C2}" presName="root" presStyleCnt="0"/>
      <dgm:spPr/>
      <dgm:t>
        <a:bodyPr/>
        <a:lstStyle/>
        <a:p>
          <a:endParaRPr lang="en-US"/>
        </a:p>
      </dgm:t>
    </dgm:pt>
    <dgm:pt modelId="{5AC66EA8-B090-4FB1-8CE0-04FADD615B0D}" type="pres">
      <dgm:prSet presAssocID="{BAF0F44B-E000-48EA-8641-445C254DB0C2}" presName="rootComposite" presStyleCnt="0"/>
      <dgm:spPr/>
      <dgm:t>
        <a:bodyPr/>
        <a:lstStyle/>
        <a:p>
          <a:endParaRPr lang="en-US"/>
        </a:p>
      </dgm:t>
    </dgm:pt>
    <dgm:pt modelId="{52843CDC-6A50-4533-9F0F-D0767884ACA4}" type="pres">
      <dgm:prSet presAssocID="{BAF0F44B-E000-48EA-8641-445C254DB0C2}" presName="rootText" presStyleLbl="node1" presStyleIdx="0" presStyleCnt="2"/>
      <dgm:spPr/>
      <dgm:t>
        <a:bodyPr/>
        <a:lstStyle/>
        <a:p>
          <a:endParaRPr lang="en-US"/>
        </a:p>
      </dgm:t>
    </dgm:pt>
    <dgm:pt modelId="{CCD38BBB-AB6E-463D-A4CC-A320AC248BE3}" type="pres">
      <dgm:prSet presAssocID="{BAF0F44B-E000-48EA-8641-445C254DB0C2}" presName="rootConnector" presStyleLbl="node1" presStyleIdx="0" presStyleCnt="2"/>
      <dgm:spPr/>
      <dgm:t>
        <a:bodyPr/>
        <a:lstStyle/>
        <a:p>
          <a:endParaRPr lang="en-US"/>
        </a:p>
      </dgm:t>
    </dgm:pt>
    <dgm:pt modelId="{BF7A742C-9036-425A-A412-257080067D11}" type="pres">
      <dgm:prSet presAssocID="{BAF0F44B-E000-48EA-8641-445C254DB0C2}" presName="childShape" presStyleCnt="0"/>
      <dgm:spPr/>
      <dgm:t>
        <a:bodyPr/>
        <a:lstStyle/>
        <a:p>
          <a:endParaRPr lang="en-US"/>
        </a:p>
      </dgm:t>
    </dgm:pt>
    <dgm:pt modelId="{5BFD1203-A264-489E-B0A5-3E3C56DC2D3D}" type="pres">
      <dgm:prSet presAssocID="{DB32597E-F710-4F59-BD23-F3E0226EBC98}" presName="Name13" presStyleLbl="parChTrans1D2" presStyleIdx="0" presStyleCnt="4"/>
      <dgm:spPr/>
      <dgm:t>
        <a:bodyPr/>
        <a:lstStyle/>
        <a:p>
          <a:endParaRPr lang="en-US"/>
        </a:p>
      </dgm:t>
    </dgm:pt>
    <dgm:pt modelId="{B592C27B-5424-4A16-8CD8-7B89A839FAC5}" type="pres">
      <dgm:prSet presAssocID="{0F8B3B9B-3C55-4969-9737-B482D3817285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1BEB38-0657-43CE-B9DE-B6E6B14BF75A}" type="pres">
      <dgm:prSet presAssocID="{FFEADB87-EA78-4B0F-833E-6EC09BBC8E41}" presName="Name13" presStyleLbl="parChTrans1D2" presStyleIdx="1" presStyleCnt="4"/>
      <dgm:spPr/>
      <dgm:t>
        <a:bodyPr/>
        <a:lstStyle/>
        <a:p>
          <a:endParaRPr lang="en-US"/>
        </a:p>
      </dgm:t>
    </dgm:pt>
    <dgm:pt modelId="{BADA1655-7C65-4B24-B80C-BF7B9D6F0D33}" type="pres">
      <dgm:prSet presAssocID="{61E705CB-C54B-4261-9765-000B230E2F2D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CA345B-21DE-44AC-A551-BC0E3A493BAE}" type="pres">
      <dgm:prSet presAssocID="{AE3A0B14-797E-4515-8C30-5E2A70C2BAAF}" presName="root" presStyleCnt="0"/>
      <dgm:spPr/>
      <dgm:t>
        <a:bodyPr/>
        <a:lstStyle/>
        <a:p>
          <a:endParaRPr lang="en-US"/>
        </a:p>
      </dgm:t>
    </dgm:pt>
    <dgm:pt modelId="{B9887216-3623-4C32-BF14-033D6E913323}" type="pres">
      <dgm:prSet presAssocID="{AE3A0B14-797E-4515-8C30-5E2A70C2BAAF}" presName="rootComposite" presStyleCnt="0"/>
      <dgm:spPr/>
      <dgm:t>
        <a:bodyPr/>
        <a:lstStyle/>
        <a:p>
          <a:endParaRPr lang="en-US"/>
        </a:p>
      </dgm:t>
    </dgm:pt>
    <dgm:pt modelId="{F69AB139-23E1-4517-A9EB-B40C118835A2}" type="pres">
      <dgm:prSet presAssocID="{AE3A0B14-797E-4515-8C30-5E2A70C2BAAF}" presName="rootText" presStyleLbl="node1" presStyleIdx="1" presStyleCnt="2"/>
      <dgm:spPr/>
      <dgm:t>
        <a:bodyPr/>
        <a:lstStyle/>
        <a:p>
          <a:endParaRPr lang="en-US"/>
        </a:p>
      </dgm:t>
    </dgm:pt>
    <dgm:pt modelId="{4E50722A-D11B-483F-8BC8-ADBB0EEE030F}" type="pres">
      <dgm:prSet presAssocID="{AE3A0B14-797E-4515-8C30-5E2A70C2BAAF}" presName="rootConnector" presStyleLbl="node1" presStyleIdx="1" presStyleCnt="2"/>
      <dgm:spPr/>
      <dgm:t>
        <a:bodyPr/>
        <a:lstStyle/>
        <a:p>
          <a:endParaRPr lang="en-US"/>
        </a:p>
      </dgm:t>
    </dgm:pt>
    <dgm:pt modelId="{E818B2CA-E58D-4F03-BE25-21137E1DB558}" type="pres">
      <dgm:prSet presAssocID="{AE3A0B14-797E-4515-8C30-5E2A70C2BAAF}" presName="childShape" presStyleCnt="0"/>
      <dgm:spPr/>
      <dgm:t>
        <a:bodyPr/>
        <a:lstStyle/>
        <a:p>
          <a:endParaRPr lang="en-US"/>
        </a:p>
      </dgm:t>
    </dgm:pt>
    <dgm:pt modelId="{4082B357-5078-40CB-86C6-0AC6FB35505D}" type="pres">
      <dgm:prSet presAssocID="{A941C7D1-E15F-4CF0-8DFF-394194AD2CFF}" presName="Name13" presStyleLbl="parChTrans1D2" presStyleIdx="2" presStyleCnt="4"/>
      <dgm:spPr/>
      <dgm:t>
        <a:bodyPr/>
        <a:lstStyle/>
        <a:p>
          <a:endParaRPr lang="en-US"/>
        </a:p>
      </dgm:t>
    </dgm:pt>
    <dgm:pt modelId="{54DA4273-D39A-47C9-939F-E4983646C02E}" type="pres">
      <dgm:prSet presAssocID="{3615718B-A251-4155-9DC4-FCBE77E6B165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162FDF-D618-4F9E-9D3A-E41AC1F070A5}" type="pres">
      <dgm:prSet presAssocID="{2043300A-3D60-475F-9F61-8F79AFDA9BA3}" presName="Name13" presStyleLbl="parChTrans1D2" presStyleIdx="3" presStyleCnt="4"/>
      <dgm:spPr/>
      <dgm:t>
        <a:bodyPr/>
        <a:lstStyle/>
        <a:p>
          <a:endParaRPr lang="en-US"/>
        </a:p>
      </dgm:t>
    </dgm:pt>
    <dgm:pt modelId="{4AA44C5B-8070-4E2A-AA29-F8E404AF0930}" type="pres">
      <dgm:prSet presAssocID="{A4C84E62-9281-46E0-9933-FCF702DD667F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14DE46-AE25-492A-A6D1-F5D301AC3B5A}" type="presOf" srcId="{2043300A-3D60-475F-9F61-8F79AFDA9BA3}" destId="{37162FDF-D618-4F9E-9D3A-E41AC1F070A5}" srcOrd="0" destOrd="0" presId="urn:microsoft.com/office/officeart/2005/8/layout/hierarchy3"/>
    <dgm:cxn modelId="{685D7460-B85C-41EB-8B9C-8CFC679424F4}" type="presOf" srcId="{A4C84E62-9281-46E0-9933-FCF702DD667F}" destId="{4AA44C5B-8070-4E2A-AA29-F8E404AF0930}" srcOrd="0" destOrd="0" presId="urn:microsoft.com/office/officeart/2005/8/layout/hierarchy3"/>
    <dgm:cxn modelId="{F3393699-77BC-47D3-863C-9F124D7238F3}" type="presOf" srcId="{AE3A0B14-797E-4515-8C30-5E2A70C2BAAF}" destId="{F69AB139-23E1-4517-A9EB-B40C118835A2}" srcOrd="0" destOrd="0" presId="urn:microsoft.com/office/officeart/2005/8/layout/hierarchy3"/>
    <dgm:cxn modelId="{1D9AEF8F-5956-446D-9AAC-4E8276867F76}" type="presOf" srcId="{AE3A0B14-797E-4515-8C30-5E2A70C2BAAF}" destId="{4E50722A-D11B-483F-8BC8-ADBB0EEE030F}" srcOrd="1" destOrd="0" presId="urn:microsoft.com/office/officeart/2005/8/layout/hierarchy3"/>
    <dgm:cxn modelId="{349B0821-18EF-487F-AA5F-03607D090804}" type="presOf" srcId="{A941C7D1-E15F-4CF0-8DFF-394194AD2CFF}" destId="{4082B357-5078-40CB-86C6-0AC6FB35505D}" srcOrd="0" destOrd="0" presId="urn:microsoft.com/office/officeart/2005/8/layout/hierarchy3"/>
    <dgm:cxn modelId="{20F3CCD8-D7A7-4C32-B133-8F5468C86193}" type="presOf" srcId="{3615718B-A251-4155-9DC4-FCBE77E6B165}" destId="{54DA4273-D39A-47C9-939F-E4983646C02E}" srcOrd="0" destOrd="0" presId="urn:microsoft.com/office/officeart/2005/8/layout/hierarchy3"/>
    <dgm:cxn modelId="{8FD6FFCE-D061-4521-B53E-894A9CC1A3A0}" type="presOf" srcId="{FFEADB87-EA78-4B0F-833E-6EC09BBC8E41}" destId="{E21BEB38-0657-43CE-B9DE-B6E6B14BF75A}" srcOrd="0" destOrd="0" presId="urn:microsoft.com/office/officeart/2005/8/layout/hierarchy3"/>
    <dgm:cxn modelId="{FE99E988-9217-4A71-9097-28923FCAF600}" srcId="{CC6DBCD8-32B2-4952-A0F6-0246D51C2530}" destId="{AE3A0B14-797E-4515-8C30-5E2A70C2BAAF}" srcOrd="1" destOrd="0" parTransId="{FB5B4C4E-0572-4C8D-81AB-37D6738C65DA}" sibTransId="{D1F756E9-81E9-4F61-9D2D-B3494EDE9D1D}"/>
    <dgm:cxn modelId="{EBC139F8-B50F-45DA-BEEB-0626ED380CB7}" srcId="{AE3A0B14-797E-4515-8C30-5E2A70C2BAAF}" destId="{3615718B-A251-4155-9DC4-FCBE77E6B165}" srcOrd="0" destOrd="0" parTransId="{A941C7D1-E15F-4CF0-8DFF-394194AD2CFF}" sibTransId="{F2D26745-608A-4BA6-BF90-37F9E4BB71EA}"/>
    <dgm:cxn modelId="{0DB17FE1-90BC-4FB6-8C81-A7747C4DD60E}" type="presOf" srcId="{BAF0F44B-E000-48EA-8641-445C254DB0C2}" destId="{52843CDC-6A50-4533-9F0F-D0767884ACA4}" srcOrd="0" destOrd="0" presId="urn:microsoft.com/office/officeart/2005/8/layout/hierarchy3"/>
    <dgm:cxn modelId="{D112A0AE-A4A9-460D-A4BB-E8CD3800F064}" type="presOf" srcId="{61E705CB-C54B-4261-9765-000B230E2F2D}" destId="{BADA1655-7C65-4B24-B80C-BF7B9D6F0D33}" srcOrd="0" destOrd="0" presId="urn:microsoft.com/office/officeart/2005/8/layout/hierarchy3"/>
    <dgm:cxn modelId="{484863F7-2A50-4121-BC1E-D3BE3118335A}" srcId="{AE3A0B14-797E-4515-8C30-5E2A70C2BAAF}" destId="{A4C84E62-9281-46E0-9933-FCF702DD667F}" srcOrd="1" destOrd="0" parTransId="{2043300A-3D60-475F-9F61-8F79AFDA9BA3}" sibTransId="{5065C68C-0B2C-4281-A5C4-2B51D64D2C92}"/>
    <dgm:cxn modelId="{E86EE7E1-529B-4304-B726-87F930802FA1}" srcId="{BAF0F44B-E000-48EA-8641-445C254DB0C2}" destId="{0F8B3B9B-3C55-4969-9737-B482D3817285}" srcOrd="0" destOrd="0" parTransId="{DB32597E-F710-4F59-BD23-F3E0226EBC98}" sibTransId="{BCD0FFA7-BEDF-46E6-A0C2-CA3127392312}"/>
    <dgm:cxn modelId="{93E94AFA-4399-4A7A-A6E4-377743025A0C}" srcId="{BAF0F44B-E000-48EA-8641-445C254DB0C2}" destId="{61E705CB-C54B-4261-9765-000B230E2F2D}" srcOrd="1" destOrd="0" parTransId="{FFEADB87-EA78-4B0F-833E-6EC09BBC8E41}" sibTransId="{5B67EAAE-43B4-4FCD-9D1D-8201CB30CE05}"/>
    <dgm:cxn modelId="{D0C81A00-B05C-438A-9E76-65F84E4B3F51}" type="presOf" srcId="{0F8B3B9B-3C55-4969-9737-B482D3817285}" destId="{B592C27B-5424-4A16-8CD8-7B89A839FAC5}" srcOrd="0" destOrd="0" presId="urn:microsoft.com/office/officeart/2005/8/layout/hierarchy3"/>
    <dgm:cxn modelId="{FC07C487-8032-4F75-AD6A-8E071231F52A}" type="presOf" srcId="{BAF0F44B-E000-48EA-8641-445C254DB0C2}" destId="{CCD38BBB-AB6E-463D-A4CC-A320AC248BE3}" srcOrd="1" destOrd="0" presId="urn:microsoft.com/office/officeart/2005/8/layout/hierarchy3"/>
    <dgm:cxn modelId="{CEAFC556-501D-4D7B-9A3B-014CBA8DD10F}" type="presOf" srcId="{DB32597E-F710-4F59-BD23-F3E0226EBC98}" destId="{5BFD1203-A264-489E-B0A5-3E3C56DC2D3D}" srcOrd="0" destOrd="0" presId="urn:microsoft.com/office/officeart/2005/8/layout/hierarchy3"/>
    <dgm:cxn modelId="{B414A80B-4C6E-43E6-BEE2-83A9A7CDCA89}" type="presOf" srcId="{CC6DBCD8-32B2-4952-A0F6-0246D51C2530}" destId="{4F2F2828-CCE8-4C74-9F09-5D6E47691CF7}" srcOrd="0" destOrd="0" presId="urn:microsoft.com/office/officeart/2005/8/layout/hierarchy3"/>
    <dgm:cxn modelId="{A5B7BFBE-B6A4-4CA6-9262-0740AB1020C5}" srcId="{CC6DBCD8-32B2-4952-A0F6-0246D51C2530}" destId="{BAF0F44B-E000-48EA-8641-445C254DB0C2}" srcOrd="0" destOrd="0" parTransId="{2F9B76C6-7198-427D-A655-FFD075FED23F}" sibTransId="{94301CA0-3947-49BD-8B9A-A883C3EA786E}"/>
    <dgm:cxn modelId="{6749F32A-CFB5-4A57-A96E-6DDC32293E40}" type="presParOf" srcId="{4F2F2828-CCE8-4C74-9F09-5D6E47691CF7}" destId="{3CFE6BF0-4FA0-43C6-99C7-CEAC88F22038}" srcOrd="0" destOrd="0" presId="urn:microsoft.com/office/officeart/2005/8/layout/hierarchy3"/>
    <dgm:cxn modelId="{41C1349B-EF36-4BDA-9664-4495ED3AC8A7}" type="presParOf" srcId="{3CFE6BF0-4FA0-43C6-99C7-CEAC88F22038}" destId="{5AC66EA8-B090-4FB1-8CE0-04FADD615B0D}" srcOrd="0" destOrd="0" presId="urn:microsoft.com/office/officeart/2005/8/layout/hierarchy3"/>
    <dgm:cxn modelId="{5713A65C-0871-42B5-ACC7-1CD63C82212C}" type="presParOf" srcId="{5AC66EA8-B090-4FB1-8CE0-04FADD615B0D}" destId="{52843CDC-6A50-4533-9F0F-D0767884ACA4}" srcOrd="0" destOrd="0" presId="urn:microsoft.com/office/officeart/2005/8/layout/hierarchy3"/>
    <dgm:cxn modelId="{41CCF034-1E76-4C49-8716-D801BDB7C31C}" type="presParOf" srcId="{5AC66EA8-B090-4FB1-8CE0-04FADD615B0D}" destId="{CCD38BBB-AB6E-463D-A4CC-A320AC248BE3}" srcOrd="1" destOrd="0" presId="urn:microsoft.com/office/officeart/2005/8/layout/hierarchy3"/>
    <dgm:cxn modelId="{3C153520-120A-4314-9E58-B891216E5975}" type="presParOf" srcId="{3CFE6BF0-4FA0-43C6-99C7-CEAC88F22038}" destId="{BF7A742C-9036-425A-A412-257080067D11}" srcOrd="1" destOrd="0" presId="urn:microsoft.com/office/officeart/2005/8/layout/hierarchy3"/>
    <dgm:cxn modelId="{D5F344F3-48DD-4D54-A3E9-39DE05545241}" type="presParOf" srcId="{BF7A742C-9036-425A-A412-257080067D11}" destId="{5BFD1203-A264-489E-B0A5-3E3C56DC2D3D}" srcOrd="0" destOrd="0" presId="urn:microsoft.com/office/officeart/2005/8/layout/hierarchy3"/>
    <dgm:cxn modelId="{39FF65D3-D609-49D0-84CA-4E14C1C57F5A}" type="presParOf" srcId="{BF7A742C-9036-425A-A412-257080067D11}" destId="{B592C27B-5424-4A16-8CD8-7B89A839FAC5}" srcOrd="1" destOrd="0" presId="urn:microsoft.com/office/officeart/2005/8/layout/hierarchy3"/>
    <dgm:cxn modelId="{34865B2D-089A-4BCA-9A29-C9D60A45E55D}" type="presParOf" srcId="{BF7A742C-9036-425A-A412-257080067D11}" destId="{E21BEB38-0657-43CE-B9DE-B6E6B14BF75A}" srcOrd="2" destOrd="0" presId="urn:microsoft.com/office/officeart/2005/8/layout/hierarchy3"/>
    <dgm:cxn modelId="{DDEB8016-14FC-4D95-9EEF-CB38B3477739}" type="presParOf" srcId="{BF7A742C-9036-425A-A412-257080067D11}" destId="{BADA1655-7C65-4B24-B80C-BF7B9D6F0D33}" srcOrd="3" destOrd="0" presId="urn:microsoft.com/office/officeart/2005/8/layout/hierarchy3"/>
    <dgm:cxn modelId="{50D0FAF8-195C-4785-9FE8-ED38305FC325}" type="presParOf" srcId="{4F2F2828-CCE8-4C74-9F09-5D6E47691CF7}" destId="{93CA345B-21DE-44AC-A551-BC0E3A493BAE}" srcOrd="1" destOrd="0" presId="urn:microsoft.com/office/officeart/2005/8/layout/hierarchy3"/>
    <dgm:cxn modelId="{78EA0247-C978-45A6-B3C7-F83F8CE91A5C}" type="presParOf" srcId="{93CA345B-21DE-44AC-A551-BC0E3A493BAE}" destId="{B9887216-3623-4C32-BF14-033D6E913323}" srcOrd="0" destOrd="0" presId="urn:microsoft.com/office/officeart/2005/8/layout/hierarchy3"/>
    <dgm:cxn modelId="{B5A98C84-8470-48B4-A6DD-AD9E96050114}" type="presParOf" srcId="{B9887216-3623-4C32-BF14-033D6E913323}" destId="{F69AB139-23E1-4517-A9EB-B40C118835A2}" srcOrd="0" destOrd="0" presId="urn:microsoft.com/office/officeart/2005/8/layout/hierarchy3"/>
    <dgm:cxn modelId="{ABC72ECF-E43D-4F40-A2CF-5F84F4CDF144}" type="presParOf" srcId="{B9887216-3623-4C32-BF14-033D6E913323}" destId="{4E50722A-D11B-483F-8BC8-ADBB0EEE030F}" srcOrd="1" destOrd="0" presId="urn:microsoft.com/office/officeart/2005/8/layout/hierarchy3"/>
    <dgm:cxn modelId="{A944D5A1-2392-4350-8591-58338A08FEF1}" type="presParOf" srcId="{93CA345B-21DE-44AC-A551-BC0E3A493BAE}" destId="{E818B2CA-E58D-4F03-BE25-21137E1DB558}" srcOrd="1" destOrd="0" presId="urn:microsoft.com/office/officeart/2005/8/layout/hierarchy3"/>
    <dgm:cxn modelId="{2EDD60DB-3C99-4EA2-8387-1AE2FFB7C938}" type="presParOf" srcId="{E818B2CA-E58D-4F03-BE25-21137E1DB558}" destId="{4082B357-5078-40CB-86C6-0AC6FB35505D}" srcOrd="0" destOrd="0" presId="urn:microsoft.com/office/officeart/2005/8/layout/hierarchy3"/>
    <dgm:cxn modelId="{5897B65B-ED80-44FA-B98C-84EE9D5737A9}" type="presParOf" srcId="{E818B2CA-E58D-4F03-BE25-21137E1DB558}" destId="{54DA4273-D39A-47C9-939F-E4983646C02E}" srcOrd="1" destOrd="0" presId="urn:microsoft.com/office/officeart/2005/8/layout/hierarchy3"/>
    <dgm:cxn modelId="{EEEBE271-FFF5-46B6-8786-107B56379692}" type="presParOf" srcId="{E818B2CA-E58D-4F03-BE25-21137E1DB558}" destId="{37162FDF-D618-4F9E-9D3A-E41AC1F070A5}" srcOrd="2" destOrd="0" presId="urn:microsoft.com/office/officeart/2005/8/layout/hierarchy3"/>
    <dgm:cxn modelId="{F935AEC8-414B-467E-8119-17C57D33F968}" type="presParOf" srcId="{E818B2CA-E58D-4F03-BE25-21137E1DB558}" destId="{4AA44C5B-8070-4E2A-AA29-F8E404AF093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C6DBCD8-32B2-4952-A0F6-0246D51C2530}" type="doc">
      <dgm:prSet loTypeId="urn:microsoft.com/office/officeart/2005/8/layout/hierarchy3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AF0F44B-E000-48EA-8641-445C254DB0C2}">
      <dgm:prSet phldrT="[Текст]"/>
      <dgm:spPr/>
      <dgm:t>
        <a:bodyPr/>
        <a:lstStyle/>
        <a:p>
          <a:r>
            <a:rPr lang="ru-RU" dirty="0" smtClean="0"/>
            <a:t>АГЕНТСТВО 1 </a:t>
          </a:r>
          <a:endParaRPr lang="en-US" dirty="0"/>
        </a:p>
      </dgm:t>
    </dgm:pt>
    <dgm:pt modelId="{2F9B76C6-7198-427D-A655-FFD075FED23F}" type="parTrans" cxnId="{A5B7BFBE-B6A4-4CA6-9262-0740AB1020C5}">
      <dgm:prSet/>
      <dgm:spPr/>
      <dgm:t>
        <a:bodyPr/>
        <a:lstStyle/>
        <a:p>
          <a:endParaRPr lang="en-US"/>
        </a:p>
      </dgm:t>
    </dgm:pt>
    <dgm:pt modelId="{94301CA0-3947-49BD-8B9A-A883C3EA786E}" type="sibTrans" cxnId="{A5B7BFBE-B6A4-4CA6-9262-0740AB1020C5}">
      <dgm:prSet/>
      <dgm:spPr/>
      <dgm:t>
        <a:bodyPr/>
        <a:lstStyle/>
        <a:p>
          <a:endParaRPr lang="en-US"/>
        </a:p>
      </dgm:t>
    </dgm:pt>
    <dgm:pt modelId="{0F8B3B9B-3C55-4969-9737-B482D3817285}">
      <dgm:prSet phldrT="[Текст]"/>
      <dgm:spPr/>
      <dgm:t>
        <a:bodyPr/>
        <a:lstStyle/>
        <a:p>
          <a:r>
            <a:rPr lang="ru-RU" dirty="0" smtClean="0"/>
            <a:t>Политические рамки</a:t>
          </a:r>
          <a:endParaRPr lang="en-US" dirty="0"/>
        </a:p>
      </dgm:t>
    </dgm:pt>
    <dgm:pt modelId="{DB32597E-F710-4F59-BD23-F3E0226EBC98}" type="parTrans" cxnId="{E86EE7E1-529B-4304-B726-87F930802FA1}">
      <dgm:prSet/>
      <dgm:spPr/>
      <dgm:t>
        <a:bodyPr/>
        <a:lstStyle/>
        <a:p>
          <a:endParaRPr lang="en-US"/>
        </a:p>
      </dgm:t>
    </dgm:pt>
    <dgm:pt modelId="{BCD0FFA7-BEDF-46E6-A0C2-CA3127392312}" type="sibTrans" cxnId="{E86EE7E1-529B-4304-B726-87F930802FA1}">
      <dgm:prSet/>
      <dgm:spPr/>
      <dgm:t>
        <a:bodyPr/>
        <a:lstStyle/>
        <a:p>
          <a:endParaRPr lang="en-US"/>
        </a:p>
      </dgm:t>
    </dgm:pt>
    <dgm:pt modelId="{61E705CB-C54B-4261-9765-000B230E2F2D}">
      <dgm:prSet phldrT="[Текст]"/>
      <dgm:spPr/>
      <dgm:t>
        <a:bodyPr/>
        <a:lstStyle/>
        <a:p>
          <a:r>
            <a:rPr lang="ru-RU" dirty="0" smtClean="0"/>
            <a:t>Тематические показатели мониторинга</a:t>
          </a:r>
          <a:endParaRPr lang="en-US" dirty="0"/>
        </a:p>
      </dgm:t>
    </dgm:pt>
    <dgm:pt modelId="{FFEADB87-EA78-4B0F-833E-6EC09BBC8E41}" type="parTrans" cxnId="{93E94AFA-4399-4A7A-A6E4-377743025A0C}">
      <dgm:prSet/>
      <dgm:spPr/>
      <dgm:t>
        <a:bodyPr/>
        <a:lstStyle/>
        <a:p>
          <a:endParaRPr lang="en-US"/>
        </a:p>
      </dgm:t>
    </dgm:pt>
    <dgm:pt modelId="{5B67EAAE-43B4-4FCD-9D1D-8201CB30CE05}" type="sibTrans" cxnId="{93E94AFA-4399-4A7A-A6E4-377743025A0C}">
      <dgm:prSet/>
      <dgm:spPr/>
      <dgm:t>
        <a:bodyPr/>
        <a:lstStyle/>
        <a:p>
          <a:endParaRPr lang="en-US"/>
        </a:p>
      </dgm:t>
    </dgm:pt>
    <dgm:pt modelId="{AE3A0B14-797E-4515-8C30-5E2A70C2BAAF}">
      <dgm:prSet phldrT="[Текст]"/>
      <dgm:spPr/>
      <dgm:t>
        <a:bodyPr/>
        <a:lstStyle/>
        <a:p>
          <a:r>
            <a:rPr lang="ru-RU" dirty="0" smtClean="0"/>
            <a:t>АГЕНТСТВО 2</a:t>
          </a:r>
          <a:endParaRPr lang="en-US" dirty="0"/>
        </a:p>
      </dgm:t>
    </dgm:pt>
    <dgm:pt modelId="{FB5B4C4E-0572-4C8D-81AB-37D6738C65DA}" type="parTrans" cxnId="{FE99E988-9217-4A71-9097-28923FCAF600}">
      <dgm:prSet/>
      <dgm:spPr/>
      <dgm:t>
        <a:bodyPr/>
        <a:lstStyle/>
        <a:p>
          <a:endParaRPr lang="en-US"/>
        </a:p>
      </dgm:t>
    </dgm:pt>
    <dgm:pt modelId="{D1F756E9-81E9-4F61-9D2D-B3494EDE9D1D}" type="sibTrans" cxnId="{FE99E988-9217-4A71-9097-28923FCAF600}">
      <dgm:prSet/>
      <dgm:spPr/>
      <dgm:t>
        <a:bodyPr/>
        <a:lstStyle/>
        <a:p>
          <a:endParaRPr lang="en-US"/>
        </a:p>
      </dgm:t>
    </dgm:pt>
    <dgm:pt modelId="{3615718B-A251-4155-9DC4-FCBE77E6B165}">
      <dgm:prSet phldrT="[Текст]"/>
      <dgm:spPr/>
      <dgm:t>
        <a:bodyPr/>
        <a:lstStyle/>
        <a:p>
          <a:r>
            <a:rPr lang="ru-RU" dirty="0" smtClean="0"/>
            <a:t>Политические рамки</a:t>
          </a:r>
          <a:endParaRPr lang="en-US" dirty="0"/>
        </a:p>
      </dgm:t>
    </dgm:pt>
    <dgm:pt modelId="{A941C7D1-E15F-4CF0-8DFF-394194AD2CFF}" type="parTrans" cxnId="{EBC139F8-B50F-45DA-BEEB-0626ED380CB7}">
      <dgm:prSet/>
      <dgm:spPr/>
      <dgm:t>
        <a:bodyPr/>
        <a:lstStyle/>
        <a:p>
          <a:endParaRPr lang="en-US"/>
        </a:p>
      </dgm:t>
    </dgm:pt>
    <dgm:pt modelId="{F2D26745-608A-4BA6-BF90-37F9E4BB71EA}" type="sibTrans" cxnId="{EBC139F8-B50F-45DA-BEEB-0626ED380CB7}">
      <dgm:prSet/>
      <dgm:spPr/>
      <dgm:t>
        <a:bodyPr/>
        <a:lstStyle/>
        <a:p>
          <a:endParaRPr lang="en-US"/>
        </a:p>
      </dgm:t>
    </dgm:pt>
    <dgm:pt modelId="{A4C84E62-9281-46E0-9933-FCF702DD667F}">
      <dgm:prSet phldrT="[Текст]"/>
      <dgm:spPr/>
      <dgm:t>
        <a:bodyPr/>
        <a:lstStyle/>
        <a:p>
          <a:r>
            <a:rPr lang="ru-RU" dirty="0" smtClean="0"/>
            <a:t>Тематические показатели мониторинга</a:t>
          </a:r>
          <a:endParaRPr lang="en-US" dirty="0"/>
        </a:p>
      </dgm:t>
    </dgm:pt>
    <dgm:pt modelId="{2043300A-3D60-475F-9F61-8F79AFDA9BA3}" type="parTrans" cxnId="{484863F7-2A50-4121-BC1E-D3BE3118335A}">
      <dgm:prSet/>
      <dgm:spPr/>
      <dgm:t>
        <a:bodyPr/>
        <a:lstStyle/>
        <a:p>
          <a:endParaRPr lang="en-US"/>
        </a:p>
      </dgm:t>
    </dgm:pt>
    <dgm:pt modelId="{5065C68C-0B2C-4281-A5C4-2B51D64D2C92}" type="sibTrans" cxnId="{484863F7-2A50-4121-BC1E-D3BE3118335A}">
      <dgm:prSet/>
      <dgm:spPr/>
      <dgm:t>
        <a:bodyPr/>
        <a:lstStyle/>
        <a:p>
          <a:endParaRPr lang="en-US"/>
        </a:p>
      </dgm:t>
    </dgm:pt>
    <dgm:pt modelId="{4F2F2828-CCE8-4C74-9F09-5D6E47691CF7}" type="pres">
      <dgm:prSet presAssocID="{CC6DBCD8-32B2-4952-A0F6-0246D51C253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CFE6BF0-4FA0-43C6-99C7-CEAC88F22038}" type="pres">
      <dgm:prSet presAssocID="{BAF0F44B-E000-48EA-8641-445C254DB0C2}" presName="root" presStyleCnt="0"/>
      <dgm:spPr/>
      <dgm:t>
        <a:bodyPr/>
        <a:lstStyle/>
        <a:p>
          <a:endParaRPr lang="en-US"/>
        </a:p>
      </dgm:t>
    </dgm:pt>
    <dgm:pt modelId="{5AC66EA8-B090-4FB1-8CE0-04FADD615B0D}" type="pres">
      <dgm:prSet presAssocID="{BAF0F44B-E000-48EA-8641-445C254DB0C2}" presName="rootComposite" presStyleCnt="0"/>
      <dgm:spPr/>
      <dgm:t>
        <a:bodyPr/>
        <a:lstStyle/>
        <a:p>
          <a:endParaRPr lang="en-US"/>
        </a:p>
      </dgm:t>
    </dgm:pt>
    <dgm:pt modelId="{52843CDC-6A50-4533-9F0F-D0767884ACA4}" type="pres">
      <dgm:prSet presAssocID="{BAF0F44B-E000-48EA-8641-445C254DB0C2}" presName="rootText" presStyleLbl="node1" presStyleIdx="0" presStyleCnt="2"/>
      <dgm:spPr/>
      <dgm:t>
        <a:bodyPr/>
        <a:lstStyle/>
        <a:p>
          <a:endParaRPr lang="en-US"/>
        </a:p>
      </dgm:t>
    </dgm:pt>
    <dgm:pt modelId="{CCD38BBB-AB6E-463D-A4CC-A320AC248BE3}" type="pres">
      <dgm:prSet presAssocID="{BAF0F44B-E000-48EA-8641-445C254DB0C2}" presName="rootConnector" presStyleLbl="node1" presStyleIdx="0" presStyleCnt="2"/>
      <dgm:spPr/>
      <dgm:t>
        <a:bodyPr/>
        <a:lstStyle/>
        <a:p>
          <a:endParaRPr lang="en-US"/>
        </a:p>
      </dgm:t>
    </dgm:pt>
    <dgm:pt modelId="{BF7A742C-9036-425A-A412-257080067D11}" type="pres">
      <dgm:prSet presAssocID="{BAF0F44B-E000-48EA-8641-445C254DB0C2}" presName="childShape" presStyleCnt="0"/>
      <dgm:spPr/>
      <dgm:t>
        <a:bodyPr/>
        <a:lstStyle/>
        <a:p>
          <a:endParaRPr lang="en-US"/>
        </a:p>
      </dgm:t>
    </dgm:pt>
    <dgm:pt modelId="{5BFD1203-A264-489E-B0A5-3E3C56DC2D3D}" type="pres">
      <dgm:prSet presAssocID="{DB32597E-F710-4F59-BD23-F3E0226EBC98}" presName="Name13" presStyleLbl="parChTrans1D2" presStyleIdx="0" presStyleCnt="4"/>
      <dgm:spPr/>
      <dgm:t>
        <a:bodyPr/>
        <a:lstStyle/>
        <a:p>
          <a:endParaRPr lang="en-US"/>
        </a:p>
      </dgm:t>
    </dgm:pt>
    <dgm:pt modelId="{B592C27B-5424-4A16-8CD8-7B89A839FAC5}" type="pres">
      <dgm:prSet presAssocID="{0F8B3B9B-3C55-4969-9737-B482D3817285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1BEB38-0657-43CE-B9DE-B6E6B14BF75A}" type="pres">
      <dgm:prSet presAssocID="{FFEADB87-EA78-4B0F-833E-6EC09BBC8E41}" presName="Name13" presStyleLbl="parChTrans1D2" presStyleIdx="1" presStyleCnt="4"/>
      <dgm:spPr/>
      <dgm:t>
        <a:bodyPr/>
        <a:lstStyle/>
        <a:p>
          <a:endParaRPr lang="en-US"/>
        </a:p>
      </dgm:t>
    </dgm:pt>
    <dgm:pt modelId="{BADA1655-7C65-4B24-B80C-BF7B9D6F0D33}" type="pres">
      <dgm:prSet presAssocID="{61E705CB-C54B-4261-9765-000B230E2F2D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CA345B-21DE-44AC-A551-BC0E3A493BAE}" type="pres">
      <dgm:prSet presAssocID="{AE3A0B14-797E-4515-8C30-5E2A70C2BAAF}" presName="root" presStyleCnt="0"/>
      <dgm:spPr/>
      <dgm:t>
        <a:bodyPr/>
        <a:lstStyle/>
        <a:p>
          <a:endParaRPr lang="en-US"/>
        </a:p>
      </dgm:t>
    </dgm:pt>
    <dgm:pt modelId="{B9887216-3623-4C32-BF14-033D6E913323}" type="pres">
      <dgm:prSet presAssocID="{AE3A0B14-797E-4515-8C30-5E2A70C2BAAF}" presName="rootComposite" presStyleCnt="0"/>
      <dgm:spPr/>
      <dgm:t>
        <a:bodyPr/>
        <a:lstStyle/>
        <a:p>
          <a:endParaRPr lang="en-US"/>
        </a:p>
      </dgm:t>
    </dgm:pt>
    <dgm:pt modelId="{F69AB139-23E1-4517-A9EB-B40C118835A2}" type="pres">
      <dgm:prSet presAssocID="{AE3A0B14-797E-4515-8C30-5E2A70C2BAAF}" presName="rootText" presStyleLbl="node1" presStyleIdx="1" presStyleCnt="2"/>
      <dgm:spPr/>
      <dgm:t>
        <a:bodyPr/>
        <a:lstStyle/>
        <a:p>
          <a:endParaRPr lang="en-US"/>
        </a:p>
      </dgm:t>
    </dgm:pt>
    <dgm:pt modelId="{4E50722A-D11B-483F-8BC8-ADBB0EEE030F}" type="pres">
      <dgm:prSet presAssocID="{AE3A0B14-797E-4515-8C30-5E2A70C2BAAF}" presName="rootConnector" presStyleLbl="node1" presStyleIdx="1" presStyleCnt="2"/>
      <dgm:spPr/>
      <dgm:t>
        <a:bodyPr/>
        <a:lstStyle/>
        <a:p>
          <a:endParaRPr lang="en-US"/>
        </a:p>
      </dgm:t>
    </dgm:pt>
    <dgm:pt modelId="{E818B2CA-E58D-4F03-BE25-21137E1DB558}" type="pres">
      <dgm:prSet presAssocID="{AE3A0B14-797E-4515-8C30-5E2A70C2BAAF}" presName="childShape" presStyleCnt="0"/>
      <dgm:spPr/>
      <dgm:t>
        <a:bodyPr/>
        <a:lstStyle/>
        <a:p>
          <a:endParaRPr lang="en-US"/>
        </a:p>
      </dgm:t>
    </dgm:pt>
    <dgm:pt modelId="{4082B357-5078-40CB-86C6-0AC6FB35505D}" type="pres">
      <dgm:prSet presAssocID="{A941C7D1-E15F-4CF0-8DFF-394194AD2CFF}" presName="Name13" presStyleLbl="parChTrans1D2" presStyleIdx="2" presStyleCnt="4"/>
      <dgm:spPr/>
      <dgm:t>
        <a:bodyPr/>
        <a:lstStyle/>
        <a:p>
          <a:endParaRPr lang="en-US"/>
        </a:p>
      </dgm:t>
    </dgm:pt>
    <dgm:pt modelId="{54DA4273-D39A-47C9-939F-E4983646C02E}" type="pres">
      <dgm:prSet presAssocID="{3615718B-A251-4155-9DC4-FCBE77E6B165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162FDF-D618-4F9E-9D3A-E41AC1F070A5}" type="pres">
      <dgm:prSet presAssocID="{2043300A-3D60-475F-9F61-8F79AFDA9BA3}" presName="Name13" presStyleLbl="parChTrans1D2" presStyleIdx="3" presStyleCnt="4"/>
      <dgm:spPr/>
      <dgm:t>
        <a:bodyPr/>
        <a:lstStyle/>
        <a:p>
          <a:endParaRPr lang="en-US"/>
        </a:p>
      </dgm:t>
    </dgm:pt>
    <dgm:pt modelId="{4AA44C5B-8070-4E2A-AA29-F8E404AF0930}" type="pres">
      <dgm:prSet presAssocID="{A4C84E62-9281-46E0-9933-FCF702DD667F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6588EC6-09B3-4232-9985-2DB996A09FD7}" type="presOf" srcId="{CC6DBCD8-32B2-4952-A0F6-0246D51C2530}" destId="{4F2F2828-CCE8-4C74-9F09-5D6E47691CF7}" srcOrd="0" destOrd="0" presId="urn:microsoft.com/office/officeart/2005/8/layout/hierarchy3"/>
    <dgm:cxn modelId="{CCF95686-D3FD-42D7-94BA-62C4D7050A6F}" type="presOf" srcId="{0F8B3B9B-3C55-4969-9737-B482D3817285}" destId="{B592C27B-5424-4A16-8CD8-7B89A839FAC5}" srcOrd="0" destOrd="0" presId="urn:microsoft.com/office/officeart/2005/8/layout/hierarchy3"/>
    <dgm:cxn modelId="{EBC139F8-B50F-45DA-BEEB-0626ED380CB7}" srcId="{AE3A0B14-797E-4515-8C30-5E2A70C2BAAF}" destId="{3615718B-A251-4155-9DC4-FCBE77E6B165}" srcOrd="0" destOrd="0" parTransId="{A941C7D1-E15F-4CF0-8DFF-394194AD2CFF}" sibTransId="{F2D26745-608A-4BA6-BF90-37F9E4BB71EA}"/>
    <dgm:cxn modelId="{953FD1BE-3013-42B5-9C19-1C5EF2F4F18E}" type="presOf" srcId="{AE3A0B14-797E-4515-8C30-5E2A70C2BAAF}" destId="{F69AB139-23E1-4517-A9EB-B40C118835A2}" srcOrd="0" destOrd="0" presId="urn:microsoft.com/office/officeart/2005/8/layout/hierarchy3"/>
    <dgm:cxn modelId="{7077C0A2-4A18-4BB2-BE0E-492F7F916D9A}" type="presOf" srcId="{A4C84E62-9281-46E0-9933-FCF702DD667F}" destId="{4AA44C5B-8070-4E2A-AA29-F8E404AF0930}" srcOrd="0" destOrd="0" presId="urn:microsoft.com/office/officeart/2005/8/layout/hierarchy3"/>
    <dgm:cxn modelId="{484863F7-2A50-4121-BC1E-D3BE3118335A}" srcId="{AE3A0B14-797E-4515-8C30-5E2A70C2BAAF}" destId="{A4C84E62-9281-46E0-9933-FCF702DD667F}" srcOrd="1" destOrd="0" parTransId="{2043300A-3D60-475F-9F61-8F79AFDA9BA3}" sibTransId="{5065C68C-0B2C-4281-A5C4-2B51D64D2C92}"/>
    <dgm:cxn modelId="{075F948B-7F05-4E8A-8EE2-44A9AB209ECD}" type="presOf" srcId="{3615718B-A251-4155-9DC4-FCBE77E6B165}" destId="{54DA4273-D39A-47C9-939F-E4983646C02E}" srcOrd="0" destOrd="0" presId="urn:microsoft.com/office/officeart/2005/8/layout/hierarchy3"/>
    <dgm:cxn modelId="{36869F18-47B8-444D-B0C4-C3C1B12768C8}" type="presOf" srcId="{AE3A0B14-797E-4515-8C30-5E2A70C2BAAF}" destId="{4E50722A-D11B-483F-8BC8-ADBB0EEE030F}" srcOrd="1" destOrd="0" presId="urn:microsoft.com/office/officeart/2005/8/layout/hierarchy3"/>
    <dgm:cxn modelId="{A5B7BFBE-B6A4-4CA6-9262-0740AB1020C5}" srcId="{CC6DBCD8-32B2-4952-A0F6-0246D51C2530}" destId="{BAF0F44B-E000-48EA-8641-445C254DB0C2}" srcOrd="0" destOrd="0" parTransId="{2F9B76C6-7198-427D-A655-FFD075FED23F}" sibTransId="{94301CA0-3947-49BD-8B9A-A883C3EA786E}"/>
    <dgm:cxn modelId="{A824A05A-4E3D-4104-BC25-FAB4EB8BDB1A}" type="presOf" srcId="{61E705CB-C54B-4261-9765-000B230E2F2D}" destId="{BADA1655-7C65-4B24-B80C-BF7B9D6F0D33}" srcOrd="0" destOrd="0" presId="urn:microsoft.com/office/officeart/2005/8/layout/hierarchy3"/>
    <dgm:cxn modelId="{6095A948-A907-42C2-845B-01392F3FAEFE}" type="presOf" srcId="{BAF0F44B-E000-48EA-8641-445C254DB0C2}" destId="{52843CDC-6A50-4533-9F0F-D0767884ACA4}" srcOrd="0" destOrd="0" presId="urn:microsoft.com/office/officeart/2005/8/layout/hierarchy3"/>
    <dgm:cxn modelId="{93E94AFA-4399-4A7A-A6E4-377743025A0C}" srcId="{BAF0F44B-E000-48EA-8641-445C254DB0C2}" destId="{61E705CB-C54B-4261-9765-000B230E2F2D}" srcOrd="1" destOrd="0" parTransId="{FFEADB87-EA78-4B0F-833E-6EC09BBC8E41}" sibTransId="{5B67EAAE-43B4-4FCD-9D1D-8201CB30CE05}"/>
    <dgm:cxn modelId="{D1AA6622-FB3F-421F-8404-3FF4064B5325}" type="presOf" srcId="{FFEADB87-EA78-4B0F-833E-6EC09BBC8E41}" destId="{E21BEB38-0657-43CE-B9DE-B6E6B14BF75A}" srcOrd="0" destOrd="0" presId="urn:microsoft.com/office/officeart/2005/8/layout/hierarchy3"/>
    <dgm:cxn modelId="{10AEACF6-B107-452A-88B2-43760343DC66}" type="presOf" srcId="{DB32597E-F710-4F59-BD23-F3E0226EBC98}" destId="{5BFD1203-A264-489E-B0A5-3E3C56DC2D3D}" srcOrd="0" destOrd="0" presId="urn:microsoft.com/office/officeart/2005/8/layout/hierarchy3"/>
    <dgm:cxn modelId="{E5F2F84C-80E9-44F4-B527-1BD7648AEB8C}" type="presOf" srcId="{2043300A-3D60-475F-9F61-8F79AFDA9BA3}" destId="{37162FDF-D618-4F9E-9D3A-E41AC1F070A5}" srcOrd="0" destOrd="0" presId="urn:microsoft.com/office/officeart/2005/8/layout/hierarchy3"/>
    <dgm:cxn modelId="{B2D81254-AB67-42FE-AF80-15E32FB38AC2}" type="presOf" srcId="{BAF0F44B-E000-48EA-8641-445C254DB0C2}" destId="{CCD38BBB-AB6E-463D-A4CC-A320AC248BE3}" srcOrd="1" destOrd="0" presId="urn:microsoft.com/office/officeart/2005/8/layout/hierarchy3"/>
    <dgm:cxn modelId="{FE99E988-9217-4A71-9097-28923FCAF600}" srcId="{CC6DBCD8-32B2-4952-A0F6-0246D51C2530}" destId="{AE3A0B14-797E-4515-8C30-5E2A70C2BAAF}" srcOrd="1" destOrd="0" parTransId="{FB5B4C4E-0572-4C8D-81AB-37D6738C65DA}" sibTransId="{D1F756E9-81E9-4F61-9D2D-B3494EDE9D1D}"/>
    <dgm:cxn modelId="{E86EE7E1-529B-4304-B726-87F930802FA1}" srcId="{BAF0F44B-E000-48EA-8641-445C254DB0C2}" destId="{0F8B3B9B-3C55-4969-9737-B482D3817285}" srcOrd="0" destOrd="0" parTransId="{DB32597E-F710-4F59-BD23-F3E0226EBC98}" sibTransId="{BCD0FFA7-BEDF-46E6-A0C2-CA3127392312}"/>
    <dgm:cxn modelId="{6A7BF09D-7F16-4B87-9E3A-D21907D43B89}" type="presOf" srcId="{A941C7D1-E15F-4CF0-8DFF-394194AD2CFF}" destId="{4082B357-5078-40CB-86C6-0AC6FB35505D}" srcOrd="0" destOrd="0" presId="urn:microsoft.com/office/officeart/2005/8/layout/hierarchy3"/>
    <dgm:cxn modelId="{EED4B3D0-5995-42C8-A550-7EE3358E3F8A}" type="presParOf" srcId="{4F2F2828-CCE8-4C74-9F09-5D6E47691CF7}" destId="{3CFE6BF0-4FA0-43C6-99C7-CEAC88F22038}" srcOrd="0" destOrd="0" presId="urn:microsoft.com/office/officeart/2005/8/layout/hierarchy3"/>
    <dgm:cxn modelId="{B1D3C997-0190-4670-8FE1-5B40813743B7}" type="presParOf" srcId="{3CFE6BF0-4FA0-43C6-99C7-CEAC88F22038}" destId="{5AC66EA8-B090-4FB1-8CE0-04FADD615B0D}" srcOrd="0" destOrd="0" presId="urn:microsoft.com/office/officeart/2005/8/layout/hierarchy3"/>
    <dgm:cxn modelId="{6C1EE47D-B33D-449F-B210-5CE8F8A773A4}" type="presParOf" srcId="{5AC66EA8-B090-4FB1-8CE0-04FADD615B0D}" destId="{52843CDC-6A50-4533-9F0F-D0767884ACA4}" srcOrd="0" destOrd="0" presId="urn:microsoft.com/office/officeart/2005/8/layout/hierarchy3"/>
    <dgm:cxn modelId="{9522F1BA-83BE-4B2A-9BB1-400B65492FA0}" type="presParOf" srcId="{5AC66EA8-B090-4FB1-8CE0-04FADD615B0D}" destId="{CCD38BBB-AB6E-463D-A4CC-A320AC248BE3}" srcOrd="1" destOrd="0" presId="urn:microsoft.com/office/officeart/2005/8/layout/hierarchy3"/>
    <dgm:cxn modelId="{FCBBC30A-C28F-44EB-9E30-4668AA9851F2}" type="presParOf" srcId="{3CFE6BF0-4FA0-43C6-99C7-CEAC88F22038}" destId="{BF7A742C-9036-425A-A412-257080067D11}" srcOrd="1" destOrd="0" presId="urn:microsoft.com/office/officeart/2005/8/layout/hierarchy3"/>
    <dgm:cxn modelId="{A83418C1-871F-4299-A2E5-43A02DEFC84A}" type="presParOf" srcId="{BF7A742C-9036-425A-A412-257080067D11}" destId="{5BFD1203-A264-489E-B0A5-3E3C56DC2D3D}" srcOrd="0" destOrd="0" presId="urn:microsoft.com/office/officeart/2005/8/layout/hierarchy3"/>
    <dgm:cxn modelId="{6661C10D-4CA0-46FB-BAA5-1FE63565B2AE}" type="presParOf" srcId="{BF7A742C-9036-425A-A412-257080067D11}" destId="{B592C27B-5424-4A16-8CD8-7B89A839FAC5}" srcOrd="1" destOrd="0" presId="urn:microsoft.com/office/officeart/2005/8/layout/hierarchy3"/>
    <dgm:cxn modelId="{00D6321C-7220-4406-AC0B-6BE77B17FAC0}" type="presParOf" srcId="{BF7A742C-9036-425A-A412-257080067D11}" destId="{E21BEB38-0657-43CE-B9DE-B6E6B14BF75A}" srcOrd="2" destOrd="0" presId="urn:microsoft.com/office/officeart/2005/8/layout/hierarchy3"/>
    <dgm:cxn modelId="{39BD323B-C333-4223-94A2-0A8E9E47CC81}" type="presParOf" srcId="{BF7A742C-9036-425A-A412-257080067D11}" destId="{BADA1655-7C65-4B24-B80C-BF7B9D6F0D33}" srcOrd="3" destOrd="0" presId="urn:microsoft.com/office/officeart/2005/8/layout/hierarchy3"/>
    <dgm:cxn modelId="{F9D1956D-0D80-4E7A-B964-099A2ACFC698}" type="presParOf" srcId="{4F2F2828-CCE8-4C74-9F09-5D6E47691CF7}" destId="{93CA345B-21DE-44AC-A551-BC0E3A493BAE}" srcOrd="1" destOrd="0" presId="urn:microsoft.com/office/officeart/2005/8/layout/hierarchy3"/>
    <dgm:cxn modelId="{FFFDF195-DF9C-4099-8E10-0EE0F378DF1F}" type="presParOf" srcId="{93CA345B-21DE-44AC-A551-BC0E3A493BAE}" destId="{B9887216-3623-4C32-BF14-033D6E913323}" srcOrd="0" destOrd="0" presId="urn:microsoft.com/office/officeart/2005/8/layout/hierarchy3"/>
    <dgm:cxn modelId="{3A03DB80-DDD4-4330-AC57-70AF766720BD}" type="presParOf" srcId="{B9887216-3623-4C32-BF14-033D6E913323}" destId="{F69AB139-23E1-4517-A9EB-B40C118835A2}" srcOrd="0" destOrd="0" presId="urn:microsoft.com/office/officeart/2005/8/layout/hierarchy3"/>
    <dgm:cxn modelId="{273396A7-8D61-4B2F-9F51-30AA8C834C6B}" type="presParOf" srcId="{B9887216-3623-4C32-BF14-033D6E913323}" destId="{4E50722A-D11B-483F-8BC8-ADBB0EEE030F}" srcOrd="1" destOrd="0" presId="urn:microsoft.com/office/officeart/2005/8/layout/hierarchy3"/>
    <dgm:cxn modelId="{B4C53AC5-2D94-4302-AA08-6DFDCA207F80}" type="presParOf" srcId="{93CA345B-21DE-44AC-A551-BC0E3A493BAE}" destId="{E818B2CA-E58D-4F03-BE25-21137E1DB558}" srcOrd="1" destOrd="0" presId="urn:microsoft.com/office/officeart/2005/8/layout/hierarchy3"/>
    <dgm:cxn modelId="{A935119A-4897-4789-975A-6EE7666075AB}" type="presParOf" srcId="{E818B2CA-E58D-4F03-BE25-21137E1DB558}" destId="{4082B357-5078-40CB-86C6-0AC6FB35505D}" srcOrd="0" destOrd="0" presId="urn:microsoft.com/office/officeart/2005/8/layout/hierarchy3"/>
    <dgm:cxn modelId="{8EC5E396-976A-42B0-8CCF-2EEE997EC2A7}" type="presParOf" srcId="{E818B2CA-E58D-4F03-BE25-21137E1DB558}" destId="{54DA4273-D39A-47C9-939F-E4983646C02E}" srcOrd="1" destOrd="0" presId="urn:microsoft.com/office/officeart/2005/8/layout/hierarchy3"/>
    <dgm:cxn modelId="{98C38804-4904-40AB-B9B1-A2EF6E354627}" type="presParOf" srcId="{E818B2CA-E58D-4F03-BE25-21137E1DB558}" destId="{37162FDF-D618-4F9E-9D3A-E41AC1F070A5}" srcOrd="2" destOrd="0" presId="urn:microsoft.com/office/officeart/2005/8/layout/hierarchy3"/>
    <dgm:cxn modelId="{3D1A82E3-400B-4971-BF1D-4DD8CF041EAB}" type="presParOf" srcId="{E818B2CA-E58D-4F03-BE25-21137E1DB558}" destId="{4AA44C5B-8070-4E2A-AA29-F8E404AF093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C6DBCD8-32B2-4952-A0F6-0246D51C2530}" type="doc">
      <dgm:prSet loTypeId="urn:microsoft.com/office/officeart/2005/8/layout/hierarchy3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AF0F44B-E000-48EA-8641-445C254DB0C2}">
      <dgm:prSet phldrT="[Текст]"/>
      <dgm:spPr/>
      <dgm:t>
        <a:bodyPr/>
        <a:lstStyle/>
        <a:p>
          <a:r>
            <a:rPr lang="ru-RU" dirty="0" smtClean="0"/>
            <a:t>АГЕНТСТВО 3</a:t>
          </a:r>
          <a:endParaRPr lang="en-US" dirty="0"/>
        </a:p>
      </dgm:t>
    </dgm:pt>
    <dgm:pt modelId="{2F9B76C6-7198-427D-A655-FFD075FED23F}" type="parTrans" cxnId="{A5B7BFBE-B6A4-4CA6-9262-0740AB1020C5}">
      <dgm:prSet/>
      <dgm:spPr/>
      <dgm:t>
        <a:bodyPr/>
        <a:lstStyle/>
        <a:p>
          <a:endParaRPr lang="en-US"/>
        </a:p>
      </dgm:t>
    </dgm:pt>
    <dgm:pt modelId="{94301CA0-3947-49BD-8B9A-A883C3EA786E}" type="sibTrans" cxnId="{A5B7BFBE-B6A4-4CA6-9262-0740AB1020C5}">
      <dgm:prSet/>
      <dgm:spPr/>
      <dgm:t>
        <a:bodyPr/>
        <a:lstStyle/>
        <a:p>
          <a:endParaRPr lang="en-US"/>
        </a:p>
      </dgm:t>
    </dgm:pt>
    <dgm:pt modelId="{0F8B3B9B-3C55-4969-9737-B482D3817285}">
      <dgm:prSet phldrT="[Текст]"/>
      <dgm:spPr/>
      <dgm:t>
        <a:bodyPr/>
        <a:lstStyle/>
        <a:p>
          <a:r>
            <a:rPr lang="ru-RU" dirty="0" smtClean="0"/>
            <a:t>Политические рамки</a:t>
          </a:r>
          <a:endParaRPr lang="en-US" dirty="0"/>
        </a:p>
      </dgm:t>
    </dgm:pt>
    <dgm:pt modelId="{DB32597E-F710-4F59-BD23-F3E0226EBC98}" type="parTrans" cxnId="{E86EE7E1-529B-4304-B726-87F930802FA1}">
      <dgm:prSet/>
      <dgm:spPr/>
      <dgm:t>
        <a:bodyPr/>
        <a:lstStyle/>
        <a:p>
          <a:endParaRPr lang="en-US"/>
        </a:p>
      </dgm:t>
    </dgm:pt>
    <dgm:pt modelId="{BCD0FFA7-BEDF-46E6-A0C2-CA3127392312}" type="sibTrans" cxnId="{E86EE7E1-529B-4304-B726-87F930802FA1}">
      <dgm:prSet/>
      <dgm:spPr/>
      <dgm:t>
        <a:bodyPr/>
        <a:lstStyle/>
        <a:p>
          <a:endParaRPr lang="en-US"/>
        </a:p>
      </dgm:t>
    </dgm:pt>
    <dgm:pt modelId="{61E705CB-C54B-4261-9765-000B230E2F2D}">
      <dgm:prSet phldrT="[Текст]"/>
      <dgm:spPr/>
      <dgm:t>
        <a:bodyPr/>
        <a:lstStyle/>
        <a:p>
          <a:r>
            <a:rPr lang="ru-RU" dirty="0" smtClean="0"/>
            <a:t>Тематические показатели мониторинга</a:t>
          </a:r>
          <a:endParaRPr lang="en-US" dirty="0"/>
        </a:p>
      </dgm:t>
    </dgm:pt>
    <dgm:pt modelId="{FFEADB87-EA78-4B0F-833E-6EC09BBC8E41}" type="parTrans" cxnId="{93E94AFA-4399-4A7A-A6E4-377743025A0C}">
      <dgm:prSet/>
      <dgm:spPr/>
      <dgm:t>
        <a:bodyPr/>
        <a:lstStyle/>
        <a:p>
          <a:endParaRPr lang="en-US"/>
        </a:p>
      </dgm:t>
    </dgm:pt>
    <dgm:pt modelId="{5B67EAAE-43B4-4FCD-9D1D-8201CB30CE05}" type="sibTrans" cxnId="{93E94AFA-4399-4A7A-A6E4-377743025A0C}">
      <dgm:prSet/>
      <dgm:spPr/>
      <dgm:t>
        <a:bodyPr/>
        <a:lstStyle/>
        <a:p>
          <a:endParaRPr lang="en-US"/>
        </a:p>
      </dgm:t>
    </dgm:pt>
    <dgm:pt modelId="{AE3A0B14-797E-4515-8C30-5E2A70C2BAAF}">
      <dgm:prSet phldrT="[Текст]"/>
      <dgm:spPr/>
      <dgm:t>
        <a:bodyPr/>
        <a:lstStyle/>
        <a:p>
          <a:r>
            <a:rPr lang="ru-RU" dirty="0" smtClean="0"/>
            <a:t>АГЕНТСТВО 4</a:t>
          </a:r>
          <a:endParaRPr lang="en-US" dirty="0"/>
        </a:p>
      </dgm:t>
    </dgm:pt>
    <dgm:pt modelId="{FB5B4C4E-0572-4C8D-81AB-37D6738C65DA}" type="parTrans" cxnId="{FE99E988-9217-4A71-9097-28923FCAF600}">
      <dgm:prSet/>
      <dgm:spPr/>
      <dgm:t>
        <a:bodyPr/>
        <a:lstStyle/>
        <a:p>
          <a:endParaRPr lang="en-US"/>
        </a:p>
      </dgm:t>
    </dgm:pt>
    <dgm:pt modelId="{D1F756E9-81E9-4F61-9D2D-B3494EDE9D1D}" type="sibTrans" cxnId="{FE99E988-9217-4A71-9097-28923FCAF600}">
      <dgm:prSet/>
      <dgm:spPr/>
      <dgm:t>
        <a:bodyPr/>
        <a:lstStyle/>
        <a:p>
          <a:endParaRPr lang="en-US"/>
        </a:p>
      </dgm:t>
    </dgm:pt>
    <dgm:pt modelId="{3615718B-A251-4155-9DC4-FCBE77E6B165}">
      <dgm:prSet phldrT="[Текст]"/>
      <dgm:spPr/>
      <dgm:t>
        <a:bodyPr/>
        <a:lstStyle/>
        <a:p>
          <a:r>
            <a:rPr lang="ru-RU" dirty="0" smtClean="0"/>
            <a:t>Политические рамки</a:t>
          </a:r>
          <a:endParaRPr lang="en-US" dirty="0"/>
        </a:p>
      </dgm:t>
    </dgm:pt>
    <dgm:pt modelId="{A941C7D1-E15F-4CF0-8DFF-394194AD2CFF}" type="parTrans" cxnId="{EBC139F8-B50F-45DA-BEEB-0626ED380CB7}">
      <dgm:prSet/>
      <dgm:spPr/>
      <dgm:t>
        <a:bodyPr/>
        <a:lstStyle/>
        <a:p>
          <a:endParaRPr lang="en-US"/>
        </a:p>
      </dgm:t>
    </dgm:pt>
    <dgm:pt modelId="{F2D26745-608A-4BA6-BF90-37F9E4BB71EA}" type="sibTrans" cxnId="{EBC139F8-B50F-45DA-BEEB-0626ED380CB7}">
      <dgm:prSet/>
      <dgm:spPr/>
      <dgm:t>
        <a:bodyPr/>
        <a:lstStyle/>
        <a:p>
          <a:endParaRPr lang="en-US"/>
        </a:p>
      </dgm:t>
    </dgm:pt>
    <dgm:pt modelId="{A4C84E62-9281-46E0-9933-FCF702DD667F}">
      <dgm:prSet phldrT="[Текст]"/>
      <dgm:spPr/>
      <dgm:t>
        <a:bodyPr/>
        <a:lstStyle/>
        <a:p>
          <a:r>
            <a:rPr lang="ru-RU" smtClean="0"/>
            <a:t>Тематические показатели мониторинга</a:t>
          </a:r>
          <a:endParaRPr lang="en-US" dirty="0"/>
        </a:p>
      </dgm:t>
    </dgm:pt>
    <dgm:pt modelId="{2043300A-3D60-475F-9F61-8F79AFDA9BA3}" type="parTrans" cxnId="{484863F7-2A50-4121-BC1E-D3BE3118335A}">
      <dgm:prSet/>
      <dgm:spPr/>
      <dgm:t>
        <a:bodyPr/>
        <a:lstStyle/>
        <a:p>
          <a:endParaRPr lang="en-US"/>
        </a:p>
      </dgm:t>
    </dgm:pt>
    <dgm:pt modelId="{5065C68C-0B2C-4281-A5C4-2B51D64D2C92}" type="sibTrans" cxnId="{484863F7-2A50-4121-BC1E-D3BE3118335A}">
      <dgm:prSet/>
      <dgm:spPr/>
      <dgm:t>
        <a:bodyPr/>
        <a:lstStyle/>
        <a:p>
          <a:endParaRPr lang="en-US"/>
        </a:p>
      </dgm:t>
    </dgm:pt>
    <dgm:pt modelId="{4F2F2828-CCE8-4C74-9F09-5D6E47691CF7}" type="pres">
      <dgm:prSet presAssocID="{CC6DBCD8-32B2-4952-A0F6-0246D51C253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CFE6BF0-4FA0-43C6-99C7-CEAC88F22038}" type="pres">
      <dgm:prSet presAssocID="{BAF0F44B-E000-48EA-8641-445C254DB0C2}" presName="root" presStyleCnt="0"/>
      <dgm:spPr/>
      <dgm:t>
        <a:bodyPr/>
        <a:lstStyle/>
        <a:p>
          <a:endParaRPr lang="en-US"/>
        </a:p>
      </dgm:t>
    </dgm:pt>
    <dgm:pt modelId="{5AC66EA8-B090-4FB1-8CE0-04FADD615B0D}" type="pres">
      <dgm:prSet presAssocID="{BAF0F44B-E000-48EA-8641-445C254DB0C2}" presName="rootComposite" presStyleCnt="0"/>
      <dgm:spPr/>
      <dgm:t>
        <a:bodyPr/>
        <a:lstStyle/>
        <a:p>
          <a:endParaRPr lang="en-US"/>
        </a:p>
      </dgm:t>
    </dgm:pt>
    <dgm:pt modelId="{52843CDC-6A50-4533-9F0F-D0767884ACA4}" type="pres">
      <dgm:prSet presAssocID="{BAF0F44B-E000-48EA-8641-445C254DB0C2}" presName="rootText" presStyleLbl="node1" presStyleIdx="0" presStyleCnt="2"/>
      <dgm:spPr/>
      <dgm:t>
        <a:bodyPr/>
        <a:lstStyle/>
        <a:p>
          <a:endParaRPr lang="en-US"/>
        </a:p>
      </dgm:t>
    </dgm:pt>
    <dgm:pt modelId="{CCD38BBB-AB6E-463D-A4CC-A320AC248BE3}" type="pres">
      <dgm:prSet presAssocID="{BAF0F44B-E000-48EA-8641-445C254DB0C2}" presName="rootConnector" presStyleLbl="node1" presStyleIdx="0" presStyleCnt="2"/>
      <dgm:spPr/>
      <dgm:t>
        <a:bodyPr/>
        <a:lstStyle/>
        <a:p>
          <a:endParaRPr lang="en-US"/>
        </a:p>
      </dgm:t>
    </dgm:pt>
    <dgm:pt modelId="{BF7A742C-9036-425A-A412-257080067D11}" type="pres">
      <dgm:prSet presAssocID="{BAF0F44B-E000-48EA-8641-445C254DB0C2}" presName="childShape" presStyleCnt="0"/>
      <dgm:spPr/>
      <dgm:t>
        <a:bodyPr/>
        <a:lstStyle/>
        <a:p>
          <a:endParaRPr lang="en-US"/>
        </a:p>
      </dgm:t>
    </dgm:pt>
    <dgm:pt modelId="{5BFD1203-A264-489E-B0A5-3E3C56DC2D3D}" type="pres">
      <dgm:prSet presAssocID="{DB32597E-F710-4F59-BD23-F3E0226EBC98}" presName="Name13" presStyleLbl="parChTrans1D2" presStyleIdx="0" presStyleCnt="4"/>
      <dgm:spPr/>
      <dgm:t>
        <a:bodyPr/>
        <a:lstStyle/>
        <a:p>
          <a:endParaRPr lang="en-US"/>
        </a:p>
      </dgm:t>
    </dgm:pt>
    <dgm:pt modelId="{B592C27B-5424-4A16-8CD8-7B89A839FAC5}" type="pres">
      <dgm:prSet presAssocID="{0F8B3B9B-3C55-4969-9737-B482D3817285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1BEB38-0657-43CE-B9DE-B6E6B14BF75A}" type="pres">
      <dgm:prSet presAssocID="{FFEADB87-EA78-4B0F-833E-6EC09BBC8E41}" presName="Name13" presStyleLbl="parChTrans1D2" presStyleIdx="1" presStyleCnt="4"/>
      <dgm:spPr/>
      <dgm:t>
        <a:bodyPr/>
        <a:lstStyle/>
        <a:p>
          <a:endParaRPr lang="en-US"/>
        </a:p>
      </dgm:t>
    </dgm:pt>
    <dgm:pt modelId="{BADA1655-7C65-4B24-B80C-BF7B9D6F0D33}" type="pres">
      <dgm:prSet presAssocID="{61E705CB-C54B-4261-9765-000B230E2F2D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CA345B-21DE-44AC-A551-BC0E3A493BAE}" type="pres">
      <dgm:prSet presAssocID="{AE3A0B14-797E-4515-8C30-5E2A70C2BAAF}" presName="root" presStyleCnt="0"/>
      <dgm:spPr/>
      <dgm:t>
        <a:bodyPr/>
        <a:lstStyle/>
        <a:p>
          <a:endParaRPr lang="en-US"/>
        </a:p>
      </dgm:t>
    </dgm:pt>
    <dgm:pt modelId="{B9887216-3623-4C32-BF14-033D6E913323}" type="pres">
      <dgm:prSet presAssocID="{AE3A0B14-797E-4515-8C30-5E2A70C2BAAF}" presName="rootComposite" presStyleCnt="0"/>
      <dgm:spPr/>
      <dgm:t>
        <a:bodyPr/>
        <a:lstStyle/>
        <a:p>
          <a:endParaRPr lang="en-US"/>
        </a:p>
      </dgm:t>
    </dgm:pt>
    <dgm:pt modelId="{F69AB139-23E1-4517-A9EB-B40C118835A2}" type="pres">
      <dgm:prSet presAssocID="{AE3A0B14-797E-4515-8C30-5E2A70C2BAAF}" presName="rootText" presStyleLbl="node1" presStyleIdx="1" presStyleCnt="2"/>
      <dgm:spPr/>
      <dgm:t>
        <a:bodyPr/>
        <a:lstStyle/>
        <a:p>
          <a:endParaRPr lang="en-US"/>
        </a:p>
      </dgm:t>
    </dgm:pt>
    <dgm:pt modelId="{4E50722A-D11B-483F-8BC8-ADBB0EEE030F}" type="pres">
      <dgm:prSet presAssocID="{AE3A0B14-797E-4515-8C30-5E2A70C2BAAF}" presName="rootConnector" presStyleLbl="node1" presStyleIdx="1" presStyleCnt="2"/>
      <dgm:spPr/>
      <dgm:t>
        <a:bodyPr/>
        <a:lstStyle/>
        <a:p>
          <a:endParaRPr lang="en-US"/>
        </a:p>
      </dgm:t>
    </dgm:pt>
    <dgm:pt modelId="{E818B2CA-E58D-4F03-BE25-21137E1DB558}" type="pres">
      <dgm:prSet presAssocID="{AE3A0B14-797E-4515-8C30-5E2A70C2BAAF}" presName="childShape" presStyleCnt="0"/>
      <dgm:spPr/>
      <dgm:t>
        <a:bodyPr/>
        <a:lstStyle/>
        <a:p>
          <a:endParaRPr lang="en-US"/>
        </a:p>
      </dgm:t>
    </dgm:pt>
    <dgm:pt modelId="{4082B357-5078-40CB-86C6-0AC6FB35505D}" type="pres">
      <dgm:prSet presAssocID="{A941C7D1-E15F-4CF0-8DFF-394194AD2CFF}" presName="Name13" presStyleLbl="parChTrans1D2" presStyleIdx="2" presStyleCnt="4"/>
      <dgm:spPr/>
      <dgm:t>
        <a:bodyPr/>
        <a:lstStyle/>
        <a:p>
          <a:endParaRPr lang="en-US"/>
        </a:p>
      </dgm:t>
    </dgm:pt>
    <dgm:pt modelId="{54DA4273-D39A-47C9-939F-E4983646C02E}" type="pres">
      <dgm:prSet presAssocID="{3615718B-A251-4155-9DC4-FCBE77E6B165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162FDF-D618-4F9E-9D3A-E41AC1F070A5}" type="pres">
      <dgm:prSet presAssocID="{2043300A-3D60-475F-9F61-8F79AFDA9BA3}" presName="Name13" presStyleLbl="parChTrans1D2" presStyleIdx="3" presStyleCnt="4"/>
      <dgm:spPr/>
      <dgm:t>
        <a:bodyPr/>
        <a:lstStyle/>
        <a:p>
          <a:endParaRPr lang="en-US"/>
        </a:p>
      </dgm:t>
    </dgm:pt>
    <dgm:pt modelId="{4AA44C5B-8070-4E2A-AA29-F8E404AF0930}" type="pres">
      <dgm:prSet presAssocID="{A4C84E62-9281-46E0-9933-FCF702DD667F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A44B0EF-246F-43A0-8037-D2C8082F7AFA}" type="presOf" srcId="{BAF0F44B-E000-48EA-8641-445C254DB0C2}" destId="{52843CDC-6A50-4533-9F0F-D0767884ACA4}" srcOrd="0" destOrd="0" presId="urn:microsoft.com/office/officeart/2005/8/layout/hierarchy3"/>
    <dgm:cxn modelId="{130AE7C3-37A4-4577-A02B-236EBBB313D2}" type="presOf" srcId="{61E705CB-C54B-4261-9765-000B230E2F2D}" destId="{BADA1655-7C65-4B24-B80C-BF7B9D6F0D33}" srcOrd="0" destOrd="0" presId="urn:microsoft.com/office/officeart/2005/8/layout/hierarchy3"/>
    <dgm:cxn modelId="{51678D39-21C0-499D-A364-5B3ABA53F84F}" type="presOf" srcId="{0F8B3B9B-3C55-4969-9737-B482D3817285}" destId="{B592C27B-5424-4A16-8CD8-7B89A839FAC5}" srcOrd="0" destOrd="0" presId="urn:microsoft.com/office/officeart/2005/8/layout/hierarchy3"/>
    <dgm:cxn modelId="{9CEA50E3-1E0E-4BF1-A178-CC1B0149EDD4}" type="presOf" srcId="{A941C7D1-E15F-4CF0-8DFF-394194AD2CFF}" destId="{4082B357-5078-40CB-86C6-0AC6FB35505D}" srcOrd="0" destOrd="0" presId="urn:microsoft.com/office/officeart/2005/8/layout/hierarchy3"/>
    <dgm:cxn modelId="{FE99E988-9217-4A71-9097-28923FCAF600}" srcId="{CC6DBCD8-32B2-4952-A0F6-0246D51C2530}" destId="{AE3A0B14-797E-4515-8C30-5E2A70C2BAAF}" srcOrd="1" destOrd="0" parTransId="{FB5B4C4E-0572-4C8D-81AB-37D6738C65DA}" sibTransId="{D1F756E9-81E9-4F61-9D2D-B3494EDE9D1D}"/>
    <dgm:cxn modelId="{EBC139F8-B50F-45DA-BEEB-0626ED380CB7}" srcId="{AE3A0B14-797E-4515-8C30-5E2A70C2BAAF}" destId="{3615718B-A251-4155-9DC4-FCBE77E6B165}" srcOrd="0" destOrd="0" parTransId="{A941C7D1-E15F-4CF0-8DFF-394194AD2CFF}" sibTransId="{F2D26745-608A-4BA6-BF90-37F9E4BB71EA}"/>
    <dgm:cxn modelId="{484863F7-2A50-4121-BC1E-D3BE3118335A}" srcId="{AE3A0B14-797E-4515-8C30-5E2A70C2BAAF}" destId="{A4C84E62-9281-46E0-9933-FCF702DD667F}" srcOrd="1" destOrd="0" parTransId="{2043300A-3D60-475F-9F61-8F79AFDA9BA3}" sibTransId="{5065C68C-0B2C-4281-A5C4-2B51D64D2C92}"/>
    <dgm:cxn modelId="{ADC07285-6D85-4CD6-B3B7-9D760545ECAB}" type="presOf" srcId="{FFEADB87-EA78-4B0F-833E-6EC09BBC8E41}" destId="{E21BEB38-0657-43CE-B9DE-B6E6B14BF75A}" srcOrd="0" destOrd="0" presId="urn:microsoft.com/office/officeart/2005/8/layout/hierarchy3"/>
    <dgm:cxn modelId="{01FAF275-8BE4-4431-A55A-B16D39DAA468}" type="presOf" srcId="{A4C84E62-9281-46E0-9933-FCF702DD667F}" destId="{4AA44C5B-8070-4E2A-AA29-F8E404AF0930}" srcOrd="0" destOrd="0" presId="urn:microsoft.com/office/officeart/2005/8/layout/hierarchy3"/>
    <dgm:cxn modelId="{E86EE7E1-529B-4304-B726-87F930802FA1}" srcId="{BAF0F44B-E000-48EA-8641-445C254DB0C2}" destId="{0F8B3B9B-3C55-4969-9737-B482D3817285}" srcOrd="0" destOrd="0" parTransId="{DB32597E-F710-4F59-BD23-F3E0226EBC98}" sibTransId="{BCD0FFA7-BEDF-46E6-A0C2-CA3127392312}"/>
    <dgm:cxn modelId="{DD1BC38B-1120-47C1-83F0-1653743F16EE}" type="presOf" srcId="{BAF0F44B-E000-48EA-8641-445C254DB0C2}" destId="{CCD38BBB-AB6E-463D-A4CC-A320AC248BE3}" srcOrd="1" destOrd="0" presId="urn:microsoft.com/office/officeart/2005/8/layout/hierarchy3"/>
    <dgm:cxn modelId="{1E2AA501-1B99-4E90-8C08-7E8F6499D10E}" type="presOf" srcId="{AE3A0B14-797E-4515-8C30-5E2A70C2BAAF}" destId="{F69AB139-23E1-4517-A9EB-B40C118835A2}" srcOrd="0" destOrd="0" presId="urn:microsoft.com/office/officeart/2005/8/layout/hierarchy3"/>
    <dgm:cxn modelId="{93E94AFA-4399-4A7A-A6E4-377743025A0C}" srcId="{BAF0F44B-E000-48EA-8641-445C254DB0C2}" destId="{61E705CB-C54B-4261-9765-000B230E2F2D}" srcOrd="1" destOrd="0" parTransId="{FFEADB87-EA78-4B0F-833E-6EC09BBC8E41}" sibTransId="{5B67EAAE-43B4-4FCD-9D1D-8201CB30CE05}"/>
    <dgm:cxn modelId="{62D0B934-F8F4-4464-B5DB-5C997EE4ADF7}" type="presOf" srcId="{2043300A-3D60-475F-9F61-8F79AFDA9BA3}" destId="{37162FDF-D618-4F9E-9D3A-E41AC1F070A5}" srcOrd="0" destOrd="0" presId="urn:microsoft.com/office/officeart/2005/8/layout/hierarchy3"/>
    <dgm:cxn modelId="{B2949A61-D1BB-4D72-8718-114FBFA656F9}" type="presOf" srcId="{3615718B-A251-4155-9DC4-FCBE77E6B165}" destId="{54DA4273-D39A-47C9-939F-E4983646C02E}" srcOrd="0" destOrd="0" presId="urn:microsoft.com/office/officeart/2005/8/layout/hierarchy3"/>
    <dgm:cxn modelId="{A5B7BFBE-B6A4-4CA6-9262-0740AB1020C5}" srcId="{CC6DBCD8-32B2-4952-A0F6-0246D51C2530}" destId="{BAF0F44B-E000-48EA-8641-445C254DB0C2}" srcOrd="0" destOrd="0" parTransId="{2F9B76C6-7198-427D-A655-FFD075FED23F}" sibTransId="{94301CA0-3947-49BD-8B9A-A883C3EA786E}"/>
    <dgm:cxn modelId="{69C11CF7-E1E1-478A-9A60-C2D1FEC2CB63}" type="presOf" srcId="{CC6DBCD8-32B2-4952-A0F6-0246D51C2530}" destId="{4F2F2828-CCE8-4C74-9F09-5D6E47691CF7}" srcOrd="0" destOrd="0" presId="urn:microsoft.com/office/officeart/2005/8/layout/hierarchy3"/>
    <dgm:cxn modelId="{094D7379-090A-43A1-A36D-16D84B326CC1}" type="presOf" srcId="{AE3A0B14-797E-4515-8C30-5E2A70C2BAAF}" destId="{4E50722A-D11B-483F-8BC8-ADBB0EEE030F}" srcOrd="1" destOrd="0" presId="urn:microsoft.com/office/officeart/2005/8/layout/hierarchy3"/>
    <dgm:cxn modelId="{0165F384-0669-4B12-9455-3FE48EFD5C55}" type="presOf" srcId="{DB32597E-F710-4F59-BD23-F3E0226EBC98}" destId="{5BFD1203-A264-489E-B0A5-3E3C56DC2D3D}" srcOrd="0" destOrd="0" presId="urn:microsoft.com/office/officeart/2005/8/layout/hierarchy3"/>
    <dgm:cxn modelId="{2CFBB26C-6CF7-4D1D-BDC0-31ADE73A080A}" type="presParOf" srcId="{4F2F2828-CCE8-4C74-9F09-5D6E47691CF7}" destId="{3CFE6BF0-4FA0-43C6-99C7-CEAC88F22038}" srcOrd="0" destOrd="0" presId="urn:microsoft.com/office/officeart/2005/8/layout/hierarchy3"/>
    <dgm:cxn modelId="{0C58A249-1034-47E0-93CB-E5DD8672AB54}" type="presParOf" srcId="{3CFE6BF0-4FA0-43C6-99C7-CEAC88F22038}" destId="{5AC66EA8-B090-4FB1-8CE0-04FADD615B0D}" srcOrd="0" destOrd="0" presId="urn:microsoft.com/office/officeart/2005/8/layout/hierarchy3"/>
    <dgm:cxn modelId="{5BC0D392-763A-4B7C-8039-7BB3117A1634}" type="presParOf" srcId="{5AC66EA8-B090-4FB1-8CE0-04FADD615B0D}" destId="{52843CDC-6A50-4533-9F0F-D0767884ACA4}" srcOrd="0" destOrd="0" presId="urn:microsoft.com/office/officeart/2005/8/layout/hierarchy3"/>
    <dgm:cxn modelId="{878DA28E-599F-4CBB-9225-6443D33ECA94}" type="presParOf" srcId="{5AC66EA8-B090-4FB1-8CE0-04FADD615B0D}" destId="{CCD38BBB-AB6E-463D-A4CC-A320AC248BE3}" srcOrd="1" destOrd="0" presId="urn:microsoft.com/office/officeart/2005/8/layout/hierarchy3"/>
    <dgm:cxn modelId="{21A8E688-70BA-4B5C-8271-D83916846962}" type="presParOf" srcId="{3CFE6BF0-4FA0-43C6-99C7-CEAC88F22038}" destId="{BF7A742C-9036-425A-A412-257080067D11}" srcOrd="1" destOrd="0" presId="urn:microsoft.com/office/officeart/2005/8/layout/hierarchy3"/>
    <dgm:cxn modelId="{EF2E4168-F845-42D8-9B3B-FE9F3270316C}" type="presParOf" srcId="{BF7A742C-9036-425A-A412-257080067D11}" destId="{5BFD1203-A264-489E-B0A5-3E3C56DC2D3D}" srcOrd="0" destOrd="0" presId="urn:microsoft.com/office/officeart/2005/8/layout/hierarchy3"/>
    <dgm:cxn modelId="{FB5DF600-8FD7-4F56-B948-B453491A094F}" type="presParOf" srcId="{BF7A742C-9036-425A-A412-257080067D11}" destId="{B592C27B-5424-4A16-8CD8-7B89A839FAC5}" srcOrd="1" destOrd="0" presId="urn:microsoft.com/office/officeart/2005/8/layout/hierarchy3"/>
    <dgm:cxn modelId="{244245B6-41D9-4DC1-990B-A1E887C20824}" type="presParOf" srcId="{BF7A742C-9036-425A-A412-257080067D11}" destId="{E21BEB38-0657-43CE-B9DE-B6E6B14BF75A}" srcOrd="2" destOrd="0" presId="urn:microsoft.com/office/officeart/2005/8/layout/hierarchy3"/>
    <dgm:cxn modelId="{23022BF0-9909-4967-93C8-D7F25B96B31E}" type="presParOf" srcId="{BF7A742C-9036-425A-A412-257080067D11}" destId="{BADA1655-7C65-4B24-B80C-BF7B9D6F0D33}" srcOrd="3" destOrd="0" presId="urn:microsoft.com/office/officeart/2005/8/layout/hierarchy3"/>
    <dgm:cxn modelId="{36376473-9D5F-4412-9039-35788ADF6126}" type="presParOf" srcId="{4F2F2828-CCE8-4C74-9F09-5D6E47691CF7}" destId="{93CA345B-21DE-44AC-A551-BC0E3A493BAE}" srcOrd="1" destOrd="0" presId="urn:microsoft.com/office/officeart/2005/8/layout/hierarchy3"/>
    <dgm:cxn modelId="{7C0D6E77-797E-4599-B68E-0522867C93F6}" type="presParOf" srcId="{93CA345B-21DE-44AC-A551-BC0E3A493BAE}" destId="{B9887216-3623-4C32-BF14-033D6E913323}" srcOrd="0" destOrd="0" presId="urn:microsoft.com/office/officeart/2005/8/layout/hierarchy3"/>
    <dgm:cxn modelId="{950A02D6-4B76-4441-9865-4D452EC95973}" type="presParOf" srcId="{B9887216-3623-4C32-BF14-033D6E913323}" destId="{F69AB139-23E1-4517-A9EB-B40C118835A2}" srcOrd="0" destOrd="0" presId="urn:microsoft.com/office/officeart/2005/8/layout/hierarchy3"/>
    <dgm:cxn modelId="{93E9CDA1-A786-4393-A493-D37E284B6E3F}" type="presParOf" srcId="{B9887216-3623-4C32-BF14-033D6E913323}" destId="{4E50722A-D11B-483F-8BC8-ADBB0EEE030F}" srcOrd="1" destOrd="0" presId="urn:microsoft.com/office/officeart/2005/8/layout/hierarchy3"/>
    <dgm:cxn modelId="{5484251A-23B6-4413-B757-77ECB270982B}" type="presParOf" srcId="{93CA345B-21DE-44AC-A551-BC0E3A493BAE}" destId="{E818B2CA-E58D-4F03-BE25-21137E1DB558}" srcOrd="1" destOrd="0" presId="urn:microsoft.com/office/officeart/2005/8/layout/hierarchy3"/>
    <dgm:cxn modelId="{122612FE-869F-4E98-BA92-C87CB0E9A6C6}" type="presParOf" srcId="{E818B2CA-E58D-4F03-BE25-21137E1DB558}" destId="{4082B357-5078-40CB-86C6-0AC6FB35505D}" srcOrd="0" destOrd="0" presId="urn:microsoft.com/office/officeart/2005/8/layout/hierarchy3"/>
    <dgm:cxn modelId="{06E9EC9F-31DB-476E-9C14-1E2BA4101750}" type="presParOf" srcId="{E818B2CA-E58D-4F03-BE25-21137E1DB558}" destId="{54DA4273-D39A-47C9-939F-E4983646C02E}" srcOrd="1" destOrd="0" presId="urn:microsoft.com/office/officeart/2005/8/layout/hierarchy3"/>
    <dgm:cxn modelId="{9A6D1E86-F9BC-41CD-BEB3-4387C8096524}" type="presParOf" srcId="{E818B2CA-E58D-4F03-BE25-21137E1DB558}" destId="{37162FDF-D618-4F9E-9D3A-E41AC1F070A5}" srcOrd="2" destOrd="0" presId="urn:microsoft.com/office/officeart/2005/8/layout/hierarchy3"/>
    <dgm:cxn modelId="{61C070A1-8F90-444B-888A-14BF4056EF8C}" type="presParOf" srcId="{E818B2CA-E58D-4F03-BE25-21137E1DB558}" destId="{4AA44C5B-8070-4E2A-AA29-F8E404AF093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64DDDEB-DC61-4E22-8A74-A98F50907484}" type="doc">
      <dgm:prSet loTypeId="urn:microsoft.com/office/officeart/2005/8/layout/hChevron3" loCatId="process" qsTypeId="urn:microsoft.com/office/officeart/2005/8/quickstyle/simple1" qsCatId="simple" csTypeId="urn:microsoft.com/office/officeart/2005/8/colors/colorful3" csCatId="colorful" phldr="1"/>
      <dgm:spPr/>
    </dgm:pt>
    <dgm:pt modelId="{4D8DB3F1-D92C-4BB6-9C59-75AF2AE10646}">
      <dgm:prSet phldrT="[Текст]"/>
      <dgm:spPr/>
      <dgm:t>
        <a:bodyPr/>
        <a:lstStyle/>
        <a:p>
          <a:r>
            <a:rPr lang="ru-RU" dirty="0" smtClean="0"/>
            <a:t>НАЦИОНАЛЬНЫЕ ИНСТИТУТЫ</a:t>
          </a:r>
          <a:endParaRPr lang="en-US" dirty="0"/>
        </a:p>
      </dgm:t>
    </dgm:pt>
    <dgm:pt modelId="{2CC8CBD5-9826-47BA-B31C-8113BA42E421}" type="parTrans" cxnId="{548977B3-0ABA-443F-9795-EF9C4CA5AD58}">
      <dgm:prSet/>
      <dgm:spPr/>
      <dgm:t>
        <a:bodyPr/>
        <a:lstStyle/>
        <a:p>
          <a:endParaRPr lang="en-US"/>
        </a:p>
      </dgm:t>
    </dgm:pt>
    <dgm:pt modelId="{B7A7CC3D-C3A8-418E-AF1D-EF6E8CB4241C}" type="sibTrans" cxnId="{548977B3-0ABA-443F-9795-EF9C4CA5AD58}">
      <dgm:prSet/>
      <dgm:spPr/>
      <dgm:t>
        <a:bodyPr/>
        <a:lstStyle/>
        <a:p>
          <a:endParaRPr lang="en-US"/>
        </a:p>
      </dgm:t>
    </dgm:pt>
    <dgm:pt modelId="{159CF902-CC8C-44AE-BF0C-9C466A52EA02}" type="pres">
      <dgm:prSet presAssocID="{364DDDEB-DC61-4E22-8A74-A98F50907484}" presName="Name0" presStyleCnt="0">
        <dgm:presLayoutVars>
          <dgm:dir/>
          <dgm:resizeHandles val="exact"/>
        </dgm:presLayoutVars>
      </dgm:prSet>
      <dgm:spPr/>
    </dgm:pt>
    <dgm:pt modelId="{DAD9437C-6887-43C3-AFA2-FE099BFF5692}" type="pres">
      <dgm:prSet presAssocID="{4D8DB3F1-D92C-4BB6-9C59-75AF2AE10646}" presName="parTxOnly" presStyleLbl="node1" presStyleIdx="0" presStyleCnt="1" custScaleY="12106" custLinFactNeighborX="-6081" custLinFactNeighborY="-78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CFB472F-97C6-484D-A5C9-4129CEC89D7A}" type="presOf" srcId="{364DDDEB-DC61-4E22-8A74-A98F50907484}" destId="{159CF902-CC8C-44AE-BF0C-9C466A52EA02}" srcOrd="0" destOrd="0" presId="urn:microsoft.com/office/officeart/2005/8/layout/hChevron3"/>
    <dgm:cxn modelId="{B01AA98E-AAD1-410A-8E98-D833E51794D4}" type="presOf" srcId="{4D8DB3F1-D92C-4BB6-9C59-75AF2AE10646}" destId="{DAD9437C-6887-43C3-AFA2-FE099BFF5692}" srcOrd="0" destOrd="0" presId="urn:microsoft.com/office/officeart/2005/8/layout/hChevron3"/>
    <dgm:cxn modelId="{548977B3-0ABA-443F-9795-EF9C4CA5AD58}" srcId="{364DDDEB-DC61-4E22-8A74-A98F50907484}" destId="{4D8DB3F1-D92C-4BB6-9C59-75AF2AE10646}" srcOrd="0" destOrd="0" parTransId="{2CC8CBD5-9826-47BA-B31C-8113BA42E421}" sibTransId="{B7A7CC3D-C3A8-418E-AF1D-EF6E8CB4241C}"/>
    <dgm:cxn modelId="{EEBC2CCF-13CC-40A4-8216-C258E5615F79}" type="presParOf" srcId="{159CF902-CC8C-44AE-BF0C-9C466A52EA02}" destId="{DAD9437C-6887-43C3-AFA2-FE099BFF5692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64DDDEB-DC61-4E22-8A74-A98F50907484}" type="doc">
      <dgm:prSet loTypeId="urn:microsoft.com/office/officeart/2005/8/layout/hChevron3" loCatId="process" qsTypeId="urn:microsoft.com/office/officeart/2005/8/quickstyle/simple1" qsCatId="simple" csTypeId="urn:microsoft.com/office/officeart/2005/8/colors/colorful3" csCatId="colorful" phldr="1"/>
      <dgm:spPr/>
    </dgm:pt>
    <dgm:pt modelId="{4D8DB3F1-D92C-4BB6-9C59-75AF2AE10646}">
      <dgm:prSet phldrT="[Текст]"/>
      <dgm:spPr/>
      <dgm:t>
        <a:bodyPr/>
        <a:lstStyle/>
        <a:p>
          <a:r>
            <a:rPr lang="ru-RU" dirty="0" smtClean="0"/>
            <a:t>МЕЖДУНАРОДНЫЕ АГЕНТСТВА </a:t>
          </a:r>
          <a:endParaRPr lang="en-US" dirty="0"/>
        </a:p>
      </dgm:t>
    </dgm:pt>
    <dgm:pt modelId="{2CC8CBD5-9826-47BA-B31C-8113BA42E421}" type="parTrans" cxnId="{548977B3-0ABA-443F-9795-EF9C4CA5AD58}">
      <dgm:prSet/>
      <dgm:spPr/>
      <dgm:t>
        <a:bodyPr/>
        <a:lstStyle/>
        <a:p>
          <a:endParaRPr lang="en-US"/>
        </a:p>
      </dgm:t>
    </dgm:pt>
    <dgm:pt modelId="{B7A7CC3D-C3A8-418E-AF1D-EF6E8CB4241C}" type="sibTrans" cxnId="{548977B3-0ABA-443F-9795-EF9C4CA5AD58}">
      <dgm:prSet/>
      <dgm:spPr/>
      <dgm:t>
        <a:bodyPr/>
        <a:lstStyle/>
        <a:p>
          <a:endParaRPr lang="en-US"/>
        </a:p>
      </dgm:t>
    </dgm:pt>
    <dgm:pt modelId="{159CF902-CC8C-44AE-BF0C-9C466A52EA02}" type="pres">
      <dgm:prSet presAssocID="{364DDDEB-DC61-4E22-8A74-A98F50907484}" presName="Name0" presStyleCnt="0">
        <dgm:presLayoutVars>
          <dgm:dir/>
          <dgm:resizeHandles val="exact"/>
        </dgm:presLayoutVars>
      </dgm:prSet>
      <dgm:spPr/>
    </dgm:pt>
    <dgm:pt modelId="{DAD9437C-6887-43C3-AFA2-FE099BFF5692}" type="pres">
      <dgm:prSet presAssocID="{4D8DB3F1-D92C-4BB6-9C59-75AF2AE10646}" presName="parTxOnly" presStyleLbl="node1" presStyleIdx="0" presStyleCnt="1" custScaleY="12106" custLinFactNeighborX="-6081" custLinFactNeighborY="-78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48977B3-0ABA-443F-9795-EF9C4CA5AD58}" srcId="{364DDDEB-DC61-4E22-8A74-A98F50907484}" destId="{4D8DB3F1-D92C-4BB6-9C59-75AF2AE10646}" srcOrd="0" destOrd="0" parTransId="{2CC8CBD5-9826-47BA-B31C-8113BA42E421}" sibTransId="{B7A7CC3D-C3A8-418E-AF1D-EF6E8CB4241C}"/>
    <dgm:cxn modelId="{99AE4AF5-E369-4D41-B441-A048B9489442}" type="presOf" srcId="{4D8DB3F1-D92C-4BB6-9C59-75AF2AE10646}" destId="{DAD9437C-6887-43C3-AFA2-FE099BFF5692}" srcOrd="0" destOrd="0" presId="urn:microsoft.com/office/officeart/2005/8/layout/hChevron3"/>
    <dgm:cxn modelId="{E5D1473E-C3EC-4806-B211-FDBD9045F950}" type="presOf" srcId="{364DDDEB-DC61-4E22-8A74-A98F50907484}" destId="{159CF902-CC8C-44AE-BF0C-9C466A52EA02}" srcOrd="0" destOrd="0" presId="urn:microsoft.com/office/officeart/2005/8/layout/hChevron3"/>
    <dgm:cxn modelId="{E132A56E-EDD5-4352-AB31-D55FA53E7D15}" type="presParOf" srcId="{159CF902-CC8C-44AE-BF0C-9C466A52EA02}" destId="{DAD9437C-6887-43C3-AFA2-FE099BFF5692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32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BCF6624-DA8E-47FB-A064-3AB1C615B9E6}" type="doc">
      <dgm:prSet loTypeId="urn:microsoft.com/office/officeart/2005/8/layout/pyramid3" loCatId="pyramid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105E517-F65B-4F06-B3FE-AFCBC38D0F51}">
      <dgm:prSet phldrT="[Текст]"/>
      <dgm:spPr/>
      <dgm:t>
        <a:bodyPr/>
        <a:lstStyle/>
        <a:p>
          <a:r>
            <a:rPr lang="ru-RU" b="1" dirty="0" smtClean="0"/>
            <a:t>Национальный статистический офис</a:t>
          </a:r>
          <a:endParaRPr lang="en-US" b="1" dirty="0"/>
        </a:p>
      </dgm:t>
    </dgm:pt>
    <dgm:pt modelId="{1EED17A0-BC9D-4D03-86B6-ACB6B98A0472}" type="parTrans" cxnId="{B28FA46C-F9EE-4C02-9867-048A0C754758}">
      <dgm:prSet/>
      <dgm:spPr/>
      <dgm:t>
        <a:bodyPr/>
        <a:lstStyle/>
        <a:p>
          <a:endParaRPr lang="en-US"/>
        </a:p>
      </dgm:t>
    </dgm:pt>
    <dgm:pt modelId="{4F7F9010-12CE-4E65-BC51-45EA95CA9755}" type="sibTrans" cxnId="{B28FA46C-F9EE-4C02-9867-048A0C754758}">
      <dgm:prSet/>
      <dgm:spPr/>
      <dgm:t>
        <a:bodyPr/>
        <a:lstStyle/>
        <a:p>
          <a:endParaRPr lang="en-US"/>
        </a:p>
      </dgm:t>
    </dgm:pt>
    <dgm:pt modelId="{1DC4807B-305B-4F03-ACF1-A211D001C632}">
      <dgm:prSet phldrT="[Текст]"/>
      <dgm:spPr/>
      <dgm:t>
        <a:bodyPr/>
        <a:lstStyle/>
        <a:p>
          <a:r>
            <a:rPr lang="ru-RU" dirty="0" smtClean="0"/>
            <a:t>Данные / Метаданные</a:t>
          </a:r>
          <a:endParaRPr lang="en-US" dirty="0"/>
        </a:p>
      </dgm:t>
    </dgm:pt>
    <dgm:pt modelId="{AFC010CA-8C29-4147-99BE-01F3FFFA914F}" type="parTrans" cxnId="{FC110E57-3705-4C3E-847E-D906F3494DA0}">
      <dgm:prSet/>
      <dgm:spPr/>
      <dgm:t>
        <a:bodyPr/>
        <a:lstStyle/>
        <a:p>
          <a:endParaRPr lang="en-US"/>
        </a:p>
      </dgm:t>
    </dgm:pt>
    <dgm:pt modelId="{0DCDC72A-E9EA-4420-ACA4-2A41FB5AF932}" type="sibTrans" cxnId="{FC110E57-3705-4C3E-847E-D906F3494DA0}">
      <dgm:prSet/>
      <dgm:spPr/>
      <dgm:t>
        <a:bodyPr/>
        <a:lstStyle/>
        <a:p>
          <a:endParaRPr lang="en-US"/>
        </a:p>
      </dgm:t>
    </dgm:pt>
    <dgm:pt modelId="{5F16426B-6279-47ED-A6C7-F754EB83F299}">
      <dgm:prSet phldrT="[Текст]"/>
      <dgm:spPr/>
      <dgm:t>
        <a:bodyPr/>
        <a:lstStyle/>
        <a:p>
          <a:r>
            <a:rPr lang="ru-RU" dirty="0" smtClean="0"/>
            <a:t>Индикаторы ЦУР</a:t>
          </a:r>
          <a:endParaRPr lang="en-US" dirty="0"/>
        </a:p>
      </dgm:t>
    </dgm:pt>
    <dgm:pt modelId="{239F76C5-0F1B-4335-B8AC-7190442C3029}" type="parTrans" cxnId="{C96FBF78-ECAB-44A0-BC6F-DF190789D696}">
      <dgm:prSet/>
      <dgm:spPr/>
      <dgm:t>
        <a:bodyPr/>
        <a:lstStyle/>
        <a:p>
          <a:endParaRPr lang="en-US"/>
        </a:p>
      </dgm:t>
    </dgm:pt>
    <dgm:pt modelId="{8B91A38C-7AC1-46C9-A5C7-F90A3D12FF86}" type="sibTrans" cxnId="{C96FBF78-ECAB-44A0-BC6F-DF190789D696}">
      <dgm:prSet/>
      <dgm:spPr/>
      <dgm:t>
        <a:bodyPr/>
        <a:lstStyle/>
        <a:p>
          <a:endParaRPr lang="en-US"/>
        </a:p>
      </dgm:t>
    </dgm:pt>
    <dgm:pt modelId="{3E0B0E93-38C5-4999-A37B-BA0DD8EF940A}">
      <dgm:prSet/>
      <dgm:spPr/>
      <dgm:t>
        <a:bodyPr/>
        <a:lstStyle/>
        <a:p>
          <a:endParaRPr lang="en-US"/>
        </a:p>
      </dgm:t>
    </dgm:pt>
    <dgm:pt modelId="{A1279273-5123-4D23-A87C-477AE5E68E4E}" type="parTrans" cxnId="{6E973DC9-F50F-49AC-A456-CD848F9FE59B}">
      <dgm:prSet custAng="16200000" custScaleX="101048" custScaleY="54796" custLinFactX="-100000" custLinFactY="2377" custLinFactNeighborX="-176452" custLinFactNeighborY="100000"/>
      <dgm:spPr/>
      <dgm:t>
        <a:bodyPr/>
        <a:lstStyle/>
        <a:p>
          <a:endParaRPr lang="en-US"/>
        </a:p>
      </dgm:t>
    </dgm:pt>
    <dgm:pt modelId="{B0CC029F-3D93-43DA-B480-BEE047965C94}" type="sibTrans" cxnId="{6E973DC9-F50F-49AC-A456-CD848F9FE59B}">
      <dgm:prSet/>
      <dgm:spPr/>
      <dgm:t>
        <a:bodyPr/>
        <a:lstStyle/>
        <a:p>
          <a:endParaRPr lang="en-US"/>
        </a:p>
      </dgm:t>
    </dgm:pt>
    <dgm:pt modelId="{99FABC30-25E0-4713-A3D5-68ED1AC1412D}" type="pres">
      <dgm:prSet presAssocID="{FBCF6624-DA8E-47FB-A064-3AB1C615B9E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E05DC72-23DF-412D-B89E-A39C30E787DA}" type="pres">
      <dgm:prSet presAssocID="{D105E517-F65B-4F06-B3FE-AFCBC38D0F51}" presName="Name8" presStyleCnt="0"/>
      <dgm:spPr/>
    </dgm:pt>
    <dgm:pt modelId="{FBA1C0EA-9A9E-40D9-8FD3-C43035EE3C98}" type="pres">
      <dgm:prSet presAssocID="{D105E517-F65B-4F06-B3FE-AFCBC38D0F51}" presName="level" presStyleLbl="node1" presStyleIdx="0" presStyleCnt="4" custLinFactNeighborX="-104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4F3444-84B0-4BFA-9978-99CBD761A7A3}" type="pres">
      <dgm:prSet presAssocID="{D105E517-F65B-4F06-B3FE-AFCBC38D0F5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8048E8-14DF-4B7F-B648-17C1F732B16F}" type="pres">
      <dgm:prSet presAssocID="{1DC4807B-305B-4F03-ACF1-A211D001C632}" presName="Name8" presStyleCnt="0"/>
      <dgm:spPr/>
    </dgm:pt>
    <dgm:pt modelId="{AD99BF90-3730-4090-92B5-A3CB182F830E}" type="pres">
      <dgm:prSet presAssocID="{1DC4807B-305B-4F03-ACF1-A211D001C632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5A3CA4-CD64-4B1A-96EE-AE9661EF12E3}" type="pres">
      <dgm:prSet presAssocID="{1DC4807B-305B-4F03-ACF1-A211D001C63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5D53B2-D99B-40F8-BCBC-A715085FDB37}" type="pres">
      <dgm:prSet presAssocID="{5F16426B-6279-47ED-A6C7-F754EB83F299}" presName="Name8" presStyleCnt="0"/>
      <dgm:spPr/>
    </dgm:pt>
    <dgm:pt modelId="{DE542477-2FBB-462B-A39B-03A6DA18CBC8}" type="pres">
      <dgm:prSet presAssocID="{5F16426B-6279-47ED-A6C7-F754EB83F299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87F237-E73B-4D42-970A-CED3D9B9FEC7}" type="pres">
      <dgm:prSet presAssocID="{5F16426B-6279-47ED-A6C7-F754EB83F29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9729A3-4866-4BAD-9A2E-371C87D1B072}" type="pres">
      <dgm:prSet presAssocID="{3E0B0E93-38C5-4999-A37B-BA0DD8EF940A}" presName="Name8" presStyleCnt="0"/>
      <dgm:spPr/>
    </dgm:pt>
    <dgm:pt modelId="{5063B3BA-AC90-45A5-8ED6-69599C771FFC}" type="pres">
      <dgm:prSet presAssocID="{3E0B0E93-38C5-4999-A37B-BA0DD8EF940A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27EC3C-89A2-4B59-812E-10BAC918D1A2}" type="pres">
      <dgm:prSet presAssocID="{3E0B0E93-38C5-4999-A37B-BA0DD8EF940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110E57-3705-4C3E-847E-D906F3494DA0}" srcId="{FBCF6624-DA8E-47FB-A064-3AB1C615B9E6}" destId="{1DC4807B-305B-4F03-ACF1-A211D001C632}" srcOrd="1" destOrd="0" parTransId="{AFC010CA-8C29-4147-99BE-01F3FFFA914F}" sibTransId="{0DCDC72A-E9EA-4420-ACA4-2A41FB5AF932}"/>
    <dgm:cxn modelId="{B28FA46C-F9EE-4C02-9867-048A0C754758}" srcId="{FBCF6624-DA8E-47FB-A064-3AB1C615B9E6}" destId="{D105E517-F65B-4F06-B3FE-AFCBC38D0F51}" srcOrd="0" destOrd="0" parTransId="{1EED17A0-BC9D-4D03-86B6-ACB6B98A0472}" sibTransId="{4F7F9010-12CE-4E65-BC51-45EA95CA9755}"/>
    <dgm:cxn modelId="{5F1E960B-AA55-4644-83D9-A3CC8B8C0990}" type="presOf" srcId="{1DC4807B-305B-4F03-ACF1-A211D001C632}" destId="{3C5A3CA4-CD64-4B1A-96EE-AE9661EF12E3}" srcOrd="1" destOrd="0" presId="urn:microsoft.com/office/officeart/2005/8/layout/pyramid3"/>
    <dgm:cxn modelId="{6E973DC9-F50F-49AC-A456-CD848F9FE59B}" srcId="{FBCF6624-DA8E-47FB-A064-3AB1C615B9E6}" destId="{3E0B0E93-38C5-4999-A37B-BA0DD8EF940A}" srcOrd="3" destOrd="0" parTransId="{A1279273-5123-4D23-A87C-477AE5E68E4E}" sibTransId="{B0CC029F-3D93-43DA-B480-BEE047965C94}"/>
    <dgm:cxn modelId="{B9E40F93-6B5A-4E62-A380-2B49B773253F}" type="presOf" srcId="{FBCF6624-DA8E-47FB-A064-3AB1C615B9E6}" destId="{99FABC30-25E0-4713-A3D5-68ED1AC1412D}" srcOrd="0" destOrd="0" presId="urn:microsoft.com/office/officeart/2005/8/layout/pyramid3"/>
    <dgm:cxn modelId="{873C0713-2541-4318-B7E7-FC3D9044840F}" type="presOf" srcId="{D105E517-F65B-4F06-B3FE-AFCBC38D0F51}" destId="{FBA1C0EA-9A9E-40D9-8FD3-C43035EE3C98}" srcOrd="0" destOrd="0" presId="urn:microsoft.com/office/officeart/2005/8/layout/pyramid3"/>
    <dgm:cxn modelId="{FC4E2C0F-2045-4167-BFF3-0A4592030C30}" type="presOf" srcId="{3E0B0E93-38C5-4999-A37B-BA0DD8EF940A}" destId="{5063B3BA-AC90-45A5-8ED6-69599C771FFC}" srcOrd="0" destOrd="0" presId="urn:microsoft.com/office/officeart/2005/8/layout/pyramid3"/>
    <dgm:cxn modelId="{B01BEA26-FAB1-4AAE-AFB5-6A1CBEF45CD7}" type="presOf" srcId="{D105E517-F65B-4F06-B3FE-AFCBC38D0F51}" destId="{064F3444-84B0-4BFA-9978-99CBD761A7A3}" srcOrd="1" destOrd="0" presId="urn:microsoft.com/office/officeart/2005/8/layout/pyramid3"/>
    <dgm:cxn modelId="{C96FBF78-ECAB-44A0-BC6F-DF190789D696}" srcId="{FBCF6624-DA8E-47FB-A064-3AB1C615B9E6}" destId="{5F16426B-6279-47ED-A6C7-F754EB83F299}" srcOrd="2" destOrd="0" parTransId="{239F76C5-0F1B-4335-B8AC-7190442C3029}" sibTransId="{8B91A38C-7AC1-46C9-A5C7-F90A3D12FF86}"/>
    <dgm:cxn modelId="{05C81EEF-A06B-4429-B812-570FF4BB7537}" type="presOf" srcId="{5F16426B-6279-47ED-A6C7-F754EB83F299}" destId="{DE542477-2FBB-462B-A39B-03A6DA18CBC8}" srcOrd="0" destOrd="0" presId="urn:microsoft.com/office/officeart/2005/8/layout/pyramid3"/>
    <dgm:cxn modelId="{E635BAE7-7248-4650-9A23-9F1250A7A49D}" type="presOf" srcId="{1DC4807B-305B-4F03-ACF1-A211D001C632}" destId="{AD99BF90-3730-4090-92B5-A3CB182F830E}" srcOrd="0" destOrd="0" presId="urn:microsoft.com/office/officeart/2005/8/layout/pyramid3"/>
    <dgm:cxn modelId="{A991037F-7C84-4A03-B858-49CECBEA90B8}" type="presOf" srcId="{3E0B0E93-38C5-4999-A37B-BA0DD8EF940A}" destId="{F427EC3C-89A2-4B59-812E-10BAC918D1A2}" srcOrd="1" destOrd="0" presId="urn:microsoft.com/office/officeart/2005/8/layout/pyramid3"/>
    <dgm:cxn modelId="{FE18FC48-0E0D-4BD3-BD33-2B864E6803E7}" type="presOf" srcId="{5F16426B-6279-47ED-A6C7-F754EB83F299}" destId="{C687F237-E73B-4D42-970A-CED3D9B9FEC7}" srcOrd="1" destOrd="0" presId="urn:microsoft.com/office/officeart/2005/8/layout/pyramid3"/>
    <dgm:cxn modelId="{0A5E62C0-FD76-48F9-9171-A5F9556B925B}" type="presParOf" srcId="{99FABC30-25E0-4713-A3D5-68ED1AC1412D}" destId="{DE05DC72-23DF-412D-B89E-A39C30E787DA}" srcOrd="0" destOrd="0" presId="urn:microsoft.com/office/officeart/2005/8/layout/pyramid3"/>
    <dgm:cxn modelId="{DC2619E3-045F-4116-84F1-764646EAA758}" type="presParOf" srcId="{DE05DC72-23DF-412D-B89E-A39C30E787DA}" destId="{FBA1C0EA-9A9E-40D9-8FD3-C43035EE3C98}" srcOrd="0" destOrd="0" presId="urn:microsoft.com/office/officeart/2005/8/layout/pyramid3"/>
    <dgm:cxn modelId="{B71CE367-07AC-4E80-9A2E-C340E4A2D9F7}" type="presParOf" srcId="{DE05DC72-23DF-412D-B89E-A39C30E787DA}" destId="{064F3444-84B0-4BFA-9978-99CBD761A7A3}" srcOrd="1" destOrd="0" presId="urn:microsoft.com/office/officeart/2005/8/layout/pyramid3"/>
    <dgm:cxn modelId="{D969D462-DED3-4F87-BFAF-06B158E288BE}" type="presParOf" srcId="{99FABC30-25E0-4713-A3D5-68ED1AC1412D}" destId="{DC8048E8-14DF-4B7F-B648-17C1F732B16F}" srcOrd="1" destOrd="0" presId="urn:microsoft.com/office/officeart/2005/8/layout/pyramid3"/>
    <dgm:cxn modelId="{0D290E0F-8E6B-477F-9E13-656A2EB7E9FB}" type="presParOf" srcId="{DC8048E8-14DF-4B7F-B648-17C1F732B16F}" destId="{AD99BF90-3730-4090-92B5-A3CB182F830E}" srcOrd="0" destOrd="0" presId="urn:microsoft.com/office/officeart/2005/8/layout/pyramid3"/>
    <dgm:cxn modelId="{55F94577-E07C-415A-BD55-20988497B9A6}" type="presParOf" srcId="{DC8048E8-14DF-4B7F-B648-17C1F732B16F}" destId="{3C5A3CA4-CD64-4B1A-96EE-AE9661EF12E3}" srcOrd="1" destOrd="0" presId="urn:microsoft.com/office/officeart/2005/8/layout/pyramid3"/>
    <dgm:cxn modelId="{9AE210FA-846E-470D-8453-3735C7F96514}" type="presParOf" srcId="{99FABC30-25E0-4713-A3D5-68ED1AC1412D}" destId="{C15D53B2-D99B-40F8-BCBC-A715085FDB37}" srcOrd="2" destOrd="0" presId="urn:microsoft.com/office/officeart/2005/8/layout/pyramid3"/>
    <dgm:cxn modelId="{62E90266-2A2F-4A36-9DDE-A5D70AC07AD3}" type="presParOf" srcId="{C15D53B2-D99B-40F8-BCBC-A715085FDB37}" destId="{DE542477-2FBB-462B-A39B-03A6DA18CBC8}" srcOrd="0" destOrd="0" presId="urn:microsoft.com/office/officeart/2005/8/layout/pyramid3"/>
    <dgm:cxn modelId="{46094D49-9C58-4B10-82DB-97D8C2D5DD49}" type="presParOf" srcId="{C15D53B2-D99B-40F8-BCBC-A715085FDB37}" destId="{C687F237-E73B-4D42-970A-CED3D9B9FEC7}" srcOrd="1" destOrd="0" presId="urn:microsoft.com/office/officeart/2005/8/layout/pyramid3"/>
    <dgm:cxn modelId="{52B683AB-2461-492F-94A2-F0B531224416}" type="presParOf" srcId="{99FABC30-25E0-4713-A3D5-68ED1AC1412D}" destId="{789729A3-4866-4BAD-9A2E-371C87D1B072}" srcOrd="3" destOrd="0" presId="urn:microsoft.com/office/officeart/2005/8/layout/pyramid3"/>
    <dgm:cxn modelId="{CE036308-61CF-4816-855E-E62A0D7781B0}" type="presParOf" srcId="{789729A3-4866-4BAD-9A2E-371C87D1B072}" destId="{5063B3BA-AC90-45A5-8ED6-69599C771FFC}" srcOrd="0" destOrd="0" presId="urn:microsoft.com/office/officeart/2005/8/layout/pyramid3"/>
    <dgm:cxn modelId="{D6113B2B-8862-4554-B9EF-E451FEB7C69C}" type="presParOf" srcId="{789729A3-4866-4BAD-9A2E-371C87D1B072}" destId="{F427EC3C-89A2-4B59-812E-10BAC918D1A2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3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4B013A00-E938-420F-98E7-16532816B7DE}" type="doc">
      <dgm:prSet loTypeId="urn:microsoft.com/office/officeart/2005/8/layout/radial4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5C2A86F-D95B-4FF1-BAED-5003A768BD8D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900" b="1" dirty="0" smtClean="0"/>
            <a:t>Глобальная </a:t>
          </a:r>
        </a:p>
        <a:p>
          <a:r>
            <a:rPr lang="ru-RU" sz="900" b="1" dirty="0" smtClean="0"/>
            <a:t>База данных статистической комиссии ООН</a:t>
          </a:r>
          <a:endParaRPr lang="en-US" sz="900" b="1" dirty="0"/>
        </a:p>
      </dgm:t>
    </dgm:pt>
    <dgm:pt modelId="{FABE4340-336C-4B97-B539-E905376B4234}" type="parTrans" cxnId="{DF0C8EF4-7E14-4039-AB53-5151DEA7D26C}">
      <dgm:prSet/>
      <dgm:spPr/>
      <dgm:t>
        <a:bodyPr/>
        <a:lstStyle/>
        <a:p>
          <a:endParaRPr lang="en-US"/>
        </a:p>
      </dgm:t>
    </dgm:pt>
    <dgm:pt modelId="{B1E888D3-64F8-4288-99FC-4EACEF7CF7CC}" type="sibTrans" cxnId="{DF0C8EF4-7E14-4039-AB53-5151DEA7D26C}">
      <dgm:prSet/>
      <dgm:spPr/>
      <dgm:t>
        <a:bodyPr/>
        <a:lstStyle/>
        <a:p>
          <a:endParaRPr lang="en-US"/>
        </a:p>
      </dgm:t>
    </dgm:pt>
    <dgm:pt modelId="{6CE2C661-2080-4587-920F-548942D77BD3}">
      <dgm:prSet phldrT="[Текст]"/>
      <dgm:spPr/>
      <dgm:t>
        <a:bodyPr/>
        <a:lstStyle/>
        <a:p>
          <a:r>
            <a:rPr lang="ru-RU" dirty="0" smtClean="0"/>
            <a:t>Узкая специализация тематики МА</a:t>
          </a:r>
          <a:endParaRPr lang="en-US" dirty="0"/>
        </a:p>
      </dgm:t>
    </dgm:pt>
    <dgm:pt modelId="{ACA292F8-D45D-4A97-8968-1756D1C660E4}" type="parTrans" cxnId="{FA03785E-155E-4836-976A-DBC0CB32D2FA}">
      <dgm:prSet/>
      <dgm:spPr/>
      <dgm:t>
        <a:bodyPr/>
        <a:lstStyle/>
        <a:p>
          <a:endParaRPr lang="en-US"/>
        </a:p>
      </dgm:t>
    </dgm:pt>
    <dgm:pt modelId="{7DE4C0FF-872A-42A4-9652-5475E9405E63}" type="sibTrans" cxnId="{FA03785E-155E-4836-976A-DBC0CB32D2FA}">
      <dgm:prSet/>
      <dgm:spPr/>
      <dgm:t>
        <a:bodyPr/>
        <a:lstStyle/>
        <a:p>
          <a:endParaRPr lang="en-US"/>
        </a:p>
      </dgm:t>
    </dgm:pt>
    <dgm:pt modelId="{B87261A9-21C3-439F-9822-7D7620D9A3BF}">
      <dgm:prSet phldrT="[Текст]"/>
      <dgm:spPr>
        <a:solidFill>
          <a:srgbClr val="FF0000"/>
        </a:solidFill>
      </dgm:spPr>
      <dgm:t>
        <a:bodyPr/>
        <a:lstStyle/>
        <a:p>
          <a:r>
            <a:rPr lang="ru-RU" b="1" dirty="0" smtClean="0"/>
            <a:t>Национальная система отчетности по ЦУР</a:t>
          </a:r>
          <a:endParaRPr lang="en-US" b="1" dirty="0"/>
        </a:p>
      </dgm:t>
    </dgm:pt>
    <dgm:pt modelId="{D3548CD8-CED1-48FD-85D0-2BBB4F6A3F02}" type="parTrans" cxnId="{E8A6B490-864B-47A4-B66B-13AE158AB7D4}">
      <dgm:prSet/>
      <dgm:spPr/>
      <dgm:t>
        <a:bodyPr/>
        <a:lstStyle/>
        <a:p>
          <a:endParaRPr lang="en-US"/>
        </a:p>
      </dgm:t>
    </dgm:pt>
    <dgm:pt modelId="{5B6134D8-77E6-4C45-A2AF-FB24A5CB1ACC}" type="sibTrans" cxnId="{E8A6B490-864B-47A4-B66B-13AE158AB7D4}">
      <dgm:prSet/>
      <dgm:spPr/>
      <dgm:t>
        <a:bodyPr/>
        <a:lstStyle/>
        <a:p>
          <a:endParaRPr lang="en-US"/>
        </a:p>
      </dgm:t>
    </dgm:pt>
    <dgm:pt modelId="{AE954173-583D-438F-9512-429C32210C86}">
      <dgm:prSet phldrT="[Текст]"/>
      <dgm:spPr/>
      <dgm:t>
        <a:bodyPr/>
        <a:lstStyle/>
        <a:p>
          <a:r>
            <a:rPr lang="ru-RU" dirty="0" smtClean="0"/>
            <a:t>Узкая специализация политических рамок МА</a:t>
          </a:r>
          <a:endParaRPr lang="en-US" dirty="0"/>
        </a:p>
      </dgm:t>
    </dgm:pt>
    <dgm:pt modelId="{621AF308-BDF1-456D-A0D9-13D4E4601FBB}" type="parTrans" cxnId="{B1BD80CF-E68B-42B2-A1B3-3DD9127F6D69}">
      <dgm:prSet/>
      <dgm:spPr/>
      <dgm:t>
        <a:bodyPr/>
        <a:lstStyle/>
        <a:p>
          <a:endParaRPr lang="en-US"/>
        </a:p>
      </dgm:t>
    </dgm:pt>
    <dgm:pt modelId="{8837295F-EC8D-4F1C-823D-B7621990C321}" type="sibTrans" cxnId="{B1BD80CF-E68B-42B2-A1B3-3DD9127F6D69}">
      <dgm:prSet/>
      <dgm:spPr/>
      <dgm:t>
        <a:bodyPr/>
        <a:lstStyle/>
        <a:p>
          <a:endParaRPr lang="en-US"/>
        </a:p>
      </dgm:t>
    </dgm:pt>
    <dgm:pt modelId="{4CE3882D-1B5E-42E9-A22D-691FD6CC4E82}">
      <dgm:prSet/>
      <dgm:spPr/>
      <dgm:t>
        <a:bodyPr/>
        <a:lstStyle/>
        <a:p>
          <a:endParaRPr lang="en-US"/>
        </a:p>
      </dgm:t>
    </dgm:pt>
    <dgm:pt modelId="{4E34CC62-E9FE-4B47-B987-429F7D83A2D7}" type="parTrans" cxnId="{9BE6F300-6B1A-4271-AC07-9C750288F73D}">
      <dgm:prSet custAng="16200000" custScaleX="101048" custScaleY="54796" custLinFactX="-100000" custLinFactY="2377" custLinFactNeighborX="-176452" custLinFactNeighborY="100000"/>
      <dgm:spPr/>
      <dgm:t>
        <a:bodyPr/>
        <a:lstStyle/>
        <a:p>
          <a:endParaRPr lang="en-US"/>
        </a:p>
      </dgm:t>
    </dgm:pt>
    <dgm:pt modelId="{8735C725-55E1-4B32-8BC8-66E5FDA32AB1}" type="sibTrans" cxnId="{9BE6F300-6B1A-4271-AC07-9C750288F73D}">
      <dgm:prSet/>
      <dgm:spPr/>
      <dgm:t>
        <a:bodyPr/>
        <a:lstStyle/>
        <a:p>
          <a:endParaRPr lang="en-US"/>
        </a:p>
      </dgm:t>
    </dgm:pt>
    <dgm:pt modelId="{62328C27-114D-408F-82DE-79A4BC9F651E}" type="pres">
      <dgm:prSet presAssocID="{4B013A00-E938-420F-98E7-16532816B7D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9C1D424-6475-4061-AA94-2E16A32C327D}" type="pres">
      <dgm:prSet presAssocID="{C5C2A86F-D95B-4FF1-BAED-5003A768BD8D}" presName="centerShape" presStyleLbl="node0" presStyleIdx="0" presStyleCnt="1" custScaleX="127117"/>
      <dgm:spPr/>
      <dgm:t>
        <a:bodyPr/>
        <a:lstStyle/>
        <a:p>
          <a:endParaRPr lang="en-US"/>
        </a:p>
      </dgm:t>
    </dgm:pt>
    <dgm:pt modelId="{A0FC10FE-3967-4DD9-B3B6-57B984CA9823}" type="pres">
      <dgm:prSet presAssocID="{ACA292F8-D45D-4A97-8968-1756D1C660E4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77FDD65E-97FD-48D0-BC9B-BB0309F64670}" type="pres">
      <dgm:prSet presAssocID="{6CE2C661-2080-4587-920F-548942D77BD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06781E-D630-436F-8943-C7BE017D3F62}" type="pres">
      <dgm:prSet presAssocID="{D3548CD8-CED1-48FD-85D0-2BBB4F6A3F02}" presName="parTrans" presStyleLbl="bgSibTrans2D1" presStyleIdx="1" presStyleCnt="3" custAng="16200000" custScaleX="101048" custScaleY="54796" custLinFactX="-100000" custLinFactY="2377" custLinFactNeighborX="-176452" custLinFactNeighborY="100000"/>
      <dgm:spPr/>
      <dgm:t>
        <a:bodyPr/>
        <a:lstStyle/>
        <a:p>
          <a:endParaRPr lang="en-US"/>
        </a:p>
      </dgm:t>
    </dgm:pt>
    <dgm:pt modelId="{3B4F4938-6E07-4508-8AD1-192289FC7B1D}" type="pres">
      <dgm:prSet presAssocID="{B87261A9-21C3-439F-9822-7D7620D9A3B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E0C82D-A42C-4230-9694-513D0CDF6822}" type="pres">
      <dgm:prSet presAssocID="{621AF308-BDF1-456D-A0D9-13D4E4601FBB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60A0049D-BABA-4ED5-912B-D262B43CB621}" type="pres">
      <dgm:prSet presAssocID="{AE954173-583D-438F-9512-429C32210C8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F6A6D7-9E00-42F4-A8E7-45366199C021}" type="presOf" srcId="{AE954173-583D-438F-9512-429C32210C86}" destId="{60A0049D-BABA-4ED5-912B-D262B43CB621}" srcOrd="0" destOrd="0" presId="urn:microsoft.com/office/officeart/2005/8/layout/radial4"/>
    <dgm:cxn modelId="{D57FF2B7-4AF5-4E00-8463-935F583EA0A3}" type="presOf" srcId="{D3548CD8-CED1-48FD-85D0-2BBB4F6A3F02}" destId="{4806781E-D630-436F-8943-C7BE017D3F62}" srcOrd="0" destOrd="0" presId="urn:microsoft.com/office/officeart/2005/8/layout/radial4"/>
    <dgm:cxn modelId="{E8A6B490-864B-47A4-B66B-13AE158AB7D4}" srcId="{C5C2A86F-D95B-4FF1-BAED-5003A768BD8D}" destId="{B87261A9-21C3-439F-9822-7D7620D9A3BF}" srcOrd="1" destOrd="0" parTransId="{D3548CD8-CED1-48FD-85D0-2BBB4F6A3F02}" sibTransId="{5B6134D8-77E6-4C45-A2AF-FB24A5CB1ACC}"/>
    <dgm:cxn modelId="{9BE6F300-6B1A-4271-AC07-9C750288F73D}" srcId="{4B013A00-E938-420F-98E7-16532816B7DE}" destId="{4CE3882D-1B5E-42E9-A22D-691FD6CC4E82}" srcOrd="1" destOrd="0" parTransId="{4E34CC62-E9FE-4B47-B987-429F7D83A2D7}" sibTransId="{8735C725-55E1-4B32-8BC8-66E5FDA32AB1}"/>
    <dgm:cxn modelId="{FA03785E-155E-4836-976A-DBC0CB32D2FA}" srcId="{C5C2A86F-D95B-4FF1-BAED-5003A768BD8D}" destId="{6CE2C661-2080-4587-920F-548942D77BD3}" srcOrd="0" destOrd="0" parTransId="{ACA292F8-D45D-4A97-8968-1756D1C660E4}" sibTransId="{7DE4C0FF-872A-42A4-9652-5475E9405E63}"/>
    <dgm:cxn modelId="{B1BD80CF-E68B-42B2-A1B3-3DD9127F6D69}" srcId="{C5C2A86F-D95B-4FF1-BAED-5003A768BD8D}" destId="{AE954173-583D-438F-9512-429C32210C86}" srcOrd="2" destOrd="0" parTransId="{621AF308-BDF1-456D-A0D9-13D4E4601FBB}" sibTransId="{8837295F-EC8D-4F1C-823D-B7621990C321}"/>
    <dgm:cxn modelId="{ECCD5CCE-3374-468F-A85C-42E0CAAA5D8F}" type="presOf" srcId="{ACA292F8-D45D-4A97-8968-1756D1C660E4}" destId="{A0FC10FE-3967-4DD9-B3B6-57B984CA9823}" srcOrd="0" destOrd="0" presId="urn:microsoft.com/office/officeart/2005/8/layout/radial4"/>
    <dgm:cxn modelId="{DF0C8EF4-7E14-4039-AB53-5151DEA7D26C}" srcId="{4B013A00-E938-420F-98E7-16532816B7DE}" destId="{C5C2A86F-D95B-4FF1-BAED-5003A768BD8D}" srcOrd="0" destOrd="0" parTransId="{FABE4340-336C-4B97-B539-E905376B4234}" sibTransId="{B1E888D3-64F8-4288-99FC-4EACEF7CF7CC}"/>
    <dgm:cxn modelId="{50C27FC0-ABB4-48FC-BFC2-41294D85F16F}" type="presOf" srcId="{C5C2A86F-D95B-4FF1-BAED-5003A768BD8D}" destId="{89C1D424-6475-4061-AA94-2E16A32C327D}" srcOrd="0" destOrd="0" presId="urn:microsoft.com/office/officeart/2005/8/layout/radial4"/>
    <dgm:cxn modelId="{9C5818F4-EC77-44DC-B4DB-C6655EF7BFD8}" type="presOf" srcId="{4B013A00-E938-420F-98E7-16532816B7DE}" destId="{62328C27-114D-408F-82DE-79A4BC9F651E}" srcOrd="0" destOrd="0" presId="urn:microsoft.com/office/officeart/2005/8/layout/radial4"/>
    <dgm:cxn modelId="{92B64FF6-CC5F-4FAF-8F46-70DAFAC70684}" type="presOf" srcId="{621AF308-BDF1-456D-A0D9-13D4E4601FBB}" destId="{BDE0C82D-A42C-4230-9694-513D0CDF6822}" srcOrd="0" destOrd="0" presId="urn:microsoft.com/office/officeart/2005/8/layout/radial4"/>
    <dgm:cxn modelId="{7CD36CBA-D884-448A-B7B3-708755D0C73F}" type="presOf" srcId="{B87261A9-21C3-439F-9822-7D7620D9A3BF}" destId="{3B4F4938-6E07-4508-8AD1-192289FC7B1D}" srcOrd="0" destOrd="0" presId="urn:microsoft.com/office/officeart/2005/8/layout/radial4"/>
    <dgm:cxn modelId="{27847591-14CD-4539-ACFD-440C8DD996B8}" type="presOf" srcId="{6CE2C661-2080-4587-920F-548942D77BD3}" destId="{77FDD65E-97FD-48D0-BC9B-BB0309F64670}" srcOrd="0" destOrd="0" presId="urn:microsoft.com/office/officeart/2005/8/layout/radial4"/>
    <dgm:cxn modelId="{421A51F5-E5AA-469A-B775-70CE1CD5D327}" type="presParOf" srcId="{62328C27-114D-408F-82DE-79A4BC9F651E}" destId="{89C1D424-6475-4061-AA94-2E16A32C327D}" srcOrd="0" destOrd="0" presId="urn:microsoft.com/office/officeart/2005/8/layout/radial4"/>
    <dgm:cxn modelId="{41E76FB2-2BE4-47B0-B3FE-D0719B813EFE}" type="presParOf" srcId="{62328C27-114D-408F-82DE-79A4BC9F651E}" destId="{A0FC10FE-3967-4DD9-B3B6-57B984CA9823}" srcOrd="1" destOrd="0" presId="urn:microsoft.com/office/officeart/2005/8/layout/radial4"/>
    <dgm:cxn modelId="{30C30E75-4DAE-4FAE-8FB8-E91D041A5CC8}" type="presParOf" srcId="{62328C27-114D-408F-82DE-79A4BC9F651E}" destId="{77FDD65E-97FD-48D0-BC9B-BB0309F64670}" srcOrd="2" destOrd="0" presId="urn:microsoft.com/office/officeart/2005/8/layout/radial4"/>
    <dgm:cxn modelId="{93EC9C50-31E4-46A8-8674-B1152BD28465}" type="presParOf" srcId="{62328C27-114D-408F-82DE-79A4BC9F651E}" destId="{4806781E-D630-436F-8943-C7BE017D3F62}" srcOrd="3" destOrd="0" presId="urn:microsoft.com/office/officeart/2005/8/layout/radial4"/>
    <dgm:cxn modelId="{A2D58BEF-EDE6-45B9-A1E8-1FADBB79B997}" type="presParOf" srcId="{62328C27-114D-408F-82DE-79A4BC9F651E}" destId="{3B4F4938-6E07-4508-8AD1-192289FC7B1D}" srcOrd="4" destOrd="0" presId="urn:microsoft.com/office/officeart/2005/8/layout/radial4"/>
    <dgm:cxn modelId="{5D4666DC-EFDA-457E-86D6-E9AB95E9493E}" type="presParOf" srcId="{62328C27-114D-408F-82DE-79A4BC9F651E}" destId="{BDE0C82D-A42C-4230-9694-513D0CDF6822}" srcOrd="5" destOrd="0" presId="urn:microsoft.com/office/officeart/2005/8/layout/radial4"/>
    <dgm:cxn modelId="{E382ADC4-9978-45B7-BE13-3F7B76F14474}" type="presParOf" srcId="{62328C27-114D-408F-82DE-79A4BC9F651E}" destId="{60A0049D-BABA-4ED5-912B-D262B43CB621}" srcOrd="6" destOrd="0" presId="urn:microsoft.com/office/officeart/2005/8/layout/radial4"/>
  </dgm:cxnLst>
  <dgm:bg>
    <a:noFill/>
  </dgm:bg>
  <dgm:whole/>
  <dgm:extLst>
    <a:ext uri="http://schemas.microsoft.com/office/drawing/2008/diagram">
      <dsp:dataModelExt xmlns:dsp="http://schemas.microsoft.com/office/drawing/2008/diagram" relId="rId42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0E4A1694-BDB8-4D2F-9FB4-F0947C8D7353}" type="doc">
      <dgm:prSet loTypeId="urn:microsoft.com/office/officeart/2005/8/layout/target1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2EC1BB1-1C72-4445-873B-03534F73AF53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Методология</a:t>
          </a:r>
          <a:r>
            <a: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&amp;</a:t>
          </a:r>
        </a:p>
        <a:p>
          <a:pPr>
            <a:spcAft>
              <a:spcPts val="0"/>
            </a:spcAft>
          </a:pPr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Метаданные</a:t>
          </a:r>
        </a:p>
        <a:p>
          <a:pPr>
            <a:spcAft>
              <a:spcPct val="35000"/>
            </a:spcAft>
          </a:pPr>
          <a:endParaRPr lang="ru-RU" sz="1400" dirty="0"/>
        </a:p>
      </dgm:t>
    </dgm:pt>
    <dgm:pt modelId="{FCD97F9C-05DC-4AEF-983F-06D4D5C11D05}" type="parTrans" cxnId="{4D582706-D242-4FB0-960B-925221E69F49}">
      <dgm:prSet/>
      <dgm:spPr/>
      <dgm:t>
        <a:bodyPr/>
        <a:lstStyle/>
        <a:p>
          <a:endParaRPr lang="ru-RU" sz="2400"/>
        </a:p>
      </dgm:t>
    </dgm:pt>
    <dgm:pt modelId="{033DC3FB-2EAA-41A5-ACCF-81FA153CCC9A}" type="sibTrans" cxnId="{4D582706-D242-4FB0-960B-925221E69F49}">
      <dgm:prSet/>
      <dgm:spPr/>
      <dgm:t>
        <a:bodyPr/>
        <a:lstStyle/>
        <a:p>
          <a:endParaRPr lang="ru-RU" sz="2400"/>
        </a:p>
      </dgm:t>
    </dgm:pt>
    <dgm:pt modelId="{54B30942-3620-4842-89D4-62B8E06E7BDD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Данные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2E8550-EAE3-47DC-9EBC-1CBA3F4809CE}" type="parTrans" cxnId="{E045341A-98C3-41E5-850F-E826D741B0F7}">
      <dgm:prSet/>
      <dgm:spPr/>
      <dgm:t>
        <a:bodyPr/>
        <a:lstStyle/>
        <a:p>
          <a:endParaRPr lang="ru-RU" sz="2400"/>
        </a:p>
      </dgm:t>
    </dgm:pt>
    <dgm:pt modelId="{9AF9534E-FAD3-4817-B21F-6946E9266A9E}" type="sibTrans" cxnId="{E045341A-98C3-41E5-850F-E826D741B0F7}">
      <dgm:prSet/>
      <dgm:spPr/>
      <dgm:t>
        <a:bodyPr/>
        <a:lstStyle/>
        <a:p>
          <a:endParaRPr lang="ru-RU" sz="2400"/>
        </a:p>
      </dgm:t>
    </dgm:pt>
    <dgm:pt modelId="{5D4F1DB2-49F3-4848-BDB7-7E844465ABB9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Коммуникация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50E840F-3292-456B-94BB-19BB558979BB}" type="parTrans" cxnId="{EE454A46-E425-4299-A32A-61CB649E27CB}">
      <dgm:prSet/>
      <dgm:spPr/>
      <dgm:t>
        <a:bodyPr/>
        <a:lstStyle/>
        <a:p>
          <a:endParaRPr lang="ru-RU" sz="2400"/>
        </a:p>
      </dgm:t>
    </dgm:pt>
    <dgm:pt modelId="{CD62EF8D-E7E5-4DE4-B39A-7E7F00577347}" type="sibTrans" cxnId="{EE454A46-E425-4299-A32A-61CB649E27CB}">
      <dgm:prSet/>
      <dgm:spPr/>
      <dgm:t>
        <a:bodyPr/>
        <a:lstStyle/>
        <a:p>
          <a:endParaRPr lang="ru-RU" sz="2400"/>
        </a:p>
      </dgm:t>
    </dgm:pt>
    <dgm:pt modelId="{69285233-4ADF-42A7-B865-E17258108447}">
      <dgm:prSet custT="1"/>
      <dgm:spPr/>
      <dgm:t>
        <a:bodyPr/>
        <a:lstStyle/>
        <a:p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НПО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8A60B2-24D0-4C85-88D5-5339B517F84E}" type="parTrans" cxnId="{00437787-4A0D-4DF7-94B7-28A79162EC48}">
      <dgm:prSet/>
      <dgm:spPr/>
      <dgm:t>
        <a:bodyPr/>
        <a:lstStyle/>
        <a:p>
          <a:endParaRPr lang="ru-RU" sz="2400"/>
        </a:p>
      </dgm:t>
    </dgm:pt>
    <dgm:pt modelId="{08485AEE-4E6E-4B7A-96F5-5866EF0D9185}" type="sibTrans" cxnId="{00437787-4A0D-4DF7-94B7-28A79162EC48}">
      <dgm:prSet/>
      <dgm:spPr/>
      <dgm:t>
        <a:bodyPr/>
        <a:lstStyle/>
        <a:p>
          <a:endParaRPr lang="ru-RU" sz="2400"/>
        </a:p>
      </dgm:t>
    </dgm:pt>
    <dgm:pt modelId="{30A037FE-A4A3-4484-83E3-B8115FBAAA66}">
      <dgm:prSet custT="1"/>
      <dgm:spPr/>
      <dgm:t>
        <a:bodyPr/>
        <a:lstStyle/>
        <a:p>
          <a:r>
            <a:rPr lang="ru-RU" sz="14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Повышение потенциала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ACAE83D-869B-4463-BBE8-E84AA2772FBB}" type="parTrans" cxnId="{5E003E22-2424-4CC5-8A95-2ECD6E2B62FE}">
      <dgm:prSet/>
      <dgm:spPr/>
      <dgm:t>
        <a:bodyPr/>
        <a:lstStyle/>
        <a:p>
          <a:endParaRPr lang="ru-RU" sz="2400"/>
        </a:p>
      </dgm:t>
    </dgm:pt>
    <dgm:pt modelId="{13F04EB2-154A-4FFA-BBEC-33379450916E}" type="sibTrans" cxnId="{5E003E22-2424-4CC5-8A95-2ECD6E2B62FE}">
      <dgm:prSet/>
      <dgm:spPr/>
      <dgm:t>
        <a:bodyPr/>
        <a:lstStyle/>
        <a:p>
          <a:endParaRPr lang="ru-RU" sz="2400"/>
        </a:p>
      </dgm:t>
    </dgm:pt>
    <dgm:pt modelId="{F8C6CC8C-382F-4545-8AC9-D8A8B15DAFB9}" type="pres">
      <dgm:prSet presAssocID="{0E4A1694-BDB8-4D2F-9FB4-F0947C8D7353}" presName="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6F9578-553E-4679-A7AF-DC84DEAA3348}" type="pres">
      <dgm:prSet presAssocID="{02EC1BB1-1C72-4445-873B-03534F73AF53}" presName="circle1" presStyleLbl="lnNode1" presStyleIdx="0" presStyleCnt="5"/>
      <dgm:spPr/>
      <dgm:t>
        <a:bodyPr/>
        <a:lstStyle/>
        <a:p>
          <a:endParaRPr lang="ru-RU"/>
        </a:p>
      </dgm:t>
    </dgm:pt>
    <dgm:pt modelId="{87502176-500F-491C-80F9-C20B999E195C}" type="pres">
      <dgm:prSet presAssocID="{02EC1BB1-1C72-4445-873B-03534F73AF53}" presName="text1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9B7B5A-FC6B-4022-BB13-4982AE43291C}" type="pres">
      <dgm:prSet presAssocID="{02EC1BB1-1C72-4445-873B-03534F73AF53}" presName="line1" presStyleLbl="callout" presStyleIdx="0" presStyleCnt="10"/>
      <dgm:spPr/>
      <dgm:t>
        <a:bodyPr/>
        <a:lstStyle/>
        <a:p>
          <a:endParaRPr lang="ru-RU"/>
        </a:p>
      </dgm:t>
    </dgm:pt>
    <dgm:pt modelId="{E22BC350-8949-4026-A664-F69C6800EE41}" type="pres">
      <dgm:prSet presAssocID="{02EC1BB1-1C72-4445-873B-03534F73AF53}" presName="d1" presStyleLbl="callout" presStyleIdx="1" presStyleCnt="10"/>
      <dgm:spPr/>
      <dgm:t>
        <a:bodyPr/>
        <a:lstStyle/>
        <a:p>
          <a:endParaRPr lang="ru-RU"/>
        </a:p>
      </dgm:t>
    </dgm:pt>
    <dgm:pt modelId="{3099FA2C-897A-43C1-B7B3-B2AA5255B81F}" type="pres">
      <dgm:prSet presAssocID="{54B30942-3620-4842-89D4-62B8E06E7BDD}" presName="circle2" presStyleLbl="lnNode1" presStyleIdx="1" presStyleCnt="5"/>
      <dgm:spPr/>
      <dgm:t>
        <a:bodyPr/>
        <a:lstStyle/>
        <a:p>
          <a:endParaRPr lang="ru-RU"/>
        </a:p>
      </dgm:t>
    </dgm:pt>
    <dgm:pt modelId="{12FFB5FD-D1B1-4896-949B-1C811D4406D8}" type="pres">
      <dgm:prSet presAssocID="{54B30942-3620-4842-89D4-62B8E06E7BDD}" presName="text2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EF2581-5502-4F1C-8C65-73EEA220C415}" type="pres">
      <dgm:prSet presAssocID="{54B30942-3620-4842-89D4-62B8E06E7BDD}" presName="line2" presStyleLbl="callout" presStyleIdx="2" presStyleCnt="10"/>
      <dgm:spPr/>
      <dgm:t>
        <a:bodyPr/>
        <a:lstStyle/>
        <a:p>
          <a:endParaRPr lang="ru-RU"/>
        </a:p>
      </dgm:t>
    </dgm:pt>
    <dgm:pt modelId="{E82E1972-1D06-4520-BB9C-7C4212F8FFBC}" type="pres">
      <dgm:prSet presAssocID="{54B30942-3620-4842-89D4-62B8E06E7BDD}" presName="d2" presStyleLbl="callout" presStyleIdx="3" presStyleCnt="10"/>
      <dgm:spPr/>
      <dgm:t>
        <a:bodyPr/>
        <a:lstStyle/>
        <a:p>
          <a:endParaRPr lang="ru-RU"/>
        </a:p>
      </dgm:t>
    </dgm:pt>
    <dgm:pt modelId="{9D6BDA07-D546-4157-BE50-C602D653192F}" type="pres">
      <dgm:prSet presAssocID="{30A037FE-A4A3-4484-83E3-B8115FBAAA66}" presName="circle3" presStyleLbl="lnNode1" presStyleIdx="2" presStyleCnt="5"/>
      <dgm:spPr/>
      <dgm:t>
        <a:bodyPr/>
        <a:lstStyle/>
        <a:p>
          <a:endParaRPr lang="ru-RU"/>
        </a:p>
      </dgm:t>
    </dgm:pt>
    <dgm:pt modelId="{02D99AB9-F6C0-4B71-9D49-AB8C2B56CAC2}" type="pres">
      <dgm:prSet presAssocID="{30A037FE-A4A3-4484-83E3-B8115FBAAA66}" presName="text3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744887-13E6-415F-900D-9C6A3D16F78D}" type="pres">
      <dgm:prSet presAssocID="{30A037FE-A4A3-4484-83E3-B8115FBAAA66}" presName="line3" presStyleLbl="callout" presStyleIdx="4" presStyleCnt="10"/>
      <dgm:spPr/>
      <dgm:t>
        <a:bodyPr/>
        <a:lstStyle/>
        <a:p>
          <a:endParaRPr lang="ru-RU"/>
        </a:p>
      </dgm:t>
    </dgm:pt>
    <dgm:pt modelId="{5290F628-5D43-41F7-BFE1-FCE368819F94}" type="pres">
      <dgm:prSet presAssocID="{30A037FE-A4A3-4484-83E3-B8115FBAAA66}" presName="d3" presStyleLbl="callout" presStyleIdx="5" presStyleCnt="10"/>
      <dgm:spPr/>
      <dgm:t>
        <a:bodyPr/>
        <a:lstStyle/>
        <a:p>
          <a:endParaRPr lang="ru-RU"/>
        </a:p>
      </dgm:t>
    </dgm:pt>
    <dgm:pt modelId="{3C8E9C08-1FF1-4FC5-A457-F71C9F4E5AE6}" type="pres">
      <dgm:prSet presAssocID="{5D4F1DB2-49F3-4848-BDB7-7E844465ABB9}" presName="circle4" presStyleLbl="lnNode1" presStyleIdx="3" presStyleCnt="5"/>
      <dgm:spPr/>
      <dgm:t>
        <a:bodyPr/>
        <a:lstStyle/>
        <a:p>
          <a:endParaRPr lang="ru-RU"/>
        </a:p>
      </dgm:t>
    </dgm:pt>
    <dgm:pt modelId="{E40E25E8-6E07-48B4-9E73-FA96F2323F9B}" type="pres">
      <dgm:prSet presAssocID="{5D4F1DB2-49F3-4848-BDB7-7E844465ABB9}" presName="text4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90D744-733F-4BFE-9028-FA8A7AA173CB}" type="pres">
      <dgm:prSet presAssocID="{5D4F1DB2-49F3-4848-BDB7-7E844465ABB9}" presName="line4" presStyleLbl="callout" presStyleIdx="6" presStyleCnt="10"/>
      <dgm:spPr/>
      <dgm:t>
        <a:bodyPr/>
        <a:lstStyle/>
        <a:p>
          <a:endParaRPr lang="ru-RU"/>
        </a:p>
      </dgm:t>
    </dgm:pt>
    <dgm:pt modelId="{E5A6F5B5-7E5D-48F8-A1B1-B4C1615E51E6}" type="pres">
      <dgm:prSet presAssocID="{5D4F1DB2-49F3-4848-BDB7-7E844465ABB9}" presName="d4" presStyleLbl="callout" presStyleIdx="7" presStyleCnt="10"/>
      <dgm:spPr/>
      <dgm:t>
        <a:bodyPr/>
        <a:lstStyle/>
        <a:p>
          <a:endParaRPr lang="ru-RU"/>
        </a:p>
      </dgm:t>
    </dgm:pt>
    <dgm:pt modelId="{6C88D826-DB52-40ED-B266-039A3A74D928}" type="pres">
      <dgm:prSet presAssocID="{69285233-4ADF-42A7-B865-E17258108447}" presName="circle5" presStyleLbl="lnNode1" presStyleIdx="4" presStyleCnt="5"/>
      <dgm:spPr/>
      <dgm:t>
        <a:bodyPr/>
        <a:lstStyle/>
        <a:p>
          <a:endParaRPr lang="ru-RU"/>
        </a:p>
      </dgm:t>
    </dgm:pt>
    <dgm:pt modelId="{13BA06C9-A1CB-4424-B9A9-5EF1AAD29017}" type="pres">
      <dgm:prSet presAssocID="{69285233-4ADF-42A7-B865-E17258108447}" presName="text5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B1C5D1-F61C-43D5-983B-CB701D30C617}" type="pres">
      <dgm:prSet presAssocID="{69285233-4ADF-42A7-B865-E17258108447}" presName="line5" presStyleLbl="callout" presStyleIdx="8" presStyleCnt="10"/>
      <dgm:spPr/>
      <dgm:t>
        <a:bodyPr/>
        <a:lstStyle/>
        <a:p>
          <a:endParaRPr lang="ru-RU"/>
        </a:p>
      </dgm:t>
    </dgm:pt>
    <dgm:pt modelId="{418E7B5A-1774-476E-898A-C6C79DBC74BA}" type="pres">
      <dgm:prSet presAssocID="{69285233-4ADF-42A7-B865-E17258108447}" presName="d5" presStyleLbl="callout" presStyleIdx="9" presStyleCnt="10"/>
      <dgm:spPr/>
      <dgm:t>
        <a:bodyPr/>
        <a:lstStyle/>
        <a:p>
          <a:endParaRPr lang="ru-RU"/>
        </a:p>
      </dgm:t>
    </dgm:pt>
  </dgm:ptLst>
  <dgm:cxnLst>
    <dgm:cxn modelId="{72751970-7245-485D-959E-70148A3E036A}" type="presOf" srcId="{54B30942-3620-4842-89D4-62B8E06E7BDD}" destId="{12FFB5FD-D1B1-4896-949B-1C811D4406D8}" srcOrd="0" destOrd="0" presId="urn:microsoft.com/office/officeart/2005/8/layout/target1"/>
    <dgm:cxn modelId="{4D582706-D242-4FB0-960B-925221E69F49}" srcId="{0E4A1694-BDB8-4D2F-9FB4-F0947C8D7353}" destId="{02EC1BB1-1C72-4445-873B-03534F73AF53}" srcOrd="0" destOrd="0" parTransId="{FCD97F9C-05DC-4AEF-983F-06D4D5C11D05}" sibTransId="{033DC3FB-2EAA-41A5-ACCF-81FA153CCC9A}"/>
    <dgm:cxn modelId="{EE454A46-E425-4299-A32A-61CB649E27CB}" srcId="{0E4A1694-BDB8-4D2F-9FB4-F0947C8D7353}" destId="{5D4F1DB2-49F3-4848-BDB7-7E844465ABB9}" srcOrd="3" destOrd="0" parTransId="{E50E840F-3292-456B-94BB-19BB558979BB}" sibTransId="{CD62EF8D-E7E5-4DE4-B39A-7E7F00577347}"/>
    <dgm:cxn modelId="{E41C28AC-F8E2-4556-8ABC-A53574D1BA5E}" type="presOf" srcId="{30A037FE-A4A3-4484-83E3-B8115FBAAA66}" destId="{02D99AB9-F6C0-4B71-9D49-AB8C2B56CAC2}" srcOrd="0" destOrd="0" presId="urn:microsoft.com/office/officeart/2005/8/layout/target1"/>
    <dgm:cxn modelId="{5E003E22-2424-4CC5-8A95-2ECD6E2B62FE}" srcId="{0E4A1694-BDB8-4D2F-9FB4-F0947C8D7353}" destId="{30A037FE-A4A3-4484-83E3-B8115FBAAA66}" srcOrd="2" destOrd="0" parTransId="{0ACAE83D-869B-4463-BBE8-E84AA2772FBB}" sibTransId="{13F04EB2-154A-4FFA-BBEC-33379450916E}"/>
    <dgm:cxn modelId="{9BA2EA2F-C53C-4921-99C3-32DA98C5ADB4}" type="presOf" srcId="{02EC1BB1-1C72-4445-873B-03534F73AF53}" destId="{87502176-500F-491C-80F9-C20B999E195C}" srcOrd="0" destOrd="0" presId="urn:microsoft.com/office/officeart/2005/8/layout/target1"/>
    <dgm:cxn modelId="{9FF6B655-FAC0-41F6-8109-AD43DE568C40}" type="presOf" srcId="{5D4F1DB2-49F3-4848-BDB7-7E844465ABB9}" destId="{E40E25E8-6E07-48B4-9E73-FA96F2323F9B}" srcOrd="0" destOrd="0" presId="urn:microsoft.com/office/officeart/2005/8/layout/target1"/>
    <dgm:cxn modelId="{5638307B-BA6B-4300-9D32-79AE844DDC7E}" type="presOf" srcId="{69285233-4ADF-42A7-B865-E17258108447}" destId="{13BA06C9-A1CB-4424-B9A9-5EF1AAD29017}" srcOrd="0" destOrd="0" presId="urn:microsoft.com/office/officeart/2005/8/layout/target1"/>
    <dgm:cxn modelId="{00437787-4A0D-4DF7-94B7-28A79162EC48}" srcId="{0E4A1694-BDB8-4D2F-9FB4-F0947C8D7353}" destId="{69285233-4ADF-42A7-B865-E17258108447}" srcOrd="4" destOrd="0" parTransId="{0B8A60B2-24D0-4C85-88D5-5339B517F84E}" sibTransId="{08485AEE-4E6E-4B7A-96F5-5866EF0D9185}"/>
    <dgm:cxn modelId="{2572C1DD-27C0-483B-88AA-75295DC75973}" type="presOf" srcId="{0E4A1694-BDB8-4D2F-9FB4-F0947C8D7353}" destId="{F8C6CC8C-382F-4545-8AC9-D8A8B15DAFB9}" srcOrd="0" destOrd="0" presId="urn:microsoft.com/office/officeart/2005/8/layout/target1"/>
    <dgm:cxn modelId="{E045341A-98C3-41E5-850F-E826D741B0F7}" srcId="{0E4A1694-BDB8-4D2F-9FB4-F0947C8D7353}" destId="{54B30942-3620-4842-89D4-62B8E06E7BDD}" srcOrd="1" destOrd="0" parTransId="{9E2E8550-EAE3-47DC-9EBC-1CBA3F4809CE}" sibTransId="{9AF9534E-FAD3-4817-B21F-6946E9266A9E}"/>
    <dgm:cxn modelId="{75BCDA5C-6863-4314-9490-3FA5FF2CB197}" type="presParOf" srcId="{F8C6CC8C-382F-4545-8AC9-D8A8B15DAFB9}" destId="{F86F9578-553E-4679-A7AF-DC84DEAA3348}" srcOrd="0" destOrd="0" presId="urn:microsoft.com/office/officeart/2005/8/layout/target1"/>
    <dgm:cxn modelId="{9BA0DCB5-475E-44EB-8551-4E882E527F9A}" type="presParOf" srcId="{F8C6CC8C-382F-4545-8AC9-D8A8B15DAFB9}" destId="{87502176-500F-491C-80F9-C20B999E195C}" srcOrd="1" destOrd="0" presId="urn:microsoft.com/office/officeart/2005/8/layout/target1"/>
    <dgm:cxn modelId="{381F8197-F868-4939-809F-1C1BC8C9FFF6}" type="presParOf" srcId="{F8C6CC8C-382F-4545-8AC9-D8A8B15DAFB9}" destId="{739B7B5A-FC6B-4022-BB13-4982AE43291C}" srcOrd="2" destOrd="0" presId="urn:microsoft.com/office/officeart/2005/8/layout/target1"/>
    <dgm:cxn modelId="{33B89803-8B9D-4C3C-8DDD-3610C0F4A3BF}" type="presParOf" srcId="{F8C6CC8C-382F-4545-8AC9-D8A8B15DAFB9}" destId="{E22BC350-8949-4026-A664-F69C6800EE41}" srcOrd="3" destOrd="0" presId="urn:microsoft.com/office/officeart/2005/8/layout/target1"/>
    <dgm:cxn modelId="{A9974BF9-F461-4D10-8599-E08A040A9171}" type="presParOf" srcId="{F8C6CC8C-382F-4545-8AC9-D8A8B15DAFB9}" destId="{3099FA2C-897A-43C1-B7B3-B2AA5255B81F}" srcOrd="4" destOrd="0" presId="urn:microsoft.com/office/officeart/2005/8/layout/target1"/>
    <dgm:cxn modelId="{9C322F7F-4416-4EF1-ADAD-9F7B6C1D2FDB}" type="presParOf" srcId="{F8C6CC8C-382F-4545-8AC9-D8A8B15DAFB9}" destId="{12FFB5FD-D1B1-4896-949B-1C811D4406D8}" srcOrd="5" destOrd="0" presId="urn:microsoft.com/office/officeart/2005/8/layout/target1"/>
    <dgm:cxn modelId="{4AA14532-FEAC-40B4-863A-E5C4ED021A90}" type="presParOf" srcId="{F8C6CC8C-382F-4545-8AC9-D8A8B15DAFB9}" destId="{9EEF2581-5502-4F1C-8C65-73EEA220C415}" srcOrd="6" destOrd="0" presId="urn:microsoft.com/office/officeart/2005/8/layout/target1"/>
    <dgm:cxn modelId="{5892AB8E-EE54-41B0-9B98-9CF3F9C831A8}" type="presParOf" srcId="{F8C6CC8C-382F-4545-8AC9-D8A8B15DAFB9}" destId="{E82E1972-1D06-4520-BB9C-7C4212F8FFBC}" srcOrd="7" destOrd="0" presId="urn:microsoft.com/office/officeart/2005/8/layout/target1"/>
    <dgm:cxn modelId="{5C7D6237-8791-4595-A9F0-995E816123EA}" type="presParOf" srcId="{F8C6CC8C-382F-4545-8AC9-D8A8B15DAFB9}" destId="{9D6BDA07-D546-4157-BE50-C602D653192F}" srcOrd="8" destOrd="0" presId="urn:microsoft.com/office/officeart/2005/8/layout/target1"/>
    <dgm:cxn modelId="{13BB6786-9113-492F-B638-659DA9BFC8AA}" type="presParOf" srcId="{F8C6CC8C-382F-4545-8AC9-D8A8B15DAFB9}" destId="{02D99AB9-F6C0-4B71-9D49-AB8C2B56CAC2}" srcOrd="9" destOrd="0" presId="urn:microsoft.com/office/officeart/2005/8/layout/target1"/>
    <dgm:cxn modelId="{F35D5BBD-B437-4D3C-A97F-BD5FDBEB5EBA}" type="presParOf" srcId="{F8C6CC8C-382F-4545-8AC9-D8A8B15DAFB9}" destId="{EF744887-13E6-415F-900D-9C6A3D16F78D}" srcOrd="10" destOrd="0" presId="urn:microsoft.com/office/officeart/2005/8/layout/target1"/>
    <dgm:cxn modelId="{AAB3BA93-62FC-49D9-B01D-4D312AC50461}" type="presParOf" srcId="{F8C6CC8C-382F-4545-8AC9-D8A8B15DAFB9}" destId="{5290F628-5D43-41F7-BFE1-FCE368819F94}" srcOrd="11" destOrd="0" presId="urn:microsoft.com/office/officeart/2005/8/layout/target1"/>
    <dgm:cxn modelId="{500E4B1B-1C7E-45DD-A320-90521778BAF7}" type="presParOf" srcId="{F8C6CC8C-382F-4545-8AC9-D8A8B15DAFB9}" destId="{3C8E9C08-1FF1-4FC5-A457-F71C9F4E5AE6}" srcOrd="12" destOrd="0" presId="urn:microsoft.com/office/officeart/2005/8/layout/target1"/>
    <dgm:cxn modelId="{9E8EE13C-C0F4-4228-8BF7-F45C6ED8D319}" type="presParOf" srcId="{F8C6CC8C-382F-4545-8AC9-D8A8B15DAFB9}" destId="{E40E25E8-6E07-48B4-9E73-FA96F2323F9B}" srcOrd="13" destOrd="0" presId="urn:microsoft.com/office/officeart/2005/8/layout/target1"/>
    <dgm:cxn modelId="{01E1BFDE-67E5-4BF7-8C0D-5C7DF4C8240D}" type="presParOf" srcId="{F8C6CC8C-382F-4545-8AC9-D8A8B15DAFB9}" destId="{E190D744-733F-4BFE-9028-FA8A7AA173CB}" srcOrd="14" destOrd="0" presId="urn:microsoft.com/office/officeart/2005/8/layout/target1"/>
    <dgm:cxn modelId="{6A888F73-864E-4C36-B14F-F4DD0A63E212}" type="presParOf" srcId="{F8C6CC8C-382F-4545-8AC9-D8A8B15DAFB9}" destId="{E5A6F5B5-7E5D-48F8-A1B1-B4C1615E51E6}" srcOrd="15" destOrd="0" presId="urn:microsoft.com/office/officeart/2005/8/layout/target1"/>
    <dgm:cxn modelId="{18A37BBA-0EAB-40C5-96AB-4DFA789B8008}" type="presParOf" srcId="{F8C6CC8C-382F-4545-8AC9-D8A8B15DAFB9}" destId="{6C88D826-DB52-40ED-B266-039A3A74D928}" srcOrd="16" destOrd="0" presId="urn:microsoft.com/office/officeart/2005/8/layout/target1"/>
    <dgm:cxn modelId="{CB49AE45-6228-4469-9FC2-60DDAA0F1D9B}" type="presParOf" srcId="{F8C6CC8C-382F-4545-8AC9-D8A8B15DAFB9}" destId="{13BA06C9-A1CB-4424-B9A9-5EF1AAD29017}" srcOrd="17" destOrd="0" presId="urn:microsoft.com/office/officeart/2005/8/layout/target1"/>
    <dgm:cxn modelId="{B43C8212-5306-4457-AD88-18CBD60479F9}" type="presParOf" srcId="{F8C6CC8C-382F-4545-8AC9-D8A8B15DAFB9}" destId="{A5B1C5D1-F61C-43D5-983B-CB701D30C617}" srcOrd="18" destOrd="0" presId="urn:microsoft.com/office/officeart/2005/8/layout/target1"/>
    <dgm:cxn modelId="{220A8ABD-83C0-43CA-B29C-1F6CB9200FD5}" type="presParOf" srcId="{F8C6CC8C-382F-4545-8AC9-D8A8B15DAFB9}" destId="{418E7B5A-1774-476E-898A-C6C79DBC74BA}" srcOrd="19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5EBF6D30-7F74-4CCB-B707-07E2C37D0806}" type="doc">
      <dgm:prSet loTypeId="urn:microsoft.com/office/officeart/2009/layout/CircleArrowProcess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1FD4F2D-7F1D-47A6-AC2B-4AF1AE5B75DD}">
      <dgm:prSet/>
      <dgm:spPr/>
      <dgm:t>
        <a:bodyPr/>
        <a:lstStyle/>
        <a:p>
          <a:pPr rtl="0"/>
          <a:r>
            <a:rPr lang="ru-RU" i="1" smtClean="0"/>
            <a:t>Вопросники </a:t>
          </a:r>
          <a:r>
            <a:rPr lang="en-US" i="1" smtClean="0"/>
            <a:t>MICS</a:t>
          </a:r>
          <a:r>
            <a:rPr lang="ru-RU" i="1" smtClean="0"/>
            <a:t>?Вопросники Переписи? Формы государственной статической отчётности  </a:t>
          </a:r>
          <a:endParaRPr lang="ru-RU"/>
        </a:p>
      </dgm:t>
    </dgm:pt>
    <dgm:pt modelId="{5EE11CE1-B828-4DE4-9B12-B9F96FD39775}" type="parTrans" cxnId="{7A26B57A-D370-4F68-9DD0-7EB554828556}">
      <dgm:prSet/>
      <dgm:spPr/>
      <dgm:t>
        <a:bodyPr/>
        <a:lstStyle/>
        <a:p>
          <a:endParaRPr lang="ru-RU"/>
        </a:p>
      </dgm:t>
    </dgm:pt>
    <dgm:pt modelId="{C5DDA58F-3FF0-4B79-80C9-4FA6B22F5C2D}" type="sibTrans" cxnId="{7A26B57A-D370-4F68-9DD0-7EB554828556}">
      <dgm:prSet/>
      <dgm:spPr/>
      <dgm:t>
        <a:bodyPr/>
        <a:lstStyle/>
        <a:p>
          <a:endParaRPr lang="ru-RU"/>
        </a:p>
      </dgm:t>
    </dgm:pt>
    <dgm:pt modelId="{376DB257-E3EE-401C-B653-0315EF89AD40}">
      <dgm:prSet/>
      <dgm:spPr/>
      <dgm:t>
        <a:bodyPr/>
        <a:lstStyle/>
        <a:p>
          <a:pPr rtl="0"/>
          <a:r>
            <a:rPr lang="ru-RU" i="1" smtClean="0"/>
            <a:t>Семинары и тренинги по повышению потенциала</a:t>
          </a:r>
          <a:endParaRPr lang="ru-RU"/>
        </a:p>
      </dgm:t>
    </dgm:pt>
    <dgm:pt modelId="{5C479879-C274-4E08-AD94-E516ADA1753D}" type="parTrans" cxnId="{92A08348-9946-46A1-9BCE-70E7F144A911}">
      <dgm:prSet/>
      <dgm:spPr/>
      <dgm:t>
        <a:bodyPr/>
        <a:lstStyle/>
        <a:p>
          <a:endParaRPr lang="ru-RU"/>
        </a:p>
      </dgm:t>
    </dgm:pt>
    <dgm:pt modelId="{45573EF3-5086-4A6B-96D5-FBF9F11E2BE4}" type="sibTrans" cxnId="{92A08348-9946-46A1-9BCE-70E7F144A911}">
      <dgm:prSet/>
      <dgm:spPr/>
      <dgm:t>
        <a:bodyPr/>
        <a:lstStyle/>
        <a:p>
          <a:endParaRPr lang="ru-RU"/>
        </a:p>
      </dgm:t>
    </dgm:pt>
    <dgm:pt modelId="{B54585F9-7A3B-45E2-96B5-7A4428B809F0}">
      <dgm:prSet/>
      <dgm:spPr/>
      <dgm:t>
        <a:bodyPr/>
        <a:lstStyle/>
        <a:p>
          <a:pPr rtl="0"/>
          <a:r>
            <a:rPr lang="ru-RU" i="1" smtClean="0"/>
            <a:t>Взаимодействие с пользователем /производителями данных</a:t>
          </a:r>
          <a:endParaRPr lang="ru-RU"/>
        </a:p>
      </dgm:t>
    </dgm:pt>
    <dgm:pt modelId="{1B35FC22-4690-4835-BCAB-9FC65CDB41C6}" type="parTrans" cxnId="{6AED526E-BD2E-47F3-95FC-20BDAC2EB4CC}">
      <dgm:prSet/>
      <dgm:spPr/>
      <dgm:t>
        <a:bodyPr/>
        <a:lstStyle/>
        <a:p>
          <a:endParaRPr lang="ru-RU"/>
        </a:p>
      </dgm:t>
    </dgm:pt>
    <dgm:pt modelId="{DE2EC020-67D9-4B85-9630-6327E17D223A}" type="sibTrans" cxnId="{6AED526E-BD2E-47F3-95FC-20BDAC2EB4CC}">
      <dgm:prSet/>
      <dgm:spPr/>
      <dgm:t>
        <a:bodyPr/>
        <a:lstStyle/>
        <a:p>
          <a:endParaRPr lang="ru-RU"/>
        </a:p>
      </dgm:t>
    </dgm:pt>
    <dgm:pt modelId="{014CAFC7-5481-4D10-AF22-BA860078D9C4}" type="pres">
      <dgm:prSet presAssocID="{5EBF6D30-7F74-4CCB-B707-07E2C37D0806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4BF9779-8346-465C-BE02-79A16C01829E}" type="pres">
      <dgm:prSet presAssocID="{61FD4F2D-7F1D-47A6-AC2B-4AF1AE5B75DD}" presName="Accent1" presStyleCnt="0"/>
      <dgm:spPr/>
    </dgm:pt>
    <dgm:pt modelId="{93C3BA21-21A1-4109-A78A-C0BAC447F933}" type="pres">
      <dgm:prSet presAssocID="{61FD4F2D-7F1D-47A6-AC2B-4AF1AE5B75DD}" presName="Accent" presStyleLbl="node1" presStyleIdx="0" presStyleCnt="3"/>
      <dgm:spPr/>
    </dgm:pt>
    <dgm:pt modelId="{138FE9C7-167C-40C1-8F51-0DBAFB0EE7F4}" type="pres">
      <dgm:prSet presAssocID="{61FD4F2D-7F1D-47A6-AC2B-4AF1AE5B75DD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33C0BB-D085-4647-B612-43DCCB6B7DCD}" type="pres">
      <dgm:prSet presAssocID="{376DB257-E3EE-401C-B653-0315EF89AD40}" presName="Accent2" presStyleCnt="0"/>
      <dgm:spPr/>
    </dgm:pt>
    <dgm:pt modelId="{1D98D524-78BF-43A7-9DD2-9116F3E55459}" type="pres">
      <dgm:prSet presAssocID="{376DB257-E3EE-401C-B653-0315EF89AD40}" presName="Accent" presStyleLbl="node1" presStyleIdx="1" presStyleCnt="3"/>
      <dgm:spPr/>
    </dgm:pt>
    <dgm:pt modelId="{837A0C5F-0721-43AE-9997-DA5E72D57A62}" type="pres">
      <dgm:prSet presAssocID="{376DB257-E3EE-401C-B653-0315EF89AD40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A72C05-BA06-41FE-86A3-9C2300C632C5}" type="pres">
      <dgm:prSet presAssocID="{B54585F9-7A3B-45E2-96B5-7A4428B809F0}" presName="Accent3" presStyleCnt="0"/>
      <dgm:spPr/>
    </dgm:pt>
    <dgm:pt modelId="{78A86CD5-C49E-4C7F-AD4B-787E90BCA2F7}" type="pres">
      <dgm:prSet presAssocID="{B54585F9-7A3B-45E2-96B5-7A4428B809F0}" presName="Accent" presStyleLbl="node1" presStyleIdx="2" presStyleCnt="3"/>
      <dgm:spPr/>
    </dgm:pt>
    <dgm:pt modelId="{578537C0-4D7A-44E8-9C3A-88C5DB934AF9}" type="pres">
      <dgm:prSet presAssocID="{B54585F9-7A3B-45E2-96B5-7A4428B809F0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ED526E-BD2E-47F3-95FC-20BDAC2EB4CC}" srcId="{5EBF6D30-7F74-4CCB-B707-07E2C37D0806}" destId="{B54585F9-7A3B-45E2-96B5-7A4428B809F0}" srcOrd="2" destOrd="0" parTransId="{1B35FC22-4690-4835-BCAB-9FC65CDB41C6}" sibTransId="{DE2EC020-67D9-4B85-9630-6327E17D223A}"/>
    <dgm:cxn modelId="{E2FA3F73-56B6-488E-8F94-E0E84CBA9C55}" type="presOf" srcId="{61FD4F2D-7F1D-47A6-AC2B-4AF1AE5B75DD}" destId="{138FE9C7-167C-40C1-8F51-0DBAFB0EE7F4}" srcOrd="0" destOrd="0" presId="urn:microsoft.com/office/officeart/2009/layout/CircleArrowProcess"/>
    <dgm:cxn modelId="{80959DA9-ECEF-4CE5-A31B-A761BEE3D78C}" type="presOf" srcId="{5EBF6D30-7F74-4CCB-B707-07E2C37D0806}" destId="{014CAFC7-5481-4D10-AF22-BA860078D9C4}" srcOrd="0" destOrd="0" presId="urn:microsoft.com/office/officeart/2009/layout/CircleArrowProcess"/>
    <dgm:cxn modelId="{C1962C30-C827-4707-BC41-67EB7EFC5B09}" type="presOf" srcId="{376DB257-E3EE-401C-B653-0315EF89AD40}" destId="{837A0C5F-0721-43AE-9997-DA5E72D57A62}" srcOrd="0" destOrd="0" presId="urn:microsoft.com/office/officeart/2009/layout/CircleArrowProcess"/>
    <dgm:cxn modelId="{92A08348-9946-46A1-9BCE-70E7F144A911}" srcId="{5EBF6D30-7F74-4CCB-B707-07E2C37D0806}" destId="{376DB257-E3EE-401C-B653-0315EF89AD40}" srcOrd="1" destOrd="0" parTransId="{5C479879-C274-4E08-AD94-E516ADA1753D}" sibTransId="{45573EF3-5086-4A6B-96D5-FBF9F11E2BE4}"/>
    <dgm:cxn modelId="{7CEE1055-2C2D-4AE0-A7E2-BACE3D46C4B1}" type="presOf" srcId="{B54585F9-7A3B-45E2-96B5-7A4428B809F0}" destId="{578537C0-4D7A-44E8-9C3A-88C5DB934AF9}" srcOrd="0" destOrd="0" presId="urn:microsoft.com/office/officeart/2009/layout/CircleArrowProcess"/>
    <dgm:cxn modelId="{7A26B57A-D370-4F68-9DD0-7EB554828556}" srcId="{5EBF6D30-7F74-4CCB-B707-07E2C37D0806}" destId="{61FD4F2D-7F1D-47A6-AC2B-4AF1AE5B75DD}" srcOrd="0" destOrd="0" parTransId="{5EE11CE1-B828-4DE4-9B12-B9F96FD39775}" sibTransId="{C5DDA58F-3FF0-4B79-80C9-4FA6B22F5C2D}"/>
    <dgm:cxn modelId="{783A0D4D-1726-4394-8CAC-1AA7BDAE683D}" type="presParOf" srcId="{014CAFC7-5481-4D10-AF22-BA860078D9C4}" destId="{E4BF9779-8346-465C-BE02-79A16C01829E}" srcOrd="0" destOrd="0" presId="urn:microsoft.com/office/officeart/2009/layout/CircleArrowProcess"/>
    <dgm:cxn modelId="{578A5F2C-4041-4DD1-85E9-8095A058AC13}" type="presParOf" srcId="{E4BF9779-8346-465C-BE02-79A16C01829E}" destId="{93C3BA21-21A1-4109-A78A-C0BAC447F933}" srcOrd="0" destOrd="0" presId="urn:microsoft.com/office/officeart/2009/layout/CircleArrowProcess"/>
    <dgm:cxn modelId="{262737D2-6FFA-4F53-8E8E-0EC98D85FC61}" type="presParOf" srcId="{014CAFC7-5481-4D10-AF22-BA860078D9C4}" destId="{138FE9C7-167C-40C1-8F51-0DBAFB0EE7F4}" srcOrd="1" destOrd="0" presId="urn:microsoft.com/office/officeart/2009/layout/CircleArrowProcess"/>
    <dgm:cxn modelId="{A1F8A020-4F76-4AB1-9C80-6ADBBE51B57E}" type="presParOf" srcId="{014CAFC7-5481-4D10-AF22-BA860078D9C4}" destId="{6333C0BB-D085-4647-B612-43DCCB6B7DCD}" srcOrd="2" destOrd="0" presId="urn:microsoft.com/office/officeart/2009/layout/CircleArrowProcess"/>
    <dgm:cxn modelId="{96018810-5BDD-47D7-A59C-B542FD75BEB0}" type="presParOf" srcId="{6333C0BB-D085-4647-B612-43DCCB6B7DCD}" destId="{1D98D524-78BF-43A7-9DD2-9116F3E55459}" srcOrd="0" destOrd="0" presId="urn:microsoft.com/office/officeart/2009/layout/CircleArrowProcess"/>
    <dgm:cxn modelId="{7C96AA39-8C05-47D8-9813-7A023765A4C4}" type="presParOf" srcId="{014CAFC7-5481-4D10-AF22-BA860078D9C4}" destId="{837A0C5F-0721-43AE-9997-DA5E72D57A62}" srcOrd="3" destOrd="0" presId="urn:microsoft.com/office/officeart/2009/layout/CircleArrowProcess"/>
    <dgm:cxn modelId="{C983E1DB-1C0C-4D52-8BCE-878808C5AE77}" type="presParOf" srcId="{014CAFC7-5481-4D10-AF22-BA860078D9C4}" destId="{9CA72C05-BA06-41FE-86A3-9C2300C632C5}" srcOrd="4" destOrd="0" presId="urn:microsoft.com/office/officeart/2009/layout/CircleArrowProcess"/>
    <dgm:cxn modelId="{61053841-BB44-47D9-B878-073582B8EADD}" type="presParOf" srcId="{9CA72C05-BA06-41FE-86A3-9C2300C632C5}" destId="{78A86CD5-C49E-4C7F-AD4B-787E90BCA2F7}" srcOrd="0" destOrd="0" presId="urn:microsoft.com/office/officeart/2009/layout/CircleArrowProcess"/>
    <dgm:cxn modelId="{CB30ED9E-F0F3-4741-A2A4-E2526D872D1B}" type="presParOf" srcId="{014CAFC7-5481-4D10-AF22-BA860078D9C4}" destId="{578537C0-4D7A-44E8-9C3A-88C5DB934AF9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6D002C8F-72D0-4303-8AB0-0C5271748336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3FEFD26-C417-404C-A96C-75EC2D9A9F3A}">
      <dgm:prSet/>
      <dgm:spPr/>
      <dgm:t>
        <a:bodyPr/>
        <a:lstStyle/>
        <a:p>
          <a:pPr rtl="0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Подготовка Стратегии по мониторингу ЦУР (включая План действий по построению системы мониторинга показателей ЦУР) 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4AC417-905F-464D-A663-A17726A219A9}" type="parTrans" cxnId="{17A5B1DB-313E-43B0-A1C6-ACB5BA94D110}">
      <dgm:prSet/>
      <dgm:spPr/>
      <dgm:t>
        <a:bodyPr/>
        <a:lstStyle/>
        <a:p>
          <a:endParaRPr lang="ru-RU"/>
        </a:p>
      </dgm:t>
    </dgm:pt>
    <dgm:pt modelId="{9279A0A5-F3EE-4CB4-A322-5859B12D85D0}" type="sibTrans" cxnId="{17A5B1DB-313E-43B0-A1C6-ACB5BA94D110}">
      <dgm:prSet/>
      <dgm:spPr/>
      <dgm:t>
        <a:bodyPr/>
        <a:lstStyle/>
        <a:p>
          <a:endParaRPr lang="ru-RU"/>
        </a:p>
      </dgm:t>
    </dgm:pt>
    <dgm:pt modelId="{2C9D9C0D-3E43-47BF-AF29-E29BFC8EB561}">
      <dgm:prSet/>
      <dgm:spPr/>
      <dgm:t>
        <a:bodyPr/>
        <a:lstStyle/>
        <a:p>
          <a:pPr rtl="0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Подготовка коммуникационной стратегии о взаимодействии с пользователями в рамках мониторинга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ЦУР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5512E2-7BE6-42F6-886D-362527875AC7}" type="parTrans" cxnId="{CC711399-D530-4B45-A950-FCA618BA0B1F}">
      <dgm:prSet/>
      <dgm:spPr/>
      <dgm:t>
        <a:bodyPr/>
        <a:lstStyle/>
        <a:p>
          <a:endParaRPr lang="ru-RU"/>
        </a:p>
      </dgm:t>
    </dgm:pt>
    <dgm:pt modelId="{45826545-72D5-466B-9EC1-B2F828734F5B}" type="sibTrans" cxnId="{CC711399-D530-4B45-A950-FCA618BA0B1F}">
      <dgm:prSet/>
      <dgm:spPr/>
      <dgm:t>
        <a:bodyPr/>
        <a:lstStyle/>
        <a:p>
          <a:endParaRPr lang="ru-RU"/>
        </a:p>
      </dgm:t>
    </dgm:pt>
    <dgm:pt modelId="{C319C236-F442-40D2-8CFC-5F5517303625}">
      <dgm:prSet/>
      <dgm:spPr/>
      <dgm:t>
        <a:bodyPr/>
        <a:lstStyle/>
        <a:p>
          <a:pPr rtl="0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Адаптация и разработка и  метаданных показателей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ЦУР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38B43E-33E2-43A4-8BDE-295E522754C2}" type="parTrans" cxnId="{65A1F8AB-88F0-40F9-BC86-3EEBE2A37B3D}">
      <dgm:prSet/>
      <dgm:spPr/>
      <dgm:t>
        <a:bodyPr/>
        <a:lstStyle/>
        <a:p>
          <a:endParaRPr lang="ru-RU"/>
        </a:p>
      </dgm:t>
    </dgm:pt>
    <dgm:pt modelId="{FD59E662-0576-4B4C-99C7-47194530F7EF}" type="sibTrans" cxnId="{65A1F8AB-88F0-40F9-BC86-3EEBE2A37B3D}">
      <dgm:prSet/>
      <dgm:spPr/>
      <dgm:t>
        <a:bodyPr/>
        <a:lstStyle/>
        <a:p>
          <a:endParaRPr lang="ru-RU"/>
        </a:p>
      </dgm:t>
    </dgm:pt>
    <dgm:pt modelId="{EBF3AC34-C056-4A02-83DA-F54DCD3BB2E9}">
      <dgm:prSet/>
      <dgm:spPr/>
      <dgm:t>
        <a:bodyPr/>
        <a:lstStyle/>
        <a:p>
          <a:pPr rtl="0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Построение Национальной платформы распространения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36FEDE-C978-4B38-AFBA-BD1ACC032272}" type="parTrans" cxnId="{65AFA904-D098-4745-8259-56B65597BDB7}">
      <dgm:prSet/>
      <dgm:spPr/>
      <dgm:t>
        <a:bodyPr/>
        <a:lstStyle/>
        <a:p>
          <a:endParaRPr lang="ru-RU"/>
        </a:p>
      </dgm:t>
    </dgm:pt>
    <dgm:pt modelId="{753227CD-D025-46B5-888A-D88D1E76A520}" type="sibTrans" cxnId="{65AFA904-D098-4745-8259-56B65597BDB7}">
      <dgm:prSet/>
      <dgm:spPr/>
      <dgm:t>
        <a:bodyPr/>
        <a:lstStyle/>
        <a:p>
          <a:endParaRPr lang="ru-RU"/>
        </a:p>
      </dgm:t>
    </dgm:pt>
    <dgm:pt modelId="{77E3E4CD-27D9-4076-9FDF-FD7FB9441C90}" type="pres">
      <dgm:prSet presAssocID="{6D002C8F-72D0-4303-8AB0-0C527174833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55A38B-7433-4C31-B452-184B7939013E}" type="pres">
      <dgm:prSet presAssocID="{83FEFD26-C417-404C-A96C-75EC2D9A9F3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97A121-5E69-412F-BA0A-FA19DF5920CA}" type="pres">
      <dgm:prSet presAssocID="{9279A0A5-F3EE-4CB4-A322-5859B12D85D0}" presName="spacer" presStyleCnt="0"/>
      <dgm:spPr/>
      <dgm:t>
        <a:bodyPr/>
        <a:lstStyle/>
        <a:p>
          <a:endParaRPr lang="ru-RU"/>
        </a:p>
      </dgm:t>
    </dgm:pt>
    <dgm:pt modelId="{EFE8B23A-65EC-416B-8A75-9E66408FBD93}" type="pres">
      <dgm:prSet presAssocID="{2C9D9C0D-3E43-47BF-AF29-E29BFC8EB56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68B384-DF55-4CB8-B358-165500DF197F}" type="pres">
      <dgm:prSet presAssocID="{45826545-72D5-466B-9EC1-B2F828734F5B}" presName="spacer" presStyleCnt="0"/>
      <dgm:spPr/>
      <dgm:t>
        <a:bodyPr/>
        <a:lstStyle/>
        <a:p>
          <a:endParaRPr lang="ru-RU"/>
        </a:p>
      </dgm:t>
    </dgm:pt>
    <dgm:pt modelId="{EE822330-2AB4-40D9-BFAE-E35C1FA91FD8}" type="pres">
      <dgm:prSet presAssocID="{C319C236-F442-40D2-8CFC-5F551730362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7310E9-DF72-40CC-B50A-9E8A9F30433E}" type="pres">
      <dgm:prSet presAssocID="{FD59E662-0576-4B4C-99C7-47194530F7EF}" presName="spacer" presStyleCnt="0"/>
      <dgm:spPr/>
      <dgm:t>
        <a:bodyPr/>
        <a:lstStyle/>
        <a:p>
          <a:endParaRPr lang="ru-RU"/>
        </a:p>
      </dgm:t>
    </dgm:pt>
    <dgm:pt modelId="{80D670C7-6F94-492C-A3A4-CE2F363F417D}" type="pres">
      <dgm:prSet presAssocID="{EBF3AC34-C056-4A02-83DA-F54DCD3BB2E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711399-D530-4B45-A950-FCA618BA0B1F}" srcId="{6D002C8F-72D0-4303-8AB0-0C5271748336}" destId="{2C9D9C0D-3E43-47BF-AF29-E29BFC8EB561}" srcOrd="1" destOrd="0" parTransId="{F25512E2-7BE6-42F6-886D-362527875AC7}" sibTransId="{45826545-72D5-466B-9EC1-B2F828734F5B}"/>
    <dgm:cxn modelId="{08E3C46B-92AB-4F8F-BCE8-E1FD95268DDF}" type="presOf" srcId="{2C9D9C0D-3E43-47BF-AF29-E29BFC8EB561}" destId="{EFE8B23A-65EC-416B-8A75-9E66408FBD93}" srcOrd="0" destOrd="0" presId="urn:microsoft.com/office/officeart/2005/8/layout/vList2"/>
    <dgm:cxn modelId="{17A5B1DB-313E-43B0-A1C6-ACB5BA94D110}" srcId="{6D002C8F-72D0-4303-8AB0-0C5271748336}" destId="{83FEFD26-C417-404C-A96C-75EC2D9A9F3A}" srcOrd="0" destOrd="0" parTransId="{264AC417-905F-464D-A663-A17726A219A9}" sibTransId="{9279A0A5-F3EE-4CB4-A322-5859B12D85D0}"/>
    <dgm:cxn modelId="{6371EC7F-D387-432C-B5EA-292FB95B52CD}" type="presOf" srcId="{EBF3AC34-C056-4A02-83DA-F54DCD3BB2E9}" destId="{80D670C7-6F94-492C-A3A4-CE2F363F417D}" srcOrd="0" destOrd="0" presId="urn:microsoft.com/office/officeart/2005/8/layout/vList2"/>
    <dgm:cxn modelId="{707C64C0-3D40-4B4F-BDDA-9C5520E06501}" type="presOf" srcId="{83FEFD26-C417-404C-A96C-75EC2D9A9F3A}" destId="{4155A38B-7433-4C31-B452-184B7939013E}" srcOrd="0" destOrd="0" presId="urn:microsoft.com/office/officeart/2005/8/layout/vList2"/>
    <dgm:cxn modelId="{65AFA904-D098-4745-8259-56B65597BDB7}" srcId="{6D002C8F-72D0-4303-8AB0-0C5271748336}" destId="{EBF3AC34-C056-4A02-83DA-F54DCD3BB2E9}" srcOrd="3" destOrd="0" parTransId="{9136FEDE-C978-4B38-AFBA-BD1ACC032272}" sibTransId="{753227CD-D025-46B5-888A-D88D1E76A520}"/>
    <dgm:cxn modelId="{65A1F8AB-88F0-40F9-BC86-3EEBE2A37B3D}" srcId="{6D002C8F-72D0-4303-8AB0-0C5271748336}" destId="{C319C236-F442-40D2-8CFC-5F5517303625}" srcOrd="2" destOrd="0" parTransId="{AE38B43E-33E2-43A4-8BDE-295E522754C2}" sibTransId="{FD59E662-0576-4B4C-99C7-47194530F7EF}"/>
    <dgm:cxn modelId="{DF403196-9802-4ED6-B38F-58DD0218598A}" type="presOf" srcId="{C319C236-F442-40D2-8CFC-5F5517303625}" destId="{EE822330-2AB4-40D9-BFAE-E35C1FA91FD8}" srcOrd="0" destOrd="0" presId="urn:microsoft.com/office/officeart/2005/8/layout/vList2"/>
    <dgm:cxn modelId="{9D7EABF3-4833-4D17-B957-DDEB3559ECB4}" type="presOf" srcId="{6D002C8F-72D0-4303-8AB0-0C5271748336}" destId="{77E3E4CD-27D9-4076-9FDF-FD7FB9441C90}" srcOrd="0" destOrd="0" presId="urn:microsoft.com/office/officeart/2005/8/layout/vList2"/>
    <dgm:cxn modelId="{DF2F6B7A-34F5-410B-B4B6-31199DFE4F8C}" type="presParOf" srcId="{77E3E4CD-27D9-4076-9FDF-FD7FB9441C90}" destId="{4155A38B-7433-4C31-B452-184B7939013E}" srcOrd="0" destOrd="0" presId="urn:microsoft.com/office/officeart/2005/8/layout/vList2"/>
    <dgm:cxn modelId="{4342AF8D-436F-44BE-B75C-E0CDF245B2E7}" type="presParOf" srcId="{77E3E4CD-27D9-4076-9FDF-FD7FB9441C90}" destId="{1597A121-5E69-412F-BA0A-FA19DF5920CA}" srcOrd="1" destOrd="0" presId="urn:microsoft.com/office/officeart/2005/8/layout/vList2"/>
    <dgm:cxn modelId="{BD8EB5F0-BAE2-43F0-BFE9-CE84F543E769}" type="presParOf" srcId="{77E3E4CD-27D9-4076-9FDF-FD7FB9441C90}" destId="{EFE8B23A-65EC-416B-8A75-9E66408FBD93}" srcOrd="2" destOrd="0" presId="urn:microsoft.com/office/officeart/2005/8/layout/vList2"/>
    <dgm:cxn modelId="{702C7EB4-1087-4BDE-8746-BECB2C526B7E}" type="presParOf" srcId="{77E3E4CD-27D9-4076-9FDF-FD7FB9441C90}" destId="{A368B384-DF55-4CB8-B358-165500DF197F}" srcOrd="3" destOrd="0" presId="urn:microsoft.com/office/officeart/2005/8/layout/vList2"/>
    <dgm:cxn modelId="{FF52CA64-46B6-4948-84AD-C51F7A1020F0}" type="presParOf" srcId="{77E3E4CD-27D9-4076-9FDF-FD7FB9441C90}" destId="{EE822330-2AB4-40D9-BFAE-E35C1FA91FD8}" srcOrd="4" destOrd="0" presId="urn:microsoft.com/office/officeart/2005/8/layout/vList2"/>
    <dgm:cxn modelId="{859BC23E-31F0-4398-9966-16AE1E71D271}" type="presParOf" srcId="{77E3E4CD-27D9-4076-9FDF-FD7FB9441C90}" destId="{737310E9-DF72-40CC-B50A-9E8A9F30433E}" srcOrd="5" destOrd="0" presId="urn:microsoft.com/office/officeart/2005/8/layout/vList2"/>
    <dgm:cxn modelId="{15D3C474-5C6F-461B-ADC4-63D64AD20981}" type="presParOf" srcId="{77E3E4CD-27D9-4076-9FDF-FD7FB9441C90}" destId="{80D670C7-6F94-492C-A3A4-CE2F363F417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B35B9A-DC86-480F-B01A-82C09664C09A}" type="doc">
      <dgm:prSet loTypeId="urn:microsoft.com/office/officeart/2005/8/layout/vList5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B00F7796-C629-4DF0-BF30-BDB64D1B3EC1}">
      <dgm:prSet phldrT="[Текст]"/>
      <dgm:spPr/>
      <dgm:t>
        <a:bodyPr/>
        <a:lstStyle/>
        <a:p>
          <a:pPr algn="l"/>
          <a:r>
            <a:rPr lang="ru-RU" b="1" dirty="0" smtClean="0"/>
            <a:t>17 целей</a:t>
          </a:r>
        </a:p>
        <a:p>
          <a:pPr algn="l"/>
          <a:r>
            <a:rPr lang="ru-RU" b="1" dirty="0" smtClean="0"/>
            <a:t>169 Задач</a:t>
          </a:r>
        </a:p>
        <a:p>
          <a:pPr algn="l"/>
          <a:r>
            <a:rPr lang="ru-RU" b="1" dirty="0" smtClean="0"/>
            <a:t>2</a:t>
          </a:r>
          <a:r>
            <a:rPr lang="en-US" b="1" dirty="0" smtClean="0"/>
            <a:t>32</a:t>
          </a:r>
          <a:r>
            <a:rPr lang="ru-RU" b="1" dirty="0" smtClean="0"/>
            <a:t> глобальных показателя</a:t>
          </a:r>
          <a:endParaRPr lang="en-US" b="1" dirty="0" smtClean="0"/>
        </a:p>
        <a:p>
          <a:pPr algn="l"/>
          <a:r>
            <a:rPr lang="ru-RU" b="1" dirty="0" smtClean="0"/>
            <a:t>Ответственные МА </a:t>
          </a:r>
          <a:r>
            <a:rPr lang="ru-RU" dirty="0" smtClean="0"/>
            <a:t>(</a:t>
          </a:r>
          <a:r>
            <a:rPr lang="en-US" dirty="0" smtClean="0"/>
            <a:t>Custodian agencies</a:t>
          </a:r>
          <a:r>
            <a:rPr lang="ru-RU" dirty="0" smtClean="0"/>
            <a:t>)</a:t>
          </a:r>
          <a:endParaRPr lang="en-US" dirty="0"/>
        </a:p>
      </dgm:t>
    </dgm:pt>
    <dgm:pt modelId="{E14EC376-13C7-446E-9CE0-F88AB9E68418}" type="parTrans" cxnId="{919ED43B-7592-4121-998F-115F5C9F8572}">
      <dgm:prSet/>
      <dgm:spPr/>
      <dgm:t>
        <a:bodyPr/>
        <a:lstStyle/>
        <a:p>
          <a:endParaRPr lang="en-US"/>
        </a:p>
      </dgm:t>
    </dgm:pt>
    <dgm:pt modelId="{73245625-0658-40E1-B150-159EDB7D0E0D}" type="sibTrans" cxnId="{919ED43B-7592-4121-998F-115F5C9F8572}">
      <dgm:prSet/>
      <dgm:spPr/>
      <dgm:t>
        <a:bodyPr/>
        <a:lstStyle/>
        <a:p>
          <a:endParaRPr lang="en-US"/>
        </a:p>
      </dgm:t>
    </dgm:pt>
    <dgm:pt modelId="{E24C2394-E5D9-4A52-8B45-E542F46488B8}">
      <dgm:prSet phldrT="[Текст]"/>
      <dgm:spPr/>
      <dgm:t>
        <a:bodyPr/>
        <a:lstStyle/>
        <a:p>
          <a:pPr algn="l"/>
          <a:r>
            <a:rPr lang="ru-RU" b="1" dirty="0" smtClean="0"/>
            <a:t>Никто не должен быть забыт:</a:t>
          </a:r>
        </a:p>
        <a:p>
          <a:pPr algn="l"/>
          <a:r>
            <a:rPr lang="ru-RU" b="1" dirty="0" err="1" smtClean="0"/>
            <a:t>дезагрегация</a:t>
          </a:r>
          <a:r>
            <a:rPr lang="ru-RU" b="1" dirty="0" smtClean="0"/>
            <a:t>: </a:t>
          </a:r>
          <a:r>
            <a:rPr lang="ru-RU" dirty="0" smtClean="0">
              <a:effectLst/>
              <a:latin typeface="+mn-lt"/>
              <a:ea typeface="+mn-ea"/>
              <a:cs typeface="+mn-cs"/>
            </a:rPr>
            <a:t>доход, пол, возраст, расовая и этническая принадлежность, миграционный статус,  фактор инвалидности и местоположение</a:t>
          </a:r>
          <a:endParaRPr lang="en-US" dirty="0"/>
        </a:p>
      </dgm:t>
    </dgm:pt>
    <dgm:pt modelId="{F6B34A15-5EF0-4506-9505-BC0FB2E54DA8}" type="parTrans" cxnId="{12A3F549-2C57-4391-8921-7E996C48DB43}">
      <dgm:prSet/>
      <dgm:spPr/>
      <dgm:t>
        <a:bodyPr/>
        <a:lstStyle/>
        <a:p>
          <a:endParaRPr lang="en-US"/>
        </a:p>
      </dgm:t>
    </dgm:pt>
    <dgm:pt modelId="{4F4A9F0C-EBCE-40CB-83E9-57621EE44EF4}" type="sibTrans" cxnId="{12A3F549-2C57-4391-8921-7E996C48DB43}">
      <dgm:prSet/>
      <dgm:spPr/>
      <dgm:t>
        <a:bodyPr/>
        <a:lstStyle/>
        <a:p>
          <a:endParaRPr lang="en-US"/>
        </a:p>
      </dgm:t>
    </dgm:pt>
    <dgm:pt modelId="{DEACFD0E-DAEF-42DC-AB2C-16EB48A24798}">
      <dgm:prSet phldrT="[Текст]"/>
      <dgm:spPr/>
      <dgm:t>
        <a:bodyPr/>
        <a:lstStyle/>
        <a:p>
          <a:pPr algn="l"/>
          <a:r>
            <a:rPr lang="ru-RU" b="1" dirty="0" smtClean="0"/>
            <a:t>Мониторинг и отчетность:</a:t>
          </a:r>
        </a:p>
        <a:p>
          <a:pPr algn="l"/>
          <a:r>
            <a:rPr lang="ru-RU" dirty="0" smtClean="0"/>
            <a:t>Фундаментальные принципы официальной статистики </a:t>
          </a:r>
        </a:p>
        <a:p>
          <a:pPr algn="l"/>
          <a:r>
            <a:rPr lang="ru-RU" dirty="0" smtClean="0"/>
            <a:t>Мета данные</a:t>
          </a:r>
          <a:endParaRPr lang="en-US" dirty="0"/>
        </a:p>
      </dgm:t>
    </dgm:pt>
    <dgm:pt modelId="{FD69F40B-66EC-4560-81CD-E6103CFBEFD9}" type="parTrans" cxnId="{C1653153-49E5-454B-88DC-E0FDA8A43B9E}">
      <dgm:prSet/>
      <dgm:spPr/>
      <dgm:t>
        <a:bodyPr/>
        <a:lstStyle/>
        <a:p>
          <a:endParaRPr lang="en-US"/>
        </a:p>
      </dgm:t>
    </dgm:pt>
    <dgm:pt modelId="{B22D5554-17FD-4903-92BB-AB15D50A3B32}" type="sibTrans" cxnId="{C1653153-49E5-454B-88DC-E0FDA8A43B9E}">
      <dgm:prSet/>
      <dgm:spPr/>
      <dgm:t>
        <a:bodyPr/>
        <a:lstStyle/>
        <a:p>
          <a:endParaRPr lang="en-US"/>
        </a:p>
      </dgm:t>
    </dgm:pt>
    <dgm:pt modelId="{928F5D0B-E33C-4419-8A92-B6692B0B30B7}" type="pres">
      <dgm:prSet presAssocID="{A4B35B9A-DC86-480F-B01A-82C09664C09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B70633-7293-4787-AC0C-0973A772EE60}" type="pres">
      <dgm:prSet presAssocID="{B00F7796-C629-4DF0-BF30-BDB64D1B3EC1}" presName="linNode" presStyleCnt="0"/>
      <dgm:spPr/>
      <dgm:t>
        <a:bodyPr/>
        <a:lstStyle/>
        <a:p>
          <a:endParaRPr lang="en-US"/>
        </a:p>
      </dgm:t>
    </dgm:pt>
    <dgm:pt modelId="{66546C95-E98F-4A6C-85C6-4FBAEE5639F5}" type="pres">
      <dgm:prSet presAssocID="{B00F7796-C629-4DF0-BF30-BDB64D1B3EC1}" presName="parentText" presStyleLbl="node1" presStyleIdx="0" presStyleCnt="3" custLinFactNeighborX="-83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CD640C-81BD-4C38-990C-C54FD17A4D93}" type="pres">
      <dgm:prSet presAssocID="{73245625-0658-40E1-B150-159EDB7D0E0D}" presName="sp" presStyleCnt="0"/>
      <dgm:spPr/>
      <dgm:t>
        <a:bodyPr/>
        <a:lstStyle/>
        <a:p>
          <a:endParaRPr lang="en-US"/>
        </a:p>
      </dgm:t>
    </dgm:pt>
    <dgm:pt modelId="{58A1446F-A729-4A4C-8DF5-4C3AC790CBF5}" type="pres">
      <dgm:prSet presAssocID="{E24C2394-E5D9-4A52-8B45-E542F46488B8}" presName="linNode" presStyleCnt="0"/>
      <dgm:spPr/>
      <dgm:t>
        <a:bodyPr/>
        <a:lstStyle/>
        <a:p>
          <a:endParaRPr lang="en-US"/>
        </a:p>
      </dgm:t>
    </dgm:pt>
    <dgm:pt modelId="{21A239E9-6DB1-473C-A871-E181C3BC530D}" type="pres">
      <dgm:prSet presAssocID="{E24C2394-E5D9-4A52-8B45-E542F46488B8}" presName="parentText" presStyleLbl="node1" presStyleIdx="1" presStyleCnt="3" custScaleX="11774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94756C-0E50-46C9-880F-B686531DED36}" type="pres">
      <dgm:prSet presAssocID="{4F4A9F0C-EBCE-40CB-83E9-57621EE44EF4}" presName="sp" presStyleCnt="0"/>
      <dgm:spPr/>
      <dgm:t>
        <a:bodyPr/>
        <a:lstStyle/>
        <a:p>
          <a:endParaRPr lang="en-US"/>
        </a:p>
      </dgm:t>
    </dgm:pt>
    <dgm:pt modelId="{D03DBF60-3047-4CEB-A565-988F9EDC2253}" type="pres">
      <dgm:prSet presAssocID="{DEACFD0E-DAEF-42DC-AB2C-16EB48A24798}" presName="linNode" presStyleCnt="0"/>
      <dgm:spPr/>
      <dgm:t>
        <a:bodyPr/>
        <a:lstStyle/>
        <a:p>
          <a:endParaRPr lang="en-US"/>
        </a:p>
      </dgm:t>
    </dgm:pt>
    <dgm:pt modelId="{46A5D38C-D961-4E2C-9044-A6178CC78FB7}" type="pres">
      <dgm:prSet presAssocID="{DEACFD0E-DAEF-42DC-AB2C-16EB48A24798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ED2848F-50E9-4E1A-B6AA-ED1769672B9A}" type="presOf" srcId="{DEACFD0E-DAEF-42DC-AB2C-16EB48A24798}" destId="{46A5D38C-D961-4E2C-9044-A6178CC78FB7}" srcOrd="0" destOrd="0" presId="urn:microsoft.com/office/officeart/2005/8/layout/vList5"/>
    <dgm:cxn modelId="{A4D415C4-5549-421E-85F4-99657F935107}" type="presOf" srcId="{A4B35B9A-DC86-480F-B01A-82C09664C09A}" destId="{928F5D0B-E33C-4419-8A92-B6692B0B30B7}" srcOrd="0" destOrd="0" presId="urn:microsoft.com/office/officeart/2005/8/layout/vList5"/>
    <dgm:cxn modelId="{12A3F549-2C57-4391-8921-7E996C48DB43}" srcId="{A4B35B9A-DC86-480F-B01A-82C09664C09A}" destId="{E24C2394-E5D9-4A52-8B45-E542F46488B8}" srcOrd="1" destOrd="0" parTransId="{F6B34A15-5EF0-4506-9505-BC0FB2E54DA8}" sibTransId="{4F4A9F0C-EBCE-40CB-83E9-57621EE44EF4}"/>
    <dgm:cxn modelId="{B88754A0-19C3-47EA-A061-5D2D2C39F974}" type="presOf" srcId="{E24C2394-E5D9-4A52-8B45-E542F46488B8}" destId="{21A239E9-6DB1-473C-A871-E181C3BC530D}" srcOrd="0" destOrd="0" presId="urn:microsoft.com/office/officeart/2005/8/layout/vList5"/>
    <dgm:cxn modelId="{C1653153-49E5-454B-88DC-E0FDA8A43B9E}" srcId="{A4B35B9A-DC86-480F-B01A-82C09664C09A}" destId="{DEACFD0E-DAEF-42DC-AB2C-16EB48A24798}" srcOrd="2" destOrd="0" parTransId="{FD69F40B-66EC-4560-81CD-E6103CFBEFD9}" sibTransId="{B22D5554-17FD-4903-92BB-AB15D50A3B32}"/>
    <dgm:cxn modelId="{919ED43B-7592-4121-998F-115F5C9F8572}" srcId="{A4B35B9A-DC86-480F-B01A-82C09664C09A}" destId="{B00F7796-C629-4DF0-BF30-BDB64D1B3EC1}" srcOrd="0" destOrd="0" parTransId="{E14EC376-13C7-446E-9CE0-F88AB9E68418}" sibTransId="{73245625-0658-40E1-B150-159EDB7D0E0D}"/>
    <dgm:cxn modelId="{B9CBF613-D2EF-4882-B4E5-BFF1E3D1A5E4}" type="presOf" srcId="{B00F7796-C629-4DF0-BF30-BDB64D1B3EC1}" destId="{66546C95-E98F-4A6C-85C6-4FBAEE5639F5}" srcOrd="0" destOrd="0" presId="urn:microsoft.com/office/officeart/2005/8/layout/vList5"/>
    <dgm:cxn modelId="{84EEBE52-557F-4BAE-9CDA-B0469440F160}" type="presParOf" srcId="{928F5D0B-E33C-4419-8A92-B6692B0B30B7}" destId="{24B70633-7293-4787-AC0C-0973A772EE60}" srcOrd="0" destOrd="0" presId="urn:microsoft.com/office/officeart/2005/8/layout/vList5"/>
    <dgm:cxn modelId="{828A429E-D554-4AEF-9323-8CA00D7B3A73}" type="presParOf" srcId="{24B70633-7293-4787-AC0C-0973A772EE60}" destId="{66546C95-E98F-4A6C-85C6-4FBAEE5639F5}" srcOrd="0" destOrd="0" presId="urn:microsoft.com/office/officeart/2005/8/layout/vList5"/>
    <dgm:cxn modelId="{57192068-6905-47FC-8070-750380DCCA0D}" type="presParOf" srcId="{928F5D0B-E33C-4419-8A92-B6692B0B30B7}" destId="{93CD640C-81BD-4C38-990C-C54FD17A4D93}" srcOrd="1" destOrd="0" presId="urn:microsoft.com/office/officeart/2005/8/layout/vList5"/>
    <dgm:cxn modelId="{9BFCDC94-D3D5-4AC1-AD72-D82CFB8CB627}" type="presParOf" srcId="{928F5D0B-E33C-4419-8A92-B6692B0B30B7}" destId="{58A1446F-A729-4A4C-8DF5-4C3AC790CBF5}" srcOrd="2" destOrd="0" presId="urn:microsoft.com/office/officeart/2005/8/layout/vList5"/>
    <dgm:cxn modelId="{8AAB00DA-6919-4F3C-BE9A-1C976AE4FBE0}" type="presParOf" srcId="{58A1446F-A729-4A4C-8DF5-4C3AC790CBF5}" destId="{21A239E9-6DB1-473C-A871-E181C3BC530D}" srcOrd="0" destOrd="0" presId="urn:microsoft.com/office/officeart/2005/8/layout/vList5"/>
    <dgm:cxn modelId="{A7555E5D-2FEB-4AE6-A6EC-4570A00330F0}" type="presParOf" srcId="{928F5D0B-E33C-4419-8A92-B6692B0B30B7}" destId="{4594756C-0E50-46C9-880F-B686531DED36}" srcOrd="3" destOrd="0" presId="urn:microsoft.com/office/officeart/2005/8/layout/vList5"/>
    <dgm:cxn modelId="{3952C701-3C98-45A4-B760-AEA6819DF97E}" type="presParOf" srcId="{928F5D0B-E33C-4419-8A92-B6692B0B30B7}" destId="{D03DBF60-3047-4CEB-A565-988F9EDC2253}" srcOrd="4" destOrd="0" presId="urn:microsoft.com/office/officeart/2005/8/layout/vList5"/>
    <dgm:cxn modelId="{142D8720-9BDF-4DC0-93A0-C424FE4339FA}" type="presParOf" srcId="{D03DBF60-3047-4CEB-A565-988F9EDC2253}" destId="{46A5D38C-D961-4E2C-9044-A6178CC78FB7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EE5C2E-8FCB-434A-831F-78C0BA7587D2}" type="doc">
      <dgm:prSet loTypeId="urn:microsoft.com/office/officeart/2009/layout/CircleArrowProcess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B06AABB-3DE3-4109-91EB-DEC90F0CC963}">
      <dgm:prSet phldrT="[Текст]"/>
      <dgm:spPr/>
      <dgm:t>
        <a:bodyPr/>
        <a:lstStyle/>
        <a:p>
          <a:r>
            <a:rPr lang="ru-RU" dirty="0" smtClean="0"/>
            <a:t>Пересмотр показателей: </a:t>
          </a:r>
        </a:p>
        <a:p>
          <a:r>
            <a:rPr lang="ru-RU" dirty="0" smtClean="0"/>
            <a:t>2020, 2025</a:t>
          </a:r>
          <a:endParaRPr lang="en-US" dirty="0"/>
        </a:p>
      </dgm:t>
    </dgm:pt>
    <dgm:pt modelId="{CABD7F0D-5042-4826-B77A-0F3657E81FB0}" type="parTrans" cxnId="{B6BEC8AC-0199-4EA9-86E8-8E80AF1FABE9}">
      <dgm:prSet/>
      <dgm:spPr/>
      <dgm:t>
        <a:bodyPr/>
        <a:lstStyle/>
        <a:p>
          <a:endParaRPr lang="en-US"/>
        </a:p>
      </dgm:t>
    </dgm:pt>
    <dgm:pt modelId="{644389D7-C23B-4A8A-ACEE-62781373CF3C}" type="sibTrans" cxnId="{B6BEC8AC-0199-4EA9-86E8-8E80AF1FABE9}">
      <dgm:prSet/>
      <dgm:spPr/>
      <dgm:t>
        <a:bodyPr/>
        <a:lstStyle/>
        <a:p>
          <a:endParaRPr lang="en-US"/>
        </a:p>
      </dgm:t>
    </dgm:pt>
    <dgm:pt modelId="{F769FA30-1CA4-477F-93A9-E388ADA87FEB}">
      <dgm:prSet phldrT="[Текст]"/>
      <dgm:spPr/>
      <dgm:t>
        <a:bodyPr/>
        <a:lstStyle/>
        <a:p>
          <a:r>
            <a:rPr lang="ru-RU" dirty="0" smtClean="0"/>
            <a:t>Национальные добровольные отчеты </a:t>
          </a:r>
        </a:p>
        <a:p>
          <a:r>
            <a:rPr lang="ru-RU" dirty="0" smtClean="0"/>
            <a:t>2 раза до 2030г</a:t>
          </a:r>
          <a:endParaRPr lang="en-US" dirty="0"/>
        </a:p>
      </dgm:t>
    </dgm:pt>
    <dgm:pt modelId="{5DD7D7BE-9780-47AF-AB99-4537651D74D6}" type="parTrans" cxnId="{AED1F928-0A1A-4542-BEC0-2DF88858E85F}">
      <dgm:prSet/>
      <dgm:spPr/>
      <dgm:t>
        <a:bodyPr/>
        <a:lstStyle/>
        <a:p>
          <a:endParaRPr lang="en-US"/>
        </a:p>
      </dgm:t>
    </dgm:pt>
    <dgm:pt modelId="{4549DFDB-4FA4-4C79-BD80-4CEE8CF3CE56}" type="sibTrans" cxnId="{AED1F928-0A1A-4542-BEC0-2DF88858E85F}">
      <dgm:prSet/>
      <dgm:spPr/>
      <dgm:t>
        <a:bodyPr/>
        <a:lstStyle/>
        <a:p>
          <a:endParaRPr lang="en-US"/>
        </a:p>
      </dgm:t>
    </dgm:pt>
    <dgm:pt modelId="{F3C376DD-2C61-4902-B6B4-625B702DEB71}" type="pres">
      <dgm:prSet presAssocID="{F7EE5C2E-8FCB-434A-831F-78C0BA7587D2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E1A3E0F-8ABB-4254-A485-D0F4B808BB41}" type="pres">
      <dgm:prSet presAssocID="{EB06AABB-3DE3-4109-91EB-DEC90F0CC963}" presName="Accent1" presStyleCnt="0"/>
      <dgm:spPr/>
    </dgm:pt>
    <dgm:pt modelId="{6D378A59-ACD9-44A6-A234-2E543C0007A5}" type="pres">
      <dgm:prSet presAssocID="{EB06AABB-3DE3-4109-91EB-DEC90F0CC963}" presName="Accent" presStyleLbl="node1" presStyleIdx="0" presStyleCnt="2" custLinFactNeighborX="1207" custLinFactNeighborY="-1207"/>
      <dgm:spPr/>
    </dgm:pt>
    <dgm:pt modelId="{D54388E3-70FE-40BC-93FB-CF7DA32075F1}" type="pres">
      <dgm:prSet presAssocID="{EB06AABB-3DE3-4109-91EB-DEC90F0CC963}" presName="Parent1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376078-3941-4E50-B104-7AA5A53B892A}" type="pres">
      <dgm:prSet presAssocID="{F769FA30-1CA4-477F-93A9-E388ADA87FEB}" presName="Accent2" presStyleCnt="0"/>
      <dgm:spPr/>
    </dgm:pt>
    <dgm:pt modelId="{0154E7E4-23B0-43B9-A422-9CA79B03B593}" type="pres">
      <dgm:prSet presAssocID="{F769FA30-1CA4-477F-93A9-E388ADA87FEB}" presName="Accent" presStyleLbl="node1" presStyleIdx="1" presStyleCnt="2"/>
      <dgm:spPr/>
    </dgm:pt>
    <dgm:pt modelId="{73E39304-8267-4E9C-9D37-43CE87957CB8}" type="pres">
      <dgm:prSet presAssocID="{F769FA30-1CA4-477F-93A9-E388ADA87FEB}" presName="Parent2" presStyleLbl="revTx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93AC0F-4395-4E30-96B3-97B3E3D5C8A0}" type="presOf" srcId="{F769FA30-1CA4-477F-93A9-E388ADA87FEB}" destId="{73E39304-8267-4E9C-9D37-43CE87957CB8}" srcOrd="0" destOrd="0" presId="urn:microsoft.com/office/officeart/2009/layout/CircleArrowProcess"/>
    <dgm:cxn modelId="{B6BEC8AC-0199-4EA9-86E8-8E80AF1FABE9}" srcId="{F7EE5C2E-8FCB-434A-831F-78C0BA7587D2}" destId="{EB06AABB-3DE3-4109-91EB-DEC90F0CC963}" srcOrd="0" destOrd="0" parTransId="{CABD7F0D-5042-4826-B77A-0F3657E81FB0}" sibTransId="{644389D7-C23B-4A8A-ACEE-62781373CF3C}"/>
    <dgm:cxn modelId="{AED1F928-0A1A-4542-BEC0-2DF88858E85F}" srcId="{F7EE5C2E-8FCB-434A-831F-78C0BA7587D2}" destId="{F769FA30-1CA4-477F-93A9-E388ADA87FEB}" srcOrd="1" destOrd="0" parTransId="{5DD7D7BE-9780-47AF-AB99-4537651D74D6}" sibTransId="{4549DFDB-4FA4-4C79-BD80-4CEE8CF3CE56}"/>
    <dgm:cxn modelId="{3A7C519F-96A9-4B97-8F30-C9722E14B0D5}" type="presOf" srcId="{F7EE5C2E-8FCB-434A-831F-78C0BA7587D2}" destId="{F3C376DD-2C61-4902-B6B4-625B702DEB71}" srcOrd="0" destOrd="0" presId="urn:microsoft.com/office/officeart/2009/layout/CircleArrowProcess"/>
    <dgm:cxn modelId="{B8A62BDD-CD53-4300-BF71-2EDF2AB76ECD}" type="presOf" srcId="{EB06AABB-3DE3-4109-91EB-DEC90F0CC963}" destId="{D54388E3-70FE-40BC-93FB-CF7DA32075F1}" srcOrd="0" destOrd="0" presId="urn:microsoft.com/office/officeart/2009/layout/CircleArrowProcess"/>
    <dgm:cxn modelId="{D8020F20-BEAF-474C-B7D9-DD2CE497D316}" type="presParOf" srcId="{F3C376DD-2C61-4902-B6B4-625B702DEB71}" destId="{8E1A3E0F-8ABB-4254-A485-D0F4B808BB41}" srcOrd="0" destOrd="0" presId="urn:microsoft.com/office/officeart/2009/layout/CircleArrowProcess"/>
    <dgm:cxn modelId="{B2658F82-2AFD-4711-91AA-D0351BA23F6C}" type="presParOf" srcId="{8E1A3E0F-8ABB-4254-A485-D0F4B808BB41}" destId="{6D378A59-ACD9-44A6-A234-2E543C0007A5}" srcOrd="0" destOrd="0" presId="urn:microsoft.com/office/officeart/2009/layout/CircleArrowProcess"/>
    <dgm:cxn modelId="{3AA293F7-40F2-437B-9B56-0D63FA751E24}" type="presParOf" srcId="{F3C376DD-2C61-4902-B6B4-625B702DEB71}" destId="{D54388E3-70FE-40BC-93FB-CF7DA32075F1}" srcOrd="1" destOrd="0" presId="urn:microsoft.com/office/officeart/2009/layout/CircleArrowProcess"/>
    <dgm:cxn modelId="{0DD0745A-829E-4F63-82CB-C37EC7161616}" type="presParOf" srcId="{F3C376DD-2C61-4902-B6B4-625B702DEB71}" destId="{F1376078-3941-4E50-B104-7AA5A53B892A}" srcOrd="2" destOrd="0" presId="urn:microsoft.com/office/officeart/2009/layout/CircleArrowProcess"/>
    <dgm:cxn modelId="{7D271AA7-AEBE-4AB3-991A-0092E928B783}" type="presParOf" srcId="{F1376078-3941-4E50-B104-7AA5A53B892A}" destId="{0154E7E4-23B0-43B9-A422-9CA79B03B593}" srcOrd="0" destOrd="0" presId="urn:microsoft.com/office/officeart/2009/layout/CircleArrowProcess"/>
    <dgm:cxn modelId="{33001493-5D89-4ABF-A8EC-94ACE7C8B344}" type="presParOf" srcId="{F3C376DD-2C61-4902-B6B4-625B702DEB71}" destId="{73E39304-8267-4E9C-9D37-43CE87957CB8}" srcOrd="3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39EA352-54F5-482C-909B-13E89D1BE65B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B78C3CC-561E-496B-8881-56D81B65E8A0}">
      <dgm:prSet phldrT="[Текст]" custT="1"/>
      <dgm:spPr/>
      <dgm:t>
        <a:bodyPr/>
        <a:lstStyle/>
        <a:p>
          <a:r>
            <a:rPr lang="ru-RU" sz="1400" b="1" smtClean="0">
              <a:sym typeface="Webdings"/>
            </a:rPr>
            <a:t>Резолюция 71/313 «Работа Статистической комиссии</a:t>
          </a:r>
          <a:r>
            <a:rPr lang="en-US" sz="1400" b="1" smtClean="0">
              <a:sym typeface="Webdings"/>
            </a:rPr>
            <a:t>…</a:t>
          </a:r>
          <a:endParaRPr lang="en-US" sz="1400" dirty="0"/>
        </a:p>
      </dgm:t>
    </dgm:pt>
    <dgm:pt modelId="{7DF3AF14-D411-4358-909B-BFEA0A984712}" type="parTrans" cxnId="{22BF1333-FB7C-4776-8456-8D79C6A7FCCB}">
      <dgm:prSet/>
      <dgm:spPr/>
      <dgm:t>
        <a:bodyPr/>
        <a:lstStyle/>
        <a:p>
          <a:endParaRPr lang="en-US"/>
        </a:p>
      </dgm:t>
    </dgm:pt>
    <dgm:pt modelId="{4C8B7844-7A28-498E-B6AA-BD54938E0AE2}" type="sibTrans" cxnId="{22BF1333-FB7C-4776-8456-8D79C6A7FCCB}">
      <dgm:prSet/>
      <dgm:spPr/>
      <dgm:t>
        <a:bodyPr/>
        <a:lstStyle/>
        <a:p>
          <a:endParaRPr lang="en-US"/>
        </a:p>
      </dgm:t>
    </dgm:pt>
    <dgm:pt modelId="{0B0E9B25-D11C-4A66-8EB9-A0042E2C12B5}">
      <dgm:prSet phldrT="[Текст]" custT="1"/>
      <dgm:spPr/>
      <dgm:t>
        <a:bodyPr/>
        <a:lstStyle/>
        <a:p>
          <a:r>
            <a:rPr lang="ru-RU" sz="1400" b="1" dirty="0" smtClean="0">
              <a:sym typeface="Webdings"/>
            </a:rPr>
            <a:t>Резолюция 70/1 «Преобразование нашего мира</a:t>
          </a:r>
          <a:r>
            <a:rPr lang="en-US" sz="1400" b="1" dirty="0" smtClean="0">
              <a:sym typeface="Webdings"/>
            </a:rPr>
            <a:t>…</a:t>
          </a:r>
          <a:endParaRPr lang="en-US" sz="1400" dirty="0"/>
        </a:p>
      </dgm:t>
    </dgm:pt>
    <dgm:pt modelId="{5630AE9A-8487-4918-9CBC-30AFBB4DCD10}" type="parTrans" cxnId="{EB464C00-4202-43ED-A163-D6EA4EE365D3}">
      <dgm:prSet/>
      <dgm:spPr/>
      <dgm:t>
        <a:bodyPr/>
        <a:lstStyle/>
        <a:p>
          <a:endParaRPr lang="en-US"/>
        </a:p>
      </dgm:t>
    </dgm:pt>
    <dgm:pt modelId="{2047C62A-8F04-4318-BAF1-DBA2CF2F7A77}" type="sibTrans" cxnId="{EB464C00-4202-43ED-A163-D6EA4EE365D3}">
      <dgm:prSet/>
      <dgm:spPr/>
      <dgm:t>
        <a:bodyPr/>
        <a:lstStyle/>
        <a:p>
          <a:endParaRPr lang="en-US"/>
        </a:p>
      </dgm:t>
    </dgm:pt>
    <dgm:pt modelId="{BC23F8B6-A3CC-487C-8F76-B7F0B6D615A5}" type="pres">
      <dgm:prSet presAssocID="{B39EA352-54F5-482C-909B-13E89D1BE65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01B50648-C080-43C3-BAD6-966200E6D7A3}" type="pres">
      <dgm:prSet presAssocID="{B39EA352-54F5-482C-909B-13E89D1BE65B}" presName="dot1" presStyleLbl="alignNode1" presStyleIdx="0" presStyleCnt="10"/>
      <dgm:spPr/>
    </dgm:pt>
    <dgm:pt modelId="{A5EE7530-A016-47A1-8E3B-EC40F5C82190}" type="pres">
      <dgm:prSet presAssocID="{B39EA352-54F5-482C-909B-13E89D1BE65B}" presName="dot2" presStyleLbl="alignNode1" presStyleIdx="1" presStyleCnt="10"/>
      <dgm:spPr/>
    </dgm:pt>
    <dgm:pt modelId="{1E8C3871-AE4A-46EB-8FC9-65DD651D0205}" type="pres">
      <dgm:prSet presAssocID="{B39EA352-54F5-482C-909B-13E89D1BE65B}" presName="dot3" presStyleLbl="alignNode1" presStyleIdx="2" presStyleCnt="10"/>
      <dgm:spPr/>
    </dgm:pt>
    <dgm:pt modelId="{5313BB16-CCB2-42BC-944C-32CBDC3E5139}" type="pres">
      <dgm:prSet presAssocID="{B39EA352-54F5-482C-909B-13E89D1BE65B}" presName="dotArrow1" presStyleLbl="alignNode1" presStyleIdx="3" presStyleCnt="10"/>
      <dgm:spPr/>
    </dgm:pt>
    <dgm:pt modelId="{2A481BF7-0148-4A28-A8F7-03EC2C9FFE55}" type="pres">
      <dgm:prSet presAssocID="{B39EA352-54F5-482C-909B-13E89D1BE65B}" presName="dotArrow2" presStyleLbl="alignNode1" presStyleIdx="4" presStyleCnt="10"/>
      <dgm:spPr/>
    </dgm:pt>
    <dgm:pt modelId="{7E175AF4-25A0-4362-A2C4-52AF691EFFF4}" type="pres">
      <dgm:prSet presAssocID="{B39EA352-54F5-482C-909B-13E89D1BE65B}" presName="dotArrow3" presStyleLbl="alignNode1" presStyleIdx="5" presStyleCnt="10"/>
      <dgm:spPr/>
    </dgm:pt>
    <dgm:pt modelId="{90486D2F-8072-41E6-B65E-D8D9AED2E758}" type="pres">
      <dgm:prSet presAssocID="{B39EA352-54F5-482C-909B-13E89D1BE65B}" presName="dotArrow4" presStyleLbl="alignNode1" presStyleIdx="6" presStyleCnt="10"/>
      <dgm:spPr/>
    </dgm:pt>
    <dgm:pt modelId="{1B4171E6-EDCC-434A-9332-1543C44AE802}" type="pres">
      <dgm:prSet presAssocID="{B39EA352-54F5-482C-909B-13E89D1BE65B}" presName="dotArrow5" presStyleLbl="alignNode1" presStyleIdx="7" presStyleCnt="10"/>
      <dgm:spPr/>
    </dgm:pt>
    <dgm:pt modelId="{E3153BB5-17C8-4DC5-9B90-55775AAE7812}" type="pres">
      <dgm:prSet presAssocID="{B39EA352-54F5-482C-909B-13E89D1BE65B}" presName="dotArrow6" presStyleLbl="alignNode1" presStyleIdx="8" presStyleCnt="10"/>
      <dgm:spPr/>
    </dgm:pt>
    <dgm:pt modelId="{30FC0C47-1A36-4D1D-91BE-291C9021B383}" type="pres">
      <dgm:prSet presAssocID="{B39EA352-54F5-482C-909B-13E89D1BE65B}" presName="dotArrow7" presStyleLbl="alignNode1" presStyleIdx="9" presStyleCnt="10"/>
      <dgm:spPr/>
    </dgm:pt>
    <dgm:pt modelId="{2D8912F1-E2BF-447C-A370-4CD076078415}" type="pres">
      <dgm:prSet presAssocID="{0B0E9B25-D11C-4A66-8EB9-A0042E2C12B5}" presName="parTx1" presStyleLbl="node1" presStyleIdx="0" presStyleCnt="2" custScaleX="229799" custScaleY="157307"/>
      <dgm:spPr/>
      <dgm:t>
        <a:bodyPr/>
        <a:lstStyle/>
        <a:p>
          <a:endParaRPr lang="en-US"/>
        </a:p>
      </dgm:t>
    </dgm:pt>
    <dgm:pt modelId="{3E4141B4-7FF5-4BF4-9D79-676CDC3E25F3}" type="pres">
      <dgm:prSet presAssocID="{2047C62A-8F04-4318-BAF1-DBA2CF2F7A77}" presName="picture1" presStyleCnt="0"/>
      <dgm:spPr/>
    </dgm:pt>
    <dgm:pt modelId="{F94A5BA5-D17B-4B64-BDC3-2AD2FBD98793}" type="pres">
      <dgm:prSet presAssocID="{2047C62A-8F04-4318-BAF1-DBA2CF2F7A77}" presName="imageRepeatNode" presStyleLbl="fgImgPlace1" presStyleIdx="0" presStyleCnt="2" custScaleX="34757" custScaleY="52507" custLinFactX="-19993" custLinFactY="-6778" custLinFactNeighborX="-100000" custLinFactNeighborY="-100000"/>
      <dgm:spPr>
        <a:prstGeom prst="star6">
          <a:avLst/>
        </a:prstGeom>
      </dgm:spPr>
      <dgm:t>
        <a:bodyPr/>
        <a:lstStyle/>
        <a:p>
          <a:endParaRPr lang="en-US"/>
        </a:p>
      </dgm:t>
    </dgm:pt>
    <dgm:pt modelId="{7D3DF126-2E5B-4262-83CF-1177DDDD723B}" type="pres">
      <dgm:prSet presAssocID="{1B78C3CC-561E-496B-8881-56D81B65E8A0}" presName="parTx2" presStyleLbl="node1" presStyleIdx="1" presStyleCnt="2" custScaleX="210508" custScaleY="167324" custLinFactNeighborX="6492" custLinFactNeighborY="-69588"/>
      <dgm:spPr/>
      <dgm:t>
        <a:bodyPr/>
        <a:lstStyle/>
        <a:p>
          <a:endParaRPr lang="en-US"/>
        </a:p>
      </dgm:t>
    </dgm:pt>
    <dgm:pt modelId="{8186638F-8E3B-4495-BE5C-05FC4057D7F3}" type="pres">
      <dgm:prSet presAssocID="{4C8B7844-7A28-498E-B6AA-BD54938E0AE2}" presName="picture2" presStyleCnt="0"/>
      <dgm:spPr/>
    </dgm:pt>
    <dgm:pt modelId="{36CB2CB4-41E6-410F-8691-CF7A1EBF82CE}" type="pres">
      <dgm:prSet presAssocID="{4C8B7844-7A28-498E-B6AA-BD54938E0AE2}" presName="imageRepeatNode" presStyleLbl="fgImgPlace1" presStyleIdx="1" presStyleCnt="2" custFlipHor="1" custScaleX="27594" custScaleY="27418" custLinFactX="-54584" custLinFactNeighborX="-100000" custLinFactNeighborY="-73519"/>
      <dgm:spPr/>
      <dgm:t>
        <a:bodyPr/>
        <a:lstStyle/>
        <a:p>
          <a:endParaRPr lang="en-US"/>
        </a:p>
      </dgm:t>
    </dgm:pt>
  </dgm:ptLst>
  <dgm:cxnLst>
    <dgm:cxn modelId="{84779137-B45D-4E69-97C5-A9A940AF92DE}" type="presOf" srcId="{B39EA352-54F5-482C-909B-13E89D1BE65B}" destId="{BC23F8B6-A3CC-487C-8F76-B7F0B6D615A5}" srcOrd="0" destOrd="0" presId="urn:microsoft.com/office/officeart/2008/layout/AscendingPictureAccentProcess"/>
    <dgm:cxn modelId="{7196B194-49D5-475E-BD32-6A64F7AA8F5A}" type="presOf" srcId="{4C8B7844-7A28-498E-B6AA-BD54938E0AE2}" destId="{36CB2CB4-41E6-410F-8691-CF7A1EBF82CE}" srcOrd="0" destOrd="0" presId="urn:microsoft.com/office/officeart/2008/layout/AscendingPictureAccentProcess"/>
    <dgm:cxn modelId="{EB464C00-4202-43ED-A163-D6EA4EE365D3}" srcId="{B39EA352-54F5-482C-909B-13E89D1BE65B}" destId="{0B0E9B25-D11C-4A66-8EB9-A0042E2C12B5}" srcOrd="0" destOrd="0" parTransId="{5630AE9A-8487-4918-9CBC-30AFBB4DCD10}" sibTransId="{2047C62A-8F04-4318-BAF1-DBA2CF2F7A77}"/>
    <dgm:cxn modelId="{158FFCF1-1475-410B-A95A-3F251662EBE8}" type="presOf" srcId="{2047C62A-8F04-4318-BAF1-DBA2CF2F7A77}" destId="{F94A5BA5-D17B-4B64-BDC3-2AD2FBD98793}" srcOrd="0" destOrd="0" presId="urn:microsoft.com/office/officeart/2008/layout/AscendingPictureAccentProcess"/>
    <dgm:cxn modelId="{FA8B21C2-3B9D-46E1-87D8-1172F9AEA6AA}" type="presOf" srcId="{1B78C3CC-561E-496B-8881-56D81B65E8A0}" destId="{7D3DF126-2E5B-4262-83CF-1177DDDD723B}" srcOrd="0" destOrd="0" presId="urn:microsoft.com/office/officeart/2008/layout/AscendingPictureAccentProcess"/>
    <dgm:cxn modelId="{957D9CCD-B209-4DB5-B851-CCB445098681}" type="presOf" srcId="{0B0E9B25-D11C-4A66-8EB9-A0042E2C12B5}" destId="{2D8912F1-E2BF-447C-A370-4CD076078415}" srcOrd="0" destOrd="0" presId="urn:microsoft.com/office/officeart/2008/layout/AscendingPictureAccentProcess"/>
    <dgm:cxn modelId="{22BF1333-FB7C-4776-8456-8D79C6A7FCCB}" srcId="{B39EA352-54F5-482C-909B-13E89D1BE65B}" destId="{1B78C3CC-561E-496B-8881-56D81B65E8A0}" srcOrd="1" destOrd="0" parTransId="{7DF3AF14-D411-4358-909B-BFEA0A984712}" sibTransId="{4C8B7844-7A28-498E-B6AA-BD54938E0AE2}"/>
    <dgm:cxn modelId="{1B36289C-B4C0-42BA-9958-D391C90D6D79}" type="presParOf" srcId="{BC23F8B6-A3CC-487C-8F76-B7F0B6D615A5}" destId="{01B50648-C080-43C3-BAD6-966200E6D7A3}" srcOrd="0" destOrd="0" presId="urn:microsoft.com/office/officeart/2008/layout/AscendingPictureAccentProcess"/>
    <dgm:cxn modelId="{968B978A-1FFB-4197-B72A-EAD25F284A1C}" type="presParOf" srcId="{BC23F8B6-A3CC-487C-8F76-B7F0B6D615A5}" destId="{A5EE7530-A016-47A1-8E3B-EC40F5C82190}" srcOrd="1" destOrd="0" presId="urn:microsoft.com/office/officeart/2008/layout/AscendingPictureAccentProcess"/>
    <dgm:cxn modelId="{D7663432-EBA6-4A10-8D60-62E2347BEA99}" type="presParOf" srcId="{BC23F8B6-A3CC-487C-8F76-B7F0B6D615A5}" destId="{1E8C3871-AE4A-46EB-8FC9-65DD651D0205}" srcOrd="2" destOrd="0" presId="urn:microsoft.com/office/officeart/2008/layout/AscendingPictureAccentProcess"/>
    <dgm:cxn modelId="{3D95BFEC-2CEE-4708-B1BE-F9F220D0AE8A}" type="presParOf" srcId="{BC23F8B6-A3CC-487C-8F76-B7F0B6D615A5}" destId="{5313BB16-CCB2-42BC-944C-32CBDC3E5139}" srcOrd="3" destOrd="0" presId="urn:microsoft.com/office/officeart/2008/layout/AscendingPictureAccentProcess"/>
    <dgm:cxn modelId="{11E1056B-B091-43D3-9276-B799E5CD884A}" type="presParOf" srcId="{BC23F8B6-A3CC-487C-8F76-B7F0B6D615A5}" destId="{2A481BF7-0148-4A28-A8F7-03EC2C9FFE55}" srcOrd="4" destOrd="0" presId="urn:microsoft.com/office/officeart/2008/layout/AscendingPictureAccentProcess"/>
    <dgm:cxn modelId="{97B4B927-7B8D-4CB3-9E80-426FD46D1A69}" type="presParOf" srcId="{BC23F8B6-A3CC-487C-8F76-B7F0B6D615A5}" destId="{7E175AF4-25A0-4362-A2C4-52AF691EFFF4}" srcOrd="5" destOrd="0" presId="urn:microsoft.com/office/officeart/2008/layout/AscendingPictureAccentProcess"/>
    <dgm:cxn modelId="{4F0F627E-24AA-4D2A-9971-DA221DAA7CAB}" type="presParOf" srcId="{BC23F8B6-A3CC-487C-8F76-B7F0B6D615A5}" destId="{90486D2F-8072-41E6-B65E-D8D9AED2E758}" srcOrd="6" destOrd="0" presId="urn:microsoft.com/office/officeart/2008/layout/AscendingPictureAccentProcess"/>
    <dgm:cxn modelId="{E31BF5E5-19FF-4042-9576-DE886BBECD7E}" type="presParOf" srcId="{BC23F8B6-A3CC-487C-8F76-B7F0B6D615A5}" destId="{1B4171E6-EDCC-434A-9332-1543C44AE802}" srcOrd="7" destOrd="0" presId="urn:microsoft.com/office/officeart/2008/layout/AscendingPictureAccentProcess"/>
    <dgm:cxn modelId="{5917B00B-16D4-4000-9E8C-9853C70EC5D2}" type="presParOf" srcId="{BC23F8B6-A3CC-487C-8F76-B7F0B6D615A5}" destId="{E3153BB5-17C8-4DC5-9B90-55775AAE7812}" srcOrd="8" destOrd="0" presId="urn:microsoft.com/office/officeart/2008/layout/AscendingPictureAccentProcess"/>
    <dgm:cxn modelId="{535049EC-DC33-4323-B139-C02856B9B5C6}" type="presParOf" srcId="{BC23F8B6-A3CC-487C-8F76-B7F0B6D615A5}" destId="{30FC0C47-1A36-4D1D-91BE-291C9021B383}" srcOrd="9" destOrd="0" presId="urn:microsoft.com/office/officeart/2008/layout/AscendingPictureAccentProcess"/>
    <dgm:cxn modelId="{4D07C076-D5AA-4702-B88E-6D4AFCDF4534}" type="presParOf" srcId="{BC23F8B6-A3CC-487C-8F76-B7F0B6D615A5}" destId="{2D8912F1-E2BF-447C-A370-4CD076078415}" srcOrd="10" destOrd="0" presId="urn:microsoft.com/office/officeart/2008/layout/AscendingPictureAccentProcess"/>
    <dgm:cxn modelId="{D564C48A-2E0B-4206-A0F2-1228451CDD39}" type="presParOf" srcId="{BC23F8B6-A3CC-487C-8F76-B7F0B6D615A5}" destId="{3E4141B4-7FF5-4BF4-9D79-676CDC3E25F3}" srcOrd="11" destOrd="0" presId="urn:microsoft.com/office/officeart/2008/layout/AscendingPictureAccentProcess"/>
    <dgm:cxn modelId="{013F62F2-27D7-4E78-A2F0-F66506C1C138}" type="presParOf" srcId="{3E4141B4-7FF5-4BF4-9D79-676CDC3E25F3}" destId="{F94A5BA5-D17B-4B64-BDC3-2AD2FBD98793}" srcOrd="0" destOrd="0" presId="urn:microsoft.com/office/officeart/2008/layout/AscendingPictureAccentProcess"/>
    <dgm:cxn modelId="{A38B0574-D4CD-4A22-B1EC-D14116EF1413}" type="presParOf" srcId="{BC23F8B6-A3CC-487C-8F76-B7F0B6D615A5}" destId="{7D3DF126-2E5B-4262-83CF-1177DDDD723B}" srcOrd="12" destOrd="0" presId="urn:microsoft.com/office/officeart/2008/layout/AscendingPictureAccentProcess"/>
    <dgm:cxn modelId="{73396F0E-6107-46E1-90C7-B848EC448F7D}" type="presParOf" srcId="{BC23F8B6-A3CC-487C-8F76-B7F0B6D615A5}" destId="{8186638F-8E3B-4495-BE5C-05FC4057D7F3}" srcOrd="13" destOrd="0" presId="urn:microsoft.com/office/officeart/2008/layout/AscendingPictureAccentProcess"/>
    <dgm:cxn modelId="{0C94F3EB-DA1F-4CD1-B388-6BC16F64E317}" type="presParOf" srcId="{8186638F-8E3B-4495-BE5C-05FC4057D7F3}" destId="{36CB2CB4-41E6-410F-8691-CF7A1EBF82CE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08EC7B8-A67D-4171-9049-0C59495BC50B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0BEA6B2-4BB2-4E2E-87EC-59DB42298C7A}">
      <dgm:prSet phldrT="[Текст]"/>
      <dgm:spPr/>
      <dgm:t>
        <a:bodyPr/>
        <a:lstStyle/>
        <a:p>
          <a:r>
            <a:rPr lang="en-US" b="1" dirty="0" smtClean="0"/>
            <a:t>I</a:t>
          </a:r>
          <a:endParaRPr lang="ru-RU" b="1" dirty="0"/>
        </a:p>
      </dgm:t>
    </dgm:pt>
    <dgm:pt modelId="{49EDCEA2-6C75-469E-A0FA-D5524E013F58}" type="parTrans" cxnId="{28BDBEDD-99C8-4C55-8277-39B79EBC2DDC}">
      <dgm:prSet/>
      <dgm:spPr/>
      <dgm:t>
        <a:bodyPr/>
        <a:lstStyle/>
        <a:p>
          <a:endParaRPr lang="ru-RU"/>
        </a:p>
      </dgm:t>
    </dgm:pt>
    <dgm:pt modelId="{25987278-9258-4065-A96A-90FAEF7EA777}" type="sibTrans" cxnId="{28BDBEDD-99C8-4C55-8277-39B79EBC2DDC}">
      <dgm:prSet/>
      <dgm:spPr/>
      <dgm:t>
        <a:bodyPr/>
        <a:lstStyle/>
        <a:p>
          <a:endParaRPr lang="ru-RU"/>
        </a:p>
      </dgm:t>
    </dgm:pt>
    <dgm:pt modelId="{E70EA894-45F0-48CE-A57D-7377B8362CC1}">
      <dgm:prSet phldrT="[Текст]" custT="1"/>
      <dgm:spPr/>
      <dgm:t>
        <a:bodyPr/>
        <a:lstStyle/>
        <a:p>
          <a:r>
            <a:rPr lang="ru-RU" sz="1400" b="1" dirty="0" smtClean="0"/>
            <a:t>Выявление наличия глобальных показателей</a:t>
          </a:r>
          <a:endParaRPr lang="ru-RU" sz="1400" b="1" dirty="0"/>
        </a:p>
      </dgm:t>
    </dgm:pt>
    <dgm:pt modelId="{17F697D7-8CBB-49FA-84F1-E405FD034B3B}" type="parTrans" cxnId="{7946A4DA-5856-49F9-8B98-B6C248F5851B}">
      <dgm:prSet/>
      <dgm:spPr/>
      <dgm:t>
        <a:bodyPr/>
        <a:lstStyle/>
        <a:p>
          <a:endParaRPr lang="ru-RU"/>
        </a:p>
      </dgm:t>
    </dgm:pt>
    <dgm:pt modelId="{F3AF2D7C-2B8A-4F42-BB65-AF0153AF6B71}" type="sibTrans" cxnId="{7946A4DA-5856-49F9-8B98-B6C248F5851B}">
      <dgm:prSet/>
      <dgm:spPr/>
      <dgm:t>
        <a:bodyPr/>
        <a:lstStyle/>
        <a:p>
          <a:endParaRPr lang="ru-RU"/>
        </a:p>
      </dgm:t>
    </dgm:pt>
    <dgm:pt modelId="{D52BD869-B27B-420B-BB0E-BBFA38E4C326}">
      <dgm:prSet phldrT="[Текст]" custT="1"/>
      <dgm:spPr/>
      <dgm:t>
        <a:bodyPr/>
        <a:lstStyle/>
        <a:p>
          <a:r>
            <a:rPr lang="ru-RU" sz="1400" b="1" dirty="0" smtClean="0"/>
            <a:t>Разработка национальных показателей-аналогов</a:t>
          </a:r>
          <a:endParaRPr lang="ru-RU" sz="1400" b="1" dirty="0"/>
        </a:p>
      </dgm:t>
    </dgm:pt>
    <dgm:pt modelId="{5AB29747-BF7A-4C03-BB02-BA0D5B75EFB6}" type="parTrans" cxnId="{12E68DC7-A110-4530-AB0A-A74222F26D77}">
      <dgm:prSet/>
      <dgm:spPr/>
      <dgm:t>
        <a:bodyPr/>
        <a:lstStyle/>
        <a:p>
          <a:endParaRPr lang="ru-RU"/>
        </a:p>
      </dgm:t>
    </dgm:pt>
    <dgm:pt modelId="{C8AA9DC0-71AA-4309-B4F0-D9B2F343613B}" type="sibTrans" cxnId="{12E68DC7-A110-4530-AB0A-A74222F26D77}">
      <dgm:prSet/>
      <dgm:spPr/>
      <dgm:t>
        <a:bodyPr/>
        <a:lstStyle/>
        <a:p>
          <a:endParaRPr lang="ru-RU"/>
        </a:p>
      </dgm:t>
    </dgm:pt>
    <dgm:pt modelId="{E1B67701-7F48-4203-8D6F-9F4507C4A218}">
      <dgm:prSet phldrT="[Текст]"/>
      <dgm:spPr/>
      <dgm:t>
        <a:bodyPr/>
        <a:lstStyle/>
        <a:p>
          <a:r>
            <a:rPr lang="en-US" b="1" dirty="0" smtClean="0"/>
            <a:t>II</a:t>
          </a:r>
          <a:r>
            <a:rPr lang="en-US" dirty="0" smtClean="0"/>
            <a:t> </a:t>
          </a:r>
          <a:endParaRPr lang="ru-RU" dirty="0"/>
        </a:p>
      </dgm:t>
    </dgm:pt>
    <dgm:pt modelId="{CC76B738-C3D0-40ED-B737-8FA5FB6A7FCD}" type="parTrans" cxnId="{AC6AB45E-C3C4-48E6-B532-B38B63501C0B}">
      <dgm:prSet/>
      <dgm:spPr/>
      <dgm:t>
        <a:bodyPr/>
        <a:lstStyle/>
        <a:p>
          <a:endParaRPr lang="ru-RU"/>
        </a:p>
      </dgm:t>
    </dgm:pt>
    <dgm:pt modelId="{ABFA39FD-6656-4586-9A10-C4CB3B4FDF5E}" type="sibTrans" cxnId="{AC6AB45E-C3C4-48E6-B532-B38B63501C0B}">
      <dgm:prSet/>
      <dgm:spPr/>
      <dgm:t>
        <a:bodyPr/>
        <a:lstStyle/>
        <a:p>
          <a:endParaRPr lang="ru-RU"/>
        </a:p>
      </dgm:t>
    </dgm:pt>
    <dgm:pt modelId="{F830D66C-1374-4AF6-A78B-FC3324498872}">
      <dgm:prSet phldrT="[Текст]" custT="1"/>
      <dgm:spPr/>
      <dgm:t>
        <a:bodyPr/>
        <a:lstStyle/>
        <a:p>
          <a:r>
            <a:rPr lang="en-US" sz="2800" b="1" dirty="0" smtClean="0"/>
            <a:t>III</a:t>
          </a:r>
          <a:endParaRPr lang="ru-RU" sz="2800" b="1" dirty="0"/>
        </a:p>
      </dgm:t>
    </dgm:pt>
    <dgm:pt modelId="{4848DEC3-696D-4DFD-BDFF-5C11EEFC4FD1}" type="parTrans" cxnId="{7981A6A3-19E5-4282-8537-53B5669C6E15}">
      <dgm:prSet/>
      <dgm:spPr/>
      <dgm:t>
        <a:bodyPr/>
        <a:lstStyle/>
        <a:p>
          <a:endParaRPr lang="ru-RU"/>
        </a:p>
      </dgm:t>
    </dgm:pt>
    <dgm:pt modelId="{22AA65EE-A959-4959-840D-2176684BA745}" type="sibTrans" cxnId="{7981A6A3-19E5-4282-8537-53B5669C6E15}">
      <dgm:prSet/>
      <dgm:spPr/>
      <dgm:t>
        <a:bodyPr/>
        <a:lstStyle/>
        <a:p>
          <a:endParaRPr lang="ru-RU"/>
        </a:p>
      </dgm:t>
    </dgm:pt>
    <dgm:pt modelId="{A34FA8BD-AB04-4430-B03D-B15A467E93CB}">
      <dgm:prSet phldrT="[Текст]"/>
      <dgm:spPr/>
      <dgm:t>
        <a:bodyPr/>
        <a:lstStyle/>
        <a:p>
          <a:endParaRPr lang="ru-RU" sz="1100" dirty="0"/>
        </a:p>
      </dgm:t>
    </dgm:pt>
    <dgm:pt modelId="{20BB7B09-0655-4377-9654-6F84550D9D18}" type="parTrans" cxnId="{48ED8E81-28A6-4C10-9362-39DD4E021B22}">
      <dgm:prSet/>
      <dgm:spPr/>
      <dgm:t>
        <a:bodyPr/>
        <a:lstStyle/>
        <a:p>
          <a:endParaRPr lang="ru-RU"/>
        </a:p>
      </dgm:t>
    </dgm:pt>
    <dgm:pt modelId="{FC66F40A-5985-485F-BD30-566405809474}" type="sibTrans" cxnId="{48ED8E81-28A6-4C10-9362-39DD4E021B22}">
      <dgm:prSet/>
      <dgm:spPr/>
      <dgm:t>
        <a:bodyPr/>
        <a:lstStyle/>
        <a:p>
          <a:endParaRPr lang="ru-RU"/>
        </a:p>
      </dgm:t>
    </dgm:pt>
    <dgm:pt modelId="{5C21809F-E709-4D1F-B8B5-07793561DBE9}">
      <dgm:prSet phldrT="[Текст]" custT="1"/>
      <dgm:spPr/>
      <dgm:t>
        <a:bodyPr/>
        <a:lstStyle/>
        <a:p>
          <a:r>
            <a:rPr lang="ru-RU" sz="1400" b="1" dirty="0" smtClean="0"/>
            <a:t>Разработка национальных дополнительных показателей</a:t>
          </a:r>
          <a:endParaRPr lang="ru-RU" sz="1400" b="1" dirty="0"/>
        </a:p>
      </dgm:t>
    </dgm:pt>
    <dgm:pt modelId="{BC2F871F-AD7F-4E54-922D-EB08BC116974}" type="parTrans" cxnId="{B976B08C-B72B-4F12-9666-D66476A2E96E}">
      <dgm:prSet/>
      <dgm:spPr/>
      <dgm:t>
        <a:bodyPr/>
        <a:lstStyle/>
        <a:p>
          <a:endParaRPr lang="ru-RU"/>
        </a:p>
      </dgm:t>
    </dgm:pt>
    <dgm:pt modelId="{F7521551-1715-4038-8F3A-E7C8CB6B9FAB}" type="sibTrans" cxnId="{B976B08C-B72B-4F12-9666-D66476A2E96E}">
      <dgm:prSet/>
      <dgm:spPr/>
      <dgm:t>
        <a:bodyPr/>
        <a:lstStyle/>
        <a:p>
          <a:endParaRPr lang="ru-RU"/>
        </a:p>
      </dgm:t>
    </dgm:pt>
    <dgm:pt modelId="{17C0FD13-7DEF-48B0-A040-8FAE7483389C}">
      <dgm:prSet phldrT="[Текст]" custT="1"/>
      <dgm:spPr/>
      <dgm:t>
        <a:bodyPr/>
        <a:lstStyle/>
        <a:p>
          <a:r>
            <a:rPr lang="ru-RU" sz="1400" b="1" dirty="0" smtClean="0"/>
            <a:t>Инвентаризация показателей</a:t>
          </a:r>
          <a:r>
            <a:rPr lang="en-US" sz="1400" b="1" dirty="0" smtClean="0"/>
            <a:t>:</a:t>
          </a:r>
          <a:endParaRPr lang="ru-RU" sz="1400" b="1" dirty="0"/>
        </a:p>
      </dgm:t>
    </dgm:pt>
    <dgm:pt modelId="{5BE63F13-6C48-4EDD-B697-40763481C6EA}" type="parTrans" cxnId="{A152C432-A0FC-434C-84CE-D5463CAFA8DD}">
      <dgm:prSet/>
      <dgm:spPr/>
      <dgm:t>
        <a:bodyPr/>
        <a:lstStyle/>
        <a:p>
          <a:endParaRPr lang="ru-RU"/>
        </a:p>
      </dgm:t>
    </dgm:pt>
    <dgm:pt modelId="{2FB59382-7663-4FE8-B483-E9E235D983CB}" type="sibTrans" cxnId="{A152C432-A0FC-434C-84CE-D5463CAFA8DD}">
      <dgm:prSet/>
      <dgm:spPr/>
      <dgm:t>
        <a:bodyPr/>
        <a:lstStyle/>
        <a:p>
          <a:endParaRPr lang="ru-RU"/>
        </a:p>
      </dgm:t>
    </dgm:pt>
    <dgm:pt modelId="{B8B4EFC2-0FE8-4637-90D2-B0845516202B}">
      <dgm:prSet phldrT="[Текст]" custT="1"/>
      <dgm:spPr/>
      <dgm:t>
        <a:bodyPr/>
        <a:lstStyle/>
        <a:p>
          <a:r>
            <a:rPr lang="ru-RU" sz="1400" b="1" dirty="0" smtClean="0"/>
            <a:t>Разработка и внедрение платформы знаний по показателям ЦУР</a:t>
          </a:r>
          <a:endParaRPr lang="ru-RU" sz="1400" b="1" dirty="0"/>
        </a:p>
      </dgm:t>
    </dgm:pt>
    <dgm:pt modelId="{D74005FB-E52B-4977-9803-0C407CA911BC}" type="parTrans" cxnId="{25D12884-09D1-4B0F-9E2A-A2D40C20D883}">
      <dgm:prSet/>
      <dgm:spPr/>
      <dgm:t>
        <a:bodyPr/>
        <a:lstStyle/>
        <a:p>
          <a:endParaRPr lang="ru-RU"/>
        </a:p>
      </dgm:t>
    </dgm:pt>
    <dgm:pt modelId="{75F4FED9-C740-452E-956F-60FEC872390E}" type="sibTrans" cxnId="{25D12884-09D1-4B0F-9E2A-A2D40C20D883}">
      <dgm:prSet/>
      <dgm:spPr/>
      <dgm:t>
        <a:bodyPr/>
        <a:lstStyle/>
        <a:p>
          <a:endParaRPr lang="ru-RU"/>
        </a:p>
      </dgm:t>
    </dgm:pt>
    <dgm:pt modelId="{638236E2-92FA-4A44-BFE0-5737470783EA}">
      <dgm:prSet phldrT="[Текст]" custT="1"/>
      <dgm:spPr/>
      <dgm:t>
        <a:bodyPr/>
        <a:lstStyle/>
        <a:p>
          <a:pPr marL="171450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1400" b="1" dirty="0" smtClean="0"/>
            <a:t>Внедрение (глобальных) задач и показателей ЦУР в национальные и отраслевые стратегические программы </a:t>
          </a:r>
          <a:endParaRPr lang="ru-RU" sz="1400" b="1" dirty="0"/>
        </a:p>
      </dgm:t>
    </dgm:pt>
    <dgm:pt modelId="{5DEC89E9-CEF6-46CB-8456-7F69EAF4B14F}" type="parTrans" cxnId="{9AFA94F9-080F-4074-8F20-85251A2386F6}">
      <dgm:prSet/>
      <dgm:spPr/>
      <dgm:t>
        <a:bodyPr/>
        <a:lstStyle/>
        <a:p>
          <a:endParaRPr lang="en-US"/>
        </a:p>
      </dgm:t>
    </dgm:pt>
    <dgm:pt modelId="{CA5CA9C5-8EB8-4A2D-B547-413173191975}" type="sibTrans" cxnId="{9AFA94F9-080F-4074-8F20-85251A2386F6}">
      <dgm:prSet/>
      <dgm:spPr/>
      <dgm:t>
        <a:bodyPr/>
        <a:lstStyle/>
        <a:p>
          <a:endParaRPr lang="en-US"/>
        </a:p>
      </dgm:t>
    </dgm:pt>
    <dgm:pt modelId="{EB10D0CE-358E-4C59-A923-746FDCB05251}">
      <dgm:prSet phldrT="[Текст]" custT="1"/>
      <dgm:spPr/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/>
            <a:t>Создание Координационного Совета партнеров при НСО по ЦУР</a:t>
          </a:r>
          <a:endParaRPr lang="ru-RU" sz="1400" b="1" dirty="0"/>
        </a:p>
      </dgm:t>
    </dgm:pt>
    <dgm:pt modelId="{48F2888B-4BFE-4B6E-A3F3-5F2CE7177C4B}" type="parTrans" cxnId="{64379835-A7C4-45E2-9FEE-F105A3D24030}">
      <dgm:prSet/>
      <dgm:spPr/>
      <dgm:t>
        <a:bodyPr/>
        <a:lstStyle/>
        <a:p>
          <a:endParaRPr lang="en-US"/>
        </a:p>
      </dgm:t>
    </dgm:pt>
    <dgm:pt modelId="{7756D350-C395-44DF-B55C-68BD7C66F1B8}" type="sibTrans" cxnId="{64379835-A7C4-45E2-9FEE-F105A3D24030}">
      <dgm:prSet/>
      <dgm:spPr/>
      <dgm:t>
        <a:bodyPr/>
        <a:lstStyle/>
        <a:p>
          <a:endParaRPr lang="en-US"/>
        </a:p>
      </dgm:t>
    </dgm:pt>
    <dgm:pt modelId="{0448A4F5-69C1-4DC8-9CF3-96FB7C23B064}">
      <dgm:prSet phldrT="[Текст]" custT="1"/>
      <dgm:spPr/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/>
            <a:t>Наращивание потенциала</a:t>
          </a:r>
        </a:p>
        <a:p>
          <a:pPr marL="171450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1400" b="1" dirty="0"/>
        </a:p>
      </dgm:t>
    </dgm:pt>
    <dgm:pt modelId="{82DD30EB-17A6-461C-9909-A247FD52A655}" type="parTrans" cxnId="{7DE21DA2-4159-480F-9133-5192FF55E9FD}">
      <dgm:prSet/>
      <dgm:spPr/>
      <dgm:t>
        <a:bodyPr/>
        <a:lstStyle/>
        <a:p>
          <a:endParaRPr lang="en-US"/>
        </a:p>
      </dgm:t>
    </dgm:pt>
    <dgm:pt modelId="{6765D188-D5DB-4E50-9E69-A5A878761297}" type="sibTrans" cxnId="{7DE21DA2-4159-480F-9133-5192FF55E9FD}">
      <dgm:prSet/>
      <dgm:spPr/>
      <dgm:t>
        <a:bodyPr/>
        <a:lstStyle/>
        <a:p>
          <a:endParaRPr lang="en-US"/>
        </a:p>
      </dgm:t>
    </dgm:pt>
    <dgm:pt modelId="{DCB1C0FC-9D88-4BEA-B735-AD04FE0960ED}">
      <dgm:prSet phldrT="[Текст]" custT="1"/>
      <dgm:spPr/>
      <dgm:t>
        <a:bodyPr/>
        <a:lstStyle/>
        <a:p>
          <a:r>
            <a:rPr lang="ru-RU" sz="1400" b="1" dirty="0" smtClean="0"/>
            <a:t>Разработка и внедрение системы мониторинга и отчетности ЦУР</a:t>
          </a:r>
          <a:endParaRPr lang="ru-RU" sz="1400" b="1" dirty="0"/>
        </a:p>
      </dgm:t>
    </dgm:pt>
    <dgm:pt modelId="{944E6B49-4061-4E46-AEA9-1CF14AEAE003}" type="parTrans" cxnId="{1C3D0B70-7BC4-4666-B865-A67DA5A1D960}">
      <dgm:prSet/>
      <dgm:spPr/>
      <dgm:t>
        <a:bodyPr/>
        <a:lstStyle/>
        <a:p>
          <a:endParaRPr lang="en-US"/>
        </a:p>
      </dgm:t>
    </dgm:pt>
    <dgm:pt modelId="{0A781DC0-AB6B-4092-9DFE-41D1E07E7DD4}" type="sibTrans" cxnId="{1C3D0B70-7BC4-4666-B865-A67DA5A1D960}">
      <dgm:prSet/>
      <dgm:spPr/>
      <dgm:t>
        <a:bodyPr/>
        <a:lstStyle/>
        <a:p>
          <a:endParaRPr lang="en-US"/>
        </a:p>
      </dgm:t>
    </dgm:pt>
    <dgm:pt modelId="{18CEF23D-5E2C-4051-8B18-D06E2E4BCB20}">
      <dgm:prSet phldrT="[Текст]" custT="1"/>
      <dgm:spPr/>
      <dgm:t>
        <a:bodyPr/>
        <a:lstStyle/>
        <a:p>
          <a:pPr marL="171450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1400" b="1" dirty="0" smtClean="0"/>
            <a:t> Создание-согласование национальной системы потоков данных для системы мониторинга ЦУР</a:t>
          </a:r>
          <a:endParaRPr lang="ru-RU" sz="1400" b="1" dirty="0"/>
        </a:p>
      </dgm:t>
    </dgm:pt>
    <dgm:pt modelId="{E636E908-969C-4BE4-AB63-F3CC55E65932}" type="sibTrans" cxnId="{5600139F-6CA4-4C39-B55F-CB10D5DC8A8F}">
      <dgm:prSet/>
      <dgm:spPr/>
    </dgm:pt>
    <dgm:pt modelId="{CDFEE546-DB59-4DDC-B8B2-50DE309B3B90}" type="parTrans" cxnId="{5600139F-6CA4-4C39-B55F-CB10D5DC8A8F}">
      <dgm:prSet/>
      <dgm:spPr/>
    </dgm:pt>
    <dgm:pt modelId="{C4E8932B-B574-4DEF-A577-B428D03FC422}" type="pres">
      <dgm:prSet presAssocID="{408EC7B8-A67D-4171-9049-0C59495BC50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47BFE10-2CE9-4A0F-B4A1-7828882225E4}" type="pres">
      <dgm:prSet presAssocID="{50BEA6B2-4BB2-4E2E-87EC-59DB42298C7A}" presName="composite" presStyleCnt="0"/>
      <dgm:spPr/>
      <dgm:t>
        <a:bodyPr/>
        <a:lstStyle/>
        <a:p>
          <a:endParaRPr lang="en-US"/>
        </a:p>
      </dgm:t>
    </dgm:pt>
    <dgm:pt modelId="{E126A26E-64C0-4311-9459-1ED2407C4E98}" type="pres">
      <dgm:prSet presAssocID="{50BEA6B2-4BB2-4E2E-87EC-59DB42298C7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45F035-A64C-4AFA-A3CD-8F926CE447FD}" type="pres">
      <dgm:prSet presAssocID="{50BEA6B2-4BB2-4E2E-87EC-59DB42298C7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FCCE96-8D5B-48FF-A1AB-A17E647719F6}" type="pres">
      <dgm:prSet presAssocID="{25987278-9258-4065-A96A-90FAEF7EA777}" presName="sp" presStyleCnt="0"/>
      <dgm:spPr/>
      <dgm:t>
        <a:bodyPr/>
        <a:lstStyle/>
        <a:p>
          <a:endParaRPr lang="en-US"/>
        </a:p>
      </dgm:t>
    </dgm:pt>
    <dgm:pt modelId="{036ECB44-887E-4E13-9ADC-C46838338220}" type="pres">
      <dgm:prSet presAssocID="{E1B67701-7F48-4203-8D6F-9F4507C4A218}" presName="composite" presStyleCnt="0"/>
      <dgm:spPr/>
      <dgm:t>
        <a:bodyPr/>
        <a:lstStyle/>
        <a:p>
          <a:endParaRPr lang="en-US"/>
        </a:p>
      </dgm:t>
    </dgm:pt>
    <dgm:pt modelId="{E1C94EF0-B5EC-4EBB-B8EC-CA8D438F49C8}" type="pres">
      <dgm:prSet presAssocID="{E1B67701-7F48-4203-8D6F-9F4507C4A218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98CDFE-9F01-4560-BC33-32EBAA28E30C}" type="pres">
      <dgm:prSet presAssocID="{E1B67701-7F48-4203-8D6F-9F4507C4A218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DFC9FA-88F7-4B1A-B956-911215460CEA}" type="pres">
      <dgm:prSet presAssocID="{ABFA39FD-6656-4586-9A10-C4CB3B4FDF5E}" presName="sp" presStyleCnt="0"/>
      <dgm:spPr/>
      <dgm:t>
        <a:bodyPr/>
        <a:lstStyle/>
        <a:p>
          <a:endParaRPr lang="en-US"/>
        </a:p>
      </dgm:t>
    </dgm:pt>
    <dgm:pt modelId="{AA7D3D0B-054B-4B79-9D09-5500CE6BEC8E}" type="pres">
      <dgm:prSet presAssocID="{F830D66C-1374-4AF6-A78B-FC3324498872}" presName="composite" presStyleCnt="0"/>
      <dgm:spPr/>
      <dgm:t>
        <a:bodyPr/>
        <a:lstStyle/>
        <a:p>
          <a:endParaRPr lang="en-US"/>
        </a:p>
      </dgm:t>
    </dgm:pt>
    <dgm:pt modelId="{80FABFF4-2D54-4812-B2A9-F29797EC42C3}" type="pres">
      <dgm:prSet presAssocID="{F830D66C-1374-4AF6-A78B-FC3324498872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72D6A5-465C-45F2-A095-95118D91A36A}" type="pres">
      <dgm:prSet presAssocID="{F830D66C-1374-4AF6-A78B-FC3324498872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ED8E81-28A6-4C10-9362-39DD4E021B22}" srcId="{F830D66C-1374-4AF6-A78B-FC3324498872}" destId="{A34FA8BD-AB04-4430-B03D-B15A467E93CB}" srcOrd="2" destOrd="0" parTransId="{20BB7B09-0655-4377-9654-6F84550D9D18}" sibTransId="{FC66F40A-5985-485F-BD30-566405809474}"/>
    <dgm:cxn modelId="{7981A6A3-19E5-4282-8537-53B5669C6E15}" srcId="{408EC7B8-A67D-4171-9049-0C59495BC50B}" destId="{F830D66C-1374-4AF6-A78B-FC3324498872}" srcOrd="2" destOrd="0" parTransId="{4848DEC3-696D-4DFD-BDFF-5C11EEFC4FD1}" sibTransId="{22AA65EE-A959-4959-840D-2176684BA745}"/>
    <dgm:cxn modelId="{A2C53E7F-B860-468D-9389-7ED5342F0ABC}" type="presOf" srcId="{408EC7B8-A67D-4171-9049-0C59495BC50B}" destId="{C4E8932B-B574-4DEF-A577-B428D03FC422}" srcOrd="0" destOrd="0" presId="urn:microsoft.com/office/officeart/2005/8/layout/chevron2"/>
    <dgm:cxn modelId="{28BDBEDD-99C8-4C55-8277-39B79EBC2DDC}" srcId="{408EC7B8-A67D-4171-9049-0C59495BC50B}" destId="{50BEA6B2-4BB2-4E2E-87EC-59DB42298C7A}" srcOrd="0" destOrd="0" parTransId="{49EDCEA2-6C75-469E-A0FA-D5524E013F58}" sibTransId="{25987278-9258-4065-A96A-90FAEF7EA777}"/>
    <dgm:cxn modelId="{65B673D2-CAFD-4F26-830B-B55A6959C2EB}" type="presOf" srcId="{E1B67701-7F48-4203-8D6F-9F4507C4A218}" destId="{E1C94EF0-B5EC-4EBB-B8EC-CA8D438F49C8}" srcOrd="0" destOrd="0" presId="urn:microsoft.com/office/officeart/2005/8/layout/chevron2"/>
    <dgm:cxn modelId="{8332D847-B006-40A7-8DEE-23892F3CCA94}" type="presOf" srcId="{E70EA894-45F0-48CE-A57D-7377B8362CC1}" destId="{7A45F035-A64C-4AFA-A3CD-8F926CE447FD}" srcOrd="0" destOrd="1" presId="urn:microsoft.com/office/officeart/2005/8/layout/chevron2"/>
    <dgm:cxn modelId="{A01DFB7D-5B29-49FD-A54B-334462E18E3A}" type="presOf" srcId="{5C21809F-E709-4D1F-B8B5-07793561DBE9}" destId="{7A45F035-A64C-4AFA-A3CD-8F926CE447FD}" srcOrd="0" destOrd="3" presId="urn:microsoft.com/office/officeart/2005/8/layout/chevron2"/>
    <dgm:cxn modelId="{8645DB9A-9D23-4CCC-BC26-3906AAB82A5E}" type="presOf" srcId="{0448A4F5-69C1-4DC8-9CF3-96FB7C23B064}" destId="{FB98CDFE-9F01-4560-BC33-32EBAA28E30C}" srcOrd="0" destOrd="3" presId="urn:microsoft.com/office/officeart/2005/8/layout/chevron2"/>
    <dgm:cxn modelId="{EE68BF0F-F74E-41EC-A7E6-2381798A20DA}" type="presOf" srcId="{638236E2-92FA-4A44-BFE0-5737470783EA}" destId="{FB98CDFE-9F01-4560-BC33-32EBAA28E30C}" srcOrd="0" destOrd="0" presId="urn:microsoft.com/office/officeart/2005/8/layout/chevron2"/>
    <dgm:cxn modelId="{E8570843-4B82-4496-A94C-A9A23B3E8196}" type="presOf" srcId="{DCB1C0FC-9D88-4BEA-B735-AD04FE0960ED}" destId="{3F72D6A5-465C-45F2-A095-95118D91A36A}" srcOrd="0" destOrd="1" presId="urn:microsoft.com/office/officeart/2005/8/layout/chevron2"/>
    <dgm:cxn modelId="{12E68DC7-A110-4530-AB0A-A74222F26D77}" srcId="{50BEA6B2-4BB2-4E2E-87EC-59DB42298C7A}" destId="{D52BD869-B27B-420B-BB0E-BBFA38E4C326}" srcOrd="2" destOrd="0" parTransId="{5AB29747-BF7A-4C03-BB02-BA0D5B75EFB6}" sibTransId="{C8AA9DC0-71AA-4309-B4F0-D9B2F343613B}"/>
    <dgm:cxn modelId="{18433CEC-D8AA-4CE8-9AC8-C69973AFECA9}" type="presOf" srcId="{18CEF23D-5E2C-4051-8B18-D06E2E4BCB20}" destId="{FB98CDFE-9F01-4560-BC33-32EBAA28E30C}" srcOrd="0" destOrd="1" presId="urn:microsoft.com/office/officeart/2005/8/layout/chevron2"/>
    <dgm:cxn modelId="{5600139F-6CA4-4C39-B55F-CB10D5DC8A8F}" srcId="{E1B67701-7F48-4203-8D6F-9F4507C4A218}" destId="{18CEF23D-5E2C-4051-8B18-D06E2E4BCB20}" srcOrd="1" destOrd="0" parTransId="{CDFEE546-DB59-4DDC-B8B2-50DE309B3B90}" sibTransId="{E636E908-969C-4BE4-AB63-F3CC55E65932}"/>
    <dgm:cxn modelId="{AC6AB45E-C3C4-48E6-B532-B38B63501C0B}" srcId="{408EC7B8-A67D-4171-9049-0C59495BC50B}" destId="{E1B67701-7F48-4203-8D6F-9F4507C4A218}" srcOrd="1" destOrd="0" parTransId="{CC76B738-C3D0-40ED-B737-8FA5FB6A7FCD}" sibTransId="{ABFA39FD-6656-4586-9A10-C4CB3B4FDF5E}"/>
    <dgm:cxn modelId="{B976B08C-B72B-4F12-9666-D66476A2E96E}" srcId="{50BEA6B2-4BB2-4E2E-87EC-59DB42298C7A}" destId="{5C21809F-E709-4D1F-B8B5-07793561DBE9}" srcOrd="3" destOrd="0" parTransId="{BC2F871F-AD7F-4E54-922D-EB08BC116974}" sibTransId="{F7521551-1715-4038-8F3A-E7C8CB6B9FAB}"/>
    <dgm:cxn modelId="{4BEF2F72-0149-4C87-9947-85A0CE02101D}" type="presOf" srcId="{A34FA8BD-AB04-4430-B03D-B15A467E93CB}" destId="{3F72D6A5-465C-45F2-A095-95118D91A36A}" srcOrd="0" destOrd="2" presId="urn:microsoft.com/office/officeart/2005/8/layout/chevron2"/>
    <dgm:cxn modelId="{7DE21DA2-4159-480F-9133-5192FF55E9FD}" srcId="{E1B67701-7F48-4203-8D6F-9F4507C4A218}" destId="{0448A4F5-69C1-4DC8-9CF3-96FB7C23B064}" srcOrd="3" destOrd="0" parTransId="{82DD30EB-17A6-461C-9909-A247FD52A655}" sibTransId="{6765D188-D5DB-4E50-9E69-A5A878761297}"/>
    <dgm:cxn modelId="{7946A4DA-5856-49F9-8B98-B6C248F5851B}" srcId="{50BEA6B2-4BB2-4E2E-87EC-59DB42298C7A}" destId="{E70EA894-45F0-48CE-A57D-7377B8362CC1}" srcOrd="1" destOrd="0" parTransId="{17F697D7-8CBB-49FA-84F1-E405FD034B3B}" sibTransId="{F3AF2D7C-2B8A-4F42-BB65-AF0153AF6B71}"/>
    <dgm:cxn modelId="{990A61D8-B945-4A73-9E15-36468346E1D9}" type="presOf" srcId="{50BEA6B2-4BB2-4E2E-87EC-59DB42298C7A}" destId="{E126A26E-64C0-4311-9459-1ED2407C4E98}" srcOrd="0" destOrd="0" presId="urn:microsoft.com/office/officeart/2005/8/layout/chevron2"/>
    <dgm:cxn modelId="{F88D17E1-74A0-423A-8641-8006979EB077}" type="presOf" srcId="{17C0FD13-7DEF-48B0-A040-8FAE7483389C}" destId="{7A45F035-A64C-4AFA-A3CD-8F926CE447FD}" srcOrd="0" destOrd="0" presId="urn:microsoft.com/office/officeart/2005/8/layout/chevron2"/>
    <dgm:cxn modelId="{25D12884-09D1-4B0F-9E2A-A2D40C20D883}" srcId="{F830D66C-1374-4AF6-A78B-FC3324498872}" destId="{B8B4EFC2-0FE8-4637-90D2-B0845516202B}" srcOrd="0" destOrd="0" parTransId="{D74005FB-E52B-4977-9803-0C407CA911BC}" sibTransId="{75F4FED9-C740-452E-956F-60FEC872390E}"/>
    <dgm:cxn modelId="{64379835-A7C4-45E2-9FEE-F105A3D24030}" srcId="{E1B67701-7F48-4203-8D6F-9F4507C4A218}" destId="{EB10D0CE-358E-4C59-A923-746FDCB05251}" srcOrd="2" destOrd="0" parTransId="{48F2888B-4BFE-4B6E-A3F3-5F2CE7177C4B}" sibTransId="{7756D350-C395-44DF-B55C-68BD7C66F1B8}"/>
    <dgm:cxn modelId="{1C3D0B70-7BC4-4666-B865-A67DA5A1D960}" srcId="{F830D66C-1374-4AF6-A78B-FC3324498872}" destId="{DCB1C0FC-9D88-4BEA-B735-AD04FE0960ED}" srcOrd="1" destOrd="0" parTransId="{944E6B49-4061-4E46-AEA9-1CF14AEAE003}" sibTransId="{0A781DC0-AB6B-4092-9DFE-41D1E07E7DD4}"/>
    <dgm:cxn modelId="{9AFA94F9-080F-4074-8F20-85251A2386F6}" srcId="{E1B67701-7F48-4203-8D6F-9F4507C4A218}" destId="{638236E2-92FA-4A44-BFE0-5737470783EA}" srcOrd="0" destOrd="0" parTransId="{5DEC89E9-CEF6-46CB-8456-7F69EAF4B14F}" sibTransId="{CA5CA9C5-8EB8-4A2D-B547-413173191975}"/>
    <dgm:cxn modelId="{E83140D3-C995-4F26-A406-B5B76B6B0460}" type="presOf" srcId="{EB10D0CE-358E-4C59-A923-746FDCB05251}" destId="{FB98CDFE-9F01-4560-BC33-32EBAA28E30C}" srcOrd="0" destOrd="2" presId="urn:microsoft.com/office/officeart/2005/8/layout/chevron2"/>
    <dgm:cxn modelId="{4634CB91-4E69-4F0A-A22A-647740257603}" type="presOf" srcId="{B8B4EFC2-0FE8-4637-90D2-B0845516202B}" destId="{3F72D6A5-465C-45F2-A095-95118D91A36A}" srcOrd="0" destOrd="0" presId="urn:microsoft.com/office/officeart/2005/8/layout/chevron2"/>
    <dgm:cxn modelId="{1FD2B479-832B-4976-8D64-C8FEC59F40C7}" type="presOf" srcId="{F830D66C-1374-4AF6-A78B-FC3324498872}" destId="{80FABFF4-2D54-4812-B2A9-F29797EC42C3}" srcOrd="0" destOrd="0" presId="urn:microsoft.com/office/officeart/2005/8/layout/chevron2"/>
    <dgm:cxn modelId="{A152C432-A0FC-434C-84CE-D5463CAFA8DD}" srcId="{50BEA6B2-4BB2-4E2E-87EC-59DB42298C7A}" destId="{17C0FD13-7DEF-48B0-A040-8FAE7483389C}" srcOrd="0" destOrd="0" parTransId="{5BE63F13-6C48-4EDD-B697-40763481C6EA}" sibTransId="{2FB59382-7663-4FE8-B483-E9E235D983CB}"/>
    <dgm:cxn modelId="{9B537CB9-A703-4A16-B22A-4F5244B0532B}" type="presOf" srcId="{D52BD869-B27B-420B-BB0E-BBFA38E4C326}" destId="{7A45F035-A64C-4AFA-A3CD-8F926CE447FD}" srcOrd="0" destOrd="2" presId="urn:microsoft.com/office/officeart/2005/8/layout/chevron2"/>
    <dgm:cxn modelId="{AF7DC93C-24A4-48A2-B694-CFA1639208B2}" type="presParOf" srcId="{C4E8932B-B574-4DEF-A577-B428D03FC422}" destId="{547BFE10-2CE9-4A0F-B4A1-7828882225E4}" srcOrd="0" destOrd="0" presId="urn:microsoft.com/office/officeart/2005/8/layout/chevron2"/>
    <dgm:cxn modelId="{A21867CC-FA36-44C7-9402-7C6654BA61CA}" type="presParOf" srcId="{547BFE10-2CE9-4A0F-B4A1-7828882225E4}" destId="{E126A26E-64C0-4311-9459-1ED2407C4E98}" srcOrd="0" destOrd="0" presId="urn:microsoft.com/office/officeart/2005/8/layout/chevron2"/>
    <dgm:cxn modelId="{4EA3908B-8C46-4155-8F39-D120D143D0E7}" type="presParOf" srcId="{547BFE10-2CE9-4A0F-B4A1-7828882225E4}" destId="{7A45F035-A64C-4AFA-A3CD-8F926CE447FD}" srcOrd="1" destOrd="0" presId="urn:microsoft.com/office/officeart/2005/8/layout/chevron2"/>
    <dgm:cxn modelId="{6EC24529-A00E-420C-81A8-65C69316AD56}" type="presParOf" srcId="{C4E8932B-B574-4DEF-A577-B428D03FC422}" destId="{B5FCCE96-8D5B-48FF-A1AB-A17E647719F6}" srcOrd="1" destOrd="0" presId="urn:microsoft.com/office/officeart/2005/8/layout/chevron2"/>
    <dgm:cxn modelId="{0BF7D639-CDA8-4D49-896C-F407E5E5245D}" type="presParOf" srcId="{C4E8932B-B574-4DEF-A577-B428D03FC422}" destId="{036ECB44-887E-4E13-9ADC-C46838338220}" srcOrd="2" destOrd="0" presId="urn:microsoft.com/office/officeart/2005/8/layout/chevron2"/>
    <dgm:cxn modelId="{27E04698-9BBF-4281-9943-0E1A70931DD3}" type="presParOf" srcId="{036ECB44-887E-4E13-9ADC-C46838338220}" destId="{E1C94EF0-B5EC-4EBB-B8EC-CA8D438F49C8}" srcOrd="0" destOrd="0" presId="urn:microsoft.com/office/officeart/2005/8/layout/chevron2"/>
    <dgm:cxn modelId="{3DB599DE-0899-481E-AC29-69C079E73E90}" type="presParOf" srcId="{036ECB44-887E-4E13-9ADC-C46838338220}" destId="{FB98CDFE-9F01-4560-BC33-32EBAA28E30C}" srcOrd="1" destOrd="0" presId="urn:microsoft.com/office/officeart/2005/8/layout/chevron2"/>
    <dgm:cxn modelId="{44BFF592-A962-4ED6-96AD-FB4D02B92702}" type="presParOf" srcId="{C4E8932B-B574-4DEF-A577-B428D03FC422}" destId="{43DFC9FA-88F7-4B1A-B956-911215460CEA}" srcOrd="3" destOrd="0" presId="urn:microsoft.com/office/officeart/2005/8/layout/chevron2"/>
    <dgm:cxn modelId="{89D2F112-1AE6-4E41-9BAF-AB645414DB6A}" type="presParOf" srcId="{C4E8932B-B574-4DEF-A577-B428D03FC422}" destId="{AA7D3D0B-054B-4B79-9D09-5500CE6BEC8E}" srcOrd="4" destOrd="0" presId="urn:microsoft.com/office/officeart/2005/8/layout/chevron2"/>
    <dgm:cxn modelId="{7D0ECBDE-86B5-49D2-9597-7C66CA4E392C}" type="presParOf" srcId="{AA7D3D0B-054B-4B79-9D09-5500CE6BEC8E}" destId="{80FABFF4-2D54-4812-B2A9-F29797EC42C3}" srcOrd="0" destOrd="0" presId="urn:microsoft.com/office/officeart/2005/8/layout/chevron2"/>
    <dgm:cxn modelId="{FA55CA74-E410-4AD0-A7C7-FBB0E5D6F617}" type="presParOf" srcId="{AA7D3D0B-054B-4B79-9D09-5500CE6BEC8E}" destId="{3F72D6A5-465C-45F2-A095-95118D91A36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7C62763-1172-4261-937A-0240EC336994}" type="doc">
      <dgm:prSet loTypeId="urn:microsoft.com/office/officeart/2005/8/layout/h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1E2CDA8-B0D2-454F-AF41-62EC1E7E58E8}">
      <dgm:prSet phldrT="[Текст]" custT="1"/>
      <dgm:spPr/>
      <dgm:t>
        <a:bodyPr/>
        <a:lstStyle/>
        <a:p>
          <a:r>
            <a:rPr lang="ru-RU" sz="1200" b="1" dirty="0" smtClean="0"/>
            <a:t>Институционализация показателей ЦУР</a:t>
          </a:r>
          <a:endParaRPr lang="en-US" sz="1200" b="1" dirty="0"/>
        </a:p>
      </dgm:t>
    </dgm:pt>
    <dgm:pt modelId="{E7780203-6EA8-4327-9968-576200AD5D34}" type="parTrans" cxnId="{7774A4C9-7EB0-465B-AD5D-62D2C6F5F2FF}">
      <dgm:prSet/>
      <dgm:spPr/>
      <dgm:t>
        <a:bodyPr/>
        <a:lstStyle/>
        <a:p>
          <a:endParaRPr lang="en-US"/>
        </a:p>
      </dgm:t>
    </dgm:pt>
    <dgm:pt modelId="{B2182C37-0C7C-4955-83E6-9337A46A8630}" type="sibTrans" cxnId="{7774A4C9-7EB0-465B-AD5D-62D2C6F5F2FF}">
      <dgm:prSet/>
      <dgm:spPr/>
      <dgm:t>
        <a:bodyPr/>
        <a:lstStyle/>
        <a:p>
          <a:endParaRPr lang="en-US"/>
        </a:p>
      </dgm:t>
    </dgm:pt>
    <dgm:pt modelId="{F59E4FB6-D937-4424-A417-A6F3FDACACF8}">
      <dgm:prSet phldrT="[Текст]" custT="1"/>
      <dgm:spPr/>
      <dgm:t>
        <a:bodyPr/>
        <a:lstStyle/>
        <a:p>
          <a:r>
            <a:rPr lang="ru-RU" sz="1200" dirty="0" smtClean="0"/>
            <a:t>Создание РГ в каждом министерстве/ведомстве, </a:t>
          </a:r>
          <a:r>
            <a:rPr lang="ru-RU" sz="1200" dirty="0" err="1" smtClean="0"/>
            <a:t>вкл</a:t>
          </a:r>
          <a:r>
            <a:rPr lang="ru-RU" sz="1200" dirty="0" smtClean="0"/>
            <a:t> НСК и МЭ</a:t>
          </a:r>
          <a:endParaRPr lang="en-US" sz="1200" dirty="0"/>
        </a:p>
      </dgm:t>
    </dgm:pt>
    <dgm:pt modelId="{7627C9BC-706F-4398-96BF-4A5C84C0BC16}" type="parTrans" cxnId="{33E6DB96-2A02-499B-AC79-451945DC22D0}">
      <dgm:prSet/>
      <dgm:spPr/>
      <dgm:t>
        <a:bodyPr/>
        <a:lstStyle/>
        <a:p>
          <a:endParaRPr lang="en-US"/>
        </a:p>
      </dgm:t>
    </dgm:pt>
    <dgm:pt modelId="{62FE6128-C6F8-4BE1-8083-77804E923ADB}" type="sibTrans" cxnId="{33E6DB96-2A02-499B-AC79-451945DC22D0}">
      <dgm:prSet/>
      <dgm:spPr/>
      <dgm:t>
        <a:bodyPr/>
        <a:lstStyle/>
        <a:p>
          <a:endParaRPr lang="en-US"/>
        </a:p>
      </dgm:t>
    </dgm:pt>
    <dgm:pt modelId="{5C9168C9-3D31-48B6-8B1D-05B10ADD3D53}">
      <dgm:prSet phldrT="[Текст]" custT="1"/>
      <dgm:spPr/>
      <dgm:t>
        <a:bodyPr/>
        <a:lstStyle/>
        <a:p>
          <a:r>
            <a:rPr lang="ru-RU" sz="1200" dirty="0" smtClean="0"/>
            <a:t>Консультации по целям и задачам ЦУР</a:t>
          </a:r>
          <a:endParaRPr lang="en-US" sz="1200" dirty="0"/>
        </a:p>
      </dgm:t>
    </dgm:pt>
    <dgm:pt modelId="{5C740353-A9B0-4419-98CB-6D78C14C50F7}" type="parTrans" cxnId="{E5CE22EB-B75B-4626-BC8F-94ED9C6BD1B9}">
      <dgm:prSet/>
      <dgm:spPr/>
      <dgm:t>
        <a:bodyPr/>
        <a:lstStyle/>
        <a:p>
          <a:endParaRPr lang="en-US"/>
        </a:p>
      </dgm:t>
    </dgm:pt>
    <dgm:pt modelId="{C771446D-97FE-4F33-85D3-F18A1F88AAD0}" type="sibTrans" cxnId="{E5CE22EB-B75B-4626-BC8F-94ED9C6BD1B9}">
      <dgm:prSet/>
      <dgm:spPr/>
      <dgm:t>
        <a:bodyPr/>
        <a:lstStyle/>
        <a:p>
          <a:endParaRPr lang="en-US"/>
        </a:p>
      </dgm:t>
    </dgm:pt>
    <dgm:pt modelId="{8BF087B4-63A3-443D-B9B3-66C513504CB2}">
      <dgm:prSet phldrT="[Текст]" custT="1"/>
      <dgm:spPr/>
      <dgm:t>
        <a:bodyPr/>
        <a:lstStyle/>
        <a:p>
          <a:r>
            <a:rPr lang="ru-RU" sz="1200" b="1" dirty="0" smtClean="0"/>
            <a:t>Инвентаризация показателей</a:t>
          </a:r>
          <a:endParaRPr lang="en-US" sz="1200" b="1" dirty="0"/>
        </a:p>
      </dgm:t>
    </dgm:pt>
    <dgm:pt modelId="{E2977F81-6C1A-4FC8-9C5D-3C51269A718E}" type="parTrans" cxnId="{D22D343C-7EE2-42C5-8385-6AC650558E1A}">
      <dgm:prSet/>
      <dgm:spPr/>
      <dgm:t>
        <a:bodyPr/>
        <a:lstStyle/>
        <a:p>
          <a:endParaRPr lang="en-US"/>
        </a:p>
      </dgm:t>
    </dgm:pt>
    <dgm:pt modelId="{EE916E2F-6F31-4D09-81C1-FE0EF5FDA3AD}" type="sibTrans" cxnId="{D22D343C-7EE2-42C5-8385-6AC650558E1A}">
      <dgm:prSet/>
      <dgm:spPr/>
      <dgm:t>
        <a:bodyPr/>
        <a:lstStyle/>
        <a:p>
          <a:endParaRPr lang="en-US"/>
        </a:p>
      </dgm:t>
    </dgm:pt>
    <dgm:pt modelId="{E2BCE644-DC5C-4D39-868C-B8B59A060459}">
      <dgm:prSet phldrT="[Текст]" custT="1"/>
      <dgm:spPr/>
      <dgm:t>
        <a:bodyPr/>
        <a:lstStyle/>
        <a:p>
          <a:r>
            <a:rPr lang="ru-RU" sz="1200" dirty="0" smtClean="0"/>
            <a:t>Проведение инвентаризации на наличие глобальных показателей</a:t>
          </a:r>
          <a:endParaRPr lang="en-US" sz="1200" dirty="0"/>
        </a:p>
      </dgm:t>
    </dgm:pt>
    <dgm:pt modelId="{DBA18AF8-A0BE-4D23-A746-1256EC8A7E84}" type="parTrans" cxnId="{21E62302-C345-4F67-A14E-3D256F300000}">
      <dgm:prSet/>
      <dgm:spPr/>
      <dgm:t>
        <a:bodyPr/>
        <a:lstStyle/>
        <a:p>
          <a:endParaRPr lang="en-US"/>
        </a:p>
      </dgm:t>
    </dgm:pt>
    <dgm:pt modelId="{A06547DD-8B07-4C1D-83F6-26BB5E7E1C81}" type="sibTrans" cxnId="{21E62302-C345-4F67-A14E-3D256F300000}">
      <dgm:prSet/>
      <dgm:spPr/>
      <dgm:t>
        <a:bodyPr/>
        <a:lstStyle/>
        <a:p>
          <a:endParaRPr lang="en-US"/>
        </a:p>
      </dgm:t>
    </dgm:pt>
    <dgm:pt modelId="{BDC91DAF-BEE0-4D1B-AB1E-2D84087A5112}">
      <dgm:prSet phldrT="[Текст]" custT="1"/>
      <dgm:spPr/>
      <dgm:t>
        <a:bodyPr/>
        <a:lstStyle/>
        <a:p>
          <a:r>
            <a:rPr lang="ru-RU" sz="1200" dirty="0" smtClean="0"/>
            <a:t>Разработка национальных показателей –аналогов </a:t>
          </a:r>
          <a:endParaRPr lang="en-US" sz="1200" dirty="0"/>
        </a:p>
      </dgm:t>
    </dgm:pt>
    <dgm:pt modelId="{B974961D-6DC0-4931-B806-EFDC9166FB0C}" type="parTrans" cxnId="{1E48A007-260C-4C49-95D6-3AD213284290}">
      <dgm:prSet/>
      <dgm:spPr/>
      <dgm:t>
        <a:bodyPr/>
        <a:lstStyle/>
        <a:p>
          <a:endParaRPr lang="en-US"/>
        </a:p>
      </dgm:t>
    </dgm:pt>
    <dgm:pt modelId="{00737450-D7BF-4051-A60C-D00F57AB07CE}" type="sibTrans" cxnId="{1E48A007-260C-4C49-95D6-3AD213284290}">
      <dgm:prSet/>
      <dgm:spPr/>
      <dgm:t>
        <a:bodyPr/>
        <a:lstStyle/>
        <a:p>
          <a:endParaRPr lang="en-US"/>
        </a:p>
      </dgm:t>
    </dgm:pt>
    <dgm:pt modelId="{6CB3F878-988F-4525-9D67-F4DFF595510E}">
      <dgm:prSet phldrT="[Текст]" custT="1"/>
      <dgm:spPr/>
      <dgm:t>
        <a:bodyPr/>
        <a:lstStyle/>
        <a:p>
          <a:r>
            <a:rPr lang="ru-RU" sz="1100" b="1" dirty="0" smtClean="0"/>
            <a:t>Разработка результатов инвентаризации показателей</a:t>
          </a:r>
          <a:endParaRPr lang="en-US" sz="1100" b="1" dirty="0"/>
        </a:p>
      </dgm:t>
    </dgm:pt>
    <dgm:pt modelId="{3092E9B3-B39A-4D10-8DE3-6535BA11C58B}" type="parTrans" cxnId="{779C4AA6-5003-40A1-A5F5-9B60C71E983A}">
      <dgm:prSet/>
      <dgm:spPr/>
      <dgm:t>
        <a:bodyPr/>
        <a:lstStyle/>
        <a:p>
          <a:endParaRPr lang="en-US"/>
        </a:p>
      </dgm:t>
    </dgm:pt>
    <dgm:pt modelId="{BAA51B40-D47F-4238-85FC-4B2D541DD876}" type="sibTrans" cxnId="{779C4AA6-5003-40A1-A5F5-9B60C71E983A}">
      <dgm:prSet/>
      <dgm:spPr/>
      <dgm:t>
        <a:bodyPr/>
        <a:lstStyle/>
        <a:p>
          <a:endParaRPr lang="en-US"/>
        </a:p>
      </dgm:t>
    </dgm:pt>
    <dgm:pt modelId="{36A4E9A9-DA18-4402-BE74-6267BA01F3A0}">
      <dgm:prSet phldrT="[Текст]"/>
      <dgm:spPr/>
      <dgm:t>
        <a:bodyPr/>
        <a:lstStyle/>
        <a:p>
          <a:r>
            <a:rPr lang="ru-RU" dirty="0" smtClean="0"/>
            <a:t>Матрица ИТОГОВ инвентаризации</a:t>
          </a:r>
          <a:endParaRPr lang="en-US" dirty="0"/>
        </a:p>
      </dgm:t>
    </dgm:pt>
    <dgm:pt modelId="{2D67D0E9-193E-4229-99E3-103950DCB2E6}" type="parTrans" cxnId="{F85C4320-6905-48AC-8B22-29BE2BABE831}">
      <dgm:prSet/>
      <dgm:spPr/>
      <dgm:t>
        <a:bodyPr/>
        <a:lstStyle/>
        <a:p>
          <a:endParaRPr lang="en-US"/>
        </a:p>
      </dgm:t>
    </dgm:pt>
    <dgm:pt modelId="{436FC755-A433-4DAD-8BFB-A1D2571B69A4}" type="sibTrans" cxnId="{F85C4320-6905-48AC-8B22-29BE2BABE831}">
      <dgm:prSet/>
      <dgm:spPr/>
      <dgm:t>
        <a:bodyPr/>
        <a:lstStyle/>
        <a:p>
          <a:endParaRPr lang="en-US"/>
        </a:p>
      </dgm:t>
    </dgm:pt>
    <dgm:pt modelId="{95EF4630-ADCC-4C96-868C-AB22F412F360}">
      <dgm:prSet phldrT="[Текст]" custT="1"/>
      <dgm:spPr/>
      <dgm:t>
        <a:bodyPr/>
        <a:lstStyle/>
        <a:p>
          <a:r>
            <a:rPr lang="ru-RU" sz="1200" dirty="0" smtClean="0"/>
            <a:t>Разработка дополнительных национальных показателей</a:t>
          </a:r>
          <a:endParaRPr lang="en-US" sz="1200" dirty="0"/>
        </a:p>
      </dgm:t>
    </dgm:pt>
    <dgm:pt modelId="{20E56413-ADF3-444D-BA1E-AB51921E8D7D}" type="parTrans" cxnId="{0A2EDCCD-9B2F-4512-B0ED-F7BC92958879}">
      <dgm:prSet/>
      <dgm:spPr/>
      <dgm:t>
        <a:bodyPr/>
        <a:lstStyle/>
        <a:p>
          <a:endParaRPr lang="en-US"/>
        </a:p>
      </dgm:t>
    </dgm:pt>
    <dgm:pt modelId="{37814772-91F2-4DB8-8A4D-0C4F81F0DC21}" type="sibTrans" cxnId="{0A2EDCCD-9B2F-4512-B0ED-F7BC92958879}">
      <dgm:prSet/>
      <dgm:spPr/>
      <dgm:t>
        <a:bodyPr/>
        <a:lstStyle/>
        <a:p>
          <a:endParaRPr lang="en-US"/>
        </a:p>
      </dgm:t>
    </dgm:pt>
    <dgm:pt modelId="{95D08598-B766-4E98-9A1A-A7DD206D6F60}">
      <dgm:prSet phldrT="[Текст]" custT="1"/>
      <dgm:spPr/>
      <dgm:t>
        <a:bodyPr/>
        <a:lstStyle/>
        <a:p>
          <a:r>
            <a:rPr lang="ru-RU" sz="1100" b="1" dirty="0" smtClean="0"/>
            <a:t>Поддержка министерств и ведомств по адаптации методологий по показателям </a:t>
          </a:r>
          <a:endParaRPr lang="en-US" sz="1100" b="1" dirty="0"/>
        </a:p>
      </dgm:t>
    </dgm:pt>
    <dgm:pt modelId="{DAE908FE-75AC-405B-B9B8-FAE0ED57BB3E}" type="parTrans" cxnId="{C6748778-75B1-46D2-A336-4C0EA1B92E58}">
      <dgm:prSet/>
      <dgm:spPr/>
      <dgm:t>
        <a:bodyPr/>
        <a:lstStyle/>
        <a:p>
          <a:endParaRPr lang="en-US"/>
        </a:p>
      </dgm:t>
    </dgm:pt>
    <dgm:pt modelId="{31BA99A7-6B08-4B9C-83C7-6AE33280EF33}" type="sibTrans" cxnId="{C6748778-75B1-46D2-A336-4C0EA1B92E58}">
      <dgm:prSet/>
      <dgm:spPr/>
      <dgm:t>
        <a:bodyPr/>
        <a:lstStyle/>
        <a:p>
          <a:endParaRPr lang="en-US"/>
        </a:p>
      </dgm:t>
    </dgm:pt>
    <dgm:pt modelId="{B2F79509-A930-4C28-849D-D6C81DA0169F}">
      <dgm:prSet phldrT="[Текст]"/>
      <dgm:spPr/>
      <dgm:t>
        <a:bodyPr/>
        <a:lstStyle/>
        <a:p>
          <a:r>
            <a:rPr lang="ru-RU" dirty="0" smtClean="0"/>
            <a:t>Консультации НСК/МЭ/МИД</a:t>
          </a:r>
          <a:endParaRPr lang="en-US" dirty="0"/>
        </a:p>
      </dgm:t>
    </dgm:pt>
    <dgm:pt modelId="{2AC391C2-CFB9-4D2B-8F46-F1B3138BD15F}" type="parTrans" cxnId="{AE213110-262A-4563-AED9-C7DDC54F9BF8}">
      <dgm:prSet/>
      <dgm:spPr/>
      <dgm:t>
        <a:bodyPr/>
        <a:lstStyle/>
        <a:p>
          <a:endParaRPr lang="en-US"/>
        </a:p>
      </dgm:t>
    </dgm:pt>
    <dgm:pt modelId="{CBC64B6C-B15A-42AB-9307-5E8C535D8C10}" type="sibTrans" cxnId="{AE213110-262A-4563-AED9-C7DDC54F9BF8}">
      <dgm:prSet/>
      <dgm:spPr/>
      <dgm:t>
        <a:bodyPr/>
        <a:lstStyle/>
        <a:p>
          <a:endParaRPr lang="en-US"/>
        </a:p>
      </dgm:t>
    </dgm:pt>
    <dgm:pt modelId="{70F50701-F590-41DB-9D41-AD6C46C3131A}">
      <dgm:prSet phldrT="[Текст]" custT="1"/>
      <dgm:spPr/>
      <dgm:t>
        <a:bodyPr/>
        <a:lstStyle/>
        <a:p>
          <a:endParaRPr lang="en-US" sz="1100" dirty="0"/>
        </a:p>
      </dgm:t>
    </dgm:pt>
    <dgm:pt modelId="{425F8E5A-09AF-445B-BF9E-9DFEB427A004}" type="parTrans" cxnId="{ED363E09-D4C5-45F5-8472-E582E26A6D30}">
      <dgm:prSet/>
      <dgm:spPr/>
      <dgm:t>
        <a:bodyPr/>
        <a:lstStyle/>
        <a:p>
          <a:endParaRPr lang="ru-RU"/>
        </a:p>
      </dgm:t>
    </dgm:pt>
    <dgm:pt modelId="{F7F68247-E09F-481A-B88A-5F96F47EBD0F}" type="sibTrans" cxnId="{ED363E09-D4C5-45F5-8472-E582E26A6D30}">
      <dgm:prSet/>
      <dgm:spPr/>
      <dgm:t>
        <a:bodyPr/>
        <a:lstStyle/>
        <a:p>
          <a:endParaRPr lang="ru-RU"/>
        </a:p>
      </dgm:t>
    </dgm:pt>
    <dgm:pt modelId="{3744B318-126E-4BB7-B8F9-8BAB1B1E1F04}" type="pres">
      <dgm:prSet presAssocID="{E7C62763-1172-4261-937A-0240EC33699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B5BC461-F013-4393-8309-055F569C8DD4}" type="pres">
      <dgm:prSet presAssocID="{E7C62763-1172-4261-937A-0240EC336994}" presName="tSp" presStyleCnt="0"/>
      <dgm:spPr/>
      <dgm:t>
        <a:bodyPr/>
        <a:lstStyle/>
        <a:p>
          <a:endParaRPr lang="en-US"/>
        </a:p>
      </dgm:t>
    </dgm:pt>
    <dgm:pt modelId="{FF1A8511-BC16-471E-B881-6F2D4A5C73A0}" type="pres">
      <dgm:prSet presAssocID="{E7C62763-1172-4261-937A-0240EC336994}" presName="bSp" presStyleCnt="0"/>
      <dgm:spPr/>
      <dgm:t>
        <a:bodyPr/>
        <a:lstStyle/>
        <a:p>
          <a:endParaRPr lang="en-US"/>
        </a:p>
      </dgm:t>
    </dgm:pt>
    <dgm:pt modelId="{1EE6126A-F329-4F2D-8C68-19B7A660ED98}" type="pres">
      <dgm:prSet presAssocID="{E7C62763-1172-4261-937A-0240EC336994}" presName="process" presStyleCnt="0"/>
      <dgm:spPr/>
      <dgm:t>
        <a:bodyPr/>
        <a:lstStyle/>
        <a:p>
          <a:endParaRPr lang="en-US"/>
        </a:p>
      </dgm:t>
    </dgm:pt>
    <dgm:pt modelId="{244AF0D8-FB6D-4288-9272-B92F3E563B76}" type="pres">
      <dgm:prSet presAssocID="{11E2CDA8-B0D2-454F-AF41-62EC1E7E58E8}" presName="composite1" presStyleCnt="0"/>
      <dgm:spPr/>
      <dgm:t>
        <a:bodyPr/>
        <a:lstStyle/>
        <a:p>
          <a:endParaRPr lang="en-US"/>
        </a:p>
      </dgm:t>
    </dgm:pt>
    <dgm:pt modelId="{DFE6F47B-323D-4FBA-8E4E-77E15213E598}" type="pres">
      <dgm:prSet presAssocID="{11E2CDA8-B0D2-454F-AF41-62EC1E7E58E8}" presName="dummyNode1" presStyleLbl="node1" presStyleIdx="0" presStyleCnt="4"/>
      <dgm:spPr/>
      <dgm:t>
        <a:bodyPr/>
        <a:lstStyle/>
        <a:p>
          <a:endParaRPr lang="en-US"/>
        </a:p>
      </dgm:t>
    </dgm:pt>
    <dgm:pt modelId="{ED02F315-1285-4357-8784-D86AE5FB0D9C}" type="pres">
      <dgm:prSet presAssocID="{11E2CDA8-B0D2-454F-AF41-62EC1E7E58E8}" presName="childNode1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CADB09-D43C-4E46-B9FC-326F6CEBBE72}" type="pres">
      <dgm:prSet presAssocID="{11E2CDA8-B0D2-454F-AF41-62EC1E7E58E8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6A8497-F674-49E9-AD33-CA3AA88A8BFC}" type="pres">
      <dgm:prSet presAssocID="{11E2CDA8-B0D2-454F-AF41-62EC1E7E58E8}" presName="parentNode1" presStyleLbl="node1" presStyleIdx="0" presStyleCnt="4" custScaleX="11999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49A6DD-6D14-496C-8D5F-3361B2522CEF}" type="pres">
      <dgm:prSet presAssocID="{11E2CDA8-B0D2-454F-AF41-62EC1E7E58E8}" presName="connSite1" presStyleCnt="0"/>
      <dgm:spPr/>
      <dgm:t>
        <a:bodyPr/>
        <a:lstStyle/>
        <a:p>
          <a:endParaRPr lang="en-US"/>
        </a:p>
      </dgm:t>
    </dgm:pt>
    <dgm:pt modelId="{88FB7758-E27C-4E51-9A3C-FA01D69836C2}" type="pres">
      <dgm:prSet presAssocID="{B2182C37-0C7C-4955-83E6-9337A46A8630}" presName="Name9" presStyleLbl="sibTrans2D1" presStyleIdx="0" presStyleCnt="3"/>
      <dgm:spPr/>
      <dgm:t>
        <a:bodyPr/>
        <a:lstStyle/>
        <a:p>
          <a:endParaRPr lang="en-US"/>
        </a:p>
      </dgm:t>
    </dgm:pt>
    <dgm:pt modelId="{4C9B229D-2A52-422F-A267-716A89145549}" type="pres">
      <dgm:prSet presAssocID="{8BF087B4-63A3-443D-B9B3-66C513504CB2}" presName="composite2" presStyleCnt="0"/>
      <dgm:spPr/>
      <dgm:t>
        <a:bodyPr/>
        <a:lstStyle/>
        <a:p>
          <a:endParaRPr lang="en-US"/>
        </a:p>
      </dgm:t>
    </dgm:pt>
    <dgm:pt modelId="{6B1FF9E9-4072-486F-9929-D7FD4B5DBE50}" type="pres">
      <dgm:prSet presAssocID="{8BF087B4-63A3-443D-B9B3-66C513504CB2}" presName="dummyNode2" presStyleLbl="node1" presStyleIdx="0" presStyleCnt="4"/>
      <dgm:spPr/>
      <dgm:t>
        <a:bodyPr/>
        <a:lstStyle/>
        <a:p>
          <a:endParaRPr lang="en-US"/>
        </a:p>
      </dgm:t>
    </dgm:pt>
    <dgm:pt modelId="{B1037586-3D49-4F48-AA4A-480B22C87E93}" type="pres">
      <dgm:prSet presAssocID="{8BF087B4-63A3-443D-B9B3-66C513504CB2}" presName="childNode2" presStyleLbl="bgAcc1" presStyleIdx="1" presStyleCnt="4" custScaleX="136642" custScaleY="1372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EEF095-60EE-4364-80D0-B354F7A49F99}" type="pres">
      <dgm:prSet presAssocID="{8BF087B4-63A3-443D-B9B3-66C513504CB2}" presName="childNode2tx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0ADB5B-B8D5-4911-9240-30FE60F95457}" type="pres">
      <dgm:prSet presAssocID="{8BF087B4-63A3-443D-B9B3-66C513504CB2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0BDACB-53D8-449A-9DF3-E4F8AA645358}" type="pres">
      <dgm:prSet presAssocID="{8BF087B4-63A3-443D-B9B3-66C513504CB2}" presName="connSite2" presStyleCnt="0"/>
      <dgm:spPr/>
      <dgm:t>
        <a:bodyPr/>
        <a:lstStyle/>
        <a:p>
          <a:endParaRPr lang="en-US"/>
        </a:p>
      </dgm:t>
    </dgm:pt>
    <dgm:pt modelId="{C046F531-1380-405D-9D1B-B39035D25CFA}" type="pres">
      <dgm:prSet presAssocID="{EE916E2F-6F31-4D09-81C1-FE0EF5FDA3AD}" presName="Name18" presStyleLbl="sibTrans2D1" presStyleIdx="1" presStyleCnt="3"/>
      <dgm:spPr/>
      <dgm:t>
        <a:bodyPr/>
        <a:lstStyle/>
        <a:p>
          <a:endParaRPr lang="en-US"/>
        </a:p>
      </dgm:t>
    </dgm:pt>
    <dgm:pt modelId="{32273DDB-72B0-4A04-8F41-EC260C44DF3D}" type="pres">
      <dgm:prSet presAssocID="{6CB3F878-988F-4525-9D67-F4DFF595510E}" presName="composite1" presStyleCnt="0"/>
      <dgm:spPr/>
      <dgm:t>
        <a:bodyPr/>
        <a:lstStyle/>
        <a:p>
          <a:endParaRPr lang="en-US"/>
        </a:p>
      </dgm:t>
    </dgm:pt>
    <dgm:pt modelId="{8AC004EF-1935-4468-AA87-E678E2336F08}" type="pres">
      <dgm:prSet presAssocID="{6CB3F878-988F-4525-9D67-F4DFF595510E}" presName="dummyNode1" presStyleLbl="node1" presStyleIdx="1" presStyleCnt="4"/>
      <dgm:spPr/>
      <dgm:t>
        <a:bodyPr/>
        <a:lstStyle/>
        <a:p>
          <a:endParaRPr lang="en-US"/>
        </a:p>
      </dgm:t>
    </dgm:pt>
    <dgm:pt modelId="{60AD71AD-B65C-4FBB-9862-9D5D3252820E}" type="pres">
      <dgm:prSet presAssocID="{6CB3F878-988F-4525-9D67-F4DFF595510E}" presName="childNode1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B065BA-ABCB-4A6E-B550-CB69B7E0DE58}" type="pres">
      <dgm:prSet presAssocID="{6CB3F878-988F-4525-9D67-F4DFF595510E}" presName="childNode1tx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68BAA0-9984-402A-B41F-29821552F7D6}" type="pres">
      <dgm:prSet presAssocID="{6CB3F878-988F-4525-9D67-F4DFF595510E}" presName="parentNode1" presStyleLbl="node1" presStyleIdx="2" presStyleCnt="4" custLinFactNeighborX="4093" custLinFactNeighborY="-7077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F19C6F-8CC9-41A4-BF00-66BFEE6714C7}" type="pres">
      <dgm:prSet presAssocID="{6CB3F878-988F-4525-9D67-F4DFF595510E}" presName="connSite1" presStyleCnt="0"/>
      <dgm:spPr/>
      <dgm:t>
        <a:bodyPr/>
        <a:lstStyle/>
        <a:p>
          <a:endParaRPr lang="en-US"/>
        </a:p>
      </dgm:t>
    </dgm:pt>
    <dgm:pt modelId="{F84F3336-B735-4711-B4D2-850494482BBC}" type="pres">
      <dgm:prSet presAssocID="{BAA51B40-D47F-4238-85FC-4B2D541DD876}" presName="Name9" presStyleLbl="sibTrans2D1" presStyleIdx="2" presStyleCnt="3"/>
      <dgm:spPr/>
      <dgm:t>
        <a:bodyPr/>
        <a:lstStyle/>
        <a:p>
          <a:endParaRPr lang="en-US"/>
        </a:p>
      </dgm:t>
    </dgm:pt>
    <dgm:pt modelId="{067A35DF-8B2F-4E4B-9D22-823D3B8E1EFA}" type="pres">
      <dgm:prSet presAssocID="{95D08598-B766-4E98-9A1A-A7DD206D6F60}" presName="composite2" presStyleCnt="0"/>
      <dgm:spPr/>
      <dgm:t>
        <a:bodyPr/>
        <a:lstStyle/>
        <a:p>
          <a:endParaRPr lang="en-US"/>
        </a:p>
      </dgm:t>
    </dgm:pt>
    <dgm:pt modelId="{A2A2FC12-C8B5-40DA-AC44-867BF5EDBBE7}" type="pres">
      <dgm:prSet presAssocID="{95D08598-B766-4E98-9A1A-A7DD206D6F60}" presName="dummyNode2" presStyleLbl="node1" presStyleIdx="2" presStyleCnt="4"/>
      <dgm:spPr/>
      <dgm:t>
        <a:bodyPr/>
        <a:lstStyle/>
        <a:p>
          <a:endParaRPr lang="en-US"/>
        </a:p>
      </dgm:t>
    </dgm:pt>
    <dgm:pt modelId="{E3C29384-262A-4B63-8FDF-65EC7918302B}" type="pres">
      <dgm:prSet presAssocID="{95D08598-B766-4E98-9A1A-A7DD206D6F60}" presName="childNode2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A6C5FE-AAEA-4D31-9228-51FFBC2F9989}" type="pres">
      <dgm:prSet presAssocID="{95D08598-B766-4E98-9A1A-A7DD206D6F60}" presName="childNode2tx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4EA1C9-6A6A-418C-91B5-B98A5E5535E7}" type="pres">
      <dgm:prSet presAssocID="{95D08598-B766-4E98-9A1A-A7DD206D6F60}" presName="parentNode2" presStyleLbl="node1" presStyleIdx="3" presStyleCnt="4" custScaleX="11134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C72EAE-DEA5-48FF-AD4A-EE2D5EC98491}" type="pres">
      <dgm:prSet presAssocID="{95D08598-B766-4E98-9A1A-A7DD206D6F60}" presName="connSite2" presStyleCnt="0"/>
      <dgm:spPr/>
      <dgm:t>
        <a:bodyPr/>
        <a:lstStyle/>
        <a:p>
          <a:endParaRPr lang="en-US"/>
        </a:p>
      </dgm:t>
    </dgm:pt>
  </dgm:ptLst>
  <dgm:cxnLst>
    <dgm:cxn modelId="{F5EF78DB-19CE-492D-8437-7E8C943171B5}" type="presOf" srcId="{F59E4FB6-D937-4424-A417-A6F3FDACACF8}" destId="{9CCADB09-D43C-4E46-B9FC-326F6CEBBE72}" srcOrd="1" destOrd="0" presId="urn:microsoft.com/office/officeart/2005/8/layout/hProcess4"/>
    <dgm:cxn modelId="{300CA6C4-3C94-40C2-9512-7722856BEF7C}" type="presOf" srcId="{6CB3F878-988F-4525-9D67-F4DFF595510E}" destId="{CA68BAA0-9984-402A-B41F-29821552F7D6}" srcOrd="0" destOrd="0" presId="urn:microsoft.com/office/officeart/2005/8/layout/hProcess4"/>
    <dgm:cxn modelId="{D2644FAA-694F-4E24-9046-BC43001CEF97}" type="presOf" srcId="{8BF087B4-63A3-443D-B9B3-66C513504CB2}" destId="{210ADB5B-B8D5-4911-9240-30FE60F95457}" srcOrd="0" destOrd="0" presId="urn:microsoft.com/office/officeart/2005/8/layout/hProcess4"/>
    <dgm:cxn modelId="{D37F4D32-69CA-4D03-8D75-4E0C070A377A}" type="presOf" srcId="{BDC91DAF-BEE0-4D1B-AB1E-2D84087A5112}" destId="{02EEF095-60EE-4364-80D0-B354F7A49F99}" srcOrd="1" destOrd="2" presId="urn:microsoft.com/office/officeart/2005/8/layout/hProcess4"/>
    <dgm:cxn modelId="{C6748778-75B1-46D2-A336-4C0EA1B92E58}" srcId="{E7C62763-1172-4261-937A-0240EC336994}" destId="{95D08598-B766-4E98-9A1A-A7DD206D6F60}" srcOrd="3" destOrd="0" parTransId="{DAE908FE-75AC-405B-B9B8-FAE0ED57BB3E}" sibTransId="{31BA99A7-6B08-4B9C-83C7-6AE33280EF33}"/>
    <dgm:cxn modelId="{33E6DB96-2A02-499B-AC79-451945DC22D0}" srcId="{11E2CDA8-B0D2-454F-AF41-62EC1E7E58E8}" destId="{F59E4FB6-D937-4424-A417-A6F3FDACACF8}" srcOrd="0" destOrd="0" parTransId="{7627C9BC-706F-4398-96BF-4A5C84C0BC16}" sibTransId="{62FE6128-C6F8-4BE1-8083-77804E923ADB}"/>
    <dgm:cxn modelId="{74B39764-0B0A-44A3-8E90-80D7165D7FC9}" type="presOf" srcId="{5C9168C9-3D31-48B6-8B1D-05B10ADD3D53}" destId="{ED02F315-1285-4357-8784-D86AE5FB0D9C}" srcOrd="0" destOrd="1" presId="urn:microsoft.com/office/officeart/2005/8/layout/hProcess4"/>
    <dgm:cxn modelId="{96F9AF98-1AE4-4EC9-A878-80A8CBF79EAF}" type="presOf" srcId="{E7C62763-1172-4261-937A-0240EC336994}" destId="{3744B318-126E-4BB7-B8F9-8BAB1B1E1F04}" srcOrd="0" destOrd="0" presId="urn:microsoft.com/office/officeart/2005/8/layout/hProcess4"/>
    <dgm:cxn modelId="{70C821E8-E05F-40E3-8887-A6766FB41A2B}" type="presOf" srcId="{95EF4630-ADCC-4C96-868C-AB22F412F360}" destId="{B1037586-3D49-4F48-AA4A-480B22C87E93}" srcOrd="0" destOrd="3" presId="urn:microsoft.com/office/officeart/2005/8/layout/hProcess4"/>
    <dgm:cxn modelId="{0A2EDCCD-9B2F-4512-B0ED-F7BC92958879}" srcId="{8BF087B4-63A3-443D-B9B3-66C513504CB2}" destId="{95EF4630-ADCC-4C96-868C-AB22F412F360}" srcOrd="3" destOrd="0" parTransId="{20E56413-ADF3-444D-BA1E-AB51921E8D7D}" sibTransId="{37814772-91F2-4DB8-8A4D-0C4F81F0DC21}"/>
    <dgm:cxn modelId="{7774A4C9-7EB0-465B-AD5D-62D2C6F5F2FF}" srcId="{E7C62763-1172-4261-937A-0240EC336994}" destId="{11E2CDA8-B0D2-454F-AF41-62EC1E7E58E8}" srcOrd="0" destOrd="0" parTransId="{E7780203-6EA8-4327-9968-576200AD5D34}" sibTransId="{B2182C37-0C7C-4955-83E6-9337A46A8630}"/>
    <dgm:cxn modelId="{8F665F73-5869-4EF8-9388-57ADC334482D}" type="presOf" srcId="{95EF4630-ADCC-4C96-868C-AB22F412F360}" destId="{02EEF095-60EE-4364-80D0-B354F7A49F99}" srcOrd="1" destOrd="3" presId="urn:microsoft.com/office/officeart/2005/8/layout/hProcess4"/>
    <dgm:cxn modelId="{44841CE3-7AC8-428F-9A16-7C954A92E821}" type="presOf" srcId="{36A4E9A9-DA18-4402-BE74-6267BA01F3A0}" destId="{60AD71AD-B65C-4FBB-9862-9D5D3252820E}" srcOrd="0" destOrd="0" presId="urn:microsoft.com/office/officeart/2005/8/layout/hProcess4"/>
    <dgm:cxn modelId="{05ECED81-B541-43E1-90BE-0D6DD7BA27CB}" type="presOf" srcId="{11E2CDA8-B0D2-454F-AF41-62EC1E7E58E8}" destId="{1B6A8497-F674-49E9-AD33-CA3AA88A8BFC}" srcOrd="0" destOrd="0" presId="urn:microsoft.com/office/officeart/2005/8/layout/hProcess4"/>
    <dgm:cxn modelId="{AE213110-262A-4563-AED9-C7DDC54F9BF8}" srcId="{95D08598-B766-4E98-9A1A-A7DD206D6F60}" destId="{B2F79509-A930-4C28-849D-D6C81DA0169F}" srcOrd="0" destOrd="0" parTransId="{2AC391C2-CFB9-4D2B-8F46-F1B3138BD15F}" sibTransId="{CBC64B6C-B15A-42AB-9307-5E8C535D8C10}"/>
    <dgm:cxn modelId="{4C3D2CDF-DAF7-4ACA-8A4D-B1DD2F285940}" type="presOf" srcId="{95D08598-B766-4E98-9A1A-A7DD206D6F60}" destId="{A94EA1C9-6A6A-418C-91B5-B98A5E5535E7}" srcOrd="0" destOrd="0" presId="urn:microsoft.com/office/officeart/2005/8/layout/hProcess4"/>
    <dgm:cxn modelId="{F85C4320-6905-48AC-8B22-29BE2BABE831}" srcId="{6CB3F878-988F-4525-9D67-F4DFF595510E}" destId="{36A4E9A9-DA18-4402-BE74-6267BA01F3A0}" srcOrd="0" destOrd="0" parTransId="{2D67D0E9-193E-4229-99E3-103950DCB2E6}" sibTransId="{436FC755-A433-4DAD-8BFB-A1D2571B69A4}"/>
    <dgm:cxn modelId="{31E5EA95-45AA-4D0B-9F72-EBF83092209F}" type="presOf" srcId="{EE916E2F-6F31-4D09-81C1-FE0EF5FDA3AD}" destId="{C046F531-1380-405D-9D1B-B39035D25CFA}" srcOrd="0" destOrd="0" presId="urn:microsoft.com/office/officeart/2005/8/layout/hProcess4"/>
    <dgm:cxn modelId="{1E48A007-260C-4C49-95D6-3AD213284290}" srcId="{8BF087B4-63A3-443D-B9B3-66C513504CB2}" destId="{BDC91DAF-BEE0-4D1B-AB1E-2D84087A5112}" srcOrd="2" destOrd="0" parTransId="{B974961D-6DC0-4931-B806-EFDC9166FB0C}" sibTransId="{00737450-D7BF-4051-A60C-D00F57AB07CE}"/>
    <dgm:cxn modelId="{ED363E09-D4C5-45F5-8472-E582E26A6D30}" srcId="{8BF087B4-63A3-443D-B9B3-66C513504CB2}" destId="{70F50701-F590-41DB-9D41-AD6C46C3131A}" srcOrd="0" destOrd="0" parTransId="{425F8E5A-09AF-445B-BF9E-9DFEB427A004}" sibTransId="{F7F68247-E09F-481A-B88A-5F96F47EBD0F}"/>
    <dgm:cxn modelId="{1976F8D5-2368-45D6-A384-6F8A97B87363}" type="presOf" srcId="{F59E4FB6-D937-4424-A417-A6F3FDACACF8}" destId="{ED02F315-1285-4357-8784-D86AE5FB0D9C}" srcOrd="0" destOrd="0" presId="urn:microsoft.com/office/officeart/2005/8/layout/hProcess4"/>
    <dgm:cxn modelId="{0A5E2096-584C-495B-A921-10857780EC84}" type="presOf" srcId="{70F50701-F590-41DB-9D41-AD6C46C3131A}" destId="{02EEF095-60EE-4364-80D0-B354F7A49F99}" srcOrd="1" destOrd="0" presId="urn:microsoft.com/office/officeart/2005/8/layout/hProcess4"/>
    <dgm:cxn modelId="{89F2F2D1-9956-42AE-8BF1-A1655B2D51D8}" type="presOf" srcId="{B2F79509-A930-4C28-849D-D6C81DA0169F}" destId="{E3C29384-262A-4B63-8FDF-65EC7918302B}" srcOrd="0" destOrd="0" presId="urn:microsoft.com/office/officeart/2005/8/layout/hProcess4"/>
    <dgm:cxn modelId="{E5CE22EB-B75B-4626-BC8F-94ED9C6BD1B9}" srcId="{11E2CDA8-B0D2-454F-AF41-62EC1E7E58E8}" destId="{5C9168C9-3D31-48B6-8B1D-05B10ADD3D53}" srcOrd="1" destOrd="0" parTransId="{5C740353-A9B0-4419-98CB-6D78C14C50F7}" sibTransId="{C771446D-97FE-4F33-85D3-F18A1F88AAD0}"/>
    <dgm:cxn modelId="{47F19675-374C-4DED-B2BA-ECB3F25B5F8C}" type="presOf" srcId="{5C9168C9-3D31-48B6-8B1D-05B10ADD3D53}" destId="{9CCADB09-D43C-4E46-B9FC-326F6CEBBE72}" srcOrd="1" destOrd="1" presId="urn:microsoft.com/office/officeart/2005/8/layout/hProcess4"/>
    <dgm:cxn modelId="{A10F6A19-5628-4A93-BCED-A0EC636C7D10}" type="presOf" srcId="{BAA51B40-D47F-4238-85FC-4B2D541DD876}" destId="{F84F3336-B735-4711-B4D2-850494482BBC}" srcOrd="0" destOrd="0" presId="urn:microsoft.com/office/officeart/2005/8/layout/hProcess4"/>
    <dgm:cxn modelId="{60CC5C47-46B0-4DE0-B2D9-E46C35B13C53}" type="presOf" srcId="{E2BCE644-DC5C-4D39-868C-B8B59A060459}" destId="{02EEF095-60EE-4364-80D0-B354F7A49F99}" srcOrd="1" destOrd="1" presId="urn:microsoft.com/office/officeart/2005/8/layout/hProcess4"/>
    <dgm:cxn modelId="{D22D343C-7EE2-42C5-8385-6AC650558E1A}" srcId="{E7C62763-1172-4261-937A-0240EC336994}" destId="{8BF087B4-63A3-443D-B9B3-66C513504CB2}" srcOrd="1" destOrd="0" parTransId="{E2977F81-6C1A-4FC8-9C5D-3C51269A718E}" sibTransId="{EE916E2F-6F31-4D09-81C1-FE0EF5FDA3AD}"/>
    <dgm:cxn modelId="{A18E9C38-3092-4218-8890-C2CE1CF3B8CC}" type="presOf" srcId="{B2182C37-0C7C-4955-83E6-9337A46A8630}" destId="{88FB7758-E27C-4E51-9A3C-FA01D69836C2}" srcOrd="0" destOrd="0" presId="urn:microsoft.com/office/officeart/2005/8/layout/hProcess4"/>
    <dgm:cxn modelId="{2461E195-4744-4FB8-86FE-9D1ADE32AF40}" type="presOf" srcId="{BDC91DAF-BEE0-4D1B-AB1E-2D84087A5112}" destId="{B1037586-3D49-4F48-AA4A-480B22C87E93}" srcOrd="0" destOrd="2" presId="urn:microsoft.com/office/officeart/2005/8/layout/hProcess4"/>
    <dgm:cxn modelId="{C90D113C-A21A-446A-A338-30C42786A378}" type="presOf" srcId="{36A4E9A9-DA18-4402-BE74-6267BA01F3A0}" destId="{0EB065BA-ABCB-4A6E-B550-CB69B7E0DE58}" srcOrd="1" destOrd="0" presId="urn:microsoft.com/office/officeart/2005/8/layout/hProcess4"/>
    <dgm:cxn modelId="{21E62302-C345-4F67-A14E-3D256F300000}" srcId="{8BF087B4-63A3-443D-B9B3-66C513504CB2}" destId="{E2BCE644-DC5C-4D39-868C-B8B59A060459}" srcOrd="1" destOrd="0" parTransId="{DBA18AF8-A0BE-4D23-A746-1256EC8A7E84}" sibTransId="{A06547DD-8B07-4C1D-83F6-26BB5E7E1C81}"/>
    <dgm:cxn modelId="{E3AB99B8-F350-4FAE-A59F-D2EA0C626032}" type="presOf" srcId="{E2BCE644-DC5C-4D39-868C-B8B59A060459}" destId="{B1037586-3D49-4F48-AA4A-480B22C87E93}" srcOrd="0" destOrd="1" presId="urn:microsoft.com/office/officeart/2005/8/layout/hProcess4"/>
    <dgm:cxn modelId="{6CF45D4D-28C9-4C20-9DA4-37DF8E9BD92C}" type="presOf" srcId="{B2F79509-A930-4C28-849D-D6C81DA0169F}" destId="{68A6C5FE-AAEA-4D31-9228-51FFBC2F9989}" srcOrd="1" destOrd="0" presId="urn:microsoft.com/office/officeart/2005/8/layout/hProcess4"/>
    <dgm:cxn modelId="{14B494F0-B4C2-4DB0-9F34-FD814278F600}" type="presOf" srcId="{70F50701-F590-41DB-9D41-AD6C46C3131A}" destId="{B1037586-3D49-4F48-AA4A-480B22C87E93}" srcOrd="0" destOrd="0" presId="urn:microsoft.com/office/officeart/2005/8/layout/hProcess4"/>
    <dgm:cxn modelId="{779C4AA6-5003-40A1-A5F5-9B60C71E983A}" srcId="{E7C62763-1172-4261-937A-0240EC336994}" destId="{6CB3F878-988F-4525-9D67-F4DFF595510E}" srcOrd="2" destOrd="0" parTransId="{3092E9B3-B39A-4D10-8DE3-6535BA11C58B}" sibTransId="{BAA51B40-D47F-4238-85FC-4B2D541DD876}"/>
    <dgm:cxn modelId="{50842EC2-F9B1-4023-925F-0BE31665AC3F}" type="presParOf" srcId="{3744B318-126E-4BB7-B8F9-8BAB1B1E1F04}" destId="{6B5BC461-F013-4393-8309-055F569C8DD4}" srcOrd="0" destOrd="0" presId="urn:microsoft.com/office/officeart/2005/8/layout/hProcess4"/>
    <dgm:cxn modelId="{B0B18A3C-D4FD-4F07-8B1C-5C8FC316690E}" type="presParOf" srcId="{3744B318-126E-4BB7-B8F9-8BAB1B1E1F04}" destId="{FF1A8511-BC16-471E-B881-6F2D4A5C73A0}" srcOrd="1" destOrd="0" presId="urn:microsoft.com/office/officeart/2005/8/layout/hProcess4"/>
    <dgm:cxn modelId="{397F7157-7306-4162-9BE5-35B4BD26EE08}" type="presParOf" srcId="{3744B318-126E-4BB7-B8F9-8BAB1B1E1F04}" destId="{1EE6126A-F329-4F2D-8C68-19B7A660ED98}" srcOrd="2" destOrd="0" presId="urn:microsoft.com/office/officeart/2005/8/layout/hProcess4"/>
    <dgm:cxn modelId="{C11BDF59-DAC4-40B0-8A1F-1C2E257E4AD7}" type="presParOf" srcId="{1EE6126A-F329-4F2D-8C68-19B7A660ED98}" destId="{244AF0D8-FB6D-4288-9272-B92F3E563B76}" srcOrd="0" destOrd="0" presId="urn:microsoft.com/office/officeart/2005/8/layout/hProcess4"/>
    <dgm:cxn modelId="{6776DE28-7025-4322-A41D-FD713194010D}" type="presParOf" srcId="{244AF0D8-FB6D-4288-9272-B92F3E563B76}" destId="{DFE6F47B-323D-4FBA-8E4E-77E15213E598}" srcOrd="0" destOrd="0" presId="urn:microsoft.com/office/officeart/2005/8/layout/hProcess4"/>
    <dgm:cxn modelId="{C9867D09-3F61-43DF-8578-33F04D94D48E}" type="presParOf" srcId="{244AF0D8-FB6D-4288-9272-B92F3E563B76}" destId="{ED02F315-1285-4357-8784-D86AE5FB0D9C}" srcOrd="1" destOrd="0" presId="urn:microsoft.com/office/officeart/2005/8/layout/hProcess4"/>
    <dgm:cxn modelId="{6472B5AE-D2C8-4DA4-8BBF-55C17703CAF7}" type="presParOf" srcId="{244AF0D8-FB6D-4288-9272-B92F3E563B76}" destId="{9CCADB09-D43C-4E46-B9FC-326F6CEBBE72}" srcOrd="2" destOrd="0" presId="urn:microsoft.com/office/officeart/2005/8/layout/hProcess4"/>
    <dgm:cxn modelId="{F723EE65-E064-4FC4-B426-38A3CF617435}" type="presParOf" srcId="{244AF0D8-FB6D-4288-9272-B92F3E563B76}" destId="{1B6A8497-F674-49E9-AD33-CA3AA88A8BFC}" srcOrd="3" destOrd="0" presId="urn:microsoft.com/office/officeart/2005/8/layout/hProcess4"/>
    <dgm:cxn modelId="{6F6F7EAE-73DD-4389-8EDE-5A24A83436AD}" type="presParOf" srcId="{244AF0D8-FB6D-4288-9272-B92F3E563B76}" destId="{6049A6DD-6D14-496C-8D5F-3361B2522CEF}" srcOrd="4" destOrd="0" presId="urn:microsoft.com/office/officeart/2005/8/layout/hProcess4"/>
    <dgm:cxn modelId="{9F645C5C-2A28-4B2A-BC30-E4BB6C9DC2FE}" type="presParOf" srcId="{1EE6126A-F329-4F2D-8C68-19B7A660ED98}" destId="{88FB7758-E27C-4E51-9A3C-FA01D69836C2}" srcOrd="1" destOrd="0" presId="urn:microsoft.com/office/officeart/2005/8/layout/hProcess4"/>
    <dgm:cxn modelId="{71AAB311-26BF-4D8B-B815-50B981113328}" type="presParOf" srcId="{1EE6126A-F329-4F2D-8C68-19B7A660ED98}" destId="{4C9B229D-2A52-422F-A267-716A89145549}" srcOrd="2" destOrd="0" presId="urn:microsoft.com/office/officeart/2005/8/layout/hProcess4"/>
    <dgm:cxn modelId="{555AF43B-54E3-4E75-B993-802831504FD5}" type="presParOf" srcId="{4C9B229D-2A52-422F-A267-716A89145549}" destId="{6B1FF9E9-4072-486F-9929-D7FD4B5DBE50}" srcOrd="0" destOrd="0" presId="urn:microsoft.com/office/officeart/2005/8/layout/hProcess4"/>
    <dgm:cxn modelId="{80F1A39F-3472-42D6-B709-ED6B215FC3D6}" type="presParOf" srcId="{4C9B229D-2A52-422F-A267-716A89145549}" destId="{B1037586-3D49-4F48-AA4A-480B22C87E93}" srcOrd="1" destOrd="0" presId="urn:microsoft.com/office/officeart/2005/8/layout/hProcess4"/>
    <dgm:cxn modelId="{DBE5E79F-436B-41C1-99DD-E55298D67BBF}" type="presParOf" srcId="{4C9B229D-2A52-422F-A267-716A89145549}" destId="{02EEF095-60EE-4364-80D0-B354F7A49F99}" srcOrd="2" destOrd="0" presId="urn:microsoft.com/office/officeart/2005/8/layout/hProcess4"/>
    <dgm:cxn modelId="{A4181337-5D72-48CC-80A2-D819A3A2A4D9}" type="presParOf" srcId="{4C9B229D-2A52-422F-A267-716A89145549}" destId="{210ADB5B-B8D5-4911-9240-30FE60F95457}" srcOrd="3" destOrd="0" presId="urn:microsoft.com/office/officeart/2005/8/layout/hProcess4"/>
    <dgm:cxn modelId="{EAB8F7EF-8D6A-41B7-B1DB-B957D6B7E0DC}" type="presParOf" srcId="{4C9B229D-2A52-422F-A267-716A89145549}" destId="{FC0BDACB-53D8-449A-9DF3-E4F8AA645358}" srcOrd="4" destOrd="0" presId="urn:microsoft.com/office/officeart/2005/8/layout/hProcess4"/>
    <dgm:cxn modelId="{56BF9199-3ADA-492F-BDC6-7F4D46B0E3EC}" type="presParOf" srcId="{1EE6126A-F329-4F2D-8C68-19B7A660ED98}" destId="{C046F531-1380-405D-9D1B-B39035D25CFA}" srcOrd="3" destOrd="0" presId="urn:microsoft.com/office/officeart/2005/8/layout/hProcess4"/>
    <dgm:cxn modelId="{6F93CAA4-FEA9-4326-93D8-57C353D47FBE}" type="presParOf" srcId="{1EE6126A-F329-4F2D-8C68-19B7A660ED98}" destId="{32273DDB-72B0-4A04-8F41-EC260C44DF3D}" srcOrd="4" destOrd="0" presId="urn:microsoft.com/office/officeart/2005/8/layout/hProcess4"/>
    <dgm:cxn modelId="{9C98E21F-5528-45E9-BC35-4865C795ABBF}" type="presParOf" srcId="{32273DDB-72B0-4A04-8F41-EC260C44DF3D}" destId="{8AC004EF-1935-4468-AA87-E678E2336F08}" srcOrd="0" destOrd="0" presId="urn:microsoft.com/office/officeart/2005/8/layout/hProcess4"/>
    <dgm:cxn modelId="{DB59FA87-C4A3-4CC6-BFD2-B92B179C59A8}" type="presParOf" srcId="{32273DDB-72B0-4A04-8F41-EC260C44DF3D}" destId="{60AD71AD-B65C-4FBB-9862-9D5D3252820E}" srcOrd="1" destOrd="0" presId="urn:microsoft.com/office/officeart/2005/8/layout/hProcess4"/>
    <dgm:cxn modelId="{4615FF3D-497D-4CC2-BD03-C36AD92FB336}" type="presParOf" srcId="{32273DDB-72B0-4A04-8F41-EC260C44DF3D}" destId="{0EB065BA-ABCB-4A6E-B550-CB69B7E0DE58}" srcOrd="2" destOrd="0" presId="urn:microsoft.com/office/officeart/2005/8/layout/hProcess4"/>
    <dgm:cxn modelId="{F4EC34C6-F00B-4BE8-8B11-3C1DA21E83A7}" type="presParOf" srcId="{32273DDB-72B0-4A04-8F41-EC260C44DF3D}" destId="{CA68BAA0-9984-402A-B41F-29821552F7D6}" srcOrd="3" destOrd="0" presId="urn:microsoft.com/office/officeart/2005/8/layout/hProcess4"/>
    <dgm:cxn modelId="{61A5DCA5-8B6B-4870-AE97-0D057C16491E}" type="presParOf" srcId="{32273DDB-72B0-4A04-8F41-EC260C44DF3D}" destId="{84F19C6F-8CC9-41A4-BF00-66BFEE6714C7}" srcOrd="4" destOrd="0" presId="urn:microsoft.com/office/officeart/2005/8/layout/hProcess4"/>
    <dgm:cxn modelId="{63ED0C14-B795-4935-9E22-6AAD2FAD649A}" type="presParOf" srcId="{1EE6126A-F329-4F2D-8C68-19B7A660ED98}" destId="{F84F3336-B735-4711-B4D2-850494482BBC}" srcOrd="5" destOrd="0" presId="urn:microsoft.com/office/officeart/2005/8/layout/hProcess4"/>
    <dgm:cxn modelId="{1799B009-2AA0-450C-9789-7C3383B6779C}" type="presParOf" srcId="{1EE6126A-F329-4F2D-8C68-19B7A660ED98}" destId="{067A35DF-8B2F-4E4B-9D22-823D3B8E1EFA}" srcOrd="6" destOrd="0" presId="urn:microsoft.com/office/officeart/2005/8/layout/hProcess4"/>
    <dgm:cxn modelId="{927D7CB8-E515-4B3E-941E-48ED2A1499F7}" type="presParOf" srcId="{067A35DF-8B2F-4E4B-9D22-823D3B8E1EFA}" destId="{A2A2FC12-C8B5-40DA-AC44-867BF5EDBBE7}" srcOrd="0" destOrd="0" presId="urn:microsoft.com/office/officeart/2005/8/layout/hProcess4"/>
    <dgm:cxn modelId="{95CF90A3-F13D-447C-A1E7-AE5106A7BC48}" type="presParOf" srcId="{067A35DF-8B2F-4E4B-9D22-823D3B8E1EFA}" destId="{E3C29384-262A-4B63-8FDF-65EC7918302B}" srcOrd="1" destOrd="0" presId="urn:microsoft.com/office/officeart/2005/8/layout/hProcess4"/>
    <dgm:cxn modelId="{D5F08689-2576-42BA-B6E3-842D426E14DC}" type="presParOf" srcId="{067A35DF-8B2F-4E4B-9D22-823D3B8E1EFA}" destId="{68A6C5FE-AAEA-4D31-9228-51FFBC2F9989}" srcOrd="2" destOrd="0" presId="urn:microsoft.com/office/officeart/2005/8/layout/hProcess4"/>
    <dgm:cxn modelId="{BA87C97D-66D1-4ED0-92E6-06883D9D54A0}" type="presParOf" srcId="{067A35DF-8B2F-4E4B-9D22-823D3B8E1EFA}" destId="{A94EA1C9-6A6A-418C-91B5-B98A5E5535E7}" srcOrd="3" destOrd="0" presId="urn:microsoft.com/office/officeart/2005/8/layout/hProcess4"/>
    <dgm:cxn modelId="{A1153118-8B58-4C13-BB39-994CBFB25D8A}" type="presParOf" srcId="{067A35DF-8B2F-4E4B-9D22-823D3B8E1EFA}" destId="{F6C72EAE-DEA5-48FF-AD4A-EE2D5EC98491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C826B23-A10A-4C12-B64C-0C3F209E2CFE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F840789-7475-49CD-BC7C-3345A463A9B0}">
      <dgm:prSet phldrT="[Текст]"/>
      <dgm:spPr/>
      <dgm:t>
        <a:bodyPr/>
        <a:lstStyle/>
        <a:p>
          <a:r>
            <a:rPr lang="ru-RU" dirty="0" smtClean="0"/>
            <a:t>Выявление наличия показателей в  стране</a:t>
          </a:r>
          <a:endParaRPr lang="en-US" dirty="0"/>
        </a:p>
      </dgm:t>
    </dgm:pt>
    <dgm:pt modelId="{045C2971-AC9D-470C-A780-4F74A5803BF9}" type="parTrans" cxnId="{C84C452E-6B1A-4A1A-AD0A-76646159557B}">
      <dgm:prSet/>
      <dgm:spPr/>
      <dgm:t>
        <a:bodyPr/>
        <a:lstStyle/>
        <a:p>
          <a:endParaRPr lang="en-US"/>
        </a:p>
      </dgm:t>
    </dgm:pt>
    <dgm:pt modelId="{260D6F15-11E0-4B02-88C7-2ECFB7F1E412}" type="sibTrans" cxnId="{C84C452E-6B1A-4A1A-AD0A-76646159557B}">
      <dgm:prSet/>
      <dgm:spPr/>
      <dgm:t>
        <a:bodyPr/>
        <a:lstStyle/>
        <a:p>
          <a:endParaRPr lang="en-US"/>
        </a:p>
      </dgm:t>
    </dgm:pt>
    <dgm:pt modelId="{4EAF2ED1-8A19-4EB0-9601-33E8C44DD988}">
      <dgm:prSet phldrT="[Текст]" custT="1"/>
      <dgm:spPr/>
      <dgm:t>
        <a:bodyPr/>
        <a:lstStyle/>
        <a:p>
          <a:r>
            <a:rPr lang="ru-RU" sz="1000" b="1" smtClean="0"/>
            <a:t>Потребность в технической/ методологической помощи для разработки показателя</a:t>
          </a:r>
          <a:endParaRPr lang="en-US" sz="1000" b="1" dirty="0"/>
        </a:p>
      </dgm:t>
    </dgm:pt>
    <dgm:pt modelId="{E6A625C6-4DDA-4CBC-92AD-98082686D828}" type="parTrans" cxnId="{61CB5900-0B6A-47E1-8F76-A35CC3ABAD8A}">
      <dgm:prSet/>
      <dgm:spPr/>
      <dgm:t>
        <a:bodyPr/>
        <a:lstStyle/>
        <a:p>
          <a:endParaRPr lang="en-US"/>
        </a:p>
      </dgm:t>
    </dgm:pt>
    <dgm:pt modelId="{1AB68A79-D436-4F0D-B2DC-F017A7B30B59}" type="sibTrans" cxnId="{61CB5900-0B6A-47E1-8F76-A35CC3ABAD8A}">
      <dgm:prSet/>
      <dgm:spPr/>
      <dgm:t>
        <a:bodyPr/>
        <a:lstStyle/>
        <a:p>
          <a:endParaRPr lang="en-US"/>
        </a:p>
      </dgm:t>
    </dgm:pt>
    <dgm:pt modelId="{F0A2A3A9-2E46-4904-A175-1FC641DA6148}">
      <dgm:prSet phldrT="[Текст]"/>
      <dgm:spPr/>
      <dgm:t>
        <a:bodyPr/>
        <a:lstStyle/>
        <a:p>
          <a:r>
            <a:rPr lang="ru-RU" dirty="0" smtClean="0"/>
            <a:t>Выявление потребностей в разработке новых показателей</a:t>
          </a:r>
          <a:endParaRPr lang="en-US" dirty="0"/>
        </a:p>
      </dgm:t>
    </dgm:pt>
    <dgm:pt modelId="{0B07B12A-EBFE-433B-8C07-544830FD9E1E}" type="parTrans" cxnId="{E8CD7BD1-9FAC-45CB-936C-5B2F82DACBE6}">
      <dgm:prSet/>
      <dgm:spPr/>
      <dgm:t>
        <a:bodyPr/>
        <a:lstStyle/>
        <a:p>
          <a:endParaRPr lang="en-US"/>
        </a:p>
      </dgm:t>
    </dgm:pt>
    <dgm:pt modelId="{DA42391B-0A8A-4C9D-ADD8-8A6D44DCEEE1}" type="sibTrans" cxnId="{E8CD7BD1-9FAC-45CB-936C-5B2F82DACBE6}">
      <dgm:prSet/>
      <dgm:spPr/>
      <dgm:t>
        <a:bodyPr/>
        <a:lstStyle/>
        <a:p>
          <a:endParaRPr lang="en-US"/>
        </a:p>
      </dgm:t>
    </dgm:pt>
    <dgm:pt modelId="{56145046-B298-4107-AC56-05DB2B904B6A}">
      <dgm:prSet phldrT="[Текст]" custT="1"/>
      <dgm:spPr/>
      <dgm:t>
        <a:bodyPr/>
        <a:lstStyle/>
        <a:p>
          <a:r>
            <a:rPr lang="ru-RU" sz="1000" b="1" smtClean="0"/>
            <a:t>Потребность в технической/ методологической помощи для разработки показателя</a:t>
          </a:r>
          <a:endParaRPr lang="en-US" sz="1000" b="1" dirty="0"/>
        </a:p>
      </dgm:t>
    </dgm:pt>
    <dgm:pt modelId="{4B83C787-D611-4D86-BC3B-240838781186}" type="parTrans" cxnId="{B44FCF87-3B3C-4D83-AF68-403D9C466A5E}">
      <dgm:prSet/>
      <dgm:spPr/>
      <dgm:t>
        <a:bodyPr/>
        <a:lstStyle/>
        <a:p>
          <a:endParaRPr lang="en-US"/>
        </a:p>
      </dgm:t>
    </dgm:pt>
    <dgm:pt modelId="{DD13212E-7D93-44EE-A073-66D47C91A82E}" type="sibTrans" cxnId="{B44FCF87-3B3C-4D83-AF68-403D9C466A5E}">
      <dgm:prSet/>
      <dgm:spPr/>
      <dgm:t>
        <a:bodyPr/>
        <a:lstStyle/>
        <a:p>
          <a:endParaRPr lang="en-US"/>
        </a:p>
      </dgm:t>
    </dgm:pt>
    <dgm:pt modelId="{58088838-3DF9-4174-9BED-BAEFB617D85E}">
      <dgm:prSet phldrT="[Текст]"/>
      <dgm:spPr/>
      <dgm:t>
        <a:bodyPr/>
        <a:lstStyle/>
        <a:p>
          <a:r>
            <a:rPr lang="ru-RU" dirty="0" smtClean="0"/>
            <a:t>Выявление потребностей в наращивании потенциала</a:t>
          </a:r>
          <a:endParaRPr lang="en-US" dirty="0"/>
        </a:p>
      </dgm:t>
    </dgm:pt>
    <dgm:pt modelId="{CF4E031A-4A09-42B2-B6D1-EF1EFA53FAF1}" type="parTrans" cxnId="{31652054-06B6-4120-9756-B44F98494EEE}">
      <dgm:prSet/>
      <dgm:spPr/>
      <dgm:t>
        <a:bodyPr/>
        <a:lstStyle/>
        <a:p>
          <a:endParaRPr lang="en-US"/>
        </a:p>
      </dgm:t>
    </dgm:pt>
    <dgm:pt modelId="{A9B50DC2-E856-4863-A787-791EFBA3D5FB}" type="sibTrans" cxnId="{31652054-06B6-4120-9756-B44F98494EEE}">
      <dgm:prSet/>
      <dgm:spPr/>
      <dgm:t>
        <a:bodyPr/>
        <a:lstStyle/>
        <a:p>
          <a:endParaRPr lang="en-US"/>
        </a:p>
      </dgm:t>
    </dgm:pt>
    <dgm:pt modelId="{5661DD10-E4B1-4B55-AD4F-D0AE231D6B30}">
      <dgm:prSet phldrT="[Текст]"/>
      <dgm:spPr/>
      <dgm:t>
        <a:bodyPr/>
        <a:lstStyle/>
        <a:p>
          <a:r>
            <a:rPr lang="ru-RU" b="1" smtClean="0"/>
            <a:t>Потребность в технической/ методологической помощи для разработки показателя</a:t>
          </a:r>
          <a:endParaRPr lang="en-US" b="1" dirty="0"/>
        </a:p>
      </dgm:t>
    </dgm:pt>
    <dgm:pt modelId="{5CDFEA0C-2EF7-4B64-8C52-B8C2162154FA}" type="parTrans" cxnId="{E60CA329-31F3-4647-9B38-DB2B5760D191}">
      <dgm:prSet/>
      <dgm:spPr/>
      <dgm:t>
        <a:bodyPr/>
        <a:lstStyle/>
        <a:p>
          <a:endParaRPr lang="en-US"/>
        </a:p>
      </dgm:t>
    </dgm:pt>
    <dgm:pt modelId="{FDFB5BF3-0E3C-4565-AB03-7E24159F0CE7}" type="sibTrans" cxnId="{E60CA329-31F3-4647-9B38-DB2B5760D191}">
      <dgm:prSet/>
      <dgm:spPr/>
      <dgm:t>
        <a:bodyPr/>
        <a:lstStyle/>
        <a:p>
          <a:endParaRPr lang="en-US"/>
        </a:p>
      </dgm:t>
    </dgm:pt>
    <dgm:pt modelId="{C6DBB6D9-A5B8-49EA-94A7-78F8F4D7DEDF}" type="pres">
      <dgm:prSet presAssocID="{0C826B23-A10A-4C12-B64C-0C3F209E2CF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8480076-AB39-4840-8E4B-39CD7C7A5A16}" type="pres">
      <dgm:prSet presAssocID="{4F840789-7475-49CD-BC7C-3345A463A9B0}" presName="composite" presStyleCnt="0"/>
      <dgm:spPr/>
      <dgm:t>
        <a:bodyPr/>
        <a:lstStyle/>
        <a:p>
          <a:endParaRPr lang="en-US"/>
        </a:p>
      </dgm:t>
    </dgm:pt>
    <dgm:pt modelId="{524E5B6C-9DF5-4835-A7FF-85835F02A48B}" type="pres">
      <dgm:prSet presAssocID="{4F840789-7475-49CD-BC7C-3345A463A9B0}" presName="bentUpArrow1" presStyleLbl="alignImgPlace1" presStyleIdx="0" presStyleCnt="2"/>
      <dgm:spPr/>
      <dgm:t>
        <a:bodyPr/>
        <a:lstStyle/>
        <a:p>
          <a:endParaRPr lang="en-US"/>
        </a:p>
      </dgm:t>
    </dgm:pt>
    <dgm:pt modelId="{F4CACA0D-0E47-4077-BF03-ECC61D4989E6}" type="pres">
      <dgm:prSet presAssocID="{4F840789-7475-49CD-BC7C-3345A463A9B0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30E4D9-4867-4F45-8287-A5FEF9CD460B}" type="pres">
      <dgm:prSet presAssocID="{4F840789-7475-49CD-BC7C-3345A463A9B0}" presName="ChildText" presStyleLbl="revTx" presStyleIdx="0" presStyleCnt="3" custScaleX="221340" custLinFactNeighborX="62380" custLinFactNeighborY="174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F70C09-2C40-462F-808C-AB9FFC5A0B6D}" type="pres">
      <dgm:prSet presAssocID="{260D6F15-11E0-4B02-88C7-2ECFB7F1E412}" presName="sibTrans" presStyleCnt="0"/>
      <dgm:spPr/>
      <dgm:t>
        <a:bodyPr/>
        <a:lstStyle/>
        <a:p>
          <a:endParaRPr lang="en-US"/>
        </a:p>
      </dgm:t>
    </dgm:pt>
    <dgm:pt modelId="{393E6528-E430-4257-B052-6350D43CAEF5}" type="pres">
      <dgm:prSet presAssocID="{F0A2A3A9-2E46-4904-A175-1FC641DA6148}" presName="composite" presStyleCnt="0"/>
      <dgm:spPr/>
      <dgm:t>
        <a:bodyPr/>
        <a:lstStyle/>
        <a:p>
          <a:endParaRPr lang="en-US"/>
        </a:p>
      </dgm:t>
    </dgm:pt>
    <dgm:pt modelId="{A50D62DE-047B-4FE2-AE60-4E665C2F3D06}" type="pres">
      <dgm:prSet presAssocID="{F0A2A3A9-2E46-4904-A175-1FC641DA6148}" presName="bentUpArrow1" presStyleLbl="alignImgPlace1" presStyleIdx="1" presStyleCnt="2"/>
      <dgm:spPr/>
      <dgm:t>
        <a:bodyPr/>
        <a:lstStyle/>
        <a:p>
          <a:endParaRPr lang="en-US"/>
        </a:p>
      </dgm:t>
    </dgm:pt>
    <dgm:pt modelId="{7C5CCA66-A7E5-4996-A8CD-6F696C47A933}" type="pres">
      <dgm:prSet presAssocID="{F0A2A3A9-2E46-4904-A175-1FC641DA6148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35FBC8-A220-461C-8D44-362E24A374BF}" type="pres">
      <dgm:prSet presAssocID="{F0A2A3A9-2E46-4904-A175-1FC641DA6148}" presName="ChildText" presStyleLbl="revTx" presStyleIdx="1" presStyleCnt="3" custScaleX="227260" custLinFactNeighborX="65234" custLinFactNeighborY="457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2F902F-D170-4187-B5BF-113723A7F302}" type="pres">
      <dgm:prSet presAssocID="{DA42391B-0A8A-4C9D-ADD8-8A6D44DCEEE1}" presName="sibTrans" presStyleCnt="0"/>
      <dgm:spPr/>
      <dgm:t>
        <a:bodyPr/>
        <a:lstStyle/>
        <a:p>
          <a:endParaRPr lang="en-US"/>
        </a:p>
      </dgm:t>
    </dgm:pt>
    <dgm:pt modelId="{39F9B0F2-97E1-4950-B5B8-6576D41303E2}" type="pres">
      <dgm:prSet presAssocID="{58088838-3DF9-4174-9BED-BAEFB617D85E}" presName="composite" presStyleCnt="0"/>
      <dgm:spPr/>
      <dgm:t>
        <a:bodyPr/>
        <a:lstStyle/>
        <a:p>
          <a:endParaRPr lang="en-US"/>
        </a:p>
      </dgm:t>
    </dgm:pt>
    <dgm:pt modelId="{64DE2ACA-8AD0-4343-BF86-AB4AE835B5DA}" type="pres">
      <dgm:prSet presAssocID="{58088838-3DF9-4174-9BED-BAEFB617D85E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4CD028-779B-444F-A602-3C2DD4479F9E}" type="pres">
      <dgm:prSet presAssocID="{58088838-3DF9-4174-9BED-BAEFB617D85E}" presName="FinalChildText" presStyleLbl="revTx" presStyleIdx="2" presStyleCnt="3" custScaleX="237638" custLinFactNeighborX="57652" custLinFactNeighborY="226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BB6FB32-5474-4C13-85B9-0AC040C6434C}" type="presOf" srcId="{58088838-3DF9-4174-9BED-BAEFB617D85E}" destId="{64DE2ACA-8AD0-4343-BF86-AB4AE835B5DA}" srcOrd="0" destOrd="0" presId="urn:microsoft.com/office/officeart/2005/8/layout/StepDownProcess"/>
    <dgm:cxn modelId="{157D2EFB-6C8C-4E21-B135-3855DE634716}" type="presOf" srcId="{56145046-B298-4107-AC56-05DB2B904B6A}" destId="{AF35FBC8-A220-461C-8D44-362E24A374BF}" srcOrd="0" destOrd="0" presId="urn:microsoft.com/office/officeart/2005/8/layout/StepDownProcess"/>
    <dgm:cxn modelId="{E8CD7BD1-9FAC-45CB-936C-5B2F82DACBE6}" srcId="{0C826B23-A10A-4C12-B64C-0C3F209E2CFE}" destId="{F0A2A3A9-2E46-4904-A175-1FC641DA6148}" srcOrd="1" destOrd="0" parTransId="{0B07B12A-EBFE-433B-8C07-544830FD9E1E}" sibTransId="{DA42391B-0A8A-4C9D-ADD8-8A6D44DCEEE1}"/>
    <dgm:cxn modelId="{B44FCF87-3B3C-4D83-AF68-403D9C466A5E}" srcId="{F0A2A3A9-2E46-4904-A175-1FC641DA6148}" destId="{56145046-B298-4107-AC56-05DB2B904B6A}" srcOrd="0" destOrd="0" parTransId="{4B83C787-D611-4D86-BC3B-240838781186}" sibTransId="{DD13212E-7D93-44EE-A073-66D47C91A82E}"/>
    <dgm:cxn modelId="{C84C452E-6B1A-4A1A-AD0A-76646159557B}" srcId="{0C826B23-A10A-4C12-B64C-0C3F209E2CFE}" destId="{4F840789-7475-49CD-BC7C-3345A463A9B0}" srcOrd="0" destOrd="0" parTransId="{045C2971-AC9D-470C-A780-4F74A5803BF9}" sibTransId="{260D6F15-11E0-4B02-88C7-2ECFB7F1E412}"/>
    <dgm:cxn modelId="{31652054-06B6-4120-9756-B44F98494EEE}" srcId="{0C826B23-A10A-4C12-B64C-0C3F209E2CFE}" destId="{58088838-3DF9-4174-9BED-BAEFB617D85E}" srcOrd="2" destOrd="0" parTransId="{CF4E031A-4A09-42B2-B6D1-EF1EFA53FAF1}" sibTransId="{A9B50DC2-E856-4863-A787-791EFBA3D5FB}"/>
    <dgm:cxn modelId="{F9B1AE87-5424-4F37-B526-7955BCE44F31}" type="presOf" srcId="{5661DD10-E4B1-4B55-AD4F-D0AE231D6B30}" destId="{9B4CD028-779B-444F-A602-3C2DD4479F9E}" srcOrd="0" destOrd="0" presId="urn:microsoft.com/office/officeart/2005/8/layout/StepDownProcess"/>
    <dgm:cxn modelId="{500D7A61-5385-4098-9426-C6E4AE11A283}" type="presOf" srcId="{F0A2A3A9-2E46-4904-A175-1FC641DA6148}" destId="{7C5CCA66-A7E5-4996-A8CD-6F696C47A933}" srcOrd="0" destOrd="0" presId="urn:microsoft.com/office/officeart/2005/8/layout/StepDownProcess"/>
    <dgm:cxn modelId="{2E327389-1EAD-4365-83E2-854D3BC664BB}" type="presOf" srcId="{4EAF2ED1-8A19-4EB0-9601-33E8C44DD988}" destId="{F030E4D9-4867-4F45-8287-A5FEF9CD460B}" srcOrd="0" destOrd="0" presId="urn:microsoft.com/office/officeart/2005/8/layout/StepDownProcess"/>
    <dgm:cxn modelId="{E60CA329-31F3-4647-9B38-DB2B5760D191}" srcId="{58088838-3DF9-4174-9BED-BAEFB617D85E}" destId="{5661DD10-E4B1-4B55-AD4F-D0AE231D6B30}" srcOrd="0" destOrd="0" parTransId="{5CDFEA0C-2EF7-4B64-8C52-B8C2162154FA}" sibTransId="{FDFB5BF3-0E3C-4565-AB03-7E24159F0CE7}"/>
    <dgm:cxn modelId="{5086F041-671F-4F6F-858F-4E51B9C5E2EE}" type="presOf" srcId="{0C826B23-A10A-4C12-B64C-0C3F209E2CFE}" destId="{C6DBB6D9-A5B8-49EA-94A7-78F8F4D7DEDF}" srcOrd="0" destOrd="0" presId="urn:microsoft.com/office/officeart/2005/8/layout/StepDownProcess"/>
    <dgm:cxn modelId="{61CB5900-0B6A-47E1-8F76-A35CC3ABAD8A}" srcId="{4F840789-7475-49CD-BC7C-3345A463A9B0}" destId="{4EAF2ED1-8A19-4EB0-9601-33E8C44DD988}" srcOrd="0" destOrd="0" parTransId="{E6A625C6-4DDA-4CBC-92AD-98082686D828}" sibTransId="{1AB68A79-D436-4F0D-B2DC-F017A7B30B59}"/>
    <dgm:cxn modelId="{845E86F9-3D4C-4FFC-8A6E-27607361EAED}" type="presOf" srcId="{4F840789-7475-49CD-BC7C-3345A463A9B0}" destId="{F4CACA0D-0E47-4077-BF03-ECC61D4989E6}" srcOrd="0" destOrd="0" presId="urn:microsoft.com/office/officeart/2005/8/layout/StepDownProcess"/>
    <dgm:cxn modelId="{5E9B6316-5F84-42C5-9D7A-9EF108D4393A}" type="presParOf" srcId="{C6DBB6D9-A5B8-49EA-94A7-78F8F4D7DEDF}" destId="{28480076-AB39-4840-8E4B-39CD7C7A5A16}" srcOrd="0" destOrd="0" presId="urn:microsoft.com/office/officeart/2005/8/layout/StepDownProcess"/>
    <dgm:cxn modelId="{37757E7E-E4BF-4FDD-8852-84090A74BF32}" type="presParOf" srcId="{28480076-AB39-4840-8E4B-39CD7C7A5A16}" destId="{524E5B6C-9DF5-4835-A7FF-85835F02A48B}" srcOrd="0" destOrd="0" presId="urn:microsoft.com/office/officeart/2005/8/layout/StepDownProcess"/>
    <dgm:cxn modelId="{1AB98281-EBF9-4C23-83A3-1A0439C98971}" type="presParOf" srcId="{28480076-AB39-4840-8E4B-39CD7C7A5A16}" destId="{F4CACA0D-0E47-4077-BF03-ECC61D4989E6}" srcOrd="1" destOrd="0" presId="urn:microsoft.com/office/officeart/2005/8/layout/StepDownProcess"/>
    <dgm:cxn modelId="{C7113801-C6FE-40F2-A923-96DD666162E1}" type="presParOf" srcId="{28480076-AB39-4840-8E4B-39CD7C7A5A16}" destId="{F030E4D9-4867-4F45-8287-A5FEF9CD460B}" srcOrd="2" destOrd="0" presId="urn:microsoft.com/office/officeart/2005/8/layout/StepDownProcess"/>
    <dgm:cxn modelId="{147FF4D9-3E46-4F04-886D-FD1C35A6983B}" type="presParOf" srcId="{C6DBB6D9-A5B8-49EA-94A7-78F8F4D7DEDF}" destId="{31F70C09-2C40-462F-808C-AB9FFC5A0B6D}" srcOrd="1" destOrd="0" presId="urn:microsoft.com/office/officeart/2005/8/layout/StepDownProcess"/>
    <dgm:cxn modelId="{49A17296-FE5E-4AC8-B468-99CB35F25786}" type="presParOf" srcId="{C6DBB6D9-A5B8-49EA-94A7-78F8F4D7DEDF}" destId="{393E6528-E430-4257-B052-6350D43CAEF5}" srcOrd="2" destOrd="0" presId="urn:microsoft.com/office/officeart/2005/8/layout/StepDownProcess"/>
    <dgm:cxn modelId="{1D44C95B-6BF3-4333-9471-34E6D66B78B6}" type="presParOf" srcId="{393E6528-E430-4257-B052-6350D43CAEF5}" destId="{A50D62DE-047B-4FE2-AE60-4E665C2F3D06}" srcOrd="0" destOrd="0" presId="urn:microsoft.com/office/officeart/2005/8/layout/StepDownProcess"/>
    <dgm:cxn modelId="{3714B8CF-3593-4D65-A882-F96DCC1953C0}" type="presParOf" srcId="{393E6528-E430-4257-B052-6350D43CAEF5}" destId="{7C5CCA66-A7E5-4996-A8CD-6F696C47A933}" srcOrd="1" destOrd="0" presId="urn:microsoft.com/office/officeart/2005/8/layout/StepDownProcess"/>
    <dgm:cxn modelId="{2764CC93-31FF-4EF7-989D-6C869ABF5841}" type="presParOf" srcId="{393E6528-E430-4257-B052-6350D43CAEF5}" destId="{AF35FBC8-A220-461C-8D44-362E24A374BF}" srcOrd="2" destOrd="0" presId="urn:microsoft.com/office/officeart/2005/8/layout/StepDownProcess"/>
    <dgm:cxn modelId="{4B8EEC6A-335C-4EAC-A747-5CCCEC0B1BA6}" type="presParOf" srcId="{C6DBB6D9-A5B8-49EA-94A7-78F8F4D7DEDF}" destId="{542F902F-D170-4187-B5BF-113723A7F302}" srcOrd="3" destOrd="0" presId="urn:microsoft.com/office/officeart/2005/8/layout/StepDownProcess"/>
    <dgm:cxn modelId="{DEB727F6-8E97-491A-A07D-70DAD5B21F09}" type="presParOf" srcId="{C6DBB6D9-A5B8-49EA-94A7-78F8F4D7DEDF}" destId="{39F9B0F2-97E1-4950-B5B8-6576D41303E2}" srcOrd="4" destOrd="0" presId="urn:microsoft.com/office/officeart/2005/8/layout/StepDownProcess"/>
    <dgm:cxn modelId="{A4292C85-5A20-4E75-8F8F-D4517E464744}" type="presParOf" srcId="{39F9B0F2-97E1-4950-B5B8-6576D41303E2}" destId="{64DE2ACA-8AD0-4343-BF86-AB4AE835B5DA}" srcOrd="0" destOrd="0" presId="urn:microsoft.com/office/officeart/2005/8/layout/StepDownProcess"/>
    <dgm:cxn modelId="{4BEAE1C2-4DF5-4A84-BFAB-7169645BA981}" type="presParOf" srcId="{39F9B0F2-97E1-4950-B5B8-6576D41303E2}" destId="{9B4CD028-779B-444F-A602-3C2DD4479F9E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C8EA77A-3FF1-4ED8-8F27-1CAE48BB6686}" type="doc">
      <dgm:prSet loTypeId="urn:microsoft.com/office/officeart/2005/8/layout/h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3232CD0-6146-4918-BBA2-28C5E522D373}">
      <dgm:prSet phldrT="[Текст]"/>
      <dgm:spPr/>
      <dgm:t>
        <a:bodyPr/>
        <a:lstStyle/>
        <a:p>
          <a:r>
            <a:rPr lang="ru-RU" b="1" dirty="0" smtClean="0"/>
            <a:t>Цели Устойчивого Развития</a:t>
          </a:r>
          <a:endParaRPr lang="en-US" b="1" dirty="0"/>
        </a:p>
      </dgm:t>
    </dgm:pt>
    <dgm:pt modelId="{D9915D22-D635-4CA7-B4B4-7CD5FEDAEC1D}" type="parTrans" cxnId="{6D0E444C-6017-4659-B1A2-914CA6179324}">
      <dgm:prSet/>
      <dgm:spPr/>
      <dgm:t>
        <a:bodyPr/>
        <a:lstStyle/>
        <a:p>
          <a:endParaRPr lang="en-US"/>
        </a:p>
      </dgm:t>
    </dgm:pt>
    <dgm:pt modelId="{8731458E-A28A-4B73-A8DC-EB7C4CD89656}" type="sibTrans" cxnId="{6D0E444C-6017-4659-B1A2-914CA6179324}">
      <dgm:prSet/>
      <dgm:spPr/>
      <dgm:t>
        <a:bodyPr/>
        <a:lstStyle/>
        <a:p>
          <a:endParaRPr lang="en-US"/>
        </a:p>
      </dgm:t>
    </dgm:pt>
    <dgm:pt modelId="{8A7B9172-9357-4942-96CE-0051CE63C0DE}">
      <dgm:prSet phldrT="[Текст]"/>
      <dgm:spPr/>
      <dgm:t>
        <a:bodyPr/>
        <a:lstStyle/>
        <a:p>
          <a:r>
            <a:rPr lang="ru-RU" dirty="0" smtClean="0"/>
            <a:t>17 целей и 169 задач ЦУР</a:t>
          </a:r>
          <a:endParaRPr lang="en-US" dirty="0"/>
        </a:p>
      </dgm:t>
    </dgm:pt>
    <dgm:pt modelId="{E4E2D414-B4EF-480A-866A-626EE0CB5125}" type="parTrans" cxnId="{CBF01128-DD53-48C8-A0F1-FD8338A06368}">
      <dgm:prSet/>
      <dgm:spPr/>
      <dgm:t>
        <a:bodyPr/>
        <a:lstStyle/>
        <a:p>
          <a:endParaRPr lang="en-US"/>
        </a:p>
      </dgm:t>
    </dgm:pt>
    <dgm:pt modelId="{9E21C06F-9444-4A62-B760-1542BDCCFF31}" type="sibTrans" cxnId="{CBF01128-DD53-48C8-A0F1-FD8338A06368}">
      <dgm:prSet/>
      <dgm:spPr/>
      <dgm:t>
        <a:bodyPr/>
        <a:lstStyle/>
        <a:p>
          <a:endParaRPr lang="en-US"/>
        </a:p>
      </dgm:t>
    </dgm:pt>
    <dgm:pt modelId="{1E11019B-E109-41DA-A0F1-B24D0E8018DE}">
      <dgm:prSet phldrT="[Текст]"/>
      <dgm:spPr/>
      <dgm:t>
        <a:bodyPr/>
        <a:lstStyle/>
        <a:p>
          <a:r>
            <a:rPr lang="ru-RU" dirty="0" smtClean="0"/>
            <a:t>Инвентаризация и адаптация</a:t>
          </a:r>
          <a:endParaRPr lang="en-US" dirty="0"/>
        </a:p>
      </dgm:t>
    </dgm:pt>
    <dgm:pt modelId="{DD85D13B-2093-4B53-9C66-2EE3B4D3CF65}" type="parTrans" cxnId="{B81C1D18-26D4-4C0C-A12D-039E8DE5A03C}">
      <dgm:prSet/>
      <dgm:spPr/>
      <dgm:t>
        <a:bodyPr/>
        <a:lstStyle/>
        <a:p>
          <a:endParaRPr lang="en-US"/>
        </a:p>
      </dgm:t>
    </dgm:pt>
    <dgm:pt modelId="{153D5862-B97E-4B99-B61D-464D1262CE28}" type="sibTrans" cxnId="{B81C1D18-26D4-4C0C-A12D-039E8DE5A03C}">
      <dgm:prSet/>
      <dgm:spPr/>
      <dgm:t>
        <a:bodyPr/>
        <a:lstStyle/>
        <a:p>
          <a:endParaRPr lang="en-US"/>
        </a:p>
      </dgm:t>
    </dgm:pt>
    <dgm:pt modelId="{CF24544F-DC2F-4703-AFF2-26DC01C05A60}">
      <dgm:prSet phldrT="[Текст]"/>
      <dgm:spPr/>
      <dgm:t>
        <a:bodyPr/>
        <a:lstStyle/>
        <a:p>
          <a:r>
            <a:rPr lang="ru-RU" b="1" dirty="0" smtClean="0"/>
            <a:t>Внедрение в национальные документы</a:t>
          </a:r>
          <a:endParaRPr lang="en-US" b="1" dirty="0"/>
        </a:p>
      </dgm:t>
    </dgm:pt>
    <dgm:pt modelId="{FE86F5E2-2D89-4FA1-A68A-2636400C2AE9}" type="parTrans" cxnId="{C79CB0BE-3C1F-405B-92D5-3D3E102FD234}">
      <dgm:prSet/>
      <dgm:spPr/>
      <dgm:t>
        <a:bodyPr/>
        <a:lstStyle/>
        <a:p>
          <a:endParaRPr lang="en-US"/>
        </a:p>
      </dgm:t>
    </dgm:pt>
    <dgm:pt modelId="{3BF2113E-D3F7-4D34-981B-64D33B7D933B}" type="sibTrans" cxnId="{C79CB0BE-3C1F-405B-92D5-3D3E102FD234}">
      <dgm:prSet/>
      <dgm:spPr/>
      <dgm:t>
        <a:bodyPr/>
        <a:lstStyle/>
        <a:p>
          <a:endParaRPr lang="en-US"/>
        </a:p>
      </dgm:t>
    </dgm:pt>
    <dgm:pt modelId="{B4A8D4B5-9236-4148-883B-5DADFB13DB33}">
      <dgm:prSet phldrT="[Текст]"/>
      <dgm:spPr/>
      <dgm:t>
        <a:bodyPr/>
        <a:lstStyle/>
        <a:p>
          <a:r>
            <a:rPr lang="ru-RU" dirty="0" smtClean="0"/>
            <a:t>Национальные</a:t>
          </a:r>
          <a:endParaRPr lang="en-US" dirty="0"/>
        </a:p>
      </dgm:t>
    </dgm:pt>
    <dgm:pt modelId="{FD729F9C-E3A4-45AB-8C7C-D79C51F838CC}" type="parTrans" cxnId="{1A22825A-4B68-4C21-9663-2CBB3D4A66D2}">
      <dgm:prSet/>
      <dgm:spPr/>
      <dgm:t>
        <a:bodyPr/>
        <a:lstStyle/>
        <a:p>
          <a:endParaRPr lang="en-US"/>
        </a:p>
      </dgm:t>
    </dgm:pt>
    <dgm:pt modelId="{6D5CA6B9-BA8E-4F94-8976-824A4CD7AAAD}" type="sibTrans" cxnId="{1A22825A-4B68-4C21-9663-2CBB3D4A66D2}">
      <dgm:prSet/>
      <dgm:spPr/>
      <dgm:t>
        <a:bodyPr/>
        <a:lstStyle/>
        <a:p>
          <a:endParaRPr lang="en-US"/>
        </a:p>
      </dgm:t>
    </dgm:pt>
    <dgm:pt modelId="{7DC961DA-DE15-4447-A99B-37087802791D}">
      <dgm:prSet phldrT="[Текст]"/>
      <dgm:spPr/>
      <dgm:t>
        <a:bodyPr/>
        <a:lstStyle/>
        <a:p>
          <a:r>
            <a:rPr lang="ru-RU" dirty="0" smtClean="0"/>
            <a:t>Отраслевые/ секторальные</a:t>
          </a:r>
          <a:endParaRPr lang="en-US" dirty="0"/>
        </a:p>
      </dgm:t>
    </dgm:pt>
    <dgm:pt modelId="{C35B43C5-CF26-438E-AF81-E438410DF8D2}" type="parTrans" cxnId="{3AE869AE-2CAD-491A-846A-8A73B5BECAC1}">
      <dgm:prSet/>
      <dgm:spPr/>
      <dgm:t>
        <a:bodyPr/>
        <a:lstStyle/>
        <a:p>
          <a:endParaRPr lang="en-US"/>
        </a:p>
      </dgm:t>
    </dgm:pt>
    <dgm:pt modelId="{24B47576-0FEB-4FA8-817D-98457B9941B3}" type="sibTrans" cxnId="{3AE869AE-2CAD-491A-846A-8A73B5BECAC1}">
      <dgm:prSet/>
      <dgm:spPr/>
      <dgm:t>
        <a:bodyPr/>
        <a:lstStyle/>
        <a:p>
          <a:endParaRPr lang="en-US"/>
        </a:p>
      </dgm:t>
    </dgm:pt>
    <dgm:pt modelId="{2AF81B4A-CAEC-4C46-9798-8A0120D11D8D}">
      <dgm:prSet phldrT="[Текст]"/>
      <dgm:spPr/>
      <dgm:t>
        <a:bodyPr/>
        <a:lstStyle/>
        <a:p>
          <a:r>
            <a:rPr lang="ru-RU" dirty="0" smtClean="0"/>
            <a:t>Региональные</a:t>
          </a:r>
          <a:endParaRPr lang="en-US" dirty="0"/>
        </a:p>
      </dgm:t>
    </dgm:pt>
    <dgm:pt modelId="{6A793A60-4BFF-435A-8D59-5E34B5A169CC}" type="parTrans" cxnId="{C573A9A7-4C05-4432-94BD-037EE8E95A02}">
      <dgm:prSet/>
      <dgm:spPr/>
      <dgm:t>
        <a:bodyPr/>
        <a:lstStyle/>
        <a:p>
          <a:endParaRPr lang="en-US"/>
        </a:p>
      </dgm:t>
    </dgm:pt>
    <dgm:pt modelId="{B081D02D-B886-4245-A7E7-FF0C0A9BB398}" type="sibTrans" cxnId="{C573A9A7-4C05-4432-94BD-037EE8E95A02}">
      <dgm:prSet/>
      <dgm:spPr/>
      <dgm:t>
        <a:bodyPr/>
        <a:lstStyle/>
        <a:p>
          <a:endParaRPr lang="en-US"/>
        </a:p>
      </dgm:t>
    </dgm:pt>
    <dgm:pt modelId="{129CFAF2-2A89-4B5D-BDAF-523FDEA4A773}">
      <dgm:prSet phldrT="[Текст]"/>
      <dgm:spPr/>
      <dgm:t>
        <a:bodyPr/>
        <a:lstStyle/>
        <a:p>
          <a:r>
            <a:rPr lang="ru-RU" dirty="0" smtClean="0"/>
            <a:t>Мониторинг и оценка</a:t>
          </a:r>
          <a:endParaRPr lang="en-US" dirty="0"/>
        </a:p>
      </dgm:t>
    </dgm:pt>
    <dgm:pt modelId="{B87704EC-0A72-4C42-894D-4A9F0A5942CE}" type="parTrans" cxnId="{D538C35F-EEB3-473C-921F-7C7A94DFEE17}">
      <dgm:prSet/>
      <dgm:spPr/>
      <dgm:t>
        <a:bodyPr/>
        <a:lstStyle/>
        <a:p>
          <a:endParaRPr lang="en-US"/>
        </a:p>
      </dgm:t>
    </dgm:pt>
    <dgm:pt modelId="{48C86389-EFE0-4A36-8C74-76066FF5CE6B}" type="sibTrans" cxnId="{D538C35F-EEB3-473C-921F-7C7A94DFEE17}">
      <dgm:prSet/>
      <dgm:spPr/>
      <dgm:t>
        <a:bodyPr/>
        <a:lstStyle/>
        <a:p>
          <a:endParaRPr lang="en-US"/>
        </a:p>
      </dgm:t>
    </dgm:pt>
    <dgm:pt modelId="{5F29F780-DF54-4454-B344-92C813FBCBA9}">
      <dgm:prSet phldrT="[Текст]"/>
      <dgm:spPr/>
      <dgm:t>
        <a:bodyPr/>
        <a:lstStyle/>
        <a:p>
          <a:r>
            <a:rPr lang="ru-RU" dirty="0" smtClean="0"/>
            <a:t>Внедрение в национальные документы</a:t>
          </a:r>
          <a:endParaRPr lang="en-US" dirty="0"/>
        </a:p>
      </dgm:t>
    </dgm:pt>
    <dgm:pt modelId="{E7AA65DD-1DE7-4F16-B7C8-85F7023602DE}" type="parTrans" cxnId="{13528127-6C29-45BC-912F-E9F89630D7CD}">
      <dgm:prSet/>
      <dgm:spPr/>
      <dgm:t>
        <a:bodyPr/>
        <a:lstStyle/>
        <a:p>
          <a:endParaRPr lang="en-US"/>
        </a:p>
      </dgm:t>
    </dgm:pt>
    <dgm:pt modelId="{B839DA02-1F3F-4164-A7DA-70F94B5327A7}" type="sibTrans" cxnId="{13528127-6C29-45BC-912F-E9F89630D7CD}">
      <dgm:prSet/>
      <dgm:spPr/>
      <dgm:t>
        <a:bodyPr/>
        <a:lstStyle/>
        <a:p>
          <a:endParaRPr lang="en-US"/>
        </a:p>
      </dgm:t>
    </dgm:pt>
    <dgm:pt modelId="{0D59E209-8CB9-4EB4-84FD-CAE2D889F417}">
      <dgm:prSet phldrT="[Текст]"/>
      <dgm:spPr/>
      <dgm:t>
        <a:bodyPr/>
        <a:lstStyle/>
        <a:p>
          <a:r>
            <a:rPr lang="ru-RU" b="1" dirty="0" smtClean="0"/>
            <a:t>Стратегии/ Планы и программы</a:t>
          </a:r>
          <a:endParaRPr lang="en-US" b="1" dirty="0"/>
        </a:p>
      </dgm:t>
    </dgm:pt>
    <dgm:pt modelId="{6D9B4855-17B9-4DA9-9EC0-25B2526FC7D0}" type="parTrans" cxnId="{F6812526-20A8-47B7-B0CD-8A725FD88AF0}">
      <dgm:prSet/>
      <dgm:spPr/>
      <dgm:t>
        <a:bodyPr/>
        <a:lstStyle/>
        <a:p>
          <a:endParaRPr lang="en-US"/>
        </a:p>
      </dgm:t>
    </dgm:pt>
    <dgm:pt modelId="{2783195E-0E3B-4538-A8F2-C795CC195B90}" type="sibTrans" cxnId="{F6812526-20A8-47B7-B0CD-8A725FD88AF0}">
      <dgm:prSet/>
      <dgm:spPr/>
      <dgm:t>
        <a:bodyPr/>
        <a:lstStyle/>
        <a:p>
          <a:endParaRPr lang="en-US"/>
        </a:p>
      </dgm:t>
    </dgm:pt>
    <dgm:pt modelId="{2AAE3211-530B-4A32-BC44-3330E1DAAD83}">
      <dgm:prSet phldrT="[Текст]"/>
      <dgm:spPr/>
      <dgm:t>
        <a:bodyPr/>
        <a:lstStyle/>
        <a:p>
          <a:r>
            <a:rPr lang="ru-RU" dirty="0" smtClean="0"/>
            <a:t>Адаптированные мероприятия</a:t>
          </a:r>
          <a:endParaRPr lang="en-US" dirty="0"/>
        </a:p>
      </dgm:t>
    </dgm:pt>
    <dgm:pt modelId="{B31C8A98-09AA-442B-9C9D-4A03B1E2C5FB}" type="parTrans" cxnId="{F2560A5C-995F-4A6C-A129-536DF31D477E}">
      <dgm:prSet/>
      <dgm:spPr/>
      <dgm:t>
        <a:bodyPr/>
        <a:lstStyle/>
        <a:p>
          <a:endParaRPr lang="en-US"/>
        </a:p>
      </dgm:t>
    </dgm:pt>
    <dgm:pt modelId="{87B7333E-5909-4C91-A048-A09C11FEB641}" type="sibTrans" cxnId="{F2560A5C-995F-4A6C-A129-536DF31D477E}">
      <dgm:prSet/>
      <dgm:spPr/>
      <dgm:t>
        <a:bodyPr/>
        <a:lstStyle/>
        <a:p>
          <a:endParaRPr lang="en-US"/>
        </a:p>
      </dgm:t>
    </dgm:pt>
    <dgm:pt modelId="{42A2A097-66C5-4974-BD8B-35C92CE5E1C1}">
      <dgm:prSet phldrT="[Текст]"/>
      <dgm:spPr/>
      <dgm:t>
        <a:bodyPr/>
        <a:lstStyle/>
        <a:p>
          <a:r>
            <a:rPr lang="ru-RU" dirty="0" smtClean="0"/>
            <a:t>Мониторинг и оценка</a:t>
          </a:r>
          <a:endParaRPr lang="en-US" dirty="0"/>
        </a:p>
      </dgm:t>
    </dgm:pt>
    <dgm:pt modelId="{83CF886F-6AFE-4A91-9394-D907E766EB9A}" type="parTrans" cxnId="{E879960D-8852-4BC3-A3D9-A3C438CC37A6}">
      <dgm:prSet/>
      <dgm:spPr/>
      <dgm:t>
        <a:bodyPr/>
        <a:lstStyle/>
        <a:p>
          <a:endParaRPr lang="en-US"/>
        </a:p>
      </dgm:t>
    </dgm:pt>
    <dgm:pt modelId="{C42A2D7C-6D2E-499F-8FE4-604B6C297027}" type="sibTrans" cxnId="{E879960D-8852-4BC3-A3D9-A3C438CC37A6}">
      <dgm:prSet/>
      <dgm:spPr/>
      <dgm:t>
        <a:bodyPr/>
        <a:lstStyle/>
        <a:p>
          <a:endParaRPr lang="en-US"/>
        </a:p>
      </dgm:t>
    </dgm:pt>
    <dgm:pt modelId="{F9CBD03B-FCF8-4873-A96B-C8B369A1F1D4}">
      <dgm:prSet phldrT="[Текст]"/>
      <dgm:spPr/>
      <dgm:t>
        <a:bodyPr/>
        <a:lstStyle/>
        <a:p>
          <a:r>
            <a:rPr lang="ru-RU" dirty="0" smtClean="0"/>
            <a:t>Адаптированные Задачи</a:t>
          </a:r>
          <a:endParaRPr lang="en-US" dirty="0"/>
        </a:p>
      </dgm:t>
    </dgm:pt>
    <dgm:pt modelId="{0A40CDCC-1CD8-40C3-BAC1-82771F992030}" type="parTrans" cxnId="{F216D785-CF84-40A7-8D49-B5113A5C80EA}">
      <dgm:prSet/>
      <dgm:spPr/>
      <dgm:t>
        <a:bodyPr/>
        <a:lstStyle/>
        <a:p>
          <a:endParaRPr lang="en-US"/>
        </a:p>
      </dgm:t>
    </dgm:pt>
    <dgm:pt modelId="{19380DAD-1683-4149-8461-3C6CD3D8F7D5}" type="sibTrans" cxnId="{F216D785-CF84-40A7-8D49-B5113A5C80EA}">
      <dgm:prSet/>
      <dgm:spPr/>
      <dgm:t>
        <a:bodyPr/>
        <a:lstStyle/>
        <a:p>
          <a:endParaRPr lang="en-US"/>
        </a:p>
      </dgm:t>
    </dgm:pt>
    <dgm:pt modelId="{69B029E5-2727-4F94-9317-52000D397E4A}" type="pres">
      <dgm:prSet presAssocID="{1C8EA77A-3FF1-4ED8-8F27-1CAE48BB668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89C44E-FFC4-4E4E-9A16-819D154B13A7}" type="pres">
      <dgm:prSet presAssocID="{1C8EA77A-3FF1-4ED8-8F27-1CAE48BB6686}" presName="tSp" presStyleCnt="0"/>
      <dgm:spPr/>
    </dgm:pt>
    <dgm:pt modelId="{C252A1B8-B6DB-4B21-A213-B4C86944E216}" type="pres">
      <dgm:prSet presAssocID="{1C8EA77A-3FF1-4ED8-8F27-1CAE48BB6686}" presName="bSp" presStyleCnt="0"/>
      <dgm:spPr/>
    </dgm:pt>
    <dgm:pt modelId="{09CC3DB2-E008-4793-88C4-20FA8D25A638}" type="pres">
      <dgm:prSet presAssocID="{1C8EA77A-3FF1-4ED8-8F27-1CAE48BB6686}" presName="process" presStyleCnt="0"/>
      <dgm:spPr/>
    </dgm:pt>
    <dgm:pt modelId="{4FD7049D-9BB2-4E50-9214-4B6DE55F4F76}" type="pres">
      <dgm:prSet presAssocID="{53232CD0-6146-4918-BBA2-28C5E522D373}" presName="composite1" presStyleCnt="0"/>
      <dgm:spPr/>
    </dgm:pt>
    <dgm:pt modelId="{BF850598-7D7E-45C8-B853-B95AB4C97742}" type="pres">
      <dgm:prSet presAssocID="{53232CD0-6146-4918-BBA2-28C5E522D373}" presName="dummyNode1" presStyleLbl="node1" presStyleIdx="0" presStyleCnt="3"/>
      <dgm:spPr/>
    </dgm:pt>
    <dgm:pt modelId="{CCC3B059-B767-4047-AB12-0C37ED1B9F0B}" type="pres">
      <dgm:prSet presAssocID="{53232CD0-6146-4918-BBA2-28C5E522D373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8BCEB1-738C-4D73-8D3D-D727B07EC782}" type="pres">
      <dgm:prSet presAssocID="{53232CD0-6146-4918-BBA2-28C5E522D373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672ABD-FBA7-46AF-97BE-E3A6F41359E3}" type="pres">
      <dgm:prSet presAssocID="{53232CD0-6146-4918-BBA2-28C5E522D373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EC4158-901D-4141-B58D-F57DB19665FB}" type="pres">
      <dgm:prSet presAssocID="{53232CD0-6146-4918-BBA2-28C5E522D373}" presName="connSite1" presStyleCnt="0"/>
      <dgm:spPr/>
    </dgm:pt>
    <dgm:pt modelId="{4505AD01-8542-40BD-8490-64FE40EA32D2}" type="pres">
      <dgm:prSet presAssocID="{8731458E-A28A-4B73-A8DC-EB7C4CD89656}" presName="Name9" presStyleLbl="sibTrans2D1" presStyleIdx="0" presStyleCnt="2"/>
      <dgm:spPr/>
      <dgm:t>
        <a:bodyPr/>
        <a:lstStyle/>
        <a:p>
          <a:endParaRPr lang="en-US"/>
        </a:p>
      </dgm:t>
    </dgm:pt>
    <dgm:pt modelId="{F97FEE6A-3DA3-4BF2-9D5C-D23F1270A6E6}" type="pres">
      <dgm:prSet presAssocID="{CF24544F-DC2F-4703-AFF2-26DC01C05A60}" presName="composite2" presStyleCnt="0"/>
      <dgm:spPr/>
    </dgm:pt>
    <dgm:pt modelId="{B1D32CE0-4251-4FF1-82CA-5BEB79271678}" type="pres">
      <dgm:prSet presAssocID="{CF24544F-DC2F-4703-AFF2-26DC01C05A60}" presName="dummyNode2" presStyleLbl="node1" presStyleIdx="0" presStyleCnt="3"/>
      <dgm:spPr/>
    </dgm:pt>
    <dgm:pt modelId="{63AE0AC3-F84E-465F-AE8A-A1165AA3ED81}" type="pres">
      <dgm:prSet presAssocID="{CF24544F-DC2F-4703-AFF2-26DC01C05A60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E39FCB-FAA5-40A8-872F-A4DAF4DFE883}" type="pres">
      <dgm:prSet presAssocID="{CF24544F-DC2F-4703-AFF2-26DC01C05A60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67F821-7526-453C-BB3C-945A73807EE0}" type="pres">
      <dgm:prSet presAssocID="{CF24544F-DC2F-4703-AFF2-26DC01C05A60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F531A4-062B-4D3C-B220-65695D077F52}" type="pres">
      <dgm:prSet presAssocID="{CF24544F-DC2F-4703-AFF2-26DC01C05A60}" presName="connSite2" presStyleCnt="0"/>
      <dgm:spPr/>
    </dgm:pt>
    <dgm:pt modelId="{D656440A-A4EA-431C-BAE5-D199F297048B}" type="pres">
      <dgm:prSet presAssocID="{3BF2113E-D3F7-4D34-981B-64D33B7D933B}" presName="Name18" presStyleLbl="sibTrans2D1" presStyleIdx="1" presStyleCnt="2"/>
      <dgm:spPr/>
      <dgm:t>
        <a:bodyPr/>
        <a:lstStyle/>
        <a:p>
          <a:endParaRPr lang="en-US"/>
        </a:p>
      </dgm:t>
    </dgm:pt>
    <dgm:pt modelId="{0E6FB4AD-1157-4319-A207-83D5E47159A8}" type="pres">
      <dgm:prSet presAssocID="{0D59E209-8CB9-4EB4-84FD-CAE2D889F417}" presName="composite1" presStyleCnt="0"/>
      <dgm:spPr/>
    </dgm:pt>
    <dgm:pt modelId="{760E0790-85AB-4ADD-A2EF-D713382E65C1}" type="pres">
      <dgm:prSet presAssocID="{0D59E209-8CB9-4EB4-84FD-CAE2D889F417}" presName="dummyNode1" presStyleLbl="node1" presStyleIdx="1" presStyleCnt="3"/>
      <dgm:spPr/>
    </dgm:pt>
    <dgm:pt modelId="{2115668C-074F-467A-AF16-6C32DDB1A996}" type="pres">
      <dgm:prSet presAssocID="{0D59E209-8CB9-4EB4-84FD-CAE2D889F417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B662EB-4270-4086-BACE-329583DD45DA}" type="pres">
      <dgm:prSet presAssocID="{0D59E209-8CB9-4EB4-84FD-CAE2D889F417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6D0710-6695-472F-AF2A-3A700BD36760}" type="pres">
      <dgm:prSet presAssocID="{0D59E209-8CB9-4EB4-84FD-CAE2D889F417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189AE3-5FCE-4D1E-A2C3-DCD5B871F796}" type="pres">
      <dgm:prSet presAssocID="{0D59E209-8CB9-4EB4-84FD-CAE2D889F417}" presName="connSite1" presStyleCnt="0"/>
      <dgm:spPr/>
    </dgm:pt>
  </dgm:ptLst>
  <dgm:cxnLst>
    <dgm:cxn modelId="{6D0E444C-6017-4659-B1A2-914CA6179324}" srcId="{1C8EA77A-3FF1-4ED8-8F27-1CAE48BB6686}" destId="{53232CD0-6146-4918-BBA2-28C5E522D373}" srcOrd="0" destOrd="0" parTransId="{D9915D22-D635-4CA7-B4B4-7CD5FEDAEC1D}" sibTransId="{8731458E-A28A-4B73-A8DC-EB7C4CD89656}"/>
    <dgm:cxn modelId="{9C67973D-FDDB-4C97-B9C6-72F47EF69AA8}" type="presOf" srcId="{5F29F780-DF54-4454-B344-92C813FBCBA9}" destId="{CCC3B059-B767-4047-AB12-0C37ED1B9F0B}" srcOrd="0" destOrd="2" presId="urn:microsoft.com/office/officeart/2005/8/layout/hProcess4"/>
    <dgm:cxn modelId="{FF7D6196-D129-4336-BD9C-559C616A8A63}" type="presOf" srcId="{8731458E-A28A-4B73-A8DC-EB7C4CD89656}" destId="{4505AD01-8542-40BD-8490-64FE40EA32D2}" srcOrd="0" destOrd="0" presId="urn:microsoft.com/office/officeart/2005/8/layout/hProcess4"/>
    <dgm:cxn modelId="{1A22825A-4B68-4C21-9663-2CBB3D4A66D2}" srcId="{CF24544F-DC2F-4703-AFF2-26DC01C05A60}" destId="{B4A8D4B5-9236-4148-883B-5DADFB13DB33}" srcOrd="0" destOrd="0" parTransId="{FD729F9C-E3A4-45AB-8C7C-D79C51F838CC}" sibTransId="{6D5CA6B9-BA8E-4F94-8976-824A4CD7AAAD}"/>
    <dgm:cxn modelId="{9810D4AA-BA7E-49E1-AAF4-53F968638EB6}" type="presOf" srcId="{B4A8D4B5-9236-4148-883B-5DADFB13DB33}" destId="{63AE0AC3-F84E-465F-AE8A-A1165AA3ED81}" srcOrd="0" destOrd="0" presId="urn:microsoft.com/office/officeart/2005/8/layout/hProcess4"/>
    <dgm:cxn modelId="{F2560A5C-995F-4A6C-A129-536DF31D477E}" srcId="{0D59E209-8CB9-4EB4-84FD-CAE2D889F417}" destId="{2AAE3211-530B-4A32-BC44-3330E1DAAD83}" srcOrd="0" destOrd="0" parTransId="{B31C8A98-09AA-442B-9C9D-4A03B1E2C5FB}" sibTransId="{87B7333E-5909-4C91-A048-A09C11FEB641}"/>
    <dgm:cxn modelId="{34DBA464-D0BF-4594-9440-E21E2BF7C9F9}" type="presOf" srcId="{F9CBD03B-FCF8-4873-A96B-C8B369A1F1D4}" destId="{2115668C-074F-467A-AF16-6C32DDB1A996}" srcOrd="0" destOrd="1" presId="urn:microsoft.com/office/officeart/2005/8/layout/hProcess4"/>
    <dgm:cxn modelId="{CBF01128-DD53-48C8-A0F1-FD8338A06368}" srcId="{53232CD0-6146-4918-BBA2-28C5E522D373}" destId="{8A7B9172-9357-4942-96CE-0051CE63C0DE}" srcOrd="0" destOrd="0" parTransId="{E4E2D414-B4EF-480A-866A-626EE0CB5125}" sibTransId="{9E21C06F-9444-4A62-B760-1542BDCCFF31}"/>
    <dgm:cxn modelId="{DD0DA012-FD5E-4F08-9115-D549E4968AAE}" type="presOf" srcId="{1E11019B-E109-41DA-A0F1-B24D0E8018DE}" destId="{EF8BCEB1-738C-4D73-8D3D-D727B07EC782}" srcOrd="1" destOrd="1" presId="urn:microsoft.com/office/officeart/2005/8/layout/hProcess4"/>
    <dgm:cxn modelId="{FF4F538F-9D5C-4A0F-96BD-B5EC6F5442E7}" type="presOf" srcId="{42A2A097-66C5-4974-BD8B-35C92CE5E1C1}" destId="{2115668C-074F-467A-AF16-6C32DDB1A996}" srcOrd="0" destOrd="2" presId="urn:microsoft.com/office/officeart/2005/8/layout/hProcess4"/>
    <dgm:cxn modelId="{E879960D-8852-4BC3-A3D9-A3C438CC37A6}" srcId="{0D59E209-8CB9-4EB4-84FD-CAE2D889F417}" destId="{42A2A097-66C5-4974-BD8B-35C92CE5E1C1}" srcOrd="2" destOrd="0" parTransId="{83CF886F-6AFE-4A91-9394-D907E766EB9A}" sibTransId="{C42A2D7C-6D2E-499F-8FE4-604B6C297027}"/>
    <dgm:cxn modelId="{D538C35F-EEB3-473C-921F-7C7A94DFEE17}" srcId="{53232CD0-6146-4918-BBA2-28C5E522D373}" destId="{129CFAF2-2A89-4B5D-BDAF-523FDEA4A773}" srcOrd="3" destOrd="0" parTransId="{B87704EC-0A72-4C42-894D-4A9F0A5942CE}" sibTransId="{48C86389-EFE0-4A36-8C74-76066FF5CE6B}"/>
    <dgm:cxn modelId="{F945B307-05EE-4DC7-A78B-B953028FB210}" type="presOf" srcId="{8A7B9172-9357-4942-96CE-0051CE63C0DE}" destId="{EF8BCEB1-738C-4D73-8D3D-D727B07EC782}" srcOrd="1" destOrd="0" presId="urn:microsoft.com/office/officeart/2005/8/layout/hProcess4"/>
    <dgm:cxn modelId="{6F150103-FEB2-411E-BEE7-23196301D7E1}" type="presOf" srcId="{5F29F780-DF54-4454-B344-92C813FBCBA9}" destId="{EF8BCEB1-738C-4D73-8D3D-D727B07EC782}" srcOrd="1" destOrd="2" presId="urn:microsoft.com/office/officeart/2005/8/layout/hProcess4"/>
    <dgm:cxn modelId="{E95FDB27-58FE-4746-8FC7-89AC30B02DCF}" type="presOf" srcId="{129CFAF2-2A89-4B5D-BDAF-523FDEA4A773}" destId="{CCC3B059-B767-4047-AB12-0C37ED1B9F0B}" srcOrd="0" destOrd="3" presId="urn:microsoft.com/office/officeart/2005/8/layout/hProcess4"/>
    <dgm:cxn modelId="{48A6B067-E7CD-4822-94D3-DD7558803753}" type="presOf" srcId="{2AAE3211-530B-4A32-BC44-3330E1DAAD83}" destId="{BBB662EB-4270-4086-BACE-329583DD45DA}" srcOrd="1" destOrd="0" presId="urn:microsoft.com/office/officeart/2005/8/layout/hProcess4"/>
    <dgm:cxn modelId="{88F50CB9-2852-4611-B7A9-8EBA224233D9}" type="presOf" srcId="{3BF2113E-D3F7-4D34-981B-64D33B7D933B}" destId="{D656440A-A4EA-431C-BAE5-D199F297048B}" srcOrd="0" destOrd="0" presId="urn:microsoft.com/office/officeart/2005/8/layout/hProcess4"/>
    <dgm:cxn modelId="{E9AD3766-A77A-4670-894E-C12CC2FFAD91}" type="presOf" srcId="{2AF81B4A-CAEC-4C46-9798-8A0120D11D8D}" destId="{63AE0AC3-F84E-465F-AE8A-A1165AA3ED81}" srcOrd="0" destOrd="2" presId="urn:microsoft.com/office/officeart/2005/8/layout/hProcess4"/>
    <dgm:cxn modelId="{3AE869AE-2CAD-491A-846A-8A73B5BECAC1}" srcId="{CF24544F-DC2F-4703-AFF2-26DC01C05A60}" destId="{7DC961DA-DE15-4447-A99B-37087802791D}" srcOrd="1" destOrd="0" parTransId="{C35B43C5-CF26-438E-AF81-E438410DF8D2}" sibTransId="{24B47576-0FEB-4FA8-817D-98457B9941B3}"/>
    <dgm:cxn modelId="{FADAF6E6-E983-453A-8866-010F4E4DF3C5}" type="presOf" srcId="{53232CD0-6146-4918-BBA2-28C5E522D373}" destId="{21672ABD-FBA7-46AF-97BE-E3A6F41359E3}" srcOrd="0" destOrd="0" presId="urn:microsoft.com/office/officeart/2005/8/layout/hProcess4"/>
    <dgm:cxn modelId="{AB6FF219-E68C-465A-A56A-765A51C34A0F}" type="presOf" srcId="{1C8EA77A-3FF1-4ED8-8F27-1CAE48BB6686}" destId="{69B029E5-2727-4F94-9317-52000D397E4A}" srcOrd="0" destOrd="0" presId="urn:microsoft.com/office/officeart/2005/8/layout/hProcess4"/>
    <dgm:cxn modelId="{FFEEA154-0A02-41F0-8BC5-90C8A42CA6AC}" type="presOf" srcId="{129CFAF2-2A89-4B5D-BDAF-523FDEA4A773}" destId="{EF8BCEB1-738C-4D73-8D3D-D727B07EC782}" srcOrd="1" destOrd="3" presId="urn:microsoft.com/office/officeart/2005/8/layout/hProcess4"/>
    <dgm:cxn modelId="{C79CB0BE-3C1F-405B-92D5-3D3E102FD234}" srcId="{1C8EA77A-3FF1-4ED8-8F27-1CAE48BB6686}" destId="{CF24544F-DC2F-4703-AFF2-26DC01C05A60}" srcOrd="1" destOrd="0" parTransId="{FE86F5E2-2D89-4FA1-A68A-2636400C2AE9}" sibTransId="{3BF2113E-D3F7-4D34-981B-64D33B7D933B}"/>
    <dgm:cxn modelId="{69042C0E-8403-4575-83FE-2560E4036048}" type="presOf" srcId="{42A2A097-66C5-4974-BD8B-35C92CE5E1C1}" destId="{BBB662EB-4270-4086-BACE-329583DD45DA}" srcOrd="1" destOrd="2" presId="urn:microsoft.com/office/officeart/2005/8/layout/hProcess4"/>
    <dgm:cxn modelId="{13528127-6C29-45BC-912F-E9F89630D7CD}" srcId="{53232CD0-6146-4918-BBA2-28C5E522D373}" destId="{5F29F780-DF54-4454-B344-92C813FBCBA9}" srcOrd="2" destOrd="0" parTransId="{E7AA65DD-1DE7-4F16-B7C8-85F7023602DE}" sibTransId="{B839DA02-1F3F-4164-A7DA-70F94B5327A7}"/>
    <dgm:cxn modelId="{4C710896-C725-4733-B819-610D7E21CBFE}" type="presOf" srcId="{F9CBD03B-FCF8-4873-A96B-C8B369A1F1D4}" destId="{BBB662EB-4270-4086-BACE-329583DD45DA}" srcOrd="1" destOrd="1" presId="urn:microsoft.com/office/officeart/2005/8/layout/hProcess4"/>
    <dgm:cxn modelId="{F6812526-20A8-47B7-B0CD-8A725FD88AF0}" srcId="{1C8EA77A-3FF1-4ED8-8F27-1CAE48BB6686}" destId="{0D59E209-8CB9-4EB4-84FD-CAE2D889F417}" srcOrd="2" destOrd="0" parTransId="{6D9B4855-17B9-4DA9-9EC0-25B2526FC7D0}" sibTransId="{2783195E-0E3B-4538-A8F2-C795CC195B90}"/>
    <dgm:cxn modelId="{0416BB6C-F08C-49FA-B235-B0ECB536DAD0}" type="presOf" srcId="{2AAE3211-530B-4A32-BC44-3330E1DAAD83}" destId="{2115668C-074F-467A-AF16-6C32DDB1A996}" srcOrd="0" destOrd="0" presId="urn:microsoft.com/office/officeart/2005/8/layout/hProcess4"/>
    <dgm:cxn modelId="{C573A9A7-4C05-4432-94BD-037EE8E95A02}" srcId="{CF24544F-DC2F-4703-AFF2-26DC01C05A60}" destId="{2AF81B4A-CAEC-4C46-9798-8A0120D11D8D}" srcOrd="2" destOrd="0" parTransId="{6A793A60-4BFF-435A-8D59-5E34B5A169CC}" sibTransId="{B081D02D-B886-4245-A7E7-FF0C0A9BB398}"/>
    <dgm:cxn modelId="{F216D785-CF84-40A7-8D49-B5113A5C80EA}" srcId="{0D59E209-8CB9-4EB4-84FD-CAE2D889F417}" destId="{F9CBD03B-FCF8-4873-A96B-C8B369A1F1D4}" srcOrd="1" destOrd="0" parTransId="{0A40CDCC-1CD8-40C3-BAC1-82771F992030}" sibTransId="{19380DAD-1683-4149-8461-3C6CD3D8F7D5}"/>
    <dgm:cxn modelId="{E1B58EAE-F02A-4BAE-B5E9-6039B40CC55D}" type="presOf" srcId="{0D59E209-8CB9-4EB4-84FD-CAE2D889F417}" destId="{796D0710-6695-472F-AF2A-3A700BD36760}" srcOrd="0" destOrd="0" presId="urn:microsoft.com/office/officeart/2005/8/layout/hProcess4"/>
    <dgm:cxn modelId="{56E01D1A-F878-4F8A-9A5D-0043ADD5DA40}" type="presOf" srcId="{7DC961DA-DE15-4447-A99B-37087802791D}" destId="{D7E39FCB-FAA5-40A8-872F-A4DAF4DFE883}" srcOrd="1" destOrd="1" presId="urn:microsoft.com/office/officeart/2005/8/layout/hProcess4"/>
    <dgm:cxn modelId="{4F1A68CD-F035-493D-804E-5AE9AECE658C}" type="presOf" srcId="{B4A8D4B5-9236-4148-883B-5DADFB13DB33}" destId="{D7E39FCB-FAA5-40A8-872F-A4DAF4DFE883}" srcOrd="1" destOrd="0" presId="urn:microsoft.com/office/officeart/2005/8/layout/hProcess4"/>
    <dgm:cxn modelId="{847CEF36-A3B4-45C3-AE75-B3B575A70CBD}" type="presOf" srcId="{2AF81B4A-CAEC-4C46-9798-8A0120D11D8D}" destId="{D7E39FCB-FAA5-40A8-872F-A4DAF4DFE883}" srcOrd="1" destOrd="2" presId="urn:microsoft.com/office/officeart/2005/8/layout/hProcess4"/>
    <dgm:cxn modelId="{B81C1D18-26D4-4C0C-A12D-039E8DE5A03C}" srcId="{53232CD0-6146-4918-BBA2-28C5E522D373}" destId="{1E11019B-E109-41DA-A0F1-B24D0E8018DE}" srcOrd="1" destOrd="0" parTransId="{DD85D13B-2093-4B53-9C66-2EE3B4D3CF65}" sibTransId="{153D5862-B97E-4B99-B61D-464D1262CE28}"/>
    <dgm:cxn modelId="{C5916AC1-71BE-4AD2-897F-7546C57C74B2}" type="presOf" srcId="{8A7B9172-9357-4942-96CE-0051CE63C0DE}" destId="{CCC3B059-B767-4047-AB12-0C37ED1B9F0B}" srcOrd="0" destOrd="0" presId="urn:microsoft.com/office/officeart/2005/8/layout/hProcess4"/>
    <dgm:cxn modelId="{337248F8-5C21-4BFE-B31C-7C4751AB4447}" type="presOf" srcId="{CF24544F-DC2F-4703-AFF2-26DC01C05A60}" destId="{2667F821-7526-453C-BB3C-945A73807EE0}" srcOrd="0" destOrd="0" presId="urn:microsoft.com/office/officeart/2005/8/layout/hProcess4"/>
    <dgm:cxn modelId="{B697CD1D-1CA9-45E3-8D6D-52B448FA0469}" type="presOf" srcId="{7DC961DA-DE15-4447-A99B-37087802791D}" destId="{63AE0AC3-F84E-465F-AE8A-A1165AA3ED81}" srcOrd="0" destOrd="1" presId="urn:microsoft.com/office/officeart/2005/8/layout/hProcess4"/>
    <dgm:cxn modelId="{A0B36E6E-8E03-44AB-B29E-A1F91A3917A8}" type="presOf" srcId="{1E11019B-E109-41DA-A0F1-B24D0E8018DE}" destId="{CCC3B059-B767-4047-AB12-0C37ED1B9F0B}" srcOrd="0" destOrd="1" presId="urn:microsoft.com/office/officeart/2005/8/layout/hProcess4"/>
    <dgm:cxn modelId="{73919EA1-FC5C-4D5C-A291-EA47CE28B481}" type="presParOf" srcId="{69B029E5-2727-4F94-9317-52000D397E4A}" destId="{3789C44E-FFC4-4E4E-9A16-819D154B13A7}" srcOrd="0" destOrd="0" presId="urn:microsoft.com/office/officeart/2005/8/layout/hProcess4"/>
    <dgm:cxn modelId="{158E0E01-91EC-41DE-823F-1E3E338FA03A}" type="presParOf" srcId="{69B029E5-2727-4F94-9317-52000D397E4A}" destId="{C252A1B8-B6DB-4B21-A213-B4C86944E216}" srcOrd="1" destOrd="0" presId="urn:microsoft.com/office/officeart/2005/8/layout/hProcess4"/>
    <dgm:cxn modelId="{0C51FDFD-CE35-4C65-885C-FE3D62818100}" type="presParOf" srcId="{69B029E5-2727-4F94-9317-52000D397E4A}" destId="{09CC3DB2-E008-4793-88C4-20FA8D25A638}" srcOrd="2" destOrd="0" presId="urn:microsoft.com/office/officeart/2005/8/layout/hProcess4"/>
    <dgm:cxn modelId="{9EFF1626-02F7-4D38-BBCF-131B2F0D8B8A}" type="presParOf" srcId="{09CC3DB2-E008-4793-88C4-20FA8D25A638}" destId="{4FD7049D-9BB2-4E50-9214-4B6DE55F4F76}" srcOrd="0" destOrd="0" presId="urn:microsoft.com/office/officeart/2005/8/layout/hProcess4"/>
    <dgm:cxn modelId="{8556A253-AE44-4FCC-9A18-9ADC9C41DFBC}" type="presParOf" srcId="{4FD7049D-9BB2-4E50-9214-4B6DE55F4F76}" destId="{BF850598-7D7E-45C8-B853-B95AB4C97742}" srcOrd="0" destOrd="0" presId="urn:microsoft.com/office/officeart/2005/8/layout/hProcess4"/>
    <dgm:cxn modelId="{4BD5DA61-0B7E-48F0-BEDD-9724F9EB1CBC}" type="presParOf" srcId="{4FD7049D-9BB2-4E50-9214-4B6DE55F4F76}" destId="{CCC3B059-B767-4047-AB12-0C37ED1B9F0B}" srcOrd="1" destOrd="0" presId="urn:microsoft.com/office/officeart/2005/8/layout/hProcess4"/>
    <dgm:cxn modelId="{DB45AF2B-AC39-49CF-A459-345730A68EF4}" type="presParOf" srcId="{4FD7049D-9BB2-4E50-9214-4B6DE55F4F76}" destId="{EF8BCEB1-738C-4D73-8D3D-D727B07EC782}" srcOrd="2" destOrd="0" presId="urn:microsoft.com/office/officeart/2005/8/layout/hProcess4"/>
    <dgm:cxn modelId="{6BFDB85A-774C-4DB4-B4B4-DBCBB87D73E6}" type="presParOf" srcId="{4FD7049D-9BB2-4E50-9214-4B6DE55F4F76}" destId="{21672ABD-FBA7-46AF-97BE-E3A6F41359E3}" srcOrd="3" destOrd="0" presId="urn:microsoft.com/office/officeart/2005/8/layout/hProcess4"/>
    <dgm:cxn modelId="{AEAF665D-E460-4BF3-8725-74B41E962A6C}" type="presParOf" srcId="{4FD7049D-9BB2-4E50-9214-4B6DE55F4F76}" destId="{E0EC4158-901D-4141-B58D-F57DB19665FB}" srcOrd="4" destOrd="0" presId="urn:microsoft.com/office/officeart/2005/8/layout/hProcess4"/>
    <dgm:cxn modelId="{A647CF13-98D8-44F0-902B-B5D0E397BE73}" type="presParOf" srcId="{09CC3DB2-E008-4793-88C4-20FA8D25A638}" destId="{4505AD01-8542-40BD-8490-64FE40EA32D2}" srcOrd="1" destOrd="0" presId="urn:microsoft.com/office/officeart/2005/8/layout/hProcess4"/>
    <dgm:cxn modelId="{E08CAF23-AEDE-4D45-9ECA-7DA7B79C2B85}" type="presParOf" srcId="{09CC3DB2-E008-4793-88C4-20FA8D25A638}" destId="{F97FEE6A-3DA3-4BF2-9D5C-D23F1270A6E6}" srcOrd="2" destOrd="0" presId="urn:microsoft.com/office/officeart/2005/8/layout/hProcess4"/>
    <dgm:cxn modelId="{DD65B881-FD46-4250-B413-6BA034F065E4}" type="presParOf" srcId="{F97FEE6A-3DA3-4BF2-9D5C-D23F1270A6E6}" destId="{B1D32CE0-4251-4FF1-82CA-5BEB79271678}" srcOrd="0" destOrd="0" presId="urn:microsoft.com/office/officeart/2005/8/layout/hProcess4"/>
    <dgm:cxn modelId="{FE2AB66C-0432-4450-8297-22F6370A5330}" type="presParOf" srcId="{F97FEE6A-3DA3-4BF2-9D5C-D23F1270A6E6}" destId="{63AE0AC3-F84E-465F-AE8A-A1165AA3ED81}" srcOrd="1" destOrd="0" presId="urn:microsoft.com/office/officeart/2005/8/layout/hProcess4"/>
    <dgm:cxn modelId="{1EC01799-78D0-4C4C-B900-B4873E850DE0}" type="presParOf" srcId="{F97FEE6A-3DA3-4BF2-9D5C-D23F1270A6E6}" destId="{D7E39FCB-FAA5-40A8-872F-A4DAF4DFE883}" srcOrd="2" destOrd="0" presId="urn:microsoft.com/office/officeart/2005/8/layout/hProcess4"/>
    <dgm:cxn modelId="{D2078504-40C0-4881-8BC4-B6809B4DA953}" type="presParOf" srcId="{F97FEE6A-3DA3-4BF2-9D5C-D23F1270A6E6}" destId="{2667F821-7526-453C-BB3C-945A73807EE0}" srcOrd="3" destOrd="0" presId="urn:microsoft.com/office/officeart/2005/8/layout/hProcess4"/>
    <dgm:cxn modelId="{43DF0280-E70F-41E4-BE5A-95B5E21E0E74}" type="presParOf" srcId="{F97FEE6A-3DA3-4BF2-9D5C-D23F1270A6E6}" destId="{15F531A4-062B-4D3C-B220-65695D077F52}" srcOrd="4" destOrd="0" presId="urn:microsoft.com/office/officeart/2005/8/layout/hProcess4"/>
    <dgm:cxn modelId="{B7DDF4D3-197C-4455-AE8D-4FD2E471E384}" type="presParOf" srcId="{09CC3DB2-E008-4793-88C4-20FA8D25A638}" destId="{D656440A-A4EA-431C-BAE5-D199F297048B}" srcOrd="3" destOrd="0" presId="urn:microsoft.com/office/officeart/2005/8/layout/hProcess4"/>
    <dgm:cxn modelId="{D78C18E4-8DE6-4C50-BF89-91098E9A3CB2}" type="presParOf" srcId="{09CC3DB2-E008-4793-88C4-20FA8D25A638}" destId="{0E6FB4AD-1157-4319-A207-83D5E47159A8}" srcOrd="4" destOrd="0" presId="urn:microsoft.com/office/officeart/2005/8/layout/hProcess4"/>
    <dgm:cxn modelId="{EE8ACDC3-8026-4697-97C0-8C0F39D11A38}" type="presParOf" srcId="{0E6FB4AD-1157-4319-A207-83D5E47159A8}" destId="{760E0790-85AB-4ADD-A2EF-D713382E65C1}" srcOrd="0" destOrd="0" presId="urn:microsoft.com/office/officeart/2005/8/layout/hProcess4"/>
    <dgm:cxn modelId="{CAA04ABB-4B55-4577-96EB-F44B91C72CF3}" type="presParOf" srcId="{0E6FB4AD-1157-4319-A207-83D5E47159A8}" destId="{2115668C-074F-467A-AF16-6C32DDB1A996}" srcOrd="1" destOrd="0" presId="urn:microsoft.com/office/officeart/2005/8/layout/hProcess4"/>
    <dgm:cxn modelId="{E2C18E77-128A-4240-B3C0-B13118D9792F}" type="presParOf" srcId="{0E6FB4AD-1157-4319-A207-83D5E47159A8}" destId="{BBB662EB-4270-4086-BACE-329583DD45DA}" srcOrd="2" destOrd="0" presId="urn:microsoft.com/office/officeart/2005/8/layout/hProcess4"/>
    <dgm:cxn modelId="{BA3C8B48-907C-41D0-A3D8-019BD332E346}" type="presParOf" srcId="{0E6FB4AD-1157-4319-A207-83D5E47159A8}" destId="{796D0710-6695-472F-AF2A-3A700BD36760}" srcOrd="3" destOrd="0" presId="urn:microsoft.com/office/officeart/2005/8/layout/hProcess4"/>
    <dgm:cxn modelId="{36B81C39-16FD-4D6F-BCC9-DD343E6C4327}" type="presParOf" srcId="{0E6FB4AD-1157-4319-A207-83D5E47159A8}" destId="{52189AE3-5FCE-4D1E-A2C3-DCD5B871F796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C6DBCD8-32B2-4952-A0F6-0246D51C2530}" type="doc">
      <dgm:prSet loTypeId="urn:microsoft.com/office/officeart/2005/8/layout/hierarchy3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AF0F44B-E000-48EA-8641-445C254DB0C2}">
      <dgm:prSet phldrT="[Текст]" custT="1"/>
      <dgm:spPr/>
      <dgm:t>
        <a:bodyPr/>
        <a:lstStyle/>
        <a:p>
          <a:r>
            <a:rPr lang="ru-RU" sz="1100" dirty="0" smtClean="0"/>
            <a:t>МИНИСТЕРСТВО 1 </a:t>
          </a:r>
          <a:endParaRPr lang="en-US" sz="1100" dirty="0"/>
        </a:p>
      </dgm:t>
    </dgm:pt>
    <dgm:pt modelId="{2F9B76C6-7198-427D-A655-FFD075FED23F}" type="parTrans" cxnId="{A5B7BFBE-B6A4-4CA6-9262-0740AB1020C5}">
      <dgm:prSet/>
      <dgm:spPr/>
      <dgm:t>
        <a:bodyPr/>
        <a:lstStyle/>
        <a:p>
          <a:endParaRPr lang="en-US"/>
        </a:p>
      </dgm:t>
    </dgm:pt>
    <dgm:pt modelId="{94301CA0-3947-49BD-8B9A-A883C3EA786E}" type="sibTrans" cxnId="{A5B7BFBE-B6A4-4CA6-9262-0740AB1020C5}">
      <dgm:prSet/>
      <dgm:spPr/>
      <dgm:t>
        <a:bodyPr/>
        <a:lstStyle/>
        <a:p>
          <a:endParaRPr lang="en-US"/>
        </a:p>
      </dgm:t>
    </dgm:pt>
    <dgm:pt modelId="{0F8B3B9B-3C55-4969-9737-B482D3817285}">
      <dgm:prSet phldrT="[Текст]"/>
      <dgm:spPr/>
      <dgm:t>
        <a:bodyPr/>
        <a:lstStyle/>
        <a:p>
          <a:r>
            <a:rPr lang="ru-RU" dirty="0" smtClean="0"/>
            <a:t>Политические рамки</a:t>
          </a:r>
          <a:endParaRPr lang="en-US" dirty="0"/>
        </a:p>
      </dgm:t>
    </dgm:pt>
    <dgm:pt modelId="{DB32597E-F710-4F59-BD23-F3E0226EBC98}" type="parTrans" cxnId="{E86EE7E1-529B-4304-B726-87F930802FA1}">
      <dgm:prSet/>
      <dgm:spPr/>
      <dgm:t>
        <a:bodyPr/>
        <a:lstStyle/>
        <a:p>
          <a:endParaRPr lang="en-US"/>
        </a:p>
      </dgm:t>
    </dgm:pt>
    <dgm:pt modelId="{BCD0FFA7-BEDF-46E6-A0C2-CA3127392312}" type="sibTrans" cxnId="{E86EE7E1-529B-4304-B726-87F930802FA1}">
      <dgm:prSet/>
      <dgm:spPr/>
      <dgm:t>
        <a:bodyPr/>
        <a:lstStyle/>
        <a:p>
          <a:endParaRPr lang="en-US"/>
        </a:p>
      </dgm:t>
    </dgm:pt>
    <dgm:pt modelId="{61E705CB-C54B-4261-9765-000B230E2F2D}">
      <dgm:prSet phldrT="[Текст]"/>
      <dgm:spPr/>
      <dgm:t>
        <a:bodyPr/>
        <a:lstStyle/>
        <a:p>
          <a:r>
            <a:rPr lang="ru-RU" dirty="0" smtClean="0"/>
            <a:t>Оценка прогресса</a:t>
          </a:r>
          <a:endParaRPr lang="en-US" dirty="0"/>
        </a:p>
      </dgm:t>
    </dgm:pt>
    <dgm:pt modelId="{FFEADB87-EA78-4B0F-833E-6EC09BBC8E41}" type="parTrans" cxnId="{93E94AFA-4399-4A7A-A6E4-377743025A0C}">
      <dgm:prSet/>
      <dgm:spPr/>
      <dgm:t>
        <a:bodyPr/>
        <a:lstStyle/>
        <a:p>
          <a:endParaRPr lang="en-US"/>
        </a:p>
      </dgm:t>
    </dgm:pt>
    <dgm:pt modelId="{5B67EAAE-43B4-4FCD-9D1D-8201CB30CE05}" type="sibTrans" cxnId="{93E94AFA-4399-4A7A-A6E4-377743025A0C}">
      <dgm:prSet/>
      <dgm:spPr/>
      <dgm:t>
        <a:bodyPr/>
        <a:lstStyle/>
        <a:p>
          <a:endParaRPr lang="en-US"/>
        </a:p>
      </dgm:t>
    </dgm:pt>
    <dgm:pt modelId="{AE3A0B14-797E-4515-8C30-5E2A70C2BAAF}">
      <dgm:prSet phldrT="[Текст]" custT="1"/>
      <dgm:spPr/>
      <dgm:t>
        <a:bodyPr/>
        <a:lstStyle/>
        <a:p>
          <a:r>
            <a:rPr lang="ru-RU" sz="1100" dirty="0" smtClean="0"/>
            <a:t>МИНИСТЕРСТВО 2</a:t>
          </a:r>
          <a:endParaRPr lang="en-US" sz="1100" dirty="0"/>
        </a:p>
      </dgm:t>
    </dgm:pt>
    <dgm:pt modelId="{FB5B4C4E-0572-4C8D-81AB-37D6738C65DA}" type="parTrans" cxnId="{FE99E988-9217-4A71-9097-28923FCAF600}">
      <dgm:prSet/>
      <dgm:spPr/>
      <dgm:t>
        <a:bodyPr/>
        <a:lstStyle/>
        <a:p>
          <a:endParaRPr lang="en-US"/>
        </a:p>
      </dgm:t>
    </dgm:pt>
    <dgm:pt modelId="{D1F756E9-81E9-4F61-9D2D-B3494EDE9D1D}" type="sibTrans" cxnId="{FE99E988-9217-4A71-9097-28923FCAF600}">
      <dgm:prSet/>
      <dgm:spPr/>
      <dgm:t>
        <a:bodyPr/>
        <a:lstStyle/>
        <a:p>
          <a:endParaRPr lang="en-US"/>
        </a:p>
      </dgm:t>
    </dgm:pt>
    <dgm:pt modelId="{3615718B-A251-4155-9DC4-FCBE77E6B165}">
      <dgm:prSet phldrT="[Текст]"/>
      <dgm:spPr/>
      <dgm:t>
        <a:bodyPr/>
        <a:lstStyle/>
        <a:p>
          <a:r>
            <a:rPr lang="ru-RU" dirty="0" smtClean="0"/>
            <a:t>Политические рамки</a:t>
          </a:r>
          <a:endParaRPr lang="en-US" dirty="0"/>
        </a:p>
      </dgm:t>
    </dgm:pt>
    <dgm:pt modelId="{A941C7D1-E15F-4CF0-8DFF-394194AD2CFF}" type="parTrans" cxnId="{EBC139F8-B50F-45DA-BEEB-0626ED380CB7}">
      <dgm:prSet/>
      <dgm:spPr/>
      <dgm:t>
        <a:bodyPr/>
        <a:lstStyle/>
        <a:p>
          <a:endParaRPr lang="en-US"/>
        </a:p>
      </dgm:t>
    </dgm:pt>
    <dgm:pt modelId="{F2D26745-608A-4BA6-BF90-37F9E4BB71EA}" type="sibTrans" cxnId="{EBC139F8-B50F-45DA-BEEB-0626ED380CB7}">
      <dgm:prSet/>
      <dgm:spPr/>
      <dgm:t>
        <a:bodyPr/>
        <a:lstStyle/>
        <a:p>
          <a:endParaRPr lang="en-US"/>
        </a:p>
      </dgm:t>
    </dgm:pt>
    <dgm:pt modelId="{A4C84E62-9281-46E0-9933-FCF702DD667F}">
      <dgm:prSet phldrT="[Текст]"/>
      <dgm:spPr/>
      <dgm:t>
        <a:bodyPr/>
        <a:lstStyle/>
        <a:p>
          <a:r>
            <a:rPr lang="ru-RU" dirty="0" smtClean="0"/>
            <a:t>Оценка прогресса</a:t>
          </a:r>
          <a:endParaRPr lang="en-US" dirty="0"/>
        </a:p>
      </dgm:t>
    </dgm:pt>
    <dgm:pt modelId="{2043300A-3D60-475F-9F61-8F79AFDA9BA3}" type="parTrans" cxnId="{484863F7-2A50-4121-BC1E-D3BE3118335A}">
      <dgm:prSet/>
      <dgm:spPr/>
      <dgm:t>
        <a:bodyPr/>
        <a:lstStyle/>
        <a:p>
          <a:endParaRPr lang="en-US"/>
        </a:p>
      </dgm:t>
    </dgm:pt>
    <dgm:pt modelId="{5065C68C-0B2C-4281-A5C4-2B51D64D2C92}" type="sibTrans" cxnId="{484863F7-2A50-4121-BC1E-D3BE3118335A}">
      <dgm:prSet/>
      <dgm:spPr/>
      <dgm:t>
        <a:bodyPr/>
        <a:lstStyle/>
        <a:p>
          <a:endParaRPr lang="en-US"/>
        </a:p>
      </dgm:t>
    </dgm:pt>
    <dgm:pt modelId="{4F2F2828-CCE8-4C74-9F09-5D6E47691CF7}" type="pres">
      <dgm:prSet presAssocID="{CC6DBCD8-32B2-4952-A0F6-0246D51C253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CFE6BF0-4FA0-43C6-99C7-CEAC88F22038}" type="pres">
      <dgm:prSet presAssocID="{BAF0F44B-E000-48EA-8641-445C254DB0C2}" presName="root" presStyleCnt="0"/>
      <dgm:spPr/>
      <dgm:t>
        <a:bodyPr/>
        <a:lstStyle/>
        <a:p>
          <a:endParaRPr lang="en-US"/>
        </a:p>
      </dgm:t>
    </dgm:pt>
    <dgm:pt modelId="{5AC66EA8-B090-4FB1-8CE0-04FADD615B0D}" type="pres">
      <dgm:prSet presAssocID="{BAF0F44B-E000-48EA-8641-445C254DB0C2}" presName="rootComposite" presStyleCnt="0"/>
      <dgm:spPr/>
      <dgm:t>
        <a:bodyPr/>
        <a:lstStyle/>
        <a:p>
          <a:endParaRPr lang="en-US"/>
        </a:p>
      </dgm:t>
    </dgm:pt>
    <dgm:pt modelId="{52843CDC-6A50-4533-9F0F-D0767884ACA4}" type="pres">
      <dgm:prSet presAssocID="{BAF0F44B-E000-48EA-8641-445C254DB0C2}" presName="rootText" presStyleLbl="node1" presStyleIdx="0" presStyleCnt="2" custScaleX="113896"/>
      <dgm:spPr/>
      <dgm:t>
        <a:bodyPr/>
        <a:lstStyle/>
        <a:p>
          <a:endParaRPr lang="en-US"/>
        </a:p>
      </dgm:t>
    </dgm:pt>
    <dgm:pt modelId="{CCD38BBB-AB6E-463D-A4CC-A320AC248BE3}" type="pres">
      <dgm:prSet presAssocID="{BAF0F44B-E000-48EA-8641-445C254DB0C2}" presName="rootConnector" presStyleLbl="node1" presStyleIdx="0" presStyleCnt="2"/>
      <dgm:spPr/>
      <dgm:t>
        <a:bodyPr/>
        <a:lstStyle/>
        <a:p>
          <a:endParaRPr lang="en-US"/>
        </a:p>
      </dgm:t>
    </dgm:pt>
    <dgm:pt modelId="{BF7A742C-9036-425A-A412-257080067D11}" type="pres">
      <dgm:prSet presAssocID="{BAF0F44B-E000-48EA-8641-445C254DB0C2}" presName="childShape" presStyleCnt="0"/>
      <dgm:spPr/>
      <dgm:t>
        <a:bodyPr/>
        <a:lstStyle/>
        <a:p>
          <a:endParaRPr lang="en-US"/>
        </a:p>
      </dgm:t>
    </dgm:pt>
    <dgm:pt modelId="{5BFD1203-A264-489E-B0A5-3E3C56DC2D3D}" type="pres">
      <dgm:prSet presAssocID="{DB32597E-F710-4F59-BD23-F3E0226EBC98}" presName="Name13" presStyleLbl="parChTrans1D2" presStyleIdx="0" presStyleCnt="4"/>
      <dgm:spPr/>
      <dgm:t>
        <a:bodyPr/>
        <a:lstStyle/>
        <a:p>
          <a:endParaRPr lang="en-US"/>
        </a:p>
      </dgm:t>
    </dgm:pt>
    <dgm:pt modelId="{B592C27B-5424-4A16-8CD8-7B89A839FAC5}" type="pres">
      <dgm:prSet presAssocID="{0F8B3B9B-3C55-4969-9737-B482D3817285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1BEB38-0657-43CE-B9DE-B6E6B14BF75A}" type="pres">
      <dgm:prSet presAssocID="{FFEADB87-EA78-4B0F-833E-6EC09BBC8E41}" presName="Name13" presStyleLbl="parChTrans1D2" presStyleIdx="1" presStyleCnt="4"/>
      <dgm:spPr/>
      <dgm:t>
        <a:bodyPr/>
        <a:lstStyle/>
        <a:p>
          <a:endParaRPr lang="en-US"/>
        </a:p>
      </dgm:t>
    </dgm:pt>
    <dgm:pt modelId="{BADA1655-7C65-4B24-B80C-BF7B9D6F0D33}" type="pres">
      <dgm:prSet presAssocID="{61E705CB-C54B-4261-9765-000B230E2F2D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CA345B-21DE-44AC-A551-BC0E3A493BAE}" type="pres">
      <dgm:prSet presAssocID="{AE3A0B14-797E-4515-8C30-5E2A70C2BAAF}" presName="root" presStyleCnt="0"/>
      <dgm:spPr/>
      <dgm:t>
        <a:bodyPr/>
        <a:lstStyle/>
        <a:p>
          <a:endParaRPr lang="en-US"/>
        </a:p>
      </dgm:t>
    </dgm:pt>
    <dgm:pt modelId="{B9887216-3623-4C32-BF14-033D6E913323}" type="pres">
      <dgm:prSet presAssocID="{AE3A0B14-797E-4515-8C30-5E2A70C2BAAF}" presName="rootComposite" presStyleCnt="0"/>
      <dgm:spPr/>
      <dgm:t>
        <a:bodyPr/>
        <a:lstStyle/>
        <a:p>
          <a:endParaRPr lang="en-US"/>
        </a:p>
      </dgm:t>
    </dgm:pt>
    <dgm:pt modelId="{F69AB139-23E1-4517-A9EB-B40C118835A2}" type="pres">
      <dgm:prSet presAssocID="{AE3A0B14-797E-4515-8C30-5E2A70C2BAAF}" presName="rootText" presStyleLbl="node1" presStyleIdx="1" presStyleCnt="2" custScaleX="108659"/>
      <dgm:spPr/>
      <dgm:t>
        <a:bodyPr/>
        <a:lstStyle/>
        <a:p>
          <a:endParaRPr lang="en-US"/>
        </a:p>
      </dgm:t>
    </dgm:pt>
    <dgm:pt modelId="{4E50722A-D11B-483F-8BC8-ADBB0EEE030F}" type="pres">
      <dgm:prSet presAssocID="{AE3A0B14-797E-4515-8C30-5E2A70C2BAAF}" presName="rootConnector" presStyleLbl="node1" presStyleIdx="1" presStyleCnt="2"/>
      <dgm:spPr/>
      <dgm:t>
        <a:bodyPr/>
        <a:lstStyle/>
        <a:p>
          <a:endParaRPr lang="en-US"/>
        </a:p>
      </dgm:t>
    </dgm:pt>
    <dgm:pt modelId="{E818B2CA-E58D-4F03-BE25-21137E1DB558}" type="pres">
      <dgm:prSet presAssocID="{AE3A0B14-797E-4515-8C30-5E2A70C2BAAF}" presName="childShape" presStyleCnt="0"/>
      <dgm:spPr/>
      <dgm:t>
        <a:bodyPr/>
        <a:lstStyle/>
        <a:p>
          <a:endParaRPr lang="en-US"/>
        </a:p>
      </dgm:t>
    </dgm:pt>
    <dgm:pt modelId="{4082B357-5078-40CB-86C6-0AC6FB35505D}" type="pres">
      <dgm:prSet presAssocID="{A941C7D1-E15F-4CF0-8DFF-394194AD2CFF}" presName="Name13" presStyleLbl="parChTrans1D2" presStyleIdx="2" presStyleCnt="4"/>
      <dgm:spPr/>
      <dgm:t>
        <a:bodyPr/>
        <a:lstStyle/>
        <a:p>
          <a:endParaRPr lang="en-US"/>
        </a:p>
      </dgm:t>
    </dgm:pt>
    <dgm:pt modelId="{54DA4273-D39A-47C9-939F-E4983646C02E}" type="pres">
      <dgm:prSet presAssocID="{3615718B-A251-4155-9DC4-FCBE77E6B165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162FDF-D618-4F9E-9D3A-E41AC1F070A5}" type="pres">
      <dgm:prSet presAssocID="{2043300A-3D60-475F-9F61-8F79AFDA9BA3}" presName="Name13" presStyleLbl="parChTrans1D2" presStyleIdx="3" presStyleCnt="4"/>
      <dgm:spPr/>
      <dgm:t>
        <a:bodyPr/>
        <a:lstStyle/>
        <a:p>
          <a:endParaRPr lang="en-US"/>
        </a:p>
      </dgm:t>
    </dgm:pt>
    <dgm:pt modelId="{4AA44C5B-8070-4E2A-AA29-F8E404AF0930}" type="pres">
      <dgm:prSet presAssocID="{A4C84E62-9281-46E0-9933-FCF702DD667F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FD4F89-FC23-48D9-BCAA-9086F2D6FEE7}" type="presOf" srcId="{0F8B3B9B-3C55-4969-9737-B482D3817285}" destId="{B592C27B-5424-4A16-8CD8-7B89A839FAC5}" srcOrd="0" destOrd="0" presId="urn:microsoft.com/office/officeart/2005/8/layout/hierarchy3"/>
    <dgm:cxn modelId="{73B3F461-A267-444D-BE55-A10B5A302F46}" type="presOf" srcId="{CC6DBCD8-32B2-4952-A0F6-0246D51C2530}" destId="{4F2F2828-CCE8-4C74-9F09-5D6E47691CF7}" srcOrd="0" destOrd="0" presId="urn:microsoft.com/office/officeart/2005/8/layout/hierarchy3"/>
    <dgm:cxn modelId="{5F784680-B139-4FEE-BBF3-25B0409C5B2B}" type="presOf" srcId="{A941C7D1-E15F-4CF0-8DFF-394194AD2CFF}" destId="{4082B357-5078-40CB-86C6-0AC6FB35505D}" srcOrd="0" destOrd="0" presId="urn:microsoft.com/office/officeart/2005/8/layout/hierarchy3"/>
    <dgm:cxn modelId="{1D6D59C7-30E2-4419-AEF9-F4755042E035}" type="presOf" srcId="{2043300A-3D60-475F-9F61-8F79AFDA9BA3}" destId="{37162FDF-D618-4F9E-9D3A-E41AC1F070A5}" srcOrd="0" destOrd="0" presId="urn:microsoft.com/office/officeart/2005/8/layout/hierarchy3"/>
    <dgm:cxn modelId="{ABF2FAB4-3F43-4554-9752-5F66093E74E9}" type="presOf" srcId="{FFEADB87-EA78-4B0F-833E-6EC09BBC8E41}" destId="{E21BEB38-0657-43CE-B9DE-B6E6B14BF75A}" srcOrd="0" destOrd="0" presId="urn:microsoft.com/office/officeart/2005/8/layout/hierarchy3"/>
    <dgm:cxn modelId="{5B9A373F-5AFB-428A-AFE6-BA1711E3BF98}" type="presOf" srcId="{BAF0F44B-E000-48EA-8641-445C254DB0C2}" destId="{52843CDC-6A50-4533-9F0F-D0767884ACA4}" srcOrd="0" destOrd="0" presId="urn:microsoft.com/office/officeart/2005/8/layout/hierarchy3"/>
    <dgm:cxn modelId="{FE99E988-9217-4A71-9097-28923FCAF600}" srcId="{CC6DBCD8-32B2-4952-A0F6-0246D51C2530}" destId="{AE3A0B14-797E-4515-8C30-5E2A70C2BAAF}" srcOrd="1" destOrd="0" parTransId="{FB5B4C4E-0572-4C8D-81AB-37D6738C65DA}" sibTransId="{D1F756E9-81E9-4F61-9D2D-B3494EDE9D1D}"/>
    <dgm:cxn modelId="{EBC139F8-B50F-45DA-BEEB-0626ED380CB7}" srcId="{AE3A0B14-797E-4515-8C30-5E2A70C2BAAF}" destId="{3615718B-A251-4155-9DC4-FCBE77E6B165}" srcOrd="0" destOrd="0" parTransId="{A941C7D1-E15F-4CF0-8DFF-394194AD2CFF}" sibTransId="{F2D26745-608A-4BA6-BF90-37F9E4BB71EA}"/>
    <dgm:cxn modelId="{394FDBA5-48C7-4A51-888A-11401D5961F2}" type="presOf" srcId="{AE3A0B14-797E-4515-8C30-5E2A70C2BAAF}" destId="{4E50722A-D11B-483F-8BC8-ADBB0EEE030F}" srcOrd="1" destOrd="0" presId="urn:microsoft.com/office/officeart/2005/8/layout/hierarchy3"/>
    <dgm:cxn modelId="{484863F7-2A50-4121-BC1E-D3BE3118335A}" srcId="{AE3A0B14-797E-4515-8C30-5E2A70C2BAAF}" destId="{A4C84E62-9281-46E0-9933-FCF702DD667F}" srcOrd="1" destOrd="0" parTransId="{2043300A-3D60-475F-9F61-8F79AFDA9BA3}" sibTransId="{5065C68C-0B2C-4281-A5C4-2B51D64D2C92}"/>
    <dgm:cxn modelId="{54D2742A-2E50-456D-8BF2-34D99BE23498}" type="presOf" srcId="{AE3A0B14-797E-4515-8C30-5E2A70C2BAAF}" destId="{F69AB139-23E1-4517-A9EB-B40C118835A2}" srcOrd="0" destOrd="0" presId="urn:microsoft.com/office/officeart/2005/8/layout/hierarchy3"/>
    <dgm:cxn modelId="{E86EE7E1-529B-4304-B726-87F930802FA1}" srcId="{BAF0F44B-E000-48EA-8641-445C254DB0C2}" destId="{0F8B3B9B-3C55-4969-9737-B482D3817285}" srcOrd="0" destOrd="0" parTransId="{DB32597E-F710-4F59-BD23-F3E0226EBC98}" sibTransId="{BCD0FFA7-BEDF-46E6-A0C2-CA3127392312}"/>
    <dgm:cxn modelId="{93E94AFA-4399-4A7A-A6E4-377743025A0C}" srcId="{BAF0F44B-E000-48EA-8641-445C254DB0C2}" destId="{61E705CB-C54B-4261-9765-000B230E2F2D}" srcOrd="1" destOrd="0" parTransId="{FFEADB87-EA78-4B0F-833E-6EC09BBC8E41}" sibTransId="{5B67EAAE-43B4-4FCD-9D1D-8201CB30CE05}"/>
    <dgm:cxn modelId="{CAC0176E-CFAE-4241-BF48-FB892AE13CB3}" type="presOf" srcId="{A4C84E62-9281-46E0-9933-FCF702DD667F}" destId="{4AA44C5B-8070-4E2A-AA29-F8E404AF0930}" srcOrd="0" destOrd="0" presId="urn:microsoft.com/office/officeart/2005/8/layout/hierarchy3"/>
    <dgm:cxn modelId="{E04C803A-BFAE-462F-8C87-99E830E141EA}" type="presOf" srcId="{DB32597E-F710-4F59-BD23-F3E0226EBC98}" destId="{5BFD1203-A264-489E-B0A5-3E3C56DC2D3D}" srcOrd="0" destOrd="0" presId="urn:microsoft.com/office/officeart/2005/8/layout/hierarchy3"/>
    <dgm:cxn modelId="{A5B7BFBE-B6A4-4CA6-9262-0740AB1020C5}" srcId="{CC6DBCD8-32B2-4952-A0F6-0246D51C2530}" destId="{BAF0F44B-E000-48EA-8641-445C254DB0C2}" srcOrd="0" destOrd="0" parTransId="{2F9B76C6-7198-427D-A655-FFD075FED23F}" sibTransId="{94301CA0-3947-49BD-8B9A-A883C3EA786E}"/>
    <dgm:cxn modelId="{86A0FFFA-2C20-4FA2-8549-DCE084A7EDC3}" type="presOf" srcId="{61E705CB-C54B-4261-9765-000B230E2F2D}" destId="{BADA1655-7C65-4B24-B80C-BF7B9D6F0D33}" srcOrd="0" destOrd="0" presId="urn:microsoft.com/office/officeart/2005/8/layout/hierarchy3"/>
    <dgm:cxn modelId="{03B34CBB-F9E4-4063-A5D2-24BF1DE15F8B}" type="presOf" srcId="{3615718B-A251-4155-9DC4-FCBE77E6B165}" destId="{54DA4273-D39A-47C9-939F-E4983646C02E}" srcOrd="0" destOrd="0" presId="urn:microsoft.com/office/officeart/2005/8/layout/hierarchy3"/>
    <dgm:cxn modelId="{F9239076-6E12-4361-A622-823053D6EB2C}" type="presOf" srcId="{BAF0F44B-E000-48EA-8641-445C254DB0C2}" destId="{CCD38BBB-AB6E-463D-A4CC-A320AC248BE3}" srcOrd="1" destOrd="0" presId="urn:microsoft.com/office/officeart/2005/8/layout/hierarchy3"/>
    <dgm:cxn modelId="{2224C41F-1A5A-452A-A9BA-B7EC4EE9E740}" type="presParOf" srcId="{4F2F2828-CCE8-4C74-9F09-5D6E47691CF7}" destId="{3CFE6BF0-4FA0-43C6-99C7-CEAC88F22038}" srcOrd="0" destOrd="0" presId="urn:microsoft.com/office/officeart/2005/8/layout/hierarchy3"/>
    <dgm:cxn modelId="{F22089C0-DB55-488A-8889-54B0262AD2DC}" type="presParOf" srcId="{3CFE6BF0-4FA0-43C6-99C7-CEAC88F22038}" destId="{5AC66EA8-B090-4FB1-8CE0-04FADD615B0D}" srcOrd="0" destOrd="0" presId="urn:microsoft.com/office/officeart/2005/8/layout/hierarchy3"/>
    <dgm:cxn modelId="{2F7A6286-1668-4418-AE32-B2D790510B8F}" type="presParOf" srcId="{5AC66EA8-B090-4FB1-8CE0-04FADD615B0D}" destId="{52843CDC-6A50-4533-9F0F-D0767884ACA4}" srcOrd="0" destOrd="0" presId="urn:microsoft.com/office/officeart/2005/8/layout/hierarchy3"/>
    <dgm:cxn modelId="{AB800D4A-D458-4E1A-B722-A76B76C757DA}" type="presParOf" srcId="{5AC66EA8-B090-4FB1-8CE0-04FADD615B0D}" destId="{CCD38BBB-AB6E-463D-A4CC-A320AC248BE3}" srcOrd="1" destOrd="0" presId="urn:microsoft.com/office/officeart/2005/8/layout/hierarchy3"/>
    <dgm:cxn modelId="{3E4B1A41-4508-48F1-9E73-108E52D9432C}" type="presParOf" srcId="{3CFE6BF0-4FA0-43C6-99C7-CEAC88F22038}" destId="{BF7A742C-9036-425A-A412-257080067D11}" srcOrd="1" destOrd="0" presId="urn:microsoft.com/office/officeart/2005/8/layout/hierarchy3"/>
    <dgm:cxn modelId="{85599F6C-5A87-4823-A81E-BD3272A130BE}" type="presParOf" srcId="{BF7A742C-9036-425A-A412-257080067D11}" destId="{5BFD1203-A264-489E-B0A5-3E3C56DC2D3D}" srcOrd="0" destOrd="0" presId="urn:microsoft.com/office/officeart/2005/8/layout/hierarchy3"/>
    <dgm:cxn modelId="{5761995D-198A-4B53-A98D-F9ED5AFCDA64}" type="presParOf" srcId="{BF7A742C-9036-425A-A412-257080067D11}" destId="{B592C27B-5424-4A16-8CD8-7B89A839FAC5}" srcOrd="1" destOrd="0" presId="urn:microsoft.com/office/officeart/2005/8/layout/hierarchy3"/>
    <dgm:cxn modelId="{BC2517D5-8E76-4957-A094-144E15A9F4A9}" type="presParOf" srcId="{BF7A742C-9036-425A-A412-257080067D11}" destId="{E21BEB38-0657-43CE-B9DE-B6E6B14BF75A}" srcOrd="2" destOrd="0" presId="urn:microsoft.com/office/officeart/2005/8/layout/hierarchy3"/>
    <dgm:cxn modelId="{1D081541-131D-4760-AEBA-E05A0B14EA7D}" type="presParOf" srcId="{BF7A742C-9036-425A-A412-257080067D11}" destId="{BADA1655-7C65-4B24-B80C-BF7B9D6F0D33}" srcOrd="3" destOrd="0" presId="urn:microsoft.com/office/officeart/2005/8/layout/hierarchy3"/>
    <dgm:cxn modelId="{A936A90D-5109-4E56-A65C-6F9D6A5942F1}" type="presParOf" srcId="{4F2F2828-CCE8-4C74-9F09-5D6E47691CF7}" destId="{93CA345B-21DE-44AC-A551-BC0E3A493BAE}" srcOrd="1" destOrd="0" presId="urn:microsoft.com/office/officeart/2005/8/layout/hierarchy3"/>
    <dgm:cxn modelId="{358D906F-6EFD-44DA-9C62-5D63CCDB6989}" type="presParOf" srcId="{93CA345B-21DE-44AC-A551-BC0E3A493BAE}" destId="{B9887216-3623-4C32-BF14-033D6E913323}" srcOrd="0" destOrd="0" presId="urn:microsoft.com/office/officeart/2005/8/layout/hierarchy3"/>
    <dgm:cxn modelId="{3D945DBD-9AFF-4938-8218-4BFAA4918F54}" type="presParOf" srcId="{B9887216-3623-4C32-BF14-033D6E913323}" destId="{F69AB139-23E1-4517-A9EB-B40C118835A2}" srcOrd="0" destOrd="0" presId="urn:microsoft.com/office/officeart/2005/8/layout/hierarchy3"/>
    <dgm:cxn modelId="{5D5527A0-2A70-40B3-B943-DC351AA15D70}" type="presParOf" srcId="{B9887216-3623-4C32-BF14-033D6E913323}" destId="{4E50722A-D11B-483F-8BC8-ADBB0EEE030F}" srcOrd="1" destOrd="0" presId="urn:microsoft.com/office/officeart/2005/8/layout/hierarchy3"/>
    <dgm:cxn modelId="{341DDC0D-5B2B-40D4-904B-6971B9119C35}" type="presParOf" srcId="{93CA345B-21DE-44AC-A551-BC0E3A493BAE}" destId="{E818B2CA-E58D-4F03-BE25-21137E1DB558}" srcOrd="1" destOrd="0" presId="urn:microsoft.com/office/officeart/2005/8/layout/hierarchy3"/>
    <dgm:cxn modelId="{1CBEBED9-D9AF-4128-BF27-B327A1416E6D}" type="presParOf" srcId="{E818B2CA-E58D-4F03-BE25-21137E1DB558}" destId="{4082B357-5078-40CB-86C6-0AC6FB35505D}" srcOrd="0" destOrd="0" presId="urn:microsoft.com/office/officeart/2005/8/layout/hierarchy3"/>
    <dgm:cxn modelId="{41296EAD-78E9-4F5F-A5B2-594C7986194F}" type="presParOf" srcId="{E818B2CA-E58D-4F03-BE25-21137E1DB558}" destId="{54DA4273-D39A-47C9-939F-E4983646C02E}" srcOrd="1" destOrd="0" presId="urn:microsoft.com/office/officeart/2005/8/layout/hierarchy3"/>
    <dgm:cxn modelId="{7F1F2777-59D1-4EEF-BACF-BFE836A1EC69}" type="presParOf" srcId="{E818B2CA-E58D-4F03-BE25-21137E1DB558}" destId="{37162FDF-D618-4F9E-9D3A-E41AC1F070A5}" srcOrd="2" destOrd="0" presId="urn:microsoft.com/office/officeart/2005/8/layout/hierarchy3"/>
    <dgm:cxn modelId="{452036EF-5B2C-457A-9E6F-A967C9419749}" type="presParOf" srcId="{E818B2CA-E58D-4F03-BE25-21137E1DB558}" destId="{4AA44C5B-8070-4E2A-AA29-F8E404AF093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7D393E-5DB5-4682-A008-76FA2E04FD77}">
      <dsp:nvSpPr>
        <dsp:cNvPr id="0" name=""/>
        <dsp:cNvSpPr/>
      </dsp:nvSpPr>
      <dsp:spPr>
        <a:xfrm>
          <a:off x="714980" y="294576"/>
          <a:ext cx="3342255" cy="3342255"/>
        </a:xfrm>
        <a:prstGeom prst="pie">
          <a:avLst>
            <a:gd name="adj1" fmla="val 16200000"/>
            <a:gd name="adj2" fmla="val 18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Показатели мониторинга достижения ЦУР </a:t>
          </a:r>
          <a:endParaRPr lang="en-US" sz="1200" b="1" kern="1200" dirty="0"/>
        </a:p>
      </dsp:txBody>
      <dsp:txXfrm>
        <a:off x="2532133" y="911302"/>
        <a:ext cx="1133979" cy="1114085"/>
      </dsp:txXfrm>
    </dsp:sp>
    <dsp:sp modelId="{A8760771-0C20-45C4-A8EE-13F8916E3FF3}">
      <dsp:nvSpPr>
        <dsp:cNvPr id="0" name=""/>
        <dsp:cNvSpPr/>
      </dsp:nvSpPr>
      <dsp:spPr>
        <a:xfrm>
          <a:off x="638116" y="368046"/>
          <a:ext cx="3342255" cy="3342255"/>
        </a:xfrm>
        <a:prstGeom prst="pie">
          <a:avLst>
            <a:gd name="adj1" fmla="val 1800000"/>
            <a:gd name="adj2" fmla="val 9000000"/>
          </a:avLst>
        </a:prstGeom>
        <a:solidFill>
          <a:schemeClr val="accent2">
            <a:hueOff val="444793"/>
            <a:satOff val="-9942"/>
            <a:lumOff val="-941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smtClean="0"/>
            <a:t>Финансирование</a:t>
          </a:r>
          <a:endParaRPr lang="en-US" sz="1300" b="1" kern="1200" dirty="0"/>
        </a:p>
      </dsp:txBody>
      <dsp:txXfrm>
        <a:off x="1553257" y="2476850"/>
        <a:ext cx="1511972" cy="1034507"/>
      </dsp:txXfrm>
    </dsp:sp>
    <dsp:sp modelId="{AC11E002-D80E-4F6B-9A1A-BC0B96A932CC}">
      <dsp:nvSpPr>
        <dsp:cNvPr id="0" name=""/>
        <dsp:cNvSpPr/>
      </dsp:nvSpPr>
      <dsp:spPr>
        <a:xfrm>
          <a:off x="638116" y="368046"/>
          <a:ext cx="3342255" cy="3342255"/>
        </a:xfrm>
        <a:prstGeom prst="pie">
          <a:avLst>
            <a:gd name="adj1" fmla="val 9000000"/>
            <a:gd name="adj2" fmla="val 16200000"/>
          </a:avLst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smtClean="0"/>
            <a:t>Цели и задачи </a:t>
          </a:r>
          <a:endParaRPr lang="en-US" sz="1300" b="1" kern="1200" dirty="0"/>
        </a:p>
      </dsp:txBody>
      <dsp:txXfrm>
        <a:off x="996215" y="1024560"/>
        <a:ext cx="1133979" cy="111408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843CDC-6A50-4533-9F0F-D0767884ACA4}">
      <dsp:nvSpPr>
        <dsp:cNvPr id="0" name=""/>
        <dsp:cNvSpPr/>
      </dsp:nvSpPr>
      <dsp:spPr>
        <a:xfrm>
          <a:off x="822652" y="149"/>
          <a:ext cx="1236681" cy="61834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МИНИСТЕРСТВО 3</a:t>
          </a:r>
          <a:endParaRPr lang="en-US" sz="1100" kern="1200" dirty="0"/>
        </a:p>
      </dsp:txBody>
      <dsp:txXfrm>
        <a:off x="840763" y="18260"/>
        <a:ext cx="1200459" cy="582118"/>
      </dsp:txXfrm>
    </dsp:sp>
    <dsp:sp modelId="{5BFD1203-A264-489E-B0A5-3E3C56DC2D3D}">
      <dsp:nvSpPr>
        <dsp:cNvPr id="0" name=""/>
        <dsp:cNvSpPr/>
      </dsp:nvSpPr>
      <dsp:spPr>
        <a:xfrm>
          <a:off x="946320" y="618490"/>
          <a:ext cx="123668" cy="463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3755"/>
              </a:lnTo>
              <a:lnTo>
                <a:pt x="123668" y="463755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92C27B-5424-4A16-8CD8-7B89A839FAC5}">
      <dsp:nvSpPr>
        <dsp:cNvPr id="0" name=""/>
        <dsp:cNvSpPr/>
      </dsp:nvSpPr>
      <dsp:spPr>
        <a:xfrm>
          <a:off x="1069988" y="773075"/>
          <a:ext cx="989345" cy="6183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Политические рамки</a:t>
          </a:r>
          <a:endParaRPr lang="en-US" sz="1000" kern="1200" dirty="0"/>
        </a:p>
      </dsp:txBody>
      <dsp:txXfrm>
        <a:off x="1088099" y="791186"/>
        <a:ext cx="953123" cy="582118"/>
      </dsp:txXfrm>
    </dsp:sp>
    <dsp:sp modelId="{E21BEB38-0657-43CE-B9DE-B6E6B14BF75A}">
      <dsp:nvSpPr>
        <dsp:cNvPr id="0" name=""/>
        <dsp:cNvSpPr/>
      </dsp:nvSpPr>
      <dsp:spPr>
        <a:xfrm>
          <a:off x="946320" y="618490"/>
          <a:ext cx="123668" cy="12366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6681"/>
              </a:lnTo>
              <a:lnTo>
                <a:pt x="123668" y="1236681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DA1655-7C65-4B24-B80C-BF7B9D6F0D33}">
      <dsp:nvSpPr>
        <dsp:cNvPr id="0" name=""/>
        <dsp:cNvSpPr/>
      </dsp:nvSpPr>
      <dsp:spPr>
        <a:xfrm>
          <a:off x="1069988" y="1546001"/>
          <a:ext cx="989345" cy="6183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296529"/>
              <a:satOff val="-6628"/>
              <a:lumOff val="-62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Оценка прогресса</a:t>
          </a:r>
          <a:endParaRPr lang="en-US" sz="1000" kern="1200" dirty="0"/>
        </a:p>
      </dsp:txBody>
      <dsp:txXfrm>
        <a:off x="1088099" y="1564112"/>
        <a:ext cx="953123" cy="582118"/>
      </dsp:txXfrm>
    </dsp:sp>
    <dsp:sp modelId="{F69AB139-23E1-4517-A9EB-B40C118835A2}">
      <dsp:nvSpPr>
        <dsp:cNvPr id="0" name=""/>
        <dsp:cNvSpPr/>
      </dsp:nvSpPr>
      <dsp:spPr>
        <a:xfrm>
          <a:off x="2368504" y="149"/>
          <a:ext cx="1236681" cy="618340"/>
        </a:xfrm>
        <a:prstGeom prst="roundRect">
          <a:avLst>
            <a:gd name="adj" fmla="val 10000"/>
          </a:avLst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МИНИСТЕРСТВО 4</a:t>
          </a:r>
          <a:endParaRPr lang="en-US" sz="1100" kern="1200" dirty="0"/>
        </a:p>
      </dsp:txBody>
      <dsp:txXfrm>
        <a:off x="2386615" y="18260"/>
        <a:ext cx="1200459" cy="582118"/>
      </dsp:txXfrm>
    </dsp:sp>
    <dsp:sp modelId="{4082B357-5078-40CB-86C6-0AC6FB35505D}">
      <dsp:nvSpPr>
        <dsp:cNvPr id="0" name=""/>
        <dsp:cNvSpPr/>
      </dsp:nvSpPr>
      <dsp:spPr>
        <a:xfrm>
          <a:off x="2492172" y="618490"/>
          <a:ext cx="123668" cy="463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3755"/>
              </a:lnTo>
              <a:lnTo>
                <a:pt x="123668" y="463755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DA4273-D39A-47C9-939F-E4983646C02E}">
      <dsp:nvSpPr>
        <dsp:cNvPr id="0" name=""/>
        <dsp:cNvSpPr/>
      </dsp:nvSpPr>
      <dsp:spPr>
        <a:xfrm>
          <a:off x="2615840" y="773075"/>
          <a:ext cx="989345" cy="6183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593057"/>
              <a:satOff val="-13255"/>
              <a:lumOff val="-12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Политические рамки</a:t>
          </a:r>
          <a:endParaRPr lang="en-US" sz="1000" kern="1200" dirty="0"/>
        </a:p>
      </dsp:txBody>
      <dsp:txXfrm>
        <a:off x="2633951" y="791186"/>
        <a:ext cx="953123" cy="582118"/>
      </dsp:txXfrm>
    </dsp:sp>
    <dsp:sp modelId="{37162FDF-D618-4F9E-9D3A-E41AC1F070A5}">
      <dsp:nvSpPr>
        <dsp:cNvPr id="0" name=""/>
        <dsp:cNvSpPr/>
      </dsp:nvSpPr>
      <dsp:spPr>
        <a:xfrm>
          <a:off x="2492172" y="618490"/>
          <a:ext cx="123668" cy="12366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6681"/>
              </a:lnTo>
              <a:lnTo>
                <a:pt x="123668" y="1236681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A44C5B-8070-4E2A-AA29-F8E404AF0930}">
      <dsp:nvSpPr>
        <dsp:cNvPr id="0" name=""/>
        <dsp:cNvSpPr/>
      </dsp:nvSpPr>
      <dsp:spPr>
        <a:xfrm>
          <a:off x="2615840" y="1546001"/>
          <a:ext cx="989345" cy="6183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889586"/>
              <a:satOff val="-19883"/>
              <a:lumOff val="-188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Оценка прогресса</a:t>
          </a:r>
          <a:endParaRPr lang="en-US" sz="1000" kern="1200"/>
        </a:p>
      </dsp:txBody>
      <dsp:txXfrm>
        <a:off x="2633951" y="1564112"/>
        <a:ext cx="953123" cy="58211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843CDC-6A50-4533-9F0F-D0767884ACA4}">
      <dsp:nvSpPr>
        <dsp:cNvPr id="0" name=""/>
        <dsp:cNvSpPr/>
      </dsp:nvSpPr>
      <dsp:spPr>
        <a:xfrm>
          <a:off x="935658" y="172"/>
          <a:ext cx="1031885" cy="51594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АГЕНТСТВО 1 </a:t>
          </a:r>
          <a:endParaRPr lang="en-US" sz="1300" kern="1200" dirty="0"/>
        </a:p>
      </dsp:txBody>
      <dsp:txXfrm>
        <a:off x="950769" y="15283"/>
        <a:ext cx="1001663" cy="485720"/>
      </dsp:txXfrm>
    </dsp:sp>
    <dsp:sp modelId="{5BFD1203-A264-489E-B0A5-3E3C56DC2D3D}">
      <dsp:nvSpPr>
        <dsp:cNvPr id="0" name=""/>
        <dsp:cNvSpPr/>
      </dsp:nvSpPr>
      <dsp:spPr>
        <a:xfrm>
          <a:off x="1038846" y="516115"/>
          <a:ext cx="103188" cy="3869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957"/>
              </a:lnTo>
              <a:lnTo>
                <a:pt x="103188" y="386957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92C27B-5424-4A16-8CD8-7B89A839FAC5}">
      <dsp:nvSpPr>
        <dsp:cNvPr id="0" name=""/>
        <dsp:cNvSpPr/>
      </dsp:nvSpPr>
      <dsp:spPr>
        <a:xfrm>
          <a:off x="1142035" y="645101"/>
          <a:ext cx="825508" cy="5159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Политические рамки</a:t>
          </a:r>
          <a:endParaRPr lang="en-US" sz="800" kern="1200" dirty="0"/>
        </a:p>
      </dsp:txBody>
      <dsp:txXfrm>
        <a:off x="1157146" y="660212"/>
        <a:ext cx="795286" cy="485720"/>
      </dsp:txXfrm>
    </dsp:sp>
    <dsp:sp modelId="{E21BEB38-0657-43CE-B9DE-B6E6B14BF75A}">
      <dsp:nvSpPr>
        <dsp:cNvPr id="0" name=""/>
        <dsp:cNvSpPr/>
      </dsp:nvSpPr>
      <dsp:spPr>
        <a:xfrm>
          <a:off x="1038846" y="516115"/>
          <a:ext cx="103188" cy="10318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1885"/>
              </a:lnTo>
              <a:lnTo>
                <a:pt x="103188" y="1031885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DA1655-7C65-4B24-B80C-BF7B9D6F0D33}">
      <dsp:nvSpPr>
        <dsp:cNvPr id="0" name=""/>
        <dsp:cNvSpPr/>
      </dsp:nvSpPr>
      <dsp:spPr>
        <a:xfrm>
          <a:off x="1142035" y="1290029"/>
          <a:ext cx="825508" cy="5159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296529"/>
              <a:satOff val="-6628"/>
              <a:lumOff val="-62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Тематические показатели мониторинга</a:t>
          </a:r>
          <a:endParaRPr lang="en-US" sz="800" kern="1200" dirty="0"/>
        </a:p>
      </dsp:txBody>
      <dsp:txXfrm>
        <a:off x="1157146" y="1305140"/>
        <a:ext cx="795286" cy="485720"/>
      </dsp:txXfrm>
    </dsp:sp>
    <dsp:sp modelId="{F69AB139-23E1-4517-A9EB-B40C118835A2}">
      <dsp:nvSpPr>
        <dsp:cNvPr id="0" name=""/>
        <dsp:cNvSpPr/>
      </dsp:nvSpPr>
      <dsp:spPr>
        <a:xfrm>
          <a:off x="2225515" y="172"/>
          <a:ext cx="1031885" cy="515942"/>
        </a:xfrm>
        <a:prstGeom prst="roundRect">
          <a:avLst>
            <a:gd name="adj" fmla="val 10000"/>
          </a:avLst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АГЕНТСТВО 2</a:t>
          </a:r>
          <a:endParaRPr lang="en-US" sz="1300" kern="1200" dirty="0"/>
        </a:p>
      </dsp:txBody>
      <dsp:txXfrm>
        <a:off x="2240626" y="15283"/>
        <a:ext cx="1001663" cy="485720"/>
      </dsp:txXfrm>
    </dsp:sp>
    <dsp:sp modelId="{4082B357-5078-40CB-86C6-0AC6FB35505D}">
      <dsp:nvSpPr>
        <dsp:cNvPr id="0" name=""/>
        <dsp:cNvSpPr/>
      </dsp:nvSpPr>
      <dsp:spPr>
        <a:xfrm>
          <a:off x="2328703" y="516115"/>
          <a:ext cx="103188" cy="3869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957"/>
              </a:lnTo>
              <a:lnTo>
                <a:pt x="103188" y="386957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DA4273-D39A-47C9-939F-E4983646C02E}">
      <dsp:nvSpPr>
        <dsp:cNvPr id="0" name=""/>
        <dsp:cNvSpPr/>
      </dsp:nvSpPr>
      <dsp:spPr>
        <a:xfrm>
          <a:off x="2431892" y="645101"/>
          <a:ext cx="825508" cy="5159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593057"/>
              <a:satOff val="-13255"/>
              <a:lumOff val="-12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Политические рамки</a:t>
          </a:r>
          <a:endParaRPr lang="en-US" sz="800" kern="1200" dirty="0"/>
        </a:p>
      </dsp:txBody>
      <dsp:txXfrm>
        <a:off x="2447003" y="660212"/>
        <a:ext cx="795286" cy="485720"/>
      </dsp:txXfrm>
    </dsp:sp>
    <dsp:sp modelId="{37162FDF-D618-4F9E-9D3A-E41AC1F070A5}">
      <dsp:nvSpPr>
        <dsp:cNvPr id="0" name=""/>
        <dsp:cNvSpPr/>
      </dsp:nvSpPr>
      <dsp:spPr>
        <a:xfrm>
          <a:off x="2328703" y="516115"/>
          <a:ext cx="103188" cy="10318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1885"/>
              </a:lnTo>
              <a:lnTo>
                <a:pt x="103188" y="1031885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A44C5B-8070-4E2A-AA29-F8E404AF0930}">
      <dsp:nvSpPr>
        <dsp:cNvPr id="0" name=""/>
        <dsp:cNvSpPr/>
      </dsp:nvSpPr>
      <dsp:spPr>
        <a:xfrm>
          <a:off x="2431892" y="1290029"/>
          <a:ext cx="825508" cy="5159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889586"/>
              <a:satOff val="-19883"/>
              <a:lumOff val="-188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Тематические показатели мониторинга</a:t>
          </a:r>
          <a:endParaRPr lang="en-US" sz="800" kern="1200" dirty="0"/>
        </a:p>
      </dsp:txBody>
      <dsp:txXfrm>
        <a:off x="2447003" y="1305140"/>
        <a:ext cx="795286" cy="48572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843CDC-6A50-4533-9F0F-D0767884ACA4}">
      <dsp:nvSpPr>
        <dsp:cNvPr id="0" name=""/>
        <dsp:cNvSpPr/>
      </dsp:nvSpPr>
      <dsp:spPr>
        <a:xfrm>
          <a:off x="901108" y="73"/>
          <a:ext cx="1062596" cy="53129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АГЕНТСТВО 3</a:t>
          </a:r>
          <a:endParaRPr lang="en-US" sz="1300" kern="1200" dirty="0"/>
        </a:p>
      </dsp:txBody>
      <dsp:txXfrm>
        <a:off x="916669" y="15634"/>
        <a:ext cx="1031474" cy="500176"/>
      </dsp:txXfrm>
    </dsp:sp>
    <dsp:sp modelId="{5BFD1203-A264-489E-B0A5-3E3C56DC2D3D}">
      <dsp:nvSpPr>
        <dsp:cNvPr id="0" name=""/>
        <dsp:cNvSpPr/>
      </dsp:nvSpPr>
      <dsp:spPr>
        <a:xfrm>
          <a:off x="1007368" y="531371"/>
          <a:ext cx="106259" cy="3984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473"/>
              </a:lnTo>
              <a:lnTo>
                <a:pt x="106259" y="398473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92C27B-5424-4A16-8CD8-7B89A839FAC5}">
      <dsp:nvSpPr>
        <dsp:cNvPr id="0" name=""/>
        <dsp:cNvSpPr/>
      </dsp:nvSpPr>
      <dsp:spPr>
        <a:xfrm>
          <a:off x="1113627" y="664196"/>
          <a:ext cx="850077" cy="5312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Политические рамки</a:t>
          </a:r>
          <a:endParaRPr lang="en-US" sz="800" kern="1200" dirty="0"/>
        </a:p>
      </dsp:txBody>
      <dsp:txXfrm>
        <a:off x="1129188" y="679757"/>
        <a:ext cx="818955" cy="500176"/>
      </dsp:txXfrm>
    </dsp:sp>
    <dsp:sp modelId="{E21BEB38-0657-43CE-B9DE-B6E6B14BF75A}">
      <dsp:nvSpPr>
        <dsp:cNvPr id="0" name=""/>
        <dsp:cNvSpPr/>
      </dsp:nvSpPr>
      <dsp:spPr>
        <a:xfrm>
          <a:off x="1007368" y="531371"/>
          <a:ext cx="106259" cy="10625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2596"/>
              </a:lnTo>
              <a:lnTo>
                <a:pt x="106259" y="1062596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DA1655-7C65-4B24-B80C-BF7B9D6F0D33}">
      <dsp:nvSpPr>
        <dsp:cNvPr id="0" name=""/>
        <dsp:cNvSpPr/>
      </dsp:nvSpPr>
      <dsp:spPr>
        <a:xfrm>
          <a:off x="1113627" y="1328319"/>
          <a:ext cx="850077" cy="5312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296529"/>
              <a:satOff val="-6628"/>
              <a:lumOff val="-62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Тематические показатели мониторинга</a:t>
          </a:r>
          <a:endParaRPr lang="en-US" sz="800" kern="1200" dirty="0"/>
        </a:p>
      </dsp:txBody>
      <dsp:txXfrm>
        <a:off x="1129188" y="1343880"/>
        <a:ext cx="818955" cy="500176"/>
      </dsp:txXfrm>
    </dsp:sp>
    <dsp:sp modelId="{F69AB139-23E1-4517-A9EB-B40C118835A2}">
      <dsp:nvSpPr>
        <dsp:cNvPr id="0" name=""/>
        <dsp:cNvSpPr/>
      </dsp:nvSpPr>
      <dsp:spPr>
        <a:xfrm>
          <a:off x="2229354" y="73"/>
          <a:ext cx="1062596" cy="531298"/>
        </a:xfrm>
        <a:prstGeom prst="roundRect">
          <a:avLst>
            <a:gd name="adj" fmla="val 10000"/>
          </a:avLst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АГЕНТСТВО 4</a:t>
          </a:r>
          <a:endParaRPr lang="en-US" sz="1300" kern="1200" dirty="0"/>
        </a:p>
      </dsp:txBody>
      <dsp:txXfrm>
        <a:off x="2244915" y="15634"/>
        <a:ext cx="1031474" cy="500176"/>
      </dsp:txXfrm>
    </dsp:sp>
    <dsp:sp modelId="{4082B357-5078-40CB-86C6-0AC6FB35505D}">
      <dsp:nvSpPr>
        <dsp:cNvPr id="0" name=""/>
        <dsp:cNvSpPr/>
      </dsp:nvSpPr>
      <dsp:spPr>
        <a:xfrm>
          <a:off x="2335613" y="531371"/>
          <a:ext cx="106259" cy="3984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473"/>
              </a:lnTo>
              <a:lnTo>
                <a:pt x="106259" y="398473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DA4273-D39A-47C9-939F-E4983646C02E}">
      <dsp:nvSpPr>
        <dsp:cNvPr id="0" name=""/>
        <dsp:cNvSpPr/>
      </dsp:nvSpPr>
      <dsp:spPr>
        <a:xfrm>
          <a:off x="2441873" y="664196"/>
          <a:ext cx="850077" cy="5312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593057"/>
              <a:satOff val="-13255"/>
              <a:lumOff val="-12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Политические рамки</a:t>
          </a:r>
          <a:endParaRPr lang="en-US" sz="800" kern="1200" dirty="0"/>
        </a:p>
      </dsp:txBody>
      <dsp:txXfrm>
        <a:off x="2457434" y="679757"/>
        <a:ext cx="818955" cy="500176"/>
      </dsp:txXfrm>
    </dsp:sp>
    <dsp:sp modelId="{37162FDF-D618-4F9E-9D3A-E41AC1F070A5}">
      <dsp:nvSpPr>
        <dsp:cNvPr id="0" name=""/>
        <dsp:cNvSpPr/>
      </dsp:nvSpPr>
      <dsp:spPr>
        <a:xfrm>
          <a:off x="2335613" y="531371"/>
          <a:ext cx="106259" cy="10625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2596"/>
              </a:lnTo>
              <a:lnTo>
                <a:pt x="106259" y="1062596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A44C5B-8070-4E2A-AA29-F8E404AF0930}">
      <dsp:nvSpPr>
        <dsp:cNvPr id="0" name=""/>
        <dsp:cNvSpPr/>
      </dsp:nvSpPr>
      <dsp:spPr>
        <a:xfrm>
          <a:off x="2441873" y="1328319"/>
          <a:ext cx="850077" cy="5312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889586"/>
              <a:satOff val="-19883"/>
              <a:lumOff val="-188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smtClean="0"/>
            <a:t>Тематические показатели мониторинга</a:t>
          </a:r>
          <a:endParaRPr lang="en-US" sz="800" kern="1200" dirty="0"/>
        </a:p>
      </dsp:txBody>
      <dsp:txXfrm>
        <a:off x="2457434" y="1343880"/>
        <a:ext cx="818955" cy="50017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D9437C-6887-43C3-AFA2-FE099BFF5692}">
      <dsp:nvSpPr>
        <dsp:cNvPr id="0" name=""/>
        <dsp:cNvSpPr/>
      </dsp:nvSpPr>
      <dsp:spPr>
        <a:xfrm>
          <a:off x="0" y="0"/>
          <a:ext cx="8128000" cy="393590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26670" bIns="533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НАЦИОНАЛЬНЫЕ ИНСТИТУТЫ</a:t>
          </a:r>
          <a:endParaRPr lang="en-US" sz="2000" kern="1200" dirty="0"/>
        </a:p>
      </dsp:txBody>
      <dsp:txXfrm>
        <a:off x="0" y="0"/>
        <a:ext cx="8029603" cy="39359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D9437C-6887-43C3-AFA2-FE099BFF5692}">
      <dsp:nvSpPr>
        <dsp:cNvPr id="0" name=""/>
        <dsp:cNvSpPr/>
      </dsp:nvSpPr>
      <dsp:spPr>
        <a:xfrm>
          <a:off x="0" y="0"/>
          <a:ext cx="8128000" cy="393590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26670" bIns="533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МЕЖДУНАРОДНЫЕ АГЕНТСТВА </a:t>
          </a:r>
          <a:endParaRPr lang="en-US" sz="2000" kern="1200" dirty="0"/>
        </a:p>
      </dsp:txBody>
      <dsp:txXfrm>
        <a:off x="0" y="0"/>
        <a:ext cx="8029603" cy="39359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A1C0EA-9A9E-40D9-8FD3-C43035EE3C98}">
      <dsp:nvSpPr>
        <dsp:cNvPr id="0" name=""/>
        <dsp:cNvSpPr/>
      </dsp:nvSpPr>
      <dsp:spPr>
        <a:xfrm rot="10800000">
          <a:off x="0" y="0"/>
          <a:ext cx="3166076" cy="674759"/>
        </a:xfrm>
        <a:prstGeom prst="trapezoid">
          <a:avLst>
            <a:gd name="adj" fmla="val 5865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Национальный статистический офис</a:t>
          </a:r>
          <a:endParaRPr lang="en-US" sz="1200" b="1" kern="1200" dirty="0"/>
        </a:p>
      </dsp:txBody>
      <dsp:txXfrm rot="-10800000">
        <a:off x="554063" y="0"/>
        <a:ext cx="2057949" cy="674759"/>
      </dsp:txXfrm>
    </dsp:sp>
    <dsp:sp modelId="{AD99BF90-3730-4090-92B5-A3CB182F830E}">
      <dsp:nvSpPr>
        <dsp:cNvPr id="0" name=""/>
        <dsp:cNvSpPr/>
      </dsp:nvSpPr>
      <dsp:spPr>
        <a:xfrm rot="10800000">
          <a:off x="395759" y="674759"/>
          <a:ext cx="2374557" cy="674759"/>
        </a:xfrm>
        <a:prstGeom prst="trapezoid">
          <a:avLst>
            <a:gd name="adj" fmla="val 58652"/>
          </a:avLst>
        </a:prstGeom>
        <a:solidFill>
          <a:schemeClr val="accent2">
            <a:hueOff val="296529"/>
            <a:satOff val="-6628"/>
            <a:lumOff val="-627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Данные / Метаданные</a:t>
          </a:r>
          <a:endParaRPr lang="en-US" sz="1200" kern="1200" dirty="0"/>
        </a:p>
      </dsp:txBody>
      <dsp:txXfrm rot="-10800000">
        <a:off x="811306" y="674759"/>
        <a:ext cx="1543462" cy="674759"/>
      </dsp:txXfrm>
    </dsp:sp>
    <dsp:sp modelId="{DE542477-2FBB-462B-A39B-03A6DA18CBC8}">
      <dsp:nvSpPr>
        <dsp:cNvPr id="0" name=""/>
        <dsp:cNvSpPr/>
      </dsp:nvSpPr>
      <dsp:spPr>
        <a:xfrm rot="10800000">
          <a:off x="791519" y="1349518"/>
          <a:ext cx="1583038" cy="674759"/>
        </a:xfrm>
        <a:prstGeom prst="trapezoid">
          <a:avLst>
            <a:gd name="adj" fmla="val 58652"/>
          </a:avLst>
        </a:prstGeom>
        <a:solidFill>
          <a:schemeClr val="accent2">
            <a:hueOff val="593057"/>
            <a:satOff val="-13255"/>
            <a:lumOff val="-1254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Индикаторы ЦУР</a:t>
          </a:r>
          <a:endParaRPr lang="en-US" sz="1200" kern="1200" dirty="0"/>
        </a:p>
      </dsp:txBody>
      <dsp:txXfrm rot="-10800000">
        <a:off x="1068550" y="1349518"/>
        <a:ext cx="1028974" cy="674759"/>
      </dsp:txXfrm>
    </dsp:sp>
    <dsp:sp modelId="{5063B3BA-AC90-45A5-8ED6-69599C771FFC}">
      <dsp:nvSpPr>
        <dsp:cNvPr id="0" name=""/>
        <dsp:cNvSpPr/>
      </dsp:nvSpPr>
      <dsp:spPr>
        <a:xfrm rot="10800000">
          <a:off x="1187278" y="2024277"/>
          <a:ext cx="791519" cy="674759"/>
        </a:xfrm>
        <a:prstGeom prst="trapezoid">
          <a:avLst>
            <a:gd name="adj" fmla="val 58652"/>
          </a:avLst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10800000">
        <a:off x="1187278" y="2024277"/>
        <a:ext cx="791519" cy="67475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C1D424-6475-4061-AA94-2E16A32C327D}">
      <dsp:nvSpPr>
        <dsp:cNvPr id="0" name=""/>
        <dsp:cNvSpPr/>
      </dsp:nvSpPr>
      <dsp:spPr>
        <a:xfrm>
          <a:off x="3191077" y="1326227"/>
          <a:ext cx="1413585" cy="1112035"/>
        </a:xfrm>
        <a:prstGeom prst="ellipse">
          <a:avLst/>
        </a:prstGeom>
        <a:solidFill>
          <a:srgbClr val="FF000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Глобальная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База данных статистической комиссии ООН</a:t>
          </a:r>
          <a:endParaRPr lang="en-US" sz="900" b="1" kern="1200" dirty="0"/>
        </a:p>
      </dsp:txBody>
      <dsp:txXfrm>
        <a:off x="3398092" y="1489081"/>
        <a:ext cx="999555" cy="786327"/>
      </dsp:txXfrm>
    </dsp:sp>
    <dsp:sp modelId="{A0FC10FE-3967-4DD9-B3B6-57B984CA9823}">
      <dsp:nvSpPr>
        <dsp:cNvPr id="0" name=""/>
        <dsp:cNvSpPr/>
      </dsp:nvSpPr>
      <dsp:spPr>
        <a:xfrm rot="12900000">
          <a:off x="2632645" y="1107509"/>
          <a:ext cx="770199" cy="316929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FDD65E-97FD-48D0-BC9B-BB0309F64670}">
      <dsp:nvSpPr>
        <dsp:cNvPr id="0" name=""/>
        <dsp:cNvSpPr/>
      </dsp:nvSpPr>
      <dsp:spPr>
        <a:xfrm>
          <a:off x="2174073" y="622517"/>
          <a:ext cx="1056433" cy="84514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Узкая специализация тематики МА</a:t>
          </a:r>
          <a:endParaRPr lang="en-US" sz="900" kern="1200" dirty="0"/>
        </a:p>
      </dsp:txBody>
      <dsp:txXfrm>
        <a:off x="2198826" y="647270"/>
        <a:ext cx="1006927" cy="795640"/>
      </dsp:txXfrm>
    </dsp:sp>
    <dsp:sp modelId="{4806781E-D630-436F-8943-C7BE017D3F62}">
      <dsp:nvSpPr>
        <dsp:cNvPr id="0" name=""/>
        <dsp:cNvSpPr/>
      </dsp:nvSpPr>
      <dsp:spPr>
        <a:xfrm rot="10800000">
          <a:off x="1106072" y="1087253"/>
          <a:ext cx="862771" cy="17366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444793"/>
            <a:satOff val="-9942"/>
            <a:lumOff val="-941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4F4938-6E07-4508-8AD1-192289FC7B1D}">
      <dsp:nvSpPr>
        <dsp:cNvPr id="0" name=""/>
        <dsp:cNvSpPr/>
      </dsp:nvSpPr>
      <dsp:spPr>
        <a:xfrm>
          <a:off x="3369653" y="137"/>
          <a:ext cx="1056433" cy="845146"/>
        </a:xfrm>
        <a:prstGeom prst="roundRect">
          <a:avLst>
            <a:gd name="adj" fmla="val 10000"/>
          </a:avLst>
        </a:prstGeom>
        <a:solidFill>
          <a:srgbClr val="FF000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Национальная система отчетности по ЦУР</a:t>
          </a:r>
          <a:endParaRPr lang="en-US" sz="900" b="1" kern="1200" dirty="0"/>
        </a:p>
      </dsp:txBody>
      <dsp:txXfrm>
        <a:off x="3394406" y="24890"/>
        <a:ext cx="1006927" cy="795640"/>
      </dsp:txXfrm>
    </dsp:sp>
    <dsp:sp modelId="{BDE0C82D-A42C-4230-9694-513D0CDF6822}">
      <dsp:nvSpPr>
        <dsp:cNvPr id="0" name=""/>
        <dsp:cNvSpPr/>
      </dsp:nvSpPr>
      <dsp:spPr>
        <a:xfrm rot="19500000">
          <a:off x="4392896" y="1107509"/>
          <a:ext cx="770199" cy="316929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A0049D-BABA-4ED5-912B-D262B43CB621}">
      <dsp:nvSpPr>
        <dsp:cNvPr id="0" name=""/>
        <dsp:cNvSpPr/>
      </dsp:nvSpPr>
      <dsp:spPr>
        <a:xfrm>
          <a:off x="4565234" y="622517"/>
          <a:ext cx="1056433" cy="845146"/>
        </a:xfrm>
        <a:prstGeom prst="roundRect">
          <a:avLst>
            <a:gd name="adj" fmla="val 10000"/>
          </a:avLst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Узкая специализация политических рамок МА</a:t>
          </a:r>
          <a:endParaRPr lang="en-US" sz="900" kern="1200" dirty="0"/>
        </a:p>
      </dsp:txBody>
      <dsp:txXfrm>
        <a:off x="4589987" y="647270"/>
        <a:ext cx="1006927" cy="79564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88D826-DB52-40ED-B266-039A3A74D928}">
      <dsp:nvSpPr>
        <dsp:cNvPr id="0" name=""/>
        <dsp:cNvSpPr/>
      </dsp:nvSpPr>
      <dsp:spPr>
        <a:xfrm>
          <a:off x="0" y="1465572"/>
          <a:ext cx="4647548" cy="4647548"/>
        </a:xfrm>
        <a:prstGeom prst="ellipse">
          <a:avLst/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8E9C08-1FF1-4FC5-A457-F71C9F4E5AE6}">
      <dsp:nvSpPr>
        <dsp:cNvPr id="0" name=""/>
        <dsp:cNvSpPr/>
      </dsp:nvSpPr>
      <dsp:spPr>
        <a:xfrm>
          <a:off x="516265" y="1981838"/>
          <a:ext cx="3615018" cy="3615018"/>
        </a:xfrm>
        <a:prstGeom prst="ellipse">
          <a:avLst/>
        </a:prstGeom>
        <a:solidFill>
          <a:schemeClr val="accent2">
            <a:hueOff val="667189"/>
            <a:satOff val="-14912"/>
            <a:lumOff val="-1411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6BDA07-D546-4157-BE50-C602D653192F}">
      <dsp:nvSpPr>
        <dsp:cNvPr id="0" name=""/>
        <dsp:cNvSpPr/>
      </dsp:nvSpPr>
      <dsp:spPr>
        <a:xfrm>
          <a:off x="1032530" y="2498103"/>
          <a:ext cx="2582487" cy="2582487"/>
        </a:xfrm>
        <a:prstGeom prst="ellipse">
          <a:avLst/>
        </a:prstGeom>
        <a:solidFill>
          <a:schemeClr val="accent2">
            <a:hueOff val="444793"/>
            <a:satOff val="-9942"/>
            <a:lumOff val="-941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99FA2C-897A-43C1-B7B3-B2AA5255B81F}">
      <dsp:nvSpPr>
        <dsp:cNvPr id="0" name=""/>
        <dsp:cNvSpPr/>
      </dsp:nvSpPr>
      <dsp:spPr>
        <a:xfrm>
          <a:off x="1549182" y="3014755"/>
          <a:ext cx="1549182" cy="1549182"/>
        </a:xfrm>
        <a:prstGeom prst="ellipse">
          <a:avLst/>
        </a:prstGeom>
        <a:solidFill>
          <a:schemeClr val="accent2">
            <a:hueOff val="222396"/>
            <a:satOff val="-4971"/>
            <a:lumOff val="-470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6F9578-553E-4679-A7AF-DC84DEAA3348}">
      <dsp:nvSpPr>
        <dsp:cNvPr id="0" name=""/>
        <dsp:cNvSpPr/>
      </dsp:nvSpPr>
      <dsp:spPr>
        <a:xfrm>
          <a:off x="2065447" y="3531020"/>
          <a:ext cx="516652" cy="5166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502176-500F-491C-80F9-C20B999E195C}">
      <dsp:nvSpPr>
        <dsp:cNvPr id="0" name=""/>
        <dsp:cNvSpPr/>
      </dsp:nvSpPr>
      <dsp:spPr>
        <a:xfrm>
          <a:off x="5422139" y="311741"/>
          <a:ext cx="2323774" cy="820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17780" bIns="1778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Методология</a:t>
          </a:r>
          <a:r>
            <a:rPr lang="en-US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&amp;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Метаданные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5422139" y="311741"/>
        <a:ext cx="2323774" cy="820447"/>
      </dsp:txXfrm>
    </dsp:sp>
    <dsp:sp modelId="{739B7B5A-FC6B-4022-BB13-4982AE43291C}">
      <dsp:nvSpPr>
        <dsp:cNvPr id="0" name=""/>
        <dsp:cNvSpPr/>
      </dsp:nvSpPr>
      <dsp:spPr>
        <a:xfrm>
          <a:off x="4841196" y="721965"/>
          <a:ext cx="580943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2BC350-8949-4026-A664-F69C6800EE41}">
      <dsp:nvSpPr>
        <dsp:cNvPr id="0" name=""/>
        <dsp:cNvSpPr/>
      </dsp:nvSpPr>
      <dsp:spPr>
        <a:xfrm rot="5400000">
          <a:off x="2046857" y="998881"/>
          <a:ext cx="3067381" cy="2513549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FFB5FD-D1B1-4896-949B-1C811D4406D8}">
      <dsp:nvSpPr>
        <dsp:cNvPr id="0" name=""/>
        <dsp:cNvSpPr/>
      </dsp:nvSpPr>
      <dsp:spPr>
        <a:xfrm>
          <a:off x="5422139" y="1179283"/>
          <a:ext cx="2323774" cy="820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17780" bIns="1778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Данные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22139" y="1179283"/>
        <a:ext cx="2323774" cy="820447"/>
      </dsp:txXfrm>
    </dsp:sp>
    <dsp:sp modelId="{9EEF2581-5502-4F1C-8C65-73EEA220C415}">
      <dsp:nvSpPr>
        <dsp:cNvPr id="0" name=""/>
        <dsp:cNvSpPr/>
      </dsp:nvSpPr>
      <dsp:spPr>
        <a:xfrm>
          <a:off x="4841196" y="1589507"/>
          <a:ext cx="580943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2E1972-1D06-4520-BB9C-7C4212F8FFBC}">
      <dsp:nvSpPr>
        <dsp:cNvPr id="0" name=""/>
        <dsp:cNvSpPr/>
      </dsp:nvSpPr>
      <dsp:spPr>
        <a:xfrm rot="5400000">
          <a:off x="2497592" y="1800506"/>
          <a:ext cx="2553982" cy="2130126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D99AB9-F6C0-4B71-9D49-AB8C2B56CAC2}">
      <dsp:nvSpPr>
        <dsp:cNvPr id="0" name=""/>
        <dsp:cNvSpPr/>
      </dsp:nvSpPr>
      <dsp:spPr>
        <a:xfrm>
          <a:off x="5422139" y="2046826"/>
          <a:ext cx="2323774" cy="820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17780" bIns="1778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Повышение потенциала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22139" y="2046826"/>
        <a:ext cx="2323774" cy="820447"/>
      </dsp:txXfrm>
    </dsp:sp>
    <dsp:sp modelId="{EF744887-13E6-415F-900D-9C6A3D16F78D}">
      <dsp:nvSpPr>
        <dsp:cNvPr id="0" name=""/>
        <dsp:cNvSpPr/>
      </dsp:nvSpPr>
      <dsp:spPr>
        <a:xfrm>
          <a:off x="4841196" y="2457049"/>
          <a:ext cx="580943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90F628-5D43-41F7-BFE1-FCE368819F94}">
      <dsp:nvSpPr>
        <dsp:cNvPr id="0" name=""/>
        <dsp:cNvSpPr/>
      </dsp:nvSpPr>
      <dsp:spPr>
        <a:xfrm rot="5400000">
          <a:off x="2939574" y="2569365"/>
          <a:ext cx="2013937" cy="1789306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0E25E8-6E07-48B4-9E73-FA96F2323F9B}">
      <dsp:nvSpPr>
        <dsp:cNvPr id="0" name=""/>
        <dsp:cNvSpPr/>
      </dsp:nvSpPr>
      <dsp:spPr>
        <a:xfrm>
          <a:off x="5422139" y="2895778"/>
          <a:ext cx="2323774" cy="820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17780" bIns="1778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Коммуникация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22139" y="2895778"/>
        <a:ext cx="2323774" cy="820447"/>
      </dsp:txXfrm>
    </dsp:sp>
    <dsp:sp modelId="{E190D744-733F-4BFE-9028-FA8A7AA173CB}">
      <dsp:nvSpPr>
        <dsp:cNvPr id="0" name=""/>
        <dsp:cNvSpPr/>
      </dsp:nvSpPr>
      <dsp:spPr>
        <a:xfrm>
          <a:off x="4841196" y="3306002"/>
          <a:ext cx="580943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A6F5B5-7E5D-48F8-A1B1-B4C1615E51E6}">
      <dsp:nvSpPr>
        <dsp:cNvPr id="0" name=""/>
        <dsp:cNvSpPr/>
      </dsp:nvSpPr>
      <dsp:spPr>
        <a:xfrm rot="5400000">
          <a:off x="3379542" y="3381137"/>
          <a:ext cx="1536789" cy="1386518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BA06C9-A1CB-4424-B9A9-5EF1AAD29017}">
      <dsp:nvSpPr>
        <dsp:cNvPr id="0" name=""/>
        <dsp:cNvSpPr/>
      </dsp:nvSpPr>
      <dsp:spPr>
        <a:xfrm>
          <a:off x="5422139" y="3719943"/>
          <a:ext cx="2323774" cy="820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17780" bIns="1778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НПО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22139" y="3719943"/>
        <a:ext cx="2323774" cy="820447"/>
      </dsp:txXfrm>
    </dsp:sp>
    <dsp:sp modelId="{A5B1C5D1-F61C-43D5-983B-CB701D30C617}">
      <dsp:nvSpPr>
        <dsp:cNvPr id="0" name=""/>
        <dsp:cNvSpPr/>
      </dsp:nvSpPr>
      <dsp:spPr>
        <a:xfrm>
          <a:off x="4841196" y="4130167"/>
          <a:ext cx="580943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8E7B5A-1774-476E-898A-C6C79DBC74BA}">
      <dsp:nvSpPr>
        <dsp:cNvPr id="0" name=""/>
        <dsp:cNvSpPr/>
      </dsp:nvSpPr>
      <dsp:spPr>
        <a:xfrm rot="5400000">
          <a:off x="3795497" y="4168896"/>
          <a:ext cx="1084427" cy="1006968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C3BA21-21A1-4109-A78A-C0BAC447F933}">
      <dsp:nvSpPr>
        <dsp:cNvPr id="0" name=""/>
        <dsp:cNvSpPr/>
      </dsp:nvSpPr>
      <dsp:spPr>
        <a:xfrm>
          <a:off x="1798943" y="0"/>
          <a:ext cx="2953471" cy="2953921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8FE9C7-167C-40C1-8F51-0DBAFB0EE7F4}">
      <dsp:nvSpPr>
        <dsp:cNvPr id="0" name=""/>
        <dsp:cNvSpPr/>
      </dsp:nvSpPr>
      <dsp:spPr>
        <a:xfrm>
          <a:off x="2451757" y="1066455"/>
          <a:ext cx="1641187" cy="8203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i="1" kern="1200" smtClean="0"/>
            <a:t>Вопросники </a:t>
          </a:r>
          <a:r>
            <a:rPr lang="en-US" sz="1000" i="1" kern="1200" smtClean="0"/>
            <a:t>MICS</a:t>
          </a:r>
          <a:r>
            <a:rPr lang="ru-RU" sz="1000" i="1" kern="1200" smtClean="0"/>
            <a:t>?Вопросники Переписи? Формы государственной статической отчётности  </a:t>
          </a:r>
          <a:endParaRPr lang="ru-RU" sz="1000" kern="1200"/>
        </a:p>
      </dsp:txBody>
      <dsp:txXfrm>
        <a:off x="2451757" y="1066455"/>
        <a:ext cx="1641187" cy="820397"/>
      </dsp:txXfrm>
    </dsp:sp>
    <dsp:sp modelId="{1D98D524-78BF-43A7-9DD2-9116F3E55459}">
      <dsp:nvSpPr>
        <dsp:cNvPr id="0" name=""/>
        <dsp:cNvSpPr/>
      </dsp:nvSpPr>
      <dsp:spPr>
        <a:xfrm>
          <a:off x="978626" y="1697246"/>
          <a:ext cx="2953471" cy="295392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2">
            <a:hueOff val="444793"/>
            <a:satOff val="-9942"/>
            <a:lumOff val="-941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7A0C5F-0721-43AE-9997-DA5E72D57A62}">
      <dsp:nvSpPr>
        <dsp:cNvPr id="0" name=""/>
        <dsp:cNvSpPr/>
      </dsp:nvSpPr>
      <dsp:spPr>
        <a:xfrm>
          <a:off x="1634769" y="2773519"/>
          <a:ext cx="1641187" cy="8203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i="1" kern="1200" smtClean="0"/>
            <a:t>Семинары и тренинги по повышению потенциала</a:t>
          </a:r>
          <a:endParaRPr lang="ru-RU" sz="1000" kern="1200"/>
        </a:p>
      </dsp:txBody>
      <dsp:txXfrm>
        <a:off x="1634769" y="2773519"/>
        <a:ext cx="1641187" cy="820397"/>
      </dsp:txXfrm>
    </dsp:sp>
    <dsp:sp modelId="{78A86CD5-C49E-4C7F-AD4B-787E90BCA2F7}">
      <dsp:nvSpPr>
        <dsp:cNvPr id="0" name=""/>
        <dsp:cNvSpPr/>
      </dsp:nvSpPr>
      <dsp:spPr>
        <a:xfrm>
          <a:off x="2009152" y="3597598"/>
          <a:ext cx="2537489" cy="2538507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8537C0-4D7A-44E8-9C3A-88C5DB934AF9}">
      <dsp:nvSpPr>
        <dsp:cNvPr id="0" name=""/>
        <dsp:cNvSpPr/>
      </dsp:nvSpPr>
      <dsp:spPr>
        <a:xfrm>
          <a:off x="2455640" y="4483039"/>
          <a:ext cx="1641187" cy="8203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i="1" kern="1200" smtClean="0"/>
            <a:t>Взаимодействие с пользователем /производителями данных</a:t>
          </a:r>
          <a:endParaRPr lang="ru-RU" sz="1000" kern="1200"/>
        </a:p>
      </dsp:txBody>
      <dsp:txXfrm>
        <a:off x="2455640" y="4483039"/>
        <a:ext cx="1641187" cy="820397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55A38B-7433-4C31-B452-184B7939013E}">
      <dsp:nvSpPr>
        <dsp:cNvPr id="0" name=""/>
        <dsp:cNvSpPr/>
      </dsp:nvSpPr>
      <dsp:spPr>
        <a:xfrm>
          <a:off x="0" y="121843"/>
          <a:ext cx="9976601" cy="10038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Подготовка Стратегии по мониторингу ЦУР (включая План действий по построению системы мониторинга показателей ЦУР) </a:t>
          </a:r>
          <a:endParaRPr lang="ru-RU" sz="2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004" y="170847"/>
        <a:ext cx="9878593" cy="905852"/>
      </dsp:txXfrm>
    </dsp:sp>
    <dsp:sp modelId="{EFE8B23A-65EC-416B-8A75-9E66408FBD93}">
      <dsp:nvSpPr>
        <dsp:cNvPr id="0" name=""/>
        <dsp:cNvSpPr/>
      </dsp:nvSpPr>
      <dsp:spPr>
        <a:xfrm>
          <a:off x="0" y="1200584"/>
          <a:ext cx="9976601" cy="1003860"/>
        </a:xfrm>
        <a:prstGeom prst="roundRect">
          <a:avLst/>
        </a:prstGeom>
        <a:solidFill>
          <a:schemeClr val="accent3">
            <a:hueOff val="1103416"/>
            <a:satOff val="-207"/>
            <a:lumOff val="555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Подготовка коммуникационной стратегии о взаимодействии с пользователями в рамках мониторинга </a:t>
          </a:r>
          <a:r>
            <a:rPr lang="ru-RU" sz="2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ЦУР</a:t>
          </a:r>
          <a:endParaRPr lang="ru-RU" sz="2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004" y="1249588"/>
        <a:ext cx="9878593" cy="905852"/>
      </dsp:txXfrm>
    </dsp:sp>
    <dsp:sp modelId="{EE822330-2AB4-40D9-BFAE-E35C1FA91FD8}">
      <dsp:nvSpPr>
        <dsp:cNvPr id="0" name=""/>
        <dsp:cNvSpPr/>
      </dsp:nvSpPr>
      <dsp:spPr>
        <a:xfrm>
          <a:off x="0" y="2279324"/>
          <a:ext cx="9976601" cy="1003860"/>
        </a:xfrm>
        <a:prstGeom prst="roundRect">
          <a:avLst/>
        </a:prstGeom>
        <a:solidFill>
          <a:schemeClr val="accent3">
            <a:hueOff val="2206831"/>
            <a:satOff val="-414"/>
            <a:lumOff val="11111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Адаптация и разработка и  метаданных показателей </a:t>
          </a:r>
          <a:r>
            <a:rPr lang="ru-RU" sz="2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ЦУР</a:t>
          </a:r>
          <a:endParaRPr lang="ru-RU" sz="2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004" y="2328328"/>
        <a:ext cx="9878593" cy="905852"/>
      </dsp:txXfrm>
    </dsp:sp>
    <dsp:sp modelId="{80D670C7-6F94-492C-A3A4-CE2F363F417D}">
      <dsp:nvSpPr>
        <dsp:cNvPr id="0" name=""/>
        <dsp:cNvSpPr/>
      </dsp:nvSpPr>
      <dsp:spPr>
        <a:xfrm>
          <a:off x="0" y="3358064"/>
          <a:ext cx="9976601" cy="1003860"/>
        </a:xfrm>
        <a:prstGeom prst="roundRect">
          <a:avLst/>
        </a:prstGeom>
        <a:solidFill>
          <a:schemeClr val="accent3">
            <a:hueOff val="3310247"/>
            <a:satOff val="-621"/>
            <a:lumOff val="1666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Построение Национальной платформы распространения</a:t>
          </a:r>
          <a:endParaRPr lang="ru-RU" sz="2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004" y="3407068"/>
        <a:ext cx="9878593" cy="9058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546C95-E98F-4A6C-85C6-4FBAEE5639F5}">
      <dsp:nvSpPr>
        <dsp:cNvPr id="0" name=""/>
        <dsp:cNvSpPr/>
      </dsp:nvSpPr>
      <dsp:spPr>
        <a:xfrm>
          <a:off x="2353833" y="2687"/>
          <a:ext cx="2972541" cy="1773513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17 целей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169 Задач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2</a:t>
          </a:r>
          <a:r>
            <a:rPr lang="en-US" sz="1500" b="1" kern="1200" dirty="0" smtClean="0"/>
            <a:t>32</a:t>
          </a:r>
          <a:r>
            <a:rPr lang="ru-RU" sz="1500" b="1" kern="1200" dirty="0" smtClean="0"/>
            <a:t> глобальных показателя</a:t>
          </a:r>
          <a:endParaRPr lang="en-US" sz="1500" b="1" kern="1200" dirty="0" smtClean="0"/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Ответственные МА </a:t>
          </a:r>
          <a:r>
            <a:rPr lang="ru-RU" sz="1500" kern="1200" dirty="0" smtClean="0"/>
            <a:t>(</a:t>
          </a:r>
          <a:r>
            <a:rPr lang="en-US" sz="1500" kern="1200" dirty="0" smtClean="0"/>
            <a:t>Custodian agencies</a:t>
          </a:r>
          <a:r>
            <a:rPr lang="ru-RU" sz="1500" kern="1200" dirty="0" smtClean="0"/>
            <a:t>)</a:t>
          </a:r>
          <a:endParaRPr lang="en-US" sz="1500" kern="1200" dirty="0"/>
        </a:p>
      </dsp:txBody>
      <dsp:txXfrm>
        <a:off x="2440409" y="89263"/>
        <a:ext cx="2799389" cy="1600361"/>
      </dsp:txXfrm>
    </dsp:sp>
    <dsp:sp modelId="{21A239E9-6DB1-473C-A871-E181C3BC530D}">
      <dsp:nvSpPr>
        <dsp:cNvPr id="0" name=""/>
        <dsp:cNvSpPr/>
      </dsp:nvSpPr>
      <dsp:spPr>
        <a:xfrm>
          <a:off x="2378535" y="1864876"/>
          <a:ext cx="3499988" cy="1773513"/>
        </a:xfrm>
        <a:prstGeom prst="roundRect">
          <a:avLst/>
        </a:prstGeom>
        <a:solidFill>
          <a:schemeClr val="accent3">
            <a:shade val="80000"/>
            <a:hueOff val="254882"/>
            <a:satOff val="-19351"/>
            <a:lumOff val="1714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Никто не должен быть забыт: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err="1" smtClean="0"/>
            <a:t>дезагрегация</a:t>
          </a:r>
          <a:r>
            <a:rPr lang="ru-RU" sz="1500" b="1" kern="1200" dirty="0" smtClean="0"/>
            <a:t>: </a:t>
          </a:r>
          <a:r>
            <a:rPr lang="ru-RU" sz="1500" kern="1200" dirty="0" smtClean="0">
              <a:effectLst/>
              <a:latin typeface="+mn-lt"/>
              <a:ea typeface="+mn-ea"/>
              <a:cs typeface="+mn-cs"/>
            </a:rPr>
            <a:t>доход, пол, возраст, расовая и этническая принадлежность, миграционный статус,  фактор инвалидности и местоположение</a:t>
          </a:r>
          <a:endParaRPr lang="en-US" sz="1500" kern="1200" dirty="0"/>
        </a:p>
      </dsp:txBody>
      <dsp:txXfrm>
        <a:off x="2465111" y="1951452"/>
        <a:ext cx="3326836" cy="1600361"/>
      </dsp:txXfrm>
    </dsp:sp>
    <dsp:sp modelId="{46A5D38C-D961-4E2C-9044-A6178CC78FB7}">
      <dsp:nvSpPr>
        <dsp:cNvPr id="0" name=""/>
        <dsp:cNvSpPr/>
      </dsp:nvSpPr>
      <dsp:spPr>
        <a:xfrm>
          <a:off x="2378535" y="3727065"/>
          <a:ext cx="2972541" cy="1773513"/>
        </a:xfrm>
        <a:prstGeom prst="roundRect">
          <a:avLst/>
        </a:prstGeom>
        <a:solidFill>
          <a:schemeClr val="accent3">
            <a:shade val="80000"/>
            <a:hueOff val="509765"/>
            <a:satOff val="-38702"/>
            <a:lumOff val="34288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Мониторинг и отчетность: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Фундаментальные принципы официальной статистики 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Мета данные</a:t>
          </a:r>
          <a:endParaRPr lang="en-US" sz="1500" kern="1200" dirty="0"/>
        </a:p>
      </dsp:txBody>
      <dsp:txXfrm>
        <a:off x="2465111" y="3813641"/>
        <a:ext cx="2799389" cy="16003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378A59-ACD9-44A6-A234-2E543C0007A5}">
      <dsp:nvSpPr>
        <dsp:cNvPr id="0" name=""/>
        <dsp:cNvSpPr/>
      </dsp:nvSpPr>
      <dsp:spPr>
        <a:xfrm>
          <a:off x="1059197" y="1285919"/>
          <a:ext cx="2046825" cy="204688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4388E3-70FE-40BC-93FB-CF7DA32075F1}">
      <dsp:nvSpPr>
        <dsp:cNvPr id="0" name=""/>
        <dsp:cNvSpPr/>
      </dsp:nvSpPr>
      <dsp:spPr>
        <a:xfrm>
          <a:off x="1486552" y="2051680"/>
          <a:ext cx="1141967" cy="5709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Пересмотр показателей: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2020, 2025</a:t>
          </a:r>
          <a:endParaRPr lang="en-US" sz="900" kern="1200" dirty="0"/>
        </a:p>
      </dsp:txBody>
      <dsp:txXfrm>
        <a:off x="1486552" y="2051680"/>
        <a:ext cx="1141967" cy="570916"/>
      </dsp:txXfrm>
    </dsp:sp>
    <dsp:sp modelId="{0154E7E4-23B0-43B9-A422-9CA79B03B593}">
      <dsp:nvSpPr>
        <dsp:cNvPr id="0" name=""/>
        <dsp:cNvSpPr/>
      </dsp:nvSpPr>
      <dsp:spPr>
        <a:xfrm>
          <a:off x="611979" y="2622597"/>
          <a:ext cx="1758379" cy="1759122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E39304-8267-4E9C-9D37-43CE87957CB8}">
      <dsp:nvSpPr>
        <dsp:cNvPr id="0" name=""/>
        <dsp:cNvSpPr/>
      </dsp:nvSpPr>
      <dsp:spPr>
        <a:xfrm>
          <a:off x="915568" y="3230059"/>
          <a:ext cx="1141967" cy="5709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Национальные добровольные отчеты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2 раза до 2030г</a:t>
          </a:r>
          <a:endParaRPr lang="en-US" sz="900" kern="1200" dirty="0"/>
        </a:p>
      </dsp:txBody>
      <dsp:txXfrm>
        <a:off x="915568" y="3230059"/>
        <a:ext cx="1141967" cy="5709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B50648-C080-43C3-BAD6-966200E6D7A3}">
      <dsp:nvSpPr>
        <dsp:cNvPr id="0" name=""/>
        <dsp:cNvSpPr/>
      </dsp:nvSpPr>
      <dsp:spPr>
        <a:xfrm>
          <a:off x="2439704" y="1693375"/>
          <a:ext cx="75844" cy="7584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EE7530-A016-47A1-8E3B-EC40F5C82190}">
      <dsp:nvSpPr>
        <dsp:cNvPr id="0" name=""/>
        <dsp:cNvSpPr/>
      </dsp:nvSpPr>
      <dsp:spPr>
        <a:xfrm>
          <a:off x="2373265" y="1799847"/>
          <a:ext cx="75844" cy="75844"/>
        </a:xfrm>
        <a:prstGeom prst="ellipse">
          <a:avLst/>
        </a:prstGeom>
        <a:solidFill>
          <a:schemeClr val="accent3">
            <a:hueOff val="367805"/>
            <a:satOff val="-69"/>
            <a:lumOff val="1852"/>
            <a:alphaOff val="0"/>
          </a:schemeClr>
        </a:solidFill>
        <a:ln w="15875" cap="rnd" cmpd="sng" algn="ctr">
          <a:solidFill>
            <a:schemeClr val="accent3">
              <a:hueOff val="367805"/>
              <a:satOff val="-69"/>
              <a:lumOff val="18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8C3871-AE4A-46EB-8FC9-65DD651D0205}">
      <dsp:nvSpPr>
        <dsp:cNvPr id="0" name=""/>
        <dsp:cNvSpPr/>
      </dsp:nvSpPr>
      <dsp:spPr>
        <a:xfrm>
          <a:off x="2294083" y="1892030"/>
          <a:ext cx="75844" cy="75844"/>
        </a:xfrm>
        <a:prstGeom prst="ellipse">
          <a:avLst/>
        </a:prstGeom>
        <a:solidFill>
          <a:schemeClr val="accent3">
            <a:hueOff val="735610"/>
            <a:satOff val="-138"/>
            <a:lumOff val="3704"/>
            <a:alphaOff val="0"/>
          </a:schemeClr>
        </a:solidFill>
        <a:ln w="15875" cap="rnd" cmpd="sng" algn="ctr">
          <a:solidFill>
            <a:schemeClr val="accent3">
              <a:hueOff val="735610"/>
              <a:satOff val="-138"/>
              <a:lumOff val="370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13BB16-CCB2-42BC-944C-32CBDC3E5139}">
      <dsp:nvSpPr>
        <dsp:cNvPr id="0" name=""/>
        <dsp:cNvSpPr/>
      </dsp:nvSpPr>
      <dsp:spPr>
        <a:xfrm>
          <a:off x="2388737" y="621805"/>
          <a:ext cx="75844" cy="75844"/>
        </a:xfrm>
        <a:prstGeom prst="ellipse">
          <a:avLst/>
        </a:prstGeom>
        <a:solidFill>
          <a:schemeClr val="accent3">
            <a:hueOff val="1103416"/>
            <a:satOff val="-207"/>
            <a:lumOff val="5556"/>
            <a:alphaOff val="0"/>
          </a:schemeClr>
        </a:solidFill>
        <a:ln w="15875" cap="rnd" cmpd="sng" algn="ctr">
          <a:solidFill>
            <a:schemeClr val="accent3">
              <a:hueOff val="1103416"/>
              <a:satOff val="-207"/>
              <a:lumOff val="55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481BF7-0148-4A28-A8F7-03EC2C9FFE55}">
      <dsp:nvSpPr>
        <dsp:cNvPr id="0" name=""/>
        <dsp:cNvSpPr/>
      </dsp:nvSpPr>
      <dsp:spPr>
        <a:xfrm>
          <a:off x="2490065" y="561423"/>
          <a:ext cx="75844" cy="75844"/>
        </a:xfrm>
        <a:prstGeom prst="ellipse">
          <a:avLst/>
        </a:prstGeom>
        <a:solidFill>
          <a:schemeClr val="accent3">
            <a:hueOff val="1471221"/>
            <a:satOff val="-276"/>
            <a:lumOff val="7408"/>
            <a:alphaOff val="0"/>
          </a:schemeClr>
        </a:solidFill>
        <a:ln w="15875" cap="rnd" cmpd="sng" algn="ctr">
          <a:solidFill>
            <a:schemeClr val="accent3">
              <a:hueOff val="1471221"/>
              <a:satOff val="-276"/>
              <a:lumOff val="7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175AF4-25A0-4362-A2C4-52AF691EFFF4}">
      <dsp:nvSpPr>
        <dsp:cNvPr id="0" name=""/>
        <dsp:cNvSpPr/>
      </dsp:nvSpPr>
      <dsp:spPr>
        <a:xfrm>
          <a:off x="2591089" y="501042"/>
          <a:ext cx="75844" cy="75844"/>
        </a:xfrm>
        <a:prstGeom prst="ellipse">
          <a:avLst/>
        </a:prstGeom>
        <a:solidFill>
          <a:schemeClr val="accent3">
            <a:hueOff val="1839026"/>
            <a:satOff val="-345"/>
            <a:lumOff val="9259"/>
            <a:alphaOff val="0"/>
          </a:schemeClr>
        </a:solidFill>
        <a:ln w="15875" cap="rnd" cmpd="sng" algn="ctr">
          <a:solidFill>
            <a:schemeClr val="accent3">
              <a:hueOff val="1839026"/>
              <a:satOff val="-345"/>
              <a:lumOff val="92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486D2F-8072-41E6-B65E-D8D9AED2E758}">
      <dsp:nvSpPr>
        <dsp:cNvPr id="0" name=""/>
        <dsp:cNvSpPr/>
      </dsp:nvSpPr>
      <dsp:spPr>
        <a:xfrm>
          <a:off x="2692114" y="561423"/>
          <a:ext cx="75844" cy="75844"/>
        </a:xfrm>
        <a:prstGeom prst="ellipse">
          <a:avLst/>
        </a:prstGeom>
        <a:solidFill>
          <a:schemeClr val="accent3">
            <a:hueOff val="2206831"/>
            <a:satOff val="-414"/>
            <a:lumOff val="11111"/>
            <a:alphaOff val="0"/>
          </a:schemeClr>
        </a:solidFill>
        <a:ln w="15875" cap="rnd" cmpd="sng" algn="ctr">
          <a:solidFill>
            <a:schemeClr val="accent3">
              <a:hueOff val="2206831"/>
              <a:satOff val="-414"/>
              <a:lumOff val="111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4171E6-EDCC-434A-9332-1543C44AE802}">
      <dsp:nvSpPr>
        <dsp:cNvPr id="0" name=""/>
        <dsp:cNvSpPr/>
      </dsp:nvSpPr>
      <dsp:spPr>
        <a:xfrm>
          <a:off x="2793442" y="621805"/>
          <a:ext cx="75844" cy="75844"/>
        </a:xfrm>
        <a:prstGeom prst="ellipse">
          <a:avLst/>
        </a:prstGeom>
        <a:solidFill>
          <a:schemeClr val="accent3">
            <a:hueOff val="2574636"/>
            <a:satOff val="-483"/>
            <a:lumOff val="12963"/>
            <a:alphaOff val="0"/>
          </a:schemeClr>
        </a:solidFill>
        <a:ln w="15875" cap="rnd" cmpd="sng" algn="ctr">
          <a:solidFill>
            <a:schemeClr val="accent3">
              <a:hueOff val="2574636"/>
              <a:satOff val="-483"/>
              <a:lumOff val="129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153BB5-17C8-4DC5-9B90-55775AAE7812}">
      <dsp:nvSpPr>
        <dsp:cNvPr id="0" name=""/>
        <dsp:cNvSpPr/>
      </dsp:nvSpPr>
      <dsp:spPr>
        <a:xfrm>
          <a:off x="2591089" y="628447"/>
          <a:ext cx="75844" cy="75844"/>
        </a:xfrm>
        <a:prstGeom prst="ellipse">
          <a:avLst/>
        </a:prstGeom>
        <a:solidFill>
          <a:schemeClr val="accent3">
            <a:hueOff val="2942441"/>
            <a:satOff val="-552"/>
            <a:lumOff val="14815"/>
            <a:alphaOff val="0"/>
          </a:schemeClr>
        </a:solidFill>
        <a:ln w="15875" cap="rnd" cmpd="sng" algn="ctr">
          <a:solidFill>
            <a:schemeClr val="accent3">
              <a:hueOff val="2942441"/>
              <a:satOff val="-552"/>
              <a:lumOff val="148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FC0C47-1A36-4D1D-91BE-291C9021B383}">
      <dsp:nvSpPr>
        <dsp:cNvPr id="0" name=""/>
        <dsp:cNvSpPr/>
      </dsp:nvSpPr>
      <dsp:spPr>
        <a:xfrm>
          <a:off x="2591089" y="755852"/>
          <a:ext cx="75844" cy="75844"/>
        </a:xfrm>
        <a:prstGeom prst="ellipse">
          <a:avLst/>
        </a:prstGeom>
        <a:solidFill>
          <a:schemeClr val="accent3">
            <a:hueOff val="3310247"/>
            <a:satOff val="-621"/>
            <a:lumOff val="16667"/>
            <a:alphaOff val="0"/>
          </a:schemeClr>
        </a:solidFill>
        <a:ln w="15875" cap="rnd" cmpd="sng" algn="ctr">
          <a:solidFill>
            <a:schemeClr val="accent3">
              <a:hueOff val="3310247"/>
              <a:satOff val="-621"/>
              <a:lumOff val="1666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8912F1-E2BF-447C-A370-4CD076078415}">
      <dsp:nvSpPr>
        <dsp:cNvPr id="0" name=""/>
        <dsp:cNvSpPr/>
      </dsp:nvSpPr>
      <dsp:spPr>
        <a:xfrm>
          <a:off x="912390" y="2043339"/>
          <a:ext cx="3759068" cy="69021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6246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ym typeface="Webdings"/>
            </a:rPr>
            <a:t>Резолюция 70/1 «Преобразование нашего мира</a:t>
          </a:r>
          <a:r>
            <a:rPr lang="en-US" sz="1400" b="1" kern="1200" dirty="0" smtClean="0">
              <a:sym typeface="Webdings"/>
            </a:rPr>
            <a:t>…</a:t>
          </a:r>
          <a:endParaRPr lang="en-US" sz="1400" kern="1200" dirty="0"/>
        </a:p>
      </dsp:txBody>
      <dsp:txXfrm>
        <a:off x="946084" y="2077033"/>
        <a:ext cx="3691680" cy="622831"/>
      </dsp:txXfrm>
    </dsp:sp>
    <dsp:sp modelId="{F94A5BA5-D17B-4B64-BDC3-2AD2FBD98793}">
      <dsp:nvSpPr>
        <dsp:cNvPr id="0" name=""/>
        <dsp:cNvSpPr/>
      </dsp:nvSpPr>
      <dsp:spPr>
        <a:xfrm>
          <a:off x="857811" y="1109443"/>
          <a:ext cx="263611" cy="398208"/>
        </a:xfrm>
        <a:prstGeom prst="star6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3DF126-2E5B-4262-83CF-1177DDDD723B}">
      <dsp:nvSpPr>
        <dsp:cNvPr id="0" name=""/>
        <dsp:cNvSpPr/>
      </dsp:nvSpPr>
      <dsp:spPr>
        <a:xfrm>
          <a:off x="1867764" y="857808"/>
          <a:ext cx="3443505" cy="734171"/>
        </a:xfrm>
        <a:prstGeom prst="roundRect">
          <a:avLst/>
        </a:prstGeom>
        <a:solidFill>
          <a:schemeClr val="accent3">
            <a:hueOff val="3310247"/>
            <a:satOff val="-621"/>
            <a:lumOff val="1666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6246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>
              <a:sym typeface="Webdings"/>
            </a:rPr>
            <a:t>Резолюция 71/313 «Работа Статистической комиссии</a:t>
          </a:r>
          <a:r>
            <a:rPr lang="en-US" sz="1400" b="1" kern="1200" smtClean="0">
              <a:sym typeface="Webdings"/>
            </a:rPr>
            <a:t>…</a:t>
          </a:r>
          <a:endParaRPr lang="en-US" sz="1400" kern="1200" dirty="0"/>
        </a:p>
      </dsp:txBody>
      <dsp:txXfrm>
        <a:off x="1903603" y="893647"/>
        <a:ext cx="3371827" cy="662493"/>
      </dsp:txXfrm>
    </dsp:sp>
    <dsp:sp modelId="{36CB2CB4-41E6-410F-8691-CF7A1EBF82CE}">
      <dsp:nvSpPr>
        <dsp:cNvPr id="0" name=""/>
        <dsp:cNvSpPr/>
      </dsp:nvSpPr>
      <dsp:spPr>
        <a:xfrm flipH="1">
          <a:off x="1314017" y="598590"/>
          <a:ext cx="209284" cy="207935"/>
        </a:xfrm>
        <a:prstGeom prst="ellipse">
          <a:avLst/>
        </a:prstGeom>
        <a:solidFill>
          <a:schemeClr val="accent3">
            <a:tint val="50000"/>
            <a:hueOff val="2270926"/>
            <a:satOff val="27207"/>
            <a:lumOff val="478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26A26E-64C0-4311-9459-1ED2407C4E98}">
      <dsp:nvSpPr>
        <dsp:cNvPr id="0" name=""/>
        <dsp:cNvSpPr/>
      </dsp:nvSpPr>
      <dsp:spPr>
        <a:xfrm rot="5400000">
          <a:off x="-279679" y="285015"/>
          <a:ext cx="1864529" cy="130517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/>
            <a:t>I</a:t>
          </a:r>
          <a:endParaRPr lang="ru-RU" sz="3600" b="1" kern="1200" dirty="0"/>
        </a:p>
      </dsp:txBody>
      <dsp:txXfrm rot="-5400000">
        <a:off x="1" y="657920"/>
        <a:ext cx="1305170" cy="559359"/>
      </dsp:txXfrm>
    </dsp:sp>
    <dsp:sp modelId="{7A45F035-A64C-4AFA-A3CD-8F926CE447FD}">
      <dsp:nvSpPr>
        <dsp:cNvPr id="0" name=""/>
        <dsp:cNvSpPr/>
      </dsp:nvSpPr>
      <dsp:spPr>
        <a:xfrm rot="5400000">
          <a:off x="5605202" y="-4294696"/>
          <a:ext cx="1211944" cy="98120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Инвентаризация показателей</a:t>
          </a:r>
          <a:r>
            <a:rPr lang="en-US" sz="1400" b="1" kern="1200" dirty="0" smtClean="0"/>
            <a:t>:</a:t>
          </a:r>
          <a:endParaRPr lang="ru-RU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Выявление наличия глобальных показателей</a:t>
          </a:r>
          <a:endParaRPr lang="ru-RU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Разработка национальных показателей-аналогов</a:t>
          </a:r>
          <a:endParaRPr lang="ru-RU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Разработка национальных дополнительных показателей</a:t>
          </a:r>
          <a:endParaRPr lang="ru-RU" sz="1400" b="1" kern="1200" dirty="0"/>
        </a:p>
      </dsp:txBody>
      <dsp:txXfrm rot="-5400000">
        <a:off x="1305170" y="64498"/>
        <a:ext cx="9752846" cy="1093620"/>
      </dsp:txXfrm>
    </dsp:sp>
    <dsp:sp modelId="{E1C94EF0-B5EC-4EBB-B8EC-CA8D438F49C8}">
      <dsp:nvSpPr>
        <dsp:cNvPr id="0" name=""/>
        <dsp:cNvSpPr/>
      </dsp:nvSpPr>
      <dsp:spPr>
        <a:xfrm rot="5400000">
          <a:off x="-279679" y="1958267"/>
          <a:ext cx="1864529" cy="1305170"/>
        </a:xfrm>
        <a:prstGeom prst="chevron">
          <a:avLst/>
        </a:prstGeom>
        <a:solidFill>
          <a:schemeClr val="accent2">
            <a:hueOff val="444793"/>
            <a:satOff val="-9942"/>
            <a:lumOff val="-9412"/>
            <a:alphaOff val="0"/>
          </a:schemeClr>
        </a:solidFill>
        <a:ln w="15875" cap="rnd" cmpd="sng" algn="ctr">
          <a:solidFill>
            <a:schemeClr val="accent2">
              <a:hueOff val="444793"/>
              <a:satOff val="-9942"/>
              <a:lumOff val="-94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/>
            <a:t>II</a:t>
          </a:r>
          <a:r>
            <a:rPr lang="en-US" sz="3600" kern="1200" dirty="0" smtClean="0"/>
            <a:t> </a:t>
          </a:r>
          <a:endParaRPr lang="ru-RU" sz="3600" kern="1200" dirty="0"/>
        </a:p>
      </dsp:txBody>
      <dsp:txXfrm rot="-5400000">
        <a:off x="1" y="2331172"/>
        <a:ext cx="1305170" cy="559359"/>
      </dsp:txXfrm>
    </dsp:sp>
    <dsp:sp modelId="{FB98CDFE-9F01-4560-BC33-32EBAA28E30C}">
      <dsp:nvSpPr>
        <dsp:cNvPr id="0" name=""/>
        <dsp:cNvSpPr/>
      </dsp:nvSpPr>
      <dsp:spPr>
        <a:xfrm rot="5400000">
          <a:off x="5605202" y="-2621443"/>
          <a:ext cx="1211944" cy="98120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444793"/>
              <a:satOff val="-9942"/>
              <a:lumOff val="-94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71450" lvl="1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Внедрение (глобальных) задач и показателей ЦУР в национальные и отраслевые стратегические программы </a:t>
          </a:r>
          <a:endParaRPr lang="ru-RU" sz="1400" b="1" kern="1200" dirty="0"/>
        </a:p>
        <a:p>
          <a:pPr marL="171450" lvl="1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 Создание-согласование национальной системы потоков данных для системы мониторинга ЦУР</a:t>
          </a:r>
          <a:endParaRPr lang="ru-RU" sz="1400" b="1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400" b="1" kern="1200" dirty="0" smtClean="0"/>
            <a:t>Создание Координационного Совета партнеров при НСО по ЦУР</a:t>
          </a:r>
          <a:endParaRPr lang="ru-RU" sz="1400" b="1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400" b="1" kern="1200" dirty="0" smtClean="0"/>
            <a:t>Наращивание потенциала</a:t>
          </a:r>
        </a:p>
        <a:p>
          <a:pPr marL="171450" lvl="1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b="1" kern="1200" dirty="0"/>
        </a:p>
      </dsp:txBody>
      <dsp:txXfrm rot="-5400000">
        <a:off x="1305170" y="1737751"/>
        <a:ext cx="9752846" cy="1093620"/>
      </dsp:txXfrm>
    </dsp:sp>
    <dsp:sp modelId="{80FABFF4-2D54-4812-B2A9-F29797EC42C3}">
      <dsp:nvSpPr>
        <dsp:cNvPr id="0" name=""/>
        <dsp:cNvSpPr/>
      </dsp:nvSpPr>
      <dsp:spPr>
        <a:xfrm rot="5400000">
          <a:off x="-279679" y="3631520"/>
          <a:ext cx="1864529" cy="1305170"/>
        </a:xfrm>
        <a:prstGeom prst="chevron">
          <a:avLst/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accent2">
              <a:hueOff val="889586"/>
              <a:satOff val="-19883"/>
              <a:lumOff val="-188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III</a:t>
          </a:r>
          <a:endParaRPr lang="ru-RU" sz="2800" b="1" kern="1200" dirty="0"/>
        </a:p>
      </dsp:txBody>
      <dsp:txXfrm rot="-5400000">
        <a:off x="1" y="4004425"/>
        <a:ext cx="1305170" cy="559359"/>
      </dsp:txXfrm>
    </dsp:sp>
    <dsp:sp modelId="{3F72D6A5-465C-45F2-A095-95118D91A36A}">
      <dsp:nvSpPr>
        <dsp:cNvPr id="0" name=""/>
        <dsp:cNvSpPr/>
      </dsp:nvSpPr>
      <dsp:spPr>
        <a:xfrm rot="5400000">
          <a:off x="5605202" y="-948191"/>
          <a:ext cx="1211944" cy="98120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889586"/>
              <a:satOff val="-19883"/>
              <a:lumOff val="-188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Разработка и внедрение платформы знаний по показателям ЦУР</a:t>
          </a:r>
          <a:endParaRPr lang="ru-RU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Разработка и внедрение системы мониторинга и отчетности ЦУР</a:t>
          </a:r>
          <a:endParaRPr lang="ru-RU" sz="14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/>
        </a:p>
      </dsp:txBody>
      <dsp:txXfrm rot="-5400000">
        <a:off x="1305170" y="3411003"/>
        <a:ext cx="9752846" cy="109362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02F315-1285-4357-8784-D86AE5FB0D9C}">
      <dsp:nvSpPr>
        <dsp:cNvPr id="0" name=""/>
        <dsp:cNvSpPr/>
      </dsp:nvSpPr>
      <dsp:spPr>
        <a:xfrm>
          <a:off x="177419" y="853484"/>
          <a:ext cx="1988418" cy="16400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Создание РГ в каждом министерстве/ведомстве, </a:t>
          </a:r>
          <a:r>
            <a:rPr lang="ru-RU" sz="1200" kern="1200" dirty="0" err="1" smtClean="0"/>
            <a:t>вкл</a:t>
          </a:r>
          <a:r>
            <a:rPr lang="ru-RU" sz="1200" kern="1200" dirty="0" smtClean="0"/>
            <a:t> НСК и МЭ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Консультации по целям и задачам ЦУР</a:t>
          </a:r>
          <a:endParaRPr lang="en-US" sz="1200" kern="1200" dirty="0"/>
        </a:p>
      </dsp:txBody>
      <dsp:txXfrm>
        <a:off x="215161" y="891226"/>
        <a:ext cx="1912934" cy="1213110"/>
      </dsp:txXfrm>
    </dsp:sp>
    <dsp:sp modelId="{88FB7758-E27C-4E51-9A3C-FA01D69836C2}">
      <dsp:nvSpPr>
        <dsp:cNvPr id="0" name=""/>
        <dsp:cNvSpPr/>
      </dsp:nvSpPr>
      <dsp:spPr>
        <a:xfrm>
          <a:off x="1177008" y="500711"/>
          <a:ext cx="3228315" cy="3228315"/>
        </a:xfrm>
        <a:prstGeom prst="leftCircularArrow">
          <a:avLst>
            <a:gd name="adj1" fmla="val 3818"/>
            <a:gd name="adj2" fmla="val 477295"/>
            <a:gd name="adj3" fmla="val 2255715"/>
            <a:gd name="adj4" fmla="val 9027399"/>
            <a:gd name="adj5" fmla="val 4454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6A8497-F674-49E9-AD33-CA3AA88A8BFC}">
      <dsp:nvSpPr>
        <dsp:cNvPr id="0" name=""/>
        <dsp:cNvSpPr/>
      </dsp:nvSpPr>
      <dsp:spPr>
        <a:xfrm>
          <a:off x="442559" y="2142078"/>
          <a:ext cx="2120943" cy="7028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Институционализация показателей ЦУР</a:t>
          </a:r>
          <a:endParaRPr lang="en-US" sz="1200" b="1" kern="1200" dirty="0"/>
        </a:p>
      </dsp:txBody>
      <dsp:txXfrm>
        <a:off x="463145" y="2162664"/>
        <a:ext cx="2079771" cy="661697"/>
      </dsp:txXfrm>
    </dsp:sp>
    <dsp:sp modelId="{B1037586-3D49-4F48-AA4A-480B22C87E93}">
      <dsp:nvSpPr>
        <dsp:cNvPr id="0" name=""/>
        <dsp:cNvSpPr/>
      </dsp:nvSpPr>
      <dsp:spPr>
        <a:xfrm>
          <a:off x="3150379" y="546177"/>
          <a:ext cx="2717014" cy="22502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296529"/>
              <a:satOff val="-6628"/>
              <a:lumOff val="-62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Проведение инвентаризации на наличие глобальных показателей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Разработка национальных показателей –аналогов 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Разработка дополнительных национальных показателей</a:t>
          </a:r>
          <a:endParaRPr lang="en-US" sz="1200" kern="1200" dirty="0"/>
        </a:p>
      </dsp:txBody>
      <dsp:txXfrm>
        <a:off x="3202164" y="1080166"/>
        <a:ext cx="2613444" cy="1664510"/>
      </dsp:txXfrm>
    </dsp:sp>
    <dsp:sp modelId="{C046F531-1380-405D-9D1B-B39035D25CFA}">
      <dsp:nvSpPr>
        <dsp:cNvPr id="0" name=""/>
        <dsp:cNvSpPr/>
      </dsp:nvSpPr>
      <dsp:spPr>
        <a:xfrm>
          <a:off x="4526283" y="-330591"/>
          <a:ext cx="3025075" cy="3025075"/>
        </a:xfrm>
        <a:prstGeom prst="circularArrow">
          <a:avLst>
            <a:gd name="adj1" fmla="val 4074"/>
            <a:gd name="adj2" fmla="val 512530"/>
            <a:gd name="adj3" fmla="val 19315084"/>
            <a:gd name="adj4" fmla="val 12578635"/>
            <a:gd name="adj5" fmla="val 4753"/>
          </a:avLst>
        </a:prstGeom>
        <a:solidFill>
          <a:schemeClr val="accent2">
            <a:hueOff val="444793"/>
            <a:satOff val="-9942"/>
            <a:lumOff val="-941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0ADB5B-B8D5-4911-9240-30FE60F95457}">
      <dsp:nvSpPr>
        <dsp:cNvPr id="0" name=""/>
        <dsp:cNvSpPr/>
      </dsp:nvSpPr>
      <dsp:spPr>
        <a:xfrm>
          <a:off x="3956548" y="499870"/>
          <a:ext cx="1767482" cy="702869"/>
        </a:xfrm>
        <a:prstGeom prst="roundRect">
          <a:avLst>
            <a:gd name="adj" fmla="val 10000"/>
          </a:avLst>
        </a:prstGeom>
        <a:solidFill>
          <a:schemeClr val="accent2">
            <a:hueOff val="296529"/>
            <a:satOff val="-6628"/>
            <a:lumOff val="-627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Инвентаризация показателей</a:t>
          </a:r>
          <a:endParaRPr lang="en-US" sz="1200" b="1" kern="1200" dirty="0"/>
        </a:p>
      </dsp:txBody>
      <dsp:txXfrm>
        <a:off x="3977134" y="520456"/>
        <a:ext cx="1726310" cy="661697"/>
      </dsp:txXfrm>
    </dsp:sp>
    <dsp:sp modelId="{60AD71AD-B65C-4FBB-9862-9D5D3252820E}">
      <dsp:nvSpPr>
        <dsp:cNvPr id="0" name=""/>
        <dsp:cNvSpPr/>
      </dsp:nvSpPr>
      <dsp:spPr>
        <a:xfrm>
          <a:off x="6454269" y="853484"/>
          <a:ext cx="1988418" cy="16400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593057"/>
              <a:satOff val="-13255"/>
              <a:lumOff val="-12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Матрица ИТОГОВ инвентаризации</a:t>
          </a:r>
          <a:endParaRPr lang="en-US" sz="1500" kern="1200" dirty="0"/>
        </a:p>
      </dsp:txBody>
      <dsp:txXfrm>
        <a:off x="6492011" y="891226"/>
        <a:ext cx="1912934" cy="1213110"/>
      </dsp:txXfrm>
    </dsp:sp>
    <dsp:sp modelId="{F84F3336-B735-4711-B4D2-850494482BBC}">
      <dsp:nvSpPr>
        <dsp:cNvPr id="0" name=""/>
        <dsp:cNvSpPr/>
      </dsp:nvSpPr>
      <dsp:spPr>
        <a:xfrm>
          <a:off x="7677128" y="742067"/>
          <a:ext cx="2594333" cy="2594333"/>
        </a:xfrm>
        <a:prstGeom prst="leftCircularArrow">
          <a:avLst>
            <a:gd name="adj1" fmla="val 4751"/>
            <a:gd name="adj2" fmla="val 607618"/>
            <a:gd name="adj3" fmla="val 3236849"/>
            <a:gd name="adj4" fmla="val 9878210"/>
            <a:gd name="adj5" fmla="val 5542"/>
          </a:avLst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68BAA0-9984-402A-B41F-29821552F7D6}">
      <dsp:nvSpPr>
        <dsp:cNvPr id="0" name=""/>
        <dsp:cNvSpPr/>
      </dsp:nvSpPr>
      <dsp:spPr>
        <a:xfrm>
          <a:off x="6968483" y="1644657"/>
          <a:ext cx="1767482" cy="702869"/>
        </a:xfrm>
        <a:prstGeom prst="roundRect">
          <a:avLst>
            <a:gd name="adj" fmla="val 10000"/>
          </a:avLst>
        </a:prstGeom>
        <a:solidFill>
          <a:schemeClr val="accent2">
            <a:hueOff val="593057"/>
            <a:satOff val="-13255"/>
            <a:lumOff val="-1254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Разработка результатов инвентаризации показателей</a:t>
          </a:r>
          <a:endParaRPr lang="en-US" sz="1100" b="1" kern="1200" dirty="0"/>
        </a:p>
      </dsp:txBody>
      <dsp:txXfrm>
        <a:off x="6989069" y="1665243"/>
        <a:ext cx="1726310" cy="661697"/>
      </dsp:txXfrm>
    </dsp:sp>
    <dsp:sp modelId="{E3C29384-262A-4B63-8FDF-65EC7918302B}">
      <dsp:nvSpPr>
        <dsp:cNvPr id="0" name=""/>
        <dsp:cNvSpPr/>
      </dsp:nvSpPr>
      <dsp:spPr>
        <a:xfrm>
          <a:off x="9250499" y="853484"/>
          <a:ext cx="1988418" cy="16400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889586"/>
              <a:satOff val="-19883"/>
              <a:lumOff val="-188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Консультации НСК/МЭ/МИД</a:t>
          </a:r>
          <a:endParaRPr lang="en-US" sz="1500" kern="1200" dirty="0"/>
        </a:p>
      </dsp:txBody>
      <dsp:txXfrm>
        <a:off x="9288241" y="1242661"/>
        <a:ext cx="1912934" cy="1213110"/>
      </dsp:txXfrm>
    </dsp:sp>
    <dsp:sp modelId="{A94EA1C9-6A6A-418C-91B5-B98A5E5535E7}">
      <dsp:nvSpPr>
        <dsp:cNvPr id="0" name=""/>
        <dsp:cNvSpPr/>
      </dsp:nvSpPr>
      <dsp:spPr>
        <a:xfrm>
          <a:off x="9592118" y="502049"/>
          <a:ext cx="1967985" cy="702869"/>
        </a:xfrm>
        <a:prstGeom prst="roundRect">
          <a:avLst>
            <a:gd name="adj" fmla="val 10000"/>
          </a:avLst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Поддержка министерств и ведомств по адаптации методологий по показателям </a:t>
          </a:r>
          <a:endParaRPr lang="en-US" sz="1100" b="1" kern="1200" dirty="0"/>
        </a:p>
      </dsp:txBody>
      <dsp:txXfrm>
        <a:off x="9612704" y="522635"/>
        <a:ext cx="1926813" cy="66169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4E5B6C-9DF5-4835-A7FF-85835F02A48B}">
      <dsp:nvSpPr>
        <dsp:cNvPr id="0" name=""/>
        <dsp:cNvSpPr/>
      </dsp:nvSpPr>
      <dsp:spPr>
        <a:xfrm rot="5400000">
          <a:off x="750000" y="813204"/>
          <a:ext cx="719209" cy="81879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CACA0D-0E47-4077-BF03-ECC61D4989E6}">
      <dsp:nvSpPr>
        <dsp:cNvPr id="0" name=""/>
        <dsp:cNvSpPr/>
      </dsp:nvSpPr>
      <dsp:spPr>
        <a:xfrm>
          <a:off x="559453" y="15946"/>
          <a:ext cx="1210724" cy="847468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Выявление наличия показателей в  стране</a:t>
          </a:r>
          <a:endParaRPr lang="en-US" sz="900" kern="1200" dirty="0"/>
        </a:p>
      </dsp:txBody>
      <dsp:txXfrm>
        <a:off x="600830" y="57323"/>
        <a:ext cx="1127970" cy="764714"/>
      </dsp:txXfrm>
    </dsp:sp>
    <dsp:sp modelId="{F030E4D9-4867-4F45-8287-A5FEF9CD460B}">
      <dsp:nvSpPr>
        <dsp:cNvPr id="0" name=""/>
        <dsp:cNvSpPr/>
      </dsp:nvSpPr>
      <dsp:spPr>
        <a:xfrm>
          <a:off x="1785236" y="216023"/>
          <a:ext cx="1949044" cy="684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1" kern="1200" smtClean="0"/>
            <a:t>Потребность в технической/ методологической помощи для разработки показателя</a:t>
          </a:r>
          <a:endParaRPr lang="en-US" sz="1000" b="1" kern="1200" dirty="0"/>
        </a:p>
      </dsp:txBody>
      <dsp:txXfrm>
        <a:off x="1785236" y="216023"/>
        <a:ext cx="1949044" cy="684961"/>
      </dsp:txXfrm>
    </dsp:sp>
    <dsp:sp modelId="{A50D62DE-047B-4FE2-AE60-4E665C2F3D06}">
      <dsp:nvSpPr>
        <dsp:cNvPr id="0" name=""/>
        <dsp:cNvSpPr/>
      </dsp:nvSpPr>
      <dsp:spPr>
        <a:xfrm rot="5400000">
          <a:off x="2010255" y="1765190"/>
          <a:ext cx="719209" cy="81879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1040944"/>
            <a:satOff val="-52239"/>
            <a:lumOff val="721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5CCA66-A7E5-4996-A8CD-6F696C47A933}">
      <dsp:nvSpPr>
        <dsp:cNvPr id="0" name=""/>
        <dsp:cNvSpPr/>
      </dsp:nvSpPr>
      <dsp:spPr>
        <a:xfrm>
          <a:off x="1819708" y="967932"/>
          <a:ext cx="1210724" cy="847468"/>
        </a:xfrm>
        <a:prstGeom prst="roundRect">
          <a:avLst>
            <a:gd name="adj" fmla="val 16670"/>
          </a:avLst>
        </a:prstGeom>
        <a:solidFill>
          <a:schemeClr val="accent2">
            <a:hueOff val="444793"/>
            <a:satOff val="-9942"/>
            <a:lumOff val="-941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Выявление потребностей в разработке новых показателей</a:t>
          </a:r>
          <a:endParaRPr lang="en-US" sz="900" kern="1200" dirty="0"/>
        </a:p>
      </dsp:txBody>
      <dsp:txXfrm>
        <a:off x="1861085" y="1009309"/>
        <a:ext cx="1127970" cy="764714"/>
      </dsp:txXfrm>
    </dsp:sp>
    <dsp:sp modelId="{AF35FBC8-A220-461C-8D44-362E24A374BF}">
      <dsp:nvSpPr>
        <dsp:cNvPr id="0" name=""/>
        <dsp:cNvSpPr/>
      </dsp:nvSpPr>
      <dsp:spPr>
        <a:xfrm>
          <a:off x="3044557" y="1080122"/>
          <a:ext cx="2001174" cy="684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1" kern="1200" smtClean="0"/>
            <a:t>Потребность в технической/ методологической помощи для разработки показателя</a:t>
          </a:r>
          <a:endParaRPr lang="en-US" sz="1000" b="1" kern="1200" dirty="0"/>
        </a:p>
      </dsp:txBody>
      <dsp:txXfrm>
        <a:off x="3044557" y="1080122"/>
        <a:ext cx="2001174" cy="684961"/>
      </dsp:txXfrm>
    </dsp:sp>
    <dsp:sp modelId="{64DE2ACA-8AD0-4343-BF86-AB4AE835B5DA}">
      <dsp:nvSpPr>
        <dsp:cNvPr id="0" name=""/>
        <dsp:cNvSpPr/>
      </dsp:nvSpPr>
      <dsp:spPr>
        <a:xfrm>
          <a:off x="3079962" y="1919919"/>
          <a:ext cx="1210724" cy="847468"/>
        </a:xfrm>
        <a:prstGeom prst="roundRect">
          <a:avLst>
            <a:gd name="adj" fmla="val 16670"/>
          </a:avLst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Выявление потребностей в наращивании потенциала</a:t>
          </a:r>
          <a:endParaRPr lang="en-US" sz="900" kern="1200" dirty="0"/>
        </a:p>
      </dsp:txBody>
      <dsp:txXfrm>
        <a:off x="3121339" y="1961296"/>
        <a:ext cx="1127970" cy="764714"/>
      </dsp:txXfrm>
    </dsp:sp>
    <dsp:sp modelId="{9B4CD028-779B-444F-A602-3C2DD4479F9E}">
      <dsp:nvSpPr>
        <dsp:cNvPr id="0" name=""/>
        <dsp:cNvSpPr/>
      </dsp:nvSpPr>
      <dsp:spPr>
        <a:xfrm>
          <a:off x="4192354" y="2016224"/>
          <a:ext cx="2092559" cy="684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1" kern="1200" smtClean="0"/>
            <a:t>Потребность в технической/ методологической помощи для разработки показателя</a:t>
          </a:r>
          <a:endParaRPr lang="en-US" sz="1000" b="1" kern="1200" dirty="0"/>
        </a:p>
      </dsp:txBody>
      <dsp:txXfrm>
        <a:off x="4192354" y="2016224"/>
        <a:ext cx="2092559" cy="68496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C3B059-B767-4047-AB12-0C37ED1B9F0B}">
      <dsp:nvSpPr>
        <dsp:cNvPr id="0" name=""/>
        <dsp:cNvSpPr/>
      </dsp:nvSpPr>
      <dsp:spPr>
        <a:xfrm>
          <a:off x="285587" y="1208553"/>
          <a:ext cx="2815644" cy="23223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17 целей и 169 задач ЦУР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Инвентаризация и адаптация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Внедрение в национальные документы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Мониторинг и оценка</a:t>
          </a:r>
          <a:endParaRPr lang="en-US" sz="1500" kern="1200" dirty="0"/>
        </a:p>
      </dsp:txBody>
      <dsp:txXfrm>
        <a:off x="339030" y="1261996"/>
        <a:ext cx="2708758" cy="1717792"/>
      </dsp:txXfrm>
    </dsp:sp>
    <dsp:sp modelId="{4505AD01-8542-40BD-8490-64FE40EA32D2}">
      <dsp:nvSpPr>
        <dsp:cNvPr id="0" name=""/>
        <dsp:cNvSpPr/>
      </dsp:nvSpPr>
      <dsp:spPr>
        <a:xfrm>
          <a:off x="1841669" y="1667426"/>
          <a:ext cx="3244339" cy="3244339"/>
        </a:xfrm>
        <a:prstGeom prst="leftCircularArrow">
          <a:avLst>
            <a:gd name="adj1" fmla="val 3580"/>
            <a:gd name="adj2" fmla="val 445102"/>
            <a:gd name="adj3" fmla="val 2220613"/>
            <a:gd name="adj4" fmla="val 9024489"/>
            <a:gd name="adj5" fmla="val 4177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672ABD-FBA7-46AF-97BE-E3A6F41359E3}">
      <dsp:nvSpPr>
        <dsp:cNvPr id="0" name=""/>
        <dsp:cNvSpPr/>
      </dsp:nvSpPr>
      <dsp:spPr>
        <a:xfrm>
          <a:off x="911286" y="3033231"/>
          <a:ext cx="2502795" cy="99527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Цели Устойчивого Развития</a:t>
          </a:r>
          <a:endParaRPr lang="en-US" sz="2100" b="1" kern="1200" dirty="0"/>
        </a:p>
      </dsp:txBody>
      <dsp:txXfrm>
        <a:off x="940437" y="3062382"/>
        <a:ext cx="2444493" cy="936977"/>
      </dsp:txXfrm>
    </dsp:sp>
    <dsp:sp modelId="{63AE0AC3-F84E-465F-AE8A-A1165AA3ED81}">
      <dsp:nvSpPr>
        <dsp:cNvPr id="0" name=""/>
        <dsp:cNvSpPr/>
      </dsp:nvSpPr>
      <dsp:spPr>
        <a:xfrm>
          <a:off x="3967229" y="1208553"/>
          <a:ext cx="2815644" cy="23223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Национальные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Отраслевые/ секторальные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Региональные</a:t>
          </a:r>
          <a:endParaRPr lang="en-US" sz="1500" kern="1200" dirty="0"/>
        </a:p>
      </dsp:txBody>
      <dsp:txXfrm>
        <a:off x="4020672" y="1759635"/>
        <a:ext cx="2708758" cy="1717792"/>
      </dsp:txXfrm>
    </dsp:sp>
    <dsp:sp modelId="{D656440A-A4EA-431C-BAE5-D199F297048B}">
      <dsp:nvSpPr>
        <dsp:cNvPr id="0" name=""/>
        <dsp:cNvSpPr/>
      </dsp:nvSpPr>
      <dsp:spPr>
        <a:xfrm>
          <a:off x="5499847" y="-263398"/>
          <a:ext cx="3604116" cy="3604116"/>
        </a:xfrm>
        <a:prstGeom prst="circularArrow">
          <a:avLst>
            <a:gd name="adj1" fmla="val 3223"/>
            <a:gd name="adj2" fmla="val 397278"/>
            <a:gd name="adj3" fmla="val 19427211"/>
            <a:gd name="adj4" fmla="val 12575511"/>
            <a:gd name="adj5" fmla="val 376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67F821-7526-453C-BB3C-945A73807EE0}">
      <dsp:nvSpPr>
        <dsp:cNvPr id="0" name=""/>
        <dsp:cNvSpPr/>
      </dsp:nvSpPr>
      <dsp:spPr>
        <a:xfrm>
          <a:off x="4592927" y="710913"/>
          <a:ext cx="2502795" cy="99527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Внедрение в национальные документы</a:t>
          </a:r>
          <a:endParaRPr lang="en-US" sz="2100" b="1" kern="1200" dirty="0"/>
        </a:p>
      </dsp:txBody>
      <dsp:txXfrm>
        <a:off x="4622078" y="740064"/>
        <a:ext cx="2444493" cy="936977"/>
      </dsp:txXfrm>
    </dsp:sp>
    <dsp:sp modelId="{2115668C-074F-467A-AF16-6C32DDB1A996}">
      <dsp:nvSpPr>
        <dsp:cNvPr id="0" name=""/>
        <dsp:cNvSpPr/>
      </dsp:nvSpPr>
      <dsp:spPr>
        <a:xfrm>
          <a:off x="7648870" y="1208553"/>
          <a:ext cx="2815644" cy="23223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Адаптированные мероприятия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Адаптированные Задачи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Мониторинг и оценка</a:t>
          </a:r>
          <a:endParaRPr lang="en-US" sz="1500" kern="1200" dirty="0"/>
        </a:p>
      </dsp:txBody>
      <dsp:txXfrm>
        <a:off x="7702313" y="1261996"/>
        <a:ext cx="2708758" cy="1717792"/>
      </dsp:txXfrm>
    </dsp:sp>
    <dsp:sp modelId="{796D0710-6695-472F-AF2A-3A700BD36760}">
      <dsp:nvSpPr>
        <dsp:cNvPr id="0" name=""/>
        <dsp:cNvSpPr/>
      </dsp:nvSpPr>
      <dsp:spPr>
        <a:xfrm>
          <a:off x="8274569" y="3033231"/>
          <a:ext cx="2502795" cy="99527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Стратегии/ Планы и программы</a:t>
          </a:r>
          <a:endParaRPr lang="en-US" sz="2100" b="1" kern="1200" dirty="0"/>
        </a:p>
      </dsp:txBody>
      <dsp:txXfrm>
        <a:off x="8303720" y="3062382"/>
        <a:ext cx="2444493" cy="93697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843CDC-6A50-4533-9F0F-D0767884ACA4}">
      <dsp:nvSpPr>
        <dsp:cNvPr id="0" name=""/>
        <dsp:cNvSpPr/>
      </dsp:nvSpPr>
      <dsp:spPr>
        <a:xfrm>
          <a:off x="423682" y="1242"/>
          <a:ext cx="1399065" cy="61418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МИНИСТЕРСТВО 1 </a:t>
          </a:r>
          <a:endParaRPr lang="en-US" sz="1100" kern="1200" dirty="0"/>
        </a:p>
      </dsp:txBody>
      <dsp:txXfrm>
        <a:off x="441671" y="19231"/>
        <a:ext cx="1363087" cy="578207"/>
      </dsp:txXfrm>
    </dsp:sp>
    <dsp:sp modelId="{5BFD1203-A264-489E-B0A5-3E3C56DC2D3D}">
      <dsp:nvSpPr>
        <dsp:cNvPr id="0" name=""/>
        <dsp:cNvSpPr/>
      </dsp:nvSpPr>
      <dsp:spPr>
        <a:xfrm>
          <a:off x="563589" y="615428"/>
          <a:ext cx="139906" cy="4606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0639"/>
              </a:lnTo>
              <a:lnTo>
                <a:pt x="139906" y="460639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92C27B-5424-4A16-8CD8-7B89A839FAC5}">
      <dsp:nvSpPr>
        <dsp:cNvPr id="0" name=""/>
        <dsp:cNvSpPr/>
      </dsp:nvSpPr>
      <dsp:spPr>
        <a:xfrm>
          <a:off x="703495" y="768974"/>
          <a:ext cx="982696" cy="6141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Политические рамки</a:t>
          </a:r>
          <a:endParaRPr lang="en-US" sz="1000" kern="1200" dirty="0"/>
        </a:p>
      </dsp:txBody>
      <dsp:txXfrm>
        <a:off x="721484" y="786963"/>
        <a:ext cx="946718" cy="578207"/>
      </dsp:txXfrm>
    </dsp:sp>
    <dsp:sp modelId="{E21BEB38-0657-43CE-B9DE-B6E6B14BF75A}">
      <dsp:nvSpPr>
        <dsp:cNvPr id="0" name=""/>
        <dsp:cNvSpPr/>
      </dsp:nvSpPr>
      <dsp:spPr>
        <a:xfrm>
          <a:off x="563589" y="615428"/>
          <a:ext cx="139906" cy="1228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8371"/>
              </a:lnTo>
              <a:lnTo>
                <a:pt x="139906" y="1228371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DA1655-7C65-4B24-B80C-BF7B9D6F0D33}">
      <dsp:nvSpPr>
        <dsp:cNvPr id="0" name=""/>
        <dsp:cNvSpPr/>
      </dsp:nvSpPr>
      <dsp:spPr>
        <a:xfrm>
          <a:off x="703495" y="1536706"/>
          <a:ext cx="982696" cy="6141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296529"/>
              <a:satOff val="-6628"/>
              <a:lumOff val="-62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Оценка прогресса</a:t>
          </a:r>
          <a:endParaRPr lang="en-US" sz="1000" kern="1200" dirty="0"/>
        </a:p>
      </dsp:txBody>
      <dsp:txXfrm>
        <a:off x="721484" y="1554695"/>
        <a:ext cx="946718" cy="578207"/>
      </dsp:txXfrm>
    </dsp:sp>
    <dsp:sp modelId="{F69AB139-23E1-4517-A9EB-B40C118835A2}">
      <dsp:nvSpPr>
        <dsp:cNvPr id="0" name=""/>
        <dsp:cNvSpPr/>
      </dsp:nvSpPr>
      <dsp:spPr>
        <a:xfrm>
          <a:off x="2129841" y="1242"/>
          <a:ext cx="1334735" cy="614185"/>
        </a:xfrm>
        <a:prstGeom prst="roundRect">
          <a:avLst>
            <a:gd name="adj" fmla="val 10000"/>
          </a:avLst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МИНИСТЕРСТВО 2</a:t>
          </a:r>
          <a:endParaRPr lang="en-US" sz="1100" kern="1200" dirty="0"/>
        </a:p>
      </dsp:txBody>
      <dsp:txXfrm>
        <a:off x="2147830" y="19231"/>
        <a:ext cx="1298757" cy="578207"/>
      </dsp:txXfrm>
    </dsp:sp>
    <dsp:sp modelId="{4082B357-5078-40CB-86C6-0AC6FB35505D}">
      <dsp:nvSpPr>
        <dsp:cNvPr id="0" name=""/>
        <dsp:cNvSpPr/>
      </dsp:nvSpPr>
      <dsp:spPr>
        <a:xfrm>
          <a:off x="2263314" y="615428"/>
          <a:ext cx="133473" cy="4606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0639"/>
              </a:lnTo>
              <a:lnTo>
                <a:pt x="133473" y="460639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DA4273-D39A-47C9-939F-E4983646C02E}">
      <dsp:nvSpPr>
        <dsp:cNvPr id="0" name=""/>
        <dsp:cNvSpPr/>
      </dsp:nvSpPr>
      <dsp:spPr>
        <a:xfrm>
          <a:off x="2396788" y="768974"/>
          <a:ext cx="982696" cy="6141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593057"/>
              <a:satOff val="-13255"/>
              <a:lumOff val="-12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Политические рамки</a:t>
          </a:r>
          <a:endParaRPr lang="en-US" sz="1000" kern="1200" dirty="0"/>
        </a:p>
      </dsp:txBody>
      <dsp:txXfrm>
        <a:off x="2414777" y="786963"/>
        <a:ext cx="946718" cy="578207"/>
      </dsp:txXfrm>
    </dsp:sp>
    <dsp:sp modelId="{37162FDF-D618-4F9E-9D3A-E41AC1F070A5}">
      <dsp:nvSpPr>
        <dsp:cNvPr id="0" name=""/>
        <dsp:cNvSpPr/>
      </dsp:nvSpPr>
      <dsp:spPr>
        <a:xfrm>
          <a:off x="2263314" y="615428"/>
          <a:ext cx="133473" cy="1228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8371"/>
              </a:lnTo>
              <a:lnTo>
                <a:pt x="133473" y="1228371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A44C5B-8070-4E2A-AA29-F8E404AF0930}">
      <dsp:nvSpPr>
        <dsp:cNvPr id="0" name=""/>
        <dsp:cNvSpPr/>
      </dsp:nvSpPr>
      <dsp:spPr>
        <a:xfrm>
          <a:off x="2396788" y="1536706"/>
          <a:ext cx="982696" cy="6141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889586"/>
              <a:satOff val="-19883"/>
              <a:lumOff val="-188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Оценка прогресса</a:t>
          </a:r>
          <a:endParaRPr lang="en-US" sz="1000" kern="1200" dirty="0"/>
        </a:p>
      </dsp:txBody>
      <dsp:txXfrm>
        <a:off x="2414777" y="1554695"/>
        <a:ext cx="946718" cy="5782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87" cy="4977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1137" y="0"/>
            <a:ext cx="2944987" cy="4977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F39DBE-A4EE-4CA0-B01B-F769D6A3CC4F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460"/>
            <a:ext cx="2944987" cy="4977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1137" y="9430460"/>
            <a:ext cx="2944987" cy="4977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F397F-B73C-4641-9FCB-6EC2387B0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585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6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136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A8C9E937-33EC-4EB1-8C68-F696B2B5A846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30" tIns="46465" rIns="92930" bIns="4646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8"/>
          </a:xfrm>
          <a:prstGeom prst="rect">
            <a:avLst/>
          </a:prstGeom>
        </p:spPr>
        <p:txBody>
          <a:bodyPr vert="horz" lIns="92930" tIns="46465" rIns="92930" bIns="46465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813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813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6DBFB4BF-5B80-492E-ADE5-B7835F0ED3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142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FB4BF-5B80-492E-ADE5-B7835F0ED33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842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Дальнейшие</a:t>
            </a:r>
            <a:r>
              <a:rPr lang="ru-RU" baseline="0" dirty="0" smtClean="0"/>
              <a:t> шаги на 2018-2019 гг. (будут осуществлялся в рамках проекта ДФИД и </a:t>
            </a:r>
            <a:r>
              <a:rPr lang="ru-RU" baseline="0" dirty="0" err="1" smtClean="0"/>
              <a:t>Стат.отдел</a:t>
            </a:r>
            <a:r>
              <a:rPr lang="ru-RU" baseline="0" dirty="0" smtClean="0"/>
              <a:t> ООН )</a:t>
            </a:r>
          </a:p>
          <a:p>
            <a:r>
              <a:rPr lang="ru-RU" baseline="0" dirty="0" smtClean="0"/>
              <a:t>Подготовка Стратегии по мониторингу ЦУР (включая План действий по построению системы мониторинга показателей ЦУР) </a:t>
            </a:r>
          </a:p>
          <a:p>
            <a:endParaRPr lang="ru-RU" baseline="0" dirty="0" smtClean="0"/>
          </a:p>
          <a:p>
            <a:r>
              <a:rPr lang="ru-RU" baseline="0" dirty="0" smtClean="0"/>
              <a:t>Подготовка коммуникационной стратегии о взаимодействии с пользователями в рамках мониторинга ЦУР – позволит разработать детальный пошаговый план по взаимодействию с пользователями  и производителями </a:t>
            </a:r>
          </a:p>
          <a:p>
            <a:endParaRPr lang="ru-RU" baseline="0" dirty="0" smtClean="0"/>
          </a:p>
          <a:p>
            <a:r>
              <a:rPr lang="ru-RU" baseline="0" dirty="0" smtClean="0"/>
              <a:t>Подготовка коммуникационной стратегии о взаимодействии с пользователями в рамках мониторинга ЦУР</a:t>
            </a:r>
          </a:p>
          <a:p>
            <a:endParaRPr lang="ru-RU" baseline="0" dirty="0" smtClean="0"/>
          </a:p>
          <a:p>
            <a:r>
              <a:rPr lang="ru-RU" baseline="0" dirty="0" smtClean="0"/>
              <a:t>Построение Национальной платформы распространения – онлайн платформа, где будет размещается все показатели ЦУР, как глобальные так и национальные. Она позволит распространять не только показатели ЦУР, которые производятся в системе национальной статистики, а также данных других источников </a:t>
            </a:r>
          </a:p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FB4BF-5B80-492E-ADE5-B7835F0ED33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1280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сегодня на сайте</a:t>
            </a:r>
            <a:r>
              <a:rPr lang="ru-RU" baseline="0" dirty="0" smtClean="0"/>
              <a:t> НСК уже создан раздел «Цели устойчивого развития», где размещены вся информация по ЦУР, и итоги проведённых работ. </a:t>
            </a:r>
          </a:p>
          <a:p>
            <a:endParaRPr lang="ru-RU" baseline="0" dirty="0" smtClean="0"/>
          </a:p>
          <a:p>
            <a:r>
              <a:rPr lang="ru-RU" baseline="0" dirty="0" smtClean="0"/>
              <a:t>Также создан кнопка ЦУР в мобильном приложении </a:t>
            </a:r>
            <a:r>
              <a:rPr lang="ru-RU" baseline="0" smtClean="0"/>
              <a:t>НСК,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FB4BF-5B80-492E-ADE5-B7835F0ED33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1047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FB4BF-5B80-492E-ADE5-B7835F0ED33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039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 сентября 2015 г КР наряду с другими более 188 странами взял на себя обязательно по достижению глобальных ЦУР,  а также  мониторинга индикаторов достижения ЦУР </a:t>
            </a:r>
          </a:p>
          <a:p>
            <a:r>
              <a:rPr lang="ru-RU" dirty="0" smtClean="0"/>
              <a:t>Решением 47 сессии </a:t>
            </a:r>
            <a:r>
              <a:rPr lang="ru-RU" dirty="0" err="1" smtClean="0"/>
              <a:t>СтатКомиссии</a:t>
            </a:r>
            <a:r>
              <a:rPr lang="ru-RU" dirty="0" smtClean="0"/>
              <a:t>  выражено согласие с тем, что сбор глобальных показателей будет осуществляться на основе сопоставимых и стандартизированных  национальных официальных статистических данных, предоставляемых странами в международную статистическую систему, а в случае, использования других источников данных, они будут рассмотрены и согласованы с соответствующими национальными статистическими организациями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FB4BF-5B80-492E-ADE5-B7835F0ED33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871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dirty="0" smtClean="0"/>
              <a:t>Для</a:t>
            </a:r>
            <a:r>
              <a:rPr lang="ru-RU" baseline="0" dirty="0" smtClean="0"/>
              <a:t> построения системы мониторинга и отчетности </a:t>
            </a:r>
            <a:r>
              <a:rPr lang="ru-RU" baseline="0" dirty="0" err="1" smtClean="0"/>
              <a:t>Кыргызская</a:t>
            </a:r>
            <a:r>
              <a:rPr lang="ru-RU" baseline="0" dirty="0" smtClean="0"/>
              <a:t> Республика запланировала следующие этапы ее построения: </a:t>
            </a:r>
            <a:br>
              <a:rPr lang="ru-RU" baseline="0" dirty="0" smtClean="0"/>
            </a:br>
            <a:r>
              <a:rPr lang="ru-RU" baseline="0" dirty="0" smtClean="0"/>
              <a:t>1. </a:t>
            </a:r>
            <a:r>
              <a:rPr lang="ru-RU" sz="1200" b="1" dirty="0" smtClean="0"/>
              <a:t>Инвентаризация показателей</a:t>
            </a:r>
            <a:r>
              <a:rPr lang="en-US" sz="1200" b="1" dirty="0" smtClean="0"/>
              <a:t>- </a:t>
            </a:r>
            <a:r>
              <a:rPr lang="ru-RU" sz="1200" b="1" dirty="0" smtClean="0"/>
              <a:t>уже проделано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2. Внедрение (глобальных) задач и показателей ЦУР в национальные и отраслевые стратегические программы – </a:t>
            </a:r>
            <a:r>
              <a:rPr lang="ru-RU" sz="1200" b="1" dirty="0" err="1" smtClean="0"/>
              <a:t>планирутся</a:t>
            </a:r>
            <a:r>
              <a:rPr lang="ru-RU" sz="1200" b="1" dirty="0" smtClean="0"/>
              <a:t> 2018-2019гг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3. Разработка и внедрение платформы знаний по показателям ЦУР-  Национальная платформа отчётности планируется быть совершена</a:t>
            </a:r>
            <a:r>
              <a:rPr lang="ru-RU" sz="1200" b="1" baseline="0" dirty="0" smtClean="0"/>
              <a:t> к концу 2019</a:t>
            </a:r>
            <a:r>
              <a:rPr lang="ru-RU" sz="1200" b="1" dirty="0" smtClean="0"/>
              <a:t> </a:t>
            </a:r>
            <a:r>
              <a:rPr lang="ru-RU" sz="1200" b="1" baseline="0" dirty="0" smtClean="0"/>
              <a:t> года</a:t>
            </a:r>
            <a:endParaRPr lang="ru-RU" sz="1200" b="1" dirty="0" smtClean="0"/>
          </a:p>
          <a:p>
            <a:pPr lvl="0"/>
            <a:endParaRPr lang="ru-RU" sz="1200" b="1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FB4BF-5B80-492E-ADE5-B7835F0ED33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054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соответствии с 1 этапом построения системы мониторинга и отчетности ЦУР в Кыргызской Республике с начала 2017 года проводилась работа по инвентаризации показателей через выявление наличия глобальных показателей, разработку национальных показателей-аналогов и разработку национальных дополнительных показателей для последующего внедрения (глобальных) задач и показателей ЦУР в национальные и отраслевые стратегические программы. Работа проводилась под координацией Аппарата Правительства КР, Министерства экономики КР и Национального Статистического Комитета КР в формате открытой и обширной консультации, параллельным повышением потенциала вовлечённых государственных органов, представителей гражданского общества, международных организаций.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Секретариатом Координационного комитета по адаптации, реализации и мониторингу ЦУР до 2030 года в Кыргызской Республике определен отдел экономики и инвестиций Аппарата Правительства Кыргызской Республики. ППКР №867 от 22 декабря 2015 г.</a:t>
            </a:r>
          </a:p>
          <a:p>
            <a:endParaRPr lang="ru-RU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Было проведено более 40 встреч рабочих групп, 2 итоговые встречи с участием всех заинтересованных сторон, где были рассмотрены и подробно обсуждены все 17 целей, 169 задач и 239 показателей и официальные согласования Матрицы инвентаризации и адаптации задач и показателей ЦУР в Кыргызской Республике с государственными органами.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FB4BF-5B80-492E-ADE5-B7835F0ED33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338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сентябре 2017 года была проведена Первая обзорная миссия экспертов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проекта ДВИД-</a:t>
            </a:r>
            <a:r>
              <a:rPr lang="ru-RU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Стат.отдел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ООН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Кыргызстане с целью оценки состояния национальной статистической системы Кыргызстана в отношении реализации проекта, начиная с разработки Национального плана действий, а также подробной оценки статистического потенциала Кыргызстана в отношении  мониторинга ЦУР.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отчете подчеркнуто, что Кыргызстан активно участвует в процессе мониторинга и достижения  ЦУР и работает над включением показатели ЦУР в национальные рамки мониторинга.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Текущий статистический потенциал КР для составления глобальных показателей ЦУР был оценен следующим образом </a:t>
            </a:r>
            <a:endParaRPr lang="ru-RU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Текущий статистический потенциал КР для составления глобальных показателей ЦУР был оценен 48%,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Также выявленное, что  для </a:t>
            </a:r>
            <a:r>
              <a:rPr lang="ru-RU" baseline="0" dirty="0" smtClean="0"/>
              <a:t> 47% показателей источниками данных является НСК и для  51%- административные </a:t>
            </a:r>
            <a:r>
              <a:rPr lang="ru-RU" baseline="0" dirty="0" err="1" smtClean="0"/>
              <a:t>т.е</a:t>
            </a:r>
            <a:r>
              <a:rPr lang="ru-RU" baseline="0" dirty="0" smtClean="0"/>
              <a:t> подготовка осуществляется  отраслевыми министерствами и ведомствами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FB4BF-5B80-492E-ADE5-B7835F0ED33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001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r>
              <a:rPr lang="ru-RU" baseline="0" dirty="0" smtClean="0"/>
              <a:t> этап включает себя внедрение адаптированных ЦУР в программные документы страны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33C05-9607-49F8-B9D9-37FC70207B09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0349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Font typeface="Wingdings" panose="05000000000000000000" pitchFamily="2" charset="2"/>
              <a:buNone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июне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2018 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рамках миссии специалистов ООН «МАПС» (MAPS: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Mainstreaming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Acceleration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Policy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Support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 проведена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комплексная оценка государственных программа  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целью оказания дальнейшей поддержки усилиям Правительства Кыргызской Республики в адаптации Целей устойчивого развития (ЦУР) общенациональным нуждам и приоритетам развития посредством интеграции, ускорения и поддержки политики (MAPS).  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 итогам миссии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выявлено:</a:t>
            </a:r>
            <a:r>
              <a:rPr lang="en-US" sz="1500" b="1" dirty="0" smtClean="0"/>
              <a:t> </a:t>
            </a:r>
          </a:p>
          <a:p>
            <a:pPr marL="285750" indent="-285750">
              <a:buFontTx/>
              <a:buChar char="-"/>
            </a:pPr>
            <a:r>
              <a:rPr lang="ru-RU" sz="1500" dirty="0" smtClean="0"/>
              <a:t>Наибольшее согласование ЦУР 1 </a:t>
            </a:r>
            <a:r>
              <a:rPr lang="en-US" sz="1500" dirty="0" smtClean="0"/>
              <a:t>(</a:t>
            </a:r>
            <a:r>
              <a:rPr lang="ru-RU" sz="1500" dirty="0" smtClean="0"/>
              <a:t>бедность</a:t>
            </a:r>
            <a:r>
              <a:rPr lang="en-US" sz="1500" dirty="0" smtClean="0"/>
              <a:t>), </a:t>
            </a:r>
            <a:r>
              <a:rPr lang="ru-RU" sz="1500" dirty="0" smtClean="0"/>
              <a:t>ЦУР</a:t>
            </a:r>
            <a:r>
              <a:rPr lang="en-US" sz="1500" dirty="0" smtClean="0"/>
              <a:t> 7 (</a:t>
            </a:r>
            <a:r>
              <a:rPr lang="ru-RU" sz="1500" dirty="0" smtClean="0"/>
              <a:t>энергетика</a:t>
            </a:r>
            <a:r>
              <a:rPr lang="en-US" sz="1500" dirty="0" smtClean="0"/>
              <a:t>) </a:t>
            </a:r>
            <a:r>
              <a:rPr lang="ru-RU" sz="1500" dirty="0" smtClean="0"/>
              <a:t>и ЦУР</a:t>
            </a:r>
            <a:r>
              <a:rPr lang="en-US" sz="1500" dirty="0" smtClean="0"/>
              <a:t> 9 (</a:t>
            </a:r>
            <a:r>
              <a:rPr lang="ru-RU" sz="1500" dirty="0" smtClean="0"/>
              <a:t>инфраструктура и индустриализация</a:t>
            </a:r>
            <a:r>
              <a:rPr lang="en-US" sz="1500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ru-RU" sz="1500" dirty="0" smtClean="0"/>
              <a:t>Очень хорошее освещение ЦУР2</a:t>
            </a:r>
            <a:r>
              <a:rPr lang="en-US" sz="1500" dirty="0" smtClean="0"/>
              <a:t>SDG 2 (</a:t>
            </a:r>
            <a:r>
              <a:rPr lang="ru-RU" sz="1500" dirty="0" smtClean="0"/>
              <a:t>ликвидация голода</a:t>
            </a:r>
            <a:r>
              <a:rPr lang="en-US" sz="1500" dirty="0" smtClean="0"/>
              <a:t>), </a:t>
            </a:r>
            <a:r>
              <a:rPr lang="ru-RU" sz="1500" dirty="0" smtClean="0"/>
              <a:t>ЦУР</a:t>
            </a:r>
            <a:r>
              <a:rPr lang="en-US" sz="1500" dirty="0" smtClean="0"/>
              <a:t> 4 (</a:t>
            </a:r>
            <a:r>
              <a:rPr lang="ru-RU" sz="1500" dirty="0" smtClean="0"/>
              <a:t>образование</a:t>
            </a:r>
            <a:r>
              <a:rPr lang="en-US" sz="1500" dirty="0" smtClean="0"/>
              <a:t>), </a:t>
            </a:r>
            <a:r>
              <a:rPr lang="ru-RU" sz="1500" dirty="0" smtClean="0"/>
              <a:t>ЦУР</a:t>
            </a:r>
            <a:r>
              <a:rPr lang="en-US" sz="1500" dirty="0" smtClean="0"/>
              <a:t> 8 (</a:t>
            </a:r>
            <a:r>
              <a:rPr lang="ru-RU" sz="1500" dirty="0" smtClean="0"/>
              <a:t>достойная работа и экономический рост</a:t>
            </a:r>
            <a:r>
              <a:rPr lang="en-US" sz="1500" dirty="0" smtClean="0"/>
              <a:t>) </a:t>
            </a:r>
            <a:r>
              <a:rPr lang="ru-RU" sz="1500" dirty="0" smtClean="0"/>
              <a:t>и</a:t>
            </a:r>
            <a:r>
              <a:rPr lang="en-US" sz="1500" dirty="0" smtClean="0"/>
              <a:t> </a:t>
            </a:r>
            <a:r>
              <a:rPr lang="ru-RU" sz="1500" dirty="0" smtClean="0"/>
              <a:t>ЦУР</a:t>
            </a:r>
            <a:r>
              <a:rPr lang="en-US" sz="1500" dirty="0" smtClean="0"/>
              <a:t>16 (</a:t>
            </a:r>
            <a:r>
              <a:rPr lang="ru-RU" sz="1500" dirty="0" smtClean="0"/>
              <a:t>инклюзивное управление</a:t>
            </a:r>
            <a:r>
              <a:rPr lang="en-US" sz="1500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ru-RU" sz="1500" dirty="0" smtClean="0"/>
              <a:t>Наименее согласованные ЦУР</a:t>
            </a:r>
            <a:r>
              <a:rPr lang="en-US" sz="1500" dirty="0" smtClean="0"/>
              <a:t> 5 (</a:t>
            </a:r>
            <a:r>
              <a:rPr lang="ru-RU" sz="1500" dirty="0" smtClean="0"/>
              <a:t>гендерное равенство и расширение прав и возможностей женщин</a:t>
            </a:r>
            <a:r>
              <a:rPr lang="en-US" sz="1500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ru-RU" sz="1500" dirty="0" smtClean="0"/>
              <a:t>ЦУР</a:t>
            </a:r>
            <a:r>
              <a:rPr lang="en-US" sz="1500" dirty="0" smtClean="0"/>
              <a:t> 14 </a:t>
            </a:r>
            <a:r>
              <a:rPr lang="ru-RU" sz="1500" dirty="0" smtClean="0"/>
              <a:t>по океанам </a:t>
            </a:r>
            <a:r>
              <a:rPr lang="en-US" sz="1500" dirty="0" smtClean="0"/>
              <a:t>(</a:t>
            </a:r>
            <a:r>
              <a:rPr lang="ru-RU" sz="1500" dirty="0" smtClean="0"/>
              <a:t>жизнь</a:t>
            </a:r>
            <a:r>
              <a:rPr lang="en-US" sz="1500" dirty="0" smtClean="0"/>
              <a:t> </a:t>
            </a:r>
            <a:r>
              <a:rPr lang="ru-RU" sz="1500" dirty="0" smtClean="0"/>
              <a:t>под водой</a:t>
            </a:r>
            <a:r>
              <a:rPr lang="en-US" sz="1500" dirty="0" smtClean="0"/>
              <a:t>) </a:t>
            </a:r>
            <a:r>
              <a:rPr lang="ru-RU" sz="1500" dirty="0" smtClean="0"/>
              <a:t>не в приоритете из-за географического расположения страны и отсутствия выхода к морю</a:t>
            </a:r>
            <a:endParaRPr lang="en-US" sz="1500" dirty="0" smtClean="0"/>
          </a:p>
          <a:p>
            <a:pPr marL="457200" lvl="1" indent="0">
              <a:buFont typeface="Wingdings" panose="05000000000000000000" pitchFamily="2" charset="2"/>
              <a:buNone/>
            </a:pPr>
            <a:endParaRPr lang="ru-RU" dirty="0" smtClean="0"/>
          </a:p>
          <a:p>
            <a:pPr marL="457200" lvl="1" indent="0">
              <a:buFont typeface="Wingdings" panose="05000000000000000000" pitchFamily="2" charset="2"/>
              <a:buNone/>
            </a:pPr>
            <a:endParaRPr lang="ru-RU" dirty="0" smtClean="0"/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ru-RU" sz="1200" i="1" dirty="0" smtClean="0">
                <a:solidFill>
                  <a:schemeClr val="bg1"/>
                </a:solidFill>
                <a:latin typeface="FontAwesome"/>
              </a:rPr>
              <a:t>Стратегия</a:t>
            </a:r>
            <a:r>
              <a:rPr lang="en-US" sz="1200" i="1" dirty="0" smtClean="0">
                <a:solidFill>
                  <a:schemeClr val="bg1"/>
                </a:solidFill>
                <a:latin typeface="FontAwesome"/>
              </a:rPr>
              <a:t> 2040 (50%) </a:t>
            </a:r>
            <a:r>
              <a:rPr lang="ru-RU" sz="1200" i="1" dirty="0" smtClean="0">
                <a:solidFill>
                  <a:schemeClr val="bg1"/>
                </a:solidFill>
                <a:latin typeface="FontAwesome"/>
              </a:rPr>
              <a:t>– Национальная стратегия устойчивого развития </a:t>
            </a:r>
            <a:r>
              <a:rPr lang="ru-RU" sz="1200" i="1" baseline="0" dirty="0" smtClean="0">
                <a:solidFill>
                  <a:schemeClr val="bg1"/>
                </a:solidFill>
                <a:latin typeface="FontAwesome"/>
              </a:rPr>
              <a:t> до 2040 </a:t>
            </a:r>
            <a:r>
              <a:rPr lang="ru-RU" sz="1200" i="1" baseline="0" dirty="0" err="1" smtClean="0">
                <a:solidFill>
                  <a:schemeClr val="bg1"/>
                </a:solidFill>
                <a:latin typeface="FontAwesome"/>
              </a:rPr>
              <a:t>гг</a:t>
            </a:r>
            <a:endParaRPr lang="ru-RU" sz="1200" i="1" baseline="0" dirty="0" smtClean="0">
              <a:solidFill>
                <a:schemeClr val="bg1"/>
              </a:solidFill>
              <a:latin typeface="FontAwesome"/>
            </a:endParaRP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ru-RU" sz="1200" i="1" baseline="0" dirty="0" smtClean="0">
                <a:solidFill>
                  <a:schemeClr val="bg1"/>
                </a:solidFill>
                <a:latin typeface="FontAwesome"/>
              </a:rPr>
              <a:t>Пятилетняя программа -  Единство </a:t>
            </a:r>
            <a:r>
              <a:rPr lang="ru-RU" sz="1200" i="1" baseline="0" dirty="0" err="1" smtClean="0">
                <a:solidFill>
                  <a:schemeClr val="bg1"/>
                </a:solidFill>
                <a:latin typeface="FontAwesome"/>
              </a:rPr>
              <a:t>дДоверие</a:t>
            </a:r>
            <a:r>
              <a:rPr lang="ru-RU" sz="1200" i="1" baseline="0" dirty="0" smtClean="0">
                <a:solidFill>
                  <a:schemeClr val="bg1"/>
                </a:solidFill>
                <a:latin typeface="FontAwesome"/>
              </a:rPr>
              <a:t> и Созидание 2018-2022гг</a:t>
            </a:r>
          </a:p>
          <a:p>
            <a:pPr marL="457200" lvl="1" indent="0">
              <a:buFont typeface="Wingdings" panose="05000000000000000000" pitchFamily="2" charset="2"/>
              <a:buNone/>
            </a:pPr>
            <a:endParaRPr lang="ru-RU" sz="1200" i="1" baseline="0" dirty="0" smtClean="0">
              <a:solidFill>
                <a:schemeClr val="bg1"/>
              </a:solidFill>
              <a:latin typeface="FontAwesome"/>
            </a:endParaRPr>
          </a:p>
          <a:p>
            <a:pPr marL="457200" lvl="1" indent="0">
              <a:buFont typeface="Wingdings" panose="05000000000000000000" pitchFamily="2" charset="2"/>
              <a:buNone/>
            </a:pPr>
            <a:endParaRPr lang="ru-RU" sz="1200" i="1" baseline="0" dirty="0" smtClean="0">
              <a:solidFill>
                <a:schemeClr val="bg1"/>
              </a:solidFill>
              <a:latin typeface="FontAwesome"/>
            </a:endParaRPr>
          </a:p>
          <a:p>
            <a:pPr marL="457200" lvl="1" indent="0">
              <a:buFont typeface="Wingdings" panose="05000000000000000000" pitchFamily="2" charset="2"/>
              <a:buNone/>
            </a:pPr>
            <a:endParaRPr lang="ru-RU" sz="1200" i="1" baseline="0" dirty="0" smtClean="0">
              <a:solidFill>
                <a:schemeClr val="bg1"/>
              </a:solidFill>
              <a:latin typeface="FontAwesome"/>
            </a:endParaRP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Джордж Бума-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руковдитель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миссии МАПС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9B29F-0C48-4413-AA90-031D1534AB3A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3625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Национальный статистический комитет Кыргызской Республики планирует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создать Национальную платформу отчетности (НПО) для размещения глобальных и национальных показатели ЦУР, отслеживаемые системой государственной статистики,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отрослевыми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министерствами и ведомствами КР. Платформа позволит облегчить процесс обмена данными, предоставления отчетности мониторинга достижения ЦУР и будет  создана в соответствии с предложенными Статистическим отделом ООН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Принципами мониторинга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отчетности  показателей ЦУР,  и руководства  по их применению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FB4BF-5B80-492E-ADE5-B7835F0ED33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6978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Мы</a:t>
            </a:r>
            <a:r>
              <a:rPr lang="ru-RU" baseline="0" dirty="0" smtClean="0"/>
              <a:t> понимаем, что для ЦУР нам нужны методология/метаданные, сами данные, необходимо повышения потенциала производителей статистических данных для мониторинга ЦУР, и конечно же нужна система распространение данных, где все показатели и информация будет размещается – НПО (Национальная платформа </a:t>
            </a:r>
            <a:r>
              <a:rPr lang="ru-RU" baseline="0" dirty="0" err="1" smtClean="0"/>
              <a:t>отчтености</a:t>
            </a:r>
            <a:r>
              <a:rPr lang="ru-RU" baseline="0" dirty="0" smtClean="0"/>
              <a:t>)</a:t>
            </a:r>
          </a:p>
          <a:p>
            <a:endParaRPr lang="ru-RU" baseline="0" dirty="0" smtClean="0"/>
          </a:p>
          <a:p>
            <a:r>
              <a:rPr lang="ru-RU" baseline="0" dirty="0" smtClean="0"/>
              <a:t>Уже на сегодня </a:t>
            </a:r>
            <a:r>
              <a:rPr lang="ru-RU" baseline="0" dirty="0" err="1" smtClean="0"/>
              <a:t>Нацстатком</a:t>
            </a:r>
            <a:r>
              <a:rPr lang="ru-RU" baseline="0" dirty="0" smtClean="0"/>
              <a:t> для мониторинга достижения целей устойчивого развития  вносят изменения в формы государственной статистической отчётности,  внесены дополнения в вопросники МИКС для отслеживания показателей ЦУР, а также включен блок вопросов по людям с  ограниченными возможностями и вопросы связанные с жилищным условиями проживания.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FB4BF-5B80-492E-ADE5-B7835F0ED33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593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253C0-74C5-4FC7-8B6F-FC1C814A9711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294D9CD-A781-469D-908A-6F409C3647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895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253C0-74C5-4FC7-8B6F-FC1C814A9711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294D9CD-A781-469D-908A-6F409C3647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185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253C0-74C5-4FC7-8B6F-FC1C814A9711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294D9CD-A781-469D-908A-6F409C3647F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642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253C0-74C5-4FC7-8B6F-FC1C814A9711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94D9CD-A781-469D-908A-6F409C3647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221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253C0-74C5-4FC7-8B6F-FC1C814A9711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94D9CD-A781-469D-908A-6F409C3647F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2148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253C0-74C5-4FC7-8B6F-FC1C814A9711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94D9CD-A781-469D-908A-6F409C3647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6433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253C0-74C5-4FC7-8B6F-FC1C814A9711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4D9CD-A781-469D-908A-6F409C3647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937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253C0-74C5-4FC7-8B6F-FC1C814A9711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4D9CD-A781-469D-908A-6F409C3647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4568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9528"/>
            <a:ext cx="10972800" cy="571951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712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9528"/>
            <a:ext cx="10972800" cy="571951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5552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438912"/>
          </a:xfrm>
          <a:prstGeom prst="rect">
            <a:avLst/>
          </a:prstGeom>
          <a:solidFill>
            <a:srgbClr val="0040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36868" y="65569"/>
            <a:ext cx="2614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prstClr val="white"/>
                </a:solidFill>
                <a:cs typeface="Arial" pitchFamily="34" charset="0"/>
              </a:rPr>
              <a:t>SEEA</a:t>
            </a:r>
            <a:r>
              <a:rPr lang="en-US" sz="1400" dirty="0" smtClean="0">
                <a:solidFill>
                  <a:prstClr val="white"/>
                </a:solidFill>
                <a:cs typeface="Arial" pitchFamily="34" charset="0"/>
              </a:rPr>
              <a:t> </a:t>
            </a:r>
            <a:r>
              <a:rPr lang="en-US" sz="1400" dirty="0" smtClean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en-US" sz="1400" dirty="0" smtClean="0">
                <a:solidFill>
                  <a:srgbClr val="B0CB0B"/>
                </a:solidFill>
                <a:cs typeface="Arial" pitchFamily="34" charset="0"/>
              </a:rPr>
              <a:t>Online Training Module</a:t>
            </a:r>
            <a:endParaRPr lang="en-US" sz="1400" dirty="0">
              <a:solidFill>
                <a:srgbClr val="B0CB0B"/>
              </a:solidFill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1" y="36577"/>
            <a:ext cx="449025" cy="336769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6419088"/>
            <a:ext cx="12192000" cy="438912"/>
          </a:xfrm>
          <a:prstGeom prst="rect">
            <a:avLst/>
          </a:prstGeom>
          <a:solidFill>
            <a:srgbClr val="B0CB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254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253C0-74C5-4FC7-8B6F-FC1C814A9711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4D9CD-A781-469D-908A-6F409C3647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8592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325E7C-F76F-428C-9E3F-9E789D4A4CA5}" type="datetime1">
              <a:rPr lang="pl-PL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28.09.2018</a:t>
            </a:fld>
            <a:endParaRPr lang="pl-P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FF2EE7-23FF-4BDB-B890-77575B487ADB}" type="slidenum">
              <a:rPr lang="pl-PL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ru-RU"/>
          </a:p>
        </p:txBody>
      </p:sp>
    </p:spTree>
    <p:extLst>
      <p:ext uri="{BB962C8B-B14F-4D97-AF65-F5344CB8AC3E}">
        <p14:creationId xmlns:p14="http://schemas.microsoft.com/office/powerpoint/2010/main" val="3899517603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325E7C-F76F-428C-9E3F-9E789D4A4CA5}" type="datetime1">
              <a:rPr lang="pl-PL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28.09.2018</a:t>
            </a:fld>
            <a:endParaRPr lang="pl-P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FF2EE7-23FF-4BDB-B890-77575B487ADB}" type="slidenum">
              <a:rPr lang="pl-PL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ru-RU"/>
          </a:p>
        </p:txBody>
      </p:sp>
    </p:spTree>
    <p:extLst>
      <p:ext uri="{BB962C8B-B14F-4D97-AF65-F5344CB8AC3E}">
        <p14:creationId xmlns:p14="http://schemas.microsoft.com/office/powerpoint/2010/main" val="1423622453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325E7C-F76F-428C-9E3F-9E789D4A4CA5}" type="datetime1">
              <a:rPr lang="pl-PL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28.09.2018</a:t>
            </a:fld>
            <a:endParaRPr lang="pl-P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FF2EE7-23FF-4BDB-B890-77575B487ADB}" type="slidenum">
              <a:rPr lang="pl-PL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ru-RU"/>
          </a:p>
        </p:txBody>
      </p:sp>
    </p:spTree>
    <p:extLst>
      <p:ext uri="{BB962C8B-B14F-4D97-AF65-F5344CB8AC3E}">
        <p14:creationId xmlns:p14="http://schemas.microsoft.com/office/powerpoint/2010/main" val="1846495273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325E7C-F76F-428C-9E3F-9E789D4A4CA5}" type="datetime1">
              <a:rPr lang="pl-PL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28.09.2018</a:t>
            </a:fld>
            <a:endParaRPr lang="pl-P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FF2EE7-23FF-4BDB-B890-77575B487ADB}" type="slidenum">
              <a:rPr lang="pl-PL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ru-RU"/>
          </a:p>
        </p:txBody>
      </p:sp>
    </p:spTree>
    <p:extLst>
      <p:ext uri="{BB962C8B-B14F-4D97-AF65-F5344CB8AC3E}">
        <p14:creationId xmlns:p14="http://schemas.microsoft.com/office/powerpoint/2010/main" val="3194230798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325E7C-F76F-428C-9E3F-9E789D4A4CA5}" type="datetime1">
              <a:rPr lang="pl-PL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28.09.2018</a:t>
            </a:fld>
            <a:endParaRPr lang="pl-P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FF2EE7-23FF-4BDB-B890-77575B487ADB}" type="slidenum">
              <a:rPr lang="pl-PL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ru-RU"/>
          </a:p>
        </p:txBody>
      </p:sp>
    </p:spTree>
    <p:extLst>
      <p:ext uri="{BB962C8B-B14F-4D97-AF65-F5344CB8AC3E}">
        <p14:creationId xmlns:p14="http://schemas.microsoft.com/office/powerpoint/2010/main" val="4264538856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325E7C-F76F-428C-9E3F-9E789D4A4CA5}" type="datetime1">
              <a:rPr lang="pl-PL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28.09.2018</a:t>
            </a:fld>
            <a:endParaRPr lang="pl-P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FF2EE7-23FF-4BDB-B890-77575B487ADB}" type="slidenum">
              <a:rPr lang="pl-PL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ru-RU"/>
          </a:p>
        </p:txBody>
      </p:sp>
    </p:spTree>
    <p:extLst>
      <p:ext uri="{BB962C8B-B14F-4D97-AF65-F5344CB8AC3E}">
        <p14:creationId xmlns:p14="http://schemas.microsoft.com/office/powerpoint/2010/main" val="3381676674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325E7C-F76F-428C-9E3F-9E789D4A4CA5}" type="datetime1">
              <a:rPr lang="pl-PL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28.09.2018</a:t>
            </a:fld>
            <a:endParaRPr lang="pl-P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FF2EE7-23FF-4BDB-B890-77575B487ADB}" type="slidenum">
              <a:rPr lang="pl-PL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ru-RU"/>
          </a:p>
        </p:txBody>
      </p:sp>
    </p:spTree>
    <p:extLst>
      <p:ext uri="{BB962C8B-B14F-4D97-AF65-F5344CB8AC3E}">
        <p14:creationId xmlns:p14="http://schemas.microsoft.com/office/powerpoint/2010/main" val="3260402738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325E7C-F76F-428C-9E3F-9E789D4A4CA5}" type="datetime1">
              <a:rPr lang="pl-PL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28.09.2018</a:t>
            </a:fld>
            <a:endParaRPr lang="pl-P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FF2EE7-23FF-4BDB-B890-77575B487ADB}" type="slidenum">
              <a:rPr lang="pl-PL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ru-RU"/>
          </a:p>
        </p:txBody>
      </p:sp>
    </p:spTree>
    <p:extLst>
      <p:ext uri="{BB962C8B-B14F-4D97-AF65-F5344CB8AC3E}">
        <p14:creationId xmlns:p14="http://schemas.microsoft.com/office/powerpoint/2010/main" val="1752507440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325E7C-F76F-428C-9E3F-9E789D4A4CA5}" type="datetime1">
              <a:rPr lang="pl-PL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28.09.2018</a:t>
            </a:fld>
            <a:endParaRPr lang="pl-P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FF2EE7-23FF-4BDB-B890-77575B487ADB}" type="slidenum">
              <a:rPr lang="pl-PL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ru-RU"/>
          </a:p>
        </p:txBody>
      </p:sp>
    </p:spTree>
    <p:extLst>
      <p:ext uri="{BB962C8B-B14F-4D97-AF65-F5344CB8AC3E}">
        <p14:creationId xmlns:p14="http://schemas.microsoft.com/office/powerpoint/2010/main" val="3433624157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325E7C-F76F-428C-9E3F-9E789D4A4CA5}" type="datetime1">
              <a:rPr lang="pl-PL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28.09.2018</a:t>
            </a:fld>
            <a:endParaRPr lang="pl-P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FF2EE7-23FF-4BDB-B890-77575B487ADB}" type="slidenum">
              <a:rPr lang="pl-PL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ru-RU"/>
          </a:p>
        </p:txBody>
      </p:sp>
    </p:spTree>
    <p:extLst>
      <p:ext uri="{BB962C8B-B14F-4D97-AF65-F5344CB8AC3E}">
        <p14:creationId xmlns:p14="http://schemas.microsoft.com/office/powerpoint/2010/main" val="260381802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253C0-74C5-4FC7-8B6F-FC1C814A9711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294D9CD-A781-469D-908A-6F409C3647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6097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325E7C-F76F-428C-9E3F-9E789D4A4CA5}" type="datetime1">
              <a:rPr lang="pl-PL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28.09.2018</a:t>
            </a:fld>
            <a:endParaRPr lang="pl-P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FF2EE7-23FF-4BDB-B890-77575B487ADB}" type="slidenum">
              <a:rPr lang="pl-PL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58881076"/>
      </p:ext>
    </p:extLst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325E7C-F76F-428C-9E3F-9E789D4A4CA5}" type="datetime1">
              <a:rPr lang="pl-PL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28.09.2018</a:t>
            </a:fld>
            <a:endParaRPr lang="pl-P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FF2EE7-23FF-4BDB-B890-77575B487ADB}" type="slidenum">
              <a:rPr lang="pl-PL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ru-RU"/>
          </a:p>
        </p:txBody>
      </p:sp>
    </p:spTree>
    <p:extLst>
      <p:ext uri="{BB962C8B-B14F-4D97-AF65-F5344CB8AC3E}">
        <p14:creationId xmlns:p14="http://schemas.microsoft.com/office/powerpoint/2010/main" val="2166253796"/>
      </p:ext>
    </p:extLst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325E7C-F76F-428C-9E3F-9E789D4A4CA5}" type="datetime1">
              <a:rPr lang="pl-PL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28.09.2018</a:t>
            </a:fld>
            <a:endParaRPr lang="pl-P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FF2EE7-23FF-4BDB-B890-77575B487ADB}" type="slidenum">
              <a:rPr lang="pl-PL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18020856"/>
      </p:ext>
    </p:extLst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325E7C-F76F-428C-9E3F-9E789D4A4CA5}" type="datetime1">
              <a:rPr lang="pl-PL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28.09.2018</a:t>
            </a:fld>
            <a:endParaRPr lang="pl-P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FF2EE7-23FF-4BDB-B890-77575B487ADB}" type="slidenum">
              <a:rPr lang="pl-PL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ru-RU"/>
          </a:p>
        </p:txBody>
      </p:sp>
    </p:spTree>
    <p:extLst>
      <p:ext uri="{BB962C8B-B14F-4D97-AF65-F5344CB8AC3E}">
        <p14:creationId xmlns:p14="http://schemas.microsoft.com/office/powerpoint/2010/main" val="661541639"/>
      </p:ext>
    </p:extLst>
  </p:cSld>
  <p:clrMapOvr>
    <a:masterClrMapping/>
  </p:clrMapOvr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325E7C-F76F-428C-9E3F-9E789D4A4CA5}" type="datetime1">
              <a:rPr lang="pl-PL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28.09.2018</a:t>
            </a:fld>
            <a:endParaRPr lang="pl-P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FF2EE7-23FF-4BDB-B890-77575B487ADB}" type="slidenum">
              <a:rPr lang="pl-PL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ru-RU"/>
          </a:p>
        </p:txBody>
      </p:sp>
    </p:spTree>
    <p:extLst>
      <p:ext uri="{BB962C8B-B14F-4D97-AF65-F5344CB8AC3E}">
        <p14:creationId xmlns:p14="http://schemas.microsoft.com/office/powerpoint/2010/main" val="1392557127"/>
      </p:ext>
    </p:extLst>
  </p:cSld>
  <p:clrMapOvr>
    <a:masterClrMapping/>
  </p:clrMapOvr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325E7C-F76F-428C-9E3F-9E789D4A4CA5}" type="datetime1">
              <a:rPr lang="pl-PL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28.09.2018</a:t>
            </a:fld>
            <a:endParaRPr lang="pl-PL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FF2EE7-23FF-4BDB-B890-77575B487ADB}" type="slidenum">
              <a:rPr lang="pl-PL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ru-RU"/>
          </a:p>
        </p:txBody>
      </p:sp>
    </p:spTree>
    <p:extLst>
      <p:ext uri="{BB962C8B-B14F-4D97-AF65-F5344CB8AC3E}">
        <p14:creationId xmlns:p14="http://schemas.microsoft.com/office/powerpoint/2010/main" val="207768081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253C0-74C5-4FC7-8B6F-FC1C814A9711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294D9CD-A781-469D-908A-6F409C3647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470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253C0-74C5-4FC7-8B6F-FC1C814A9711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294D9CD-A781-469D-908A-6F409C3647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723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253C0-74C5-4FC7-8B6F-FC1C814A9711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4D9CD-A781-469D-908A-6F409C3647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224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253C0-74C5-4FC7-8B6F-FC1C814A9711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4D9CD-A781-469D-908A-6F409C3647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495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253C0-74C5-4FC7-8B6F-FC1C814A9711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4D9CD-A781-469D-908A-6F409C3647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665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253C0-74C5-4FC7-8B6F-FC1C814A9711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94D9CD-A781-469D-908A-6F409C3647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492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253C0-74C5-4FC7-8B6F-FC1C814A9711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294D9CD-A781-469D-908A-6F409C3647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552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842" r:id="rId17"/>
    <p:sldLayoutId id="2147483843" r:id="rId18"/>
    <p:sldLayoutId id="2147483844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253C0-74C5-4FC7-8B6F-FC1C814A9711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294D9CD-A781-469D-908A-6F409C3647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641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  <p:sldLayoutId id="2147483825" r:id="rId13"/>
    <p:sldLayoutId id="2147483826" r:id="rId14"/>
    <p:sldLayoutId id="2147483827" r:id="rId15"/>
    <p:sldLayoutId id="214748382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.kg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image" Target="../media/image3.png"/><Relationship Id="rId3" Type="http://schemas.openxmlformats.org/officeDocument/2006/relationships/diagramData" Target="../diagrams/data1.xml"/><Relationship Id="rId21" Type="http://schemas.openxmlformats.org/officeDocument/2006/relationships/diagramLayout" Target="../diagrams/layout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6" Type="http://schemas.openxmlformats.org/officeDocument/2006/relationships/diagramColors" Target="../diagrams/colors3.xml"/><Relationship Id="rId20" Type="http://schemas.openxmlformats.org/officeDocument/2006/relationships/diagramData" Target="../diagrams/data4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24" Type="http://schemas.microsoft.com/office/2007/relationships/diagramDrawing" Target="../diagrams/drawing4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23" Type="http://schemas.openxmlformats.org/officeDocument/2006/relationships/diagramColors" Target="../diagrams/colors4.xml"/><Relationship Id="rId10" Type="http://schemas.openxmlformats.org/officeDocument/2006/relationships/diagramQuickStyle" Target="../diagrams/quickStyle2.xml"/><Relationship Id="rId19" Type="http://schemas.openxmlformats.org/officeDocument/2006/relationships/image" Target="../media/image4.jpg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13" Type="http://schemas.openxmlformats.org/officeDocument/2006/relationships/diagramData" Target="../diagrams/data11.xml"/><Relationship Id="rId18" Type="http://schemas.openxmlformats.org/officeDocument/2006/relationships/diagramData" Target="../diagrams/data12.xml"/><Relationship Id="rId26" Type="http://schemas.openxmlformats.org/officeDocument/2006/relationships/diagramColors" Target="../diagrams/colors13.xml"/><Relationship Id="rId39" Type="http://schemas.openxmlformats.org/officeDocument/2006/relationships/diagramLayout" Target="../diagrams/layout16.xml"/><Relationship Id="rId3" Type="http://schemas.openxmlformats.org/officeDocument/2006/relationships/diagramData" Target="../diagrams/data9.xml"/><Relationship Id="rId21" Type="http://schemas.openxmlformats.org/officeDocument/2006/relationships/diagramColors" Target="../diagrams/colors12.xml"/><Relationship Id="rId34" Type="http://schemas.openxmlformats.org/officeDocument/2006/relationships/diagramLayout" Target="../diagrams/layout15.xml"/><Relationship Id="rId42" Type="http://schemas.microsoft.com/office/2007/relationships/diagramDrawing" Target="../diagrams/drawing16.xml"/><Relationship Id="rId7" Type="http://schemas.microsoft.com/office/2007/relationships/diagramDrawing" Target="../diagrams/drawing9.xml"/><Relationship Id="rId12" Type="http://schemas.microsoft.com/office/2007/relationships/diagramDrawing" Target="../diagrams/drawing10.xml"/><Relationship Id="rId17" Type="http://schemas.microsoft.com/office/2007/relationships/diagramDrawing" Target="../diagrams/drawing11.xml"/><Relationship Id="rId25" Type="http://schemas.openxmlformats.org/officeDocument/2006/relationships/diagramQuickStyle" Target="../diagrams/quickStyle13.xml"/><Relationship Id="rId33" Type="http://schemas.openxmlformats.org/officeDocument/2006/relationships/diagramData" Target="../diagrams/data15.xml"/><Relationship Id="rId38" Type="http://schemas.openxmlformats.org/officeDocument/2006/relationships/diagramData" Target="../diagrams/data16.xml"/><Relationship Id="rId2" Type="http://schemas.openxmlformats.org/officeDocument/2006/relationships/notesSlide" Target="../notesSlides/notesSlide8.xml"/><Relationship Id="rId16" Type="http://schemas.openxmlformats.org/officeDocument/2006/relationships/diagramColors" Target="../diagrams/colors11.xml"/><Relationship Id="rId20" Type="http://schemas.openxmlformats.org/officeDocument/2006/relationships/diagramQuickStyle" Target="../diagrams/quickStyle12.xml"/><Relationship Id="rId29" Type="http://schemas.openxmlformats.org/officeDocument/2006/relationships/diagramLayout" Target="../diagrams/layout14.xml"/><Relationship Id="rId41" Type="http://schemas.openxmlformats.org/officeDocument/2006/relationships/diagramColors" Target="../diagrams/colors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11" Type="http://schemas.openxmlformats.org/officeDocument/2006/relationships/diagramColors" Target="../diagrams/colors10.xml"/><Relationship Id="rId24" Type="http://schemas.openxmlformats.org/officeDocument/2006/relationships/diagramLayout" Target="../diagrams/layout13.xml"/><Relationship Id="rId32" Type="http://schemas.microsoft.com/office/2007/relationships/diagramDrawing" Target="../diagrams/drawing14.xml"/><Relationship Id="rId37" Type="http://schemas.microsoft.com/office/2007/relationships/diagramDrawing" Target="../diagrams/drawing15.xml"/><Relationship Id="rId40" Type="http://schemas.openxmlformats.org/officeDocument/2006/relationships/diagramQuickStyle" Target="../diagrams/quickStyle16.xml"/><Relationship Id="rId5" Type="http://schemas.openxmlformats.org/officeDocument/2006/relationships/diagramQuickStyle" Target="../diagrams/quickStyle9.xml"/><Relationship Id="rId15" Type="http://schemas.openxmlformats.org/officeDocument/2006/relationships/diagramQuickStyle" Target="../diagrams/quickStyle11.xml"/><Relationship Id="rId23" Type="http://schemas.openxmlformats.org/officeDocument/2006/relationships/diagramData" Target="../diagrams/data13.xml"/><Relationship Id="rId28" Type="http://schemas.openxmlformats.org/officeDocument/2006/relationships/diagramData" Target="../diagrams/data14.xml"/><Relationship Id="rId36" Type="http://schemas.openxmlformats.org/officeDocument/2006/relationships/diagramColors" Target="../diagrams/colors15.xml"/><Relationship Id="rId10" Type="http://schemas.openxmlformats.org/officeDocument/2006/relationships/diagramQuickStyle" Target="../diagrams/quickStyle10.xml"/><Relationship Id="rId19" Type="http://schemas.openxmlformats.org/officeDocument/2006/relationships/diagramLayout" Target="../diagrams/layout12.xml"/><Relationship Id="rId31" Type="http://schemas.openxmlformats.org/officeDocument/2006/relationships/diagramColors" Target="../diagrams/colors14.xml"/><Relationship Id="rId4" Type="http://schemas.openxmlformats.org/officeDocument/2006/relationships/diagramLayout" Target="../diagrams/layout9.xml"/><Relationship Id="rId9" Type="http://schemas.openxmlformats.org/officeDocument/2006/relationships/diagramLayout" Target="../diagrams/layout10.xml"/><Relationship Id="rId14" Type="http://schemas.openxmlformats.org/officeDocument/2006/relationships/diagramLayout" Target="../diagrams/layout11.xml"/><Relationship Id="rId22" Type="http://schemas.microsoft.com/office/2007/relationships/diagramDrawing" Target="../diagrams/drawing12.xml"/><Relationship Id="rId27" Type="http://schemas.microsoft.com/office/2007/relationships/diagramDrawing" Target="../diagrams/drawing13.xml"/><Relationship Id="rId30" Type="http://schemas.openxmlformats.org/officeDocument/2006/relationships/diagramQuickStyle" Target="../diagrams/quickStyle14.xml"/><Relationship Id="rId35" Type="http://schemas.openxmlformats.org/officeDocument/2006/relationships/diagramQuickStyle" Target="../diagrams/quickStyle15.xml"/><Relationship Id="rId4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microsoft.com/office/2007/relationships/diagramDrawing" Target="../diagrams/drawing18.xml"/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12" Type="http://schemas.openxmlformats.org/officeDocument/2006/relationships/diagramColors" Target="../diagrams/colors1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11" Type="http://schemas.openxmlformats.org/officeDocument/2006/relationships/diagramQuickStyle" Target="../diagrams/quickStyle18.xml"/><Relationship Id="rId5" Type="http://schemas.openxmlformats.org/officeDocument/2006/relationships/diagramQuickStyle" Target="../diagrams/quickStyle17.xml"/><Relationship Id="rId10" Type="http://schemas.openxmlformats.org/officeDocument/2006/relationships/diagramLayout" Target="../diagrams/layout18.xml"/><Relationship Id="rId4" Type="http://schemas.openxmlformats.org/officeDocument/2006/relationships/diagramLayout" Target="../diagrams/layout17.xml"/><Relationship Id="rId9" Type="http://schemas.openxmlformats.org/officeDocument/2006/relationships/diagramData" Target="../diagrams/data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2991" y="2365426"/>
            <a:ext cx="10110651" cy="1485888"/>
          </a:xfrm>
        </p:spPr>
        <p:txBody>
          <a:bodyPr>
            <a:normAutofit/>
          </a:bodyPr>
          <a:lstStyle/>
          <a:p>
            <a:pPr lvl="0" algn="ctr">
              <a:spcBef>
                <a:spcPts val="1000"/>
              </a:spcBef>
            </a:pPr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+mn-ea"/>
                <a:cs typeface="+mn-cs"/>
              </a:rPr>
              <a:t>Внедрение системы мониторинга Целей устойчивого развития в Кыргызской Республике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52206" y="546981"/>
            <a:ext cx="7604133" cy="577516"/>
          </a:xfrm>
        </p:spPr>
        <p:txBody>
          <a:bodyPr>
            <a:normAutofit fontScale="92500"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статистический комитет </a:t>
            </a:r>
            <a:r>
              <a:rPr lang="ru-RU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Кыргызской</a:t>
            </a: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Республики</a:t>
            </a:r>
          </a:p>
          <a:p>
            <a:pPr algn="r"/>
            <a:endParaRPr lang="ru-RU" sz="20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ÐÑÑÐ³ÑÐ· Ð ÐµÑÐ¿ÑÐ±Ð»Ð¸ÐºÐ°ÑÑÐ½ÑÐ½ Ð£Ð»ÑÑÑÑÐº ÑÑÐ°ÑÐ¸ÑÑÐ¸ÐºÐ° ÐºÐ¾Ð¼Ð¸ÑÐµÑ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889" y="348320"/>
            <a:ext cx="1042399" cy="1042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33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8998" y="467700"/>
            <a:ext cx="8911687" cy="1280890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Дальнейшие шаги </a:t>
            </a:r>
            <a:r>
              <a:rPr lang="ru-RU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Нацстаткома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КР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6373245"/>
              </p:ext>
            </p:extLst>
          </p:nvPr>
        </p:nvGraphicFramePr>
        <p:xfrm>
          <a:off x="794084" y="1748591"/>
          <a:ext cx="9976601" cy="4483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3769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7084" y="389644"/>
            <a:ext cx="6614181" cy="96221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Распространение данных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589" y="1621937"/>
            <a:ext cx="1280271" cy="21642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360" y="2584149"/>
            <a:ext cx="1853345" cy="330431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2724" y="5400468"/>
            <a:ext cx="1353429" cy="23776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7700" y="1142853"/>
            <a:ext cx="7601722" cy="52867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69131" y="3906126"/>
            <a:ext cx="1629179" cy="405184"/>
          </a:xfrm>
          <a:prstGeom prst="rect">
            <a:avLst/>
          </a:prstGeom>
        </p:spPr>
      </p:pic>
      <p:sp>
        <p:nvSpPr>
          <p:cNvPr id="1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 dirty="0" smtClean="0"/>
              <a:t>12</a:t>
            </a:r>
            <a:endParaRPr lang="pl-PL" altLang="ru-RU" dirty="0"/>
          </a:p>
        </p:txBody>
      </p:sp>
    </p:spTree>
    <p:extLst>
      <p:ext uri="{BB962C8B-B14F-4D97-AF65-F5344CB8AC3E}">
        <p14:creationId xmlns:p14="http://schemas.microsoft.com/office/powerpoint/2010/main" val="314965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05581" y="4481383"/>
            <a:ext cx="7201358" cy="1429837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3100" b="1" dirty="0" smtClean="0">
                <a:solidFill>
                  <a:schemeClr val="tx1"/>
                </a:solidFill>
              </a:rPr>
              <a:t>Спасибо!</a:t>
            </a:r>
          </a:p>
          <a:p>
            <a:pPr marL="0" indent="0" algn="r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ru-RU" sz="2900" b="1" dirty="0" smtClean="0">
                <a:solidFill>
                  <a:schemeClr val="tx1"/>
                </a:solidFill>
              </a:rPr>
              <a:t>Национальный статистический комитет </a:t>
            </a:r>
            <a:r>
              <a:rPr lang="ru-RU" sz="2900" b="1" dirty="0" err="1" smtClean="0">
                <a:solidFill>
                  <a:schemeClr val="tx1"/>
                </a:solidFill>
              </a:rPr>
              <a:t>Кыргызской</a:t>
            </a:r>
            <a:r>
              <a:rPr lang="ru-RU" sz="2900" b="1" dirty="0" smtClean="0">
                <a:solidFill>
                  <a:schemeClr val="tx1"/>
                </a:solidFill>
              </a:rPr>
              <a:t> Республики</a:t>
            </a:r>
          </a:p>
          <a:p>
            <a:pPr marL="0" indent="0" algn="r">
              <a:buNone/>
            </a:pPr>
            <a:r>
              <a:rPr lang="en-US" sz="4400" b="1" dirty="0" smtClean="0">
                <a:solidFill>
                  <a:schemeClr val="tx1"/>
                </a:solidFill>
                <a:hlinkClick r:id="rId3"/>
              </a:rPr>
              <a:t>www.stat.kg</a:t>
            </a:r>
            <a:endParaRPr lang="en-US" sz="4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FF2EE7-23FF-4BDB-B890-77575B487ADB}" type="slidenum">
              <a:rPr lang="pl-PL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pl-PL" alt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461049">
            <a:off x="541176" y="3166158"/>
            <a:ext cx="4383404" cy="40602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211" y="710347"/>
            <a:ext cx="5437110" cy="328945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10918" y="129183"/>
            <a:ext cx="1682321" cy="16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8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5259" y="0"/>
            <a:ext cx="8911687" cy="1280890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ЦУР и индикаторы для мониторинга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0924377"/>
              </p:ext>
            </p:extLst>
          </p:nvPr>
        </p:nvGraphicFramePr>
        <p:xfrm>
          <a:off x="531812" y="315774"/>
          <a:ext cx="4790774" cy="397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FF2EE7-23FF-4BDB-B890-77575B487ADB}" type="slidenum">
              <a:rPr lang="pl-PL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pl-PL" altLang="ru-RU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529531738"/>
              </p:ext>
            </p:extLst>
          </p:nvPr>
        </p:nvGraphicFramePr>
        <p:xfrm>
          <a:off x="3509318" y="1152907"/>
          <a:ext cx="8257059" cy="5503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252128642"/>
              </p:ext>
            </p:extLst>
          </p:nvPr>
        </p:nvGraphicFramePr>
        <p:xfrm>
          <a:off x="8891844" y="1318054"/>
          <a:ext cx="3693298" cy="5692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2" name="Рисунок 1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930" y="2075587"/>
            <a:ext cx="600222" cy="60022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103" y="6028805"/>
            <a:ext cx="1918964" cy="401469"/>
          </a:xfrm>
          <a:prstGeom prst="rect">
            <a:avLst/>
          </a:prstGeom>
        </p:spPr>
      </p:pic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18639923"/>
              </p:ext>
            </p:extLst>
          </p:nvPr>
        </p:nvGraphicFramePr>
        <p:xfrm>
          <a:off x="-257577" y="3623399"/>
          <a:ext cx="6117464" cy="3234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</p:spTree>
    <p:extLst>
      <p:ext uri="{BB962C8B-B14F-4D97-AF65-F5344CB8AC3E}">
        <p14:creationId xmlns:p14="http://schemas.microsoft.com/office/powerpoint/2010/main" val="45664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8503" y="253408"/>
            <a:ext cx="9332411" cy="9881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Этапы построения системы мониторинга и отчетности ЦУР в Кыргызской Республике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4780050"/>
              </p:ext>
            </p:extLst>
          </p:nvPr>
        </p:nvGraphicFramePr>
        <p:xfrm>
          <a:off x="385468" y="1519874"/>
          <a:ext cx="11117179" cy="5221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64130" y="1590779"/>
            <a:ext cx="914400" cy="1063869"/>
          </a:xfrm>
          <a:prstGeom prst="rect">
            <a:avLst/>
          </a:prstGeom>
        </p:spPr>
      </p:pic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 dirty="0" smtClean="0"/>
              <a:t>10</a:t>
            </a:r>
            <a:endParaRPr lang="pl-PL" altLang="ru-RU" dirty="0"/>
          </a:p>
        </p:txBody>
      </p:sp>
    </p:spTree>
    <p:extLst>
      <p:ext uri="{BB962C8B-B14F-4D97-AF65-F5344CB8AC3E}">
        <p14:creationId xmlns:p14="http://schemas.microsoft.com/office/powerpoint/2010/main" val="231476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154" y="110372"/>
            <a:ext cx="11737523" cy="104253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Построение</a:t>
            </a:r>
            <a:r>
              <a:rPr lang="ru-RU" sz="2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национальной системы </a:t>
            </a: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/>
            </a:r>
            <a:b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</a:b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мониторинга</a:t>
            </a: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и отчетности  ЦУР (1 этап)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46083" name="Объект 2"/>
          <p:cNvSpPr>
            <a:spLocks noGrp="1"/>
          </p:cNvSpPr>
          <p:nvPr>
            <p:ph idx="1"/>
          </p:nvPr>
        </p:nvSpPr>
        <p:spPr>
          <a:xfrm>
            <a:off x="2003426" y="2343151"/>
            <a:ext cx="8207375" cy="5072063"/>
          </a:xfrm>
        </p:spPr>
        <p:txBody>
          <a:bodyPr/>
          <a:lstStyle/>
          <a:p>
            <a:endParaRPr lang="ru-RU" altLang="en-US" smtClean="0"/>
          </a:p>
          <a:p>
            <a:endParaRPr lang="ru-RU" altLang="en-US" smtClean="0"/>
          </a:p>
          <a:p>
            <a:endParaRPr lang="ru-RU" altLang="en-US" smtClean="0"/>
          </a:p>
          <a:p>
            <a:endParaRPr lang="ru-RU" altLang="en-US" smtClean="0"/>
          </a:p>
          <a:p>
            <a:endParaRPr lang="en-US" altLang="en-US" smtClean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217389189"/>
              </p:ext>
            </p:extLst>
          </p:nvPr>
        </p:nvGraphicFramePr>
        <p:xfrm>
          <a:off x="286154" y="1152908"/>
          <a:ext cx="11737524" cy="3346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507540584"/>
              </p:ext>
            </p:extLst>
          </p:nvPr>
        </p:nvGraphicFramePr>
        <p:xfrm>
          <a:off x="4223792" y="3949351"/>
          <a:ext cx="6336704" cy="2783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" name="Стрелка вниз 3"/>
          <p:cNvSpPr/>
          <p:nvPr/>
        </p:nvSpPr>
        <p:spPr>
          <a:xfrm rot="18573136">
            <a:off x="5996953" y="3595137"/>
            <a:ext cx="238020" cy="50323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87713" y="3500439"/>
            <a:ext cx="7385050" cy="34813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 dirty="0" smtClean="0"/>
              <a:t>11</a:t>
            </a:r>
            <a:endParaRPr lang="pl-PL" altLang="ru-RU" dirty="0"/>
          </a:p>
        </p:txBody>
      </p:sp>
    </p:spTree>
    <p:extLst>
      <p:ext uri="{BB962C8B-B14F-4D97-AF65-F5344CB8AC3E}">
        <p14:creationId xmlns:p14="http://schemas.microsoft.com/office/powerpoint/2010/main" val="364300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5109" y="624110"/>
            <a:ext cx="9819504" cy="1280890"/>
          </a:xfrm>
        </p:spPr>
        <p:txBody>
          <a:bodyPr/>
          <a:lstStyle/>
          <a:p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Статистический потенциал для составления показателей ЦУР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6929535"/>
              </p:ext>
            </p:extLst>
          </p:nvPr>
        </p:nvGraphicFramePr>
        <p:xfrm>
          <a:off x="-529389" y="2377440"/>
          <a:ext cx="7668126" cy="3766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1612352"/>
              </p:ext>
            </p:extLst>
          </p:nvPr>
        </p:nvGraphicFramePr>
        <p:xfrm>
          <a:off x="6526976" y="2245576"/>
          <a:ext cx="5173579" cy="3709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4974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7431" y="142852"/>
            <a:ext cx="11174569" cy="1483929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Внедрение адаптированных ЦУР в программные документы страны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(2 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этап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33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850006" y="1455314"/>
          <a:ext cx="11062952" cy="4739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4754" y="5859066"/>
            <a:ext cx="11223709" cy="1115665"/>
          </a:xfrm>
          <a:prstGeom prst="rect">
            <a:avLst/>
          </a:prstGeom>
        </p:spPr>
      </p:pic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 dirty="0" smtClean="0"/>
              <a:t>8</a:t>
            </a:r>
            <a:endParaRPr lang="pl-PL" altLang="ru-RU" dirty="0"/>
          </a:p>
        </p:txBody>
      </p:sp>
    </p:spTree>
    <p:extLst>
      <p:ext uri="{BB962C8B-B14F-4D97-AF65-F5344CB8AC3E}">
        <p14:creationId xmlns:p14="http://schemas.microsoft.com/office/powerpoint/2010/main" val="1805957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6346" y="770243"/>
            <a:ext cx="8693073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/>
            <a:endParaRPr lang="en-US" altLang="en-US" sz="2200" dirty="0"/>
          </a:p>
          <a:p>
            <a:pPr marL="912813" lvl="1" indent="-342900">
              <a:buAutoNum type="arabicParenR"/>
            </a:pPr>
            <a:endParaRPr lang="en-US" altLang="en-US" dirty="0"/>
          </a:p>
          <a:p>
            <a:pPr marL="630936" lvl="1" indent="-342900">
              <a:buFont typeface="Wingdings" panose="05000000000000000000" pitchFamily="2" charset="2"/>
              <a:buChar char="q"/>
            </a:pPr>
            <a:endParaRPr lang="en-US" altLang="en-US" dirty="0"/>
          </a:p>
          <a:p>
            <a:endParaRPr lang="en-US" alt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78302" y="15241"/>
            <a:ext cx="11713697" cy="572943"/>
          </a:xfrm>
          <a:prstGeom prst="rect">
            <a:avLst/>
          </a:prstGeom>
        </p:spPr>
        <p:txBody>
          <a:bodyPr vert="horz" lIns="99034" tIns="49517" rIns="99034" bIns="49517" rtlCol="0" anchor="ctr" anchorCtr="0">
            <a:noAutofit/>
          </a:bodyPr>
          <a:lstStyle>
            <a:lvl1pPr algn="ctr" defTabSz="1072866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Berlin Sans FB" panose="020E0602020502020306" pitchFamily="34" charset="0"/>
              </a:rPr>
              <a:t>Краткий отчет по быстрой комплексной оценке государственных программ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Berlin Sans FB" panose="020E0602020502020306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76677" y="582730"/>
            <a:ext cx="9452409" cy="70788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i="1" dirty="0">
                <a:solidFill>
                  <a:schemeClr val="bg1"/>
                </a:solidFill>
                <a:latin typeface="FontAwesome"/>
              </a:rPr>
              <a:t>Уровень согласованности с целями ЦУР</a:t>
            </a:r>
            <a:r>
              <a:rPr lang="en-US" sz="2000" i="1" dirty="0">
                <a:solidFill>
                  <a:schemeClr val="bg1"/>
                </a:solidFill>
                <a:latin typeface="FontAwesome"/>
              </a:rPr>
              <a:t>:</a:t>
            </a:r>
          </a:p>
          <a:p>
            <a:pPr algn="ctr"/>
            <a:r>
              <a:rPr lang="en-US" sz="2000" i="1" dirty="0">
                <a:solidFill>
                  <a:schemeClr val="bg1"/>
                </a:solidFill>
                <a:latin typeface="FontAwesome"/>
              </a:rPr>
              <a:t> </a:t>
            </a:r>
            <a:r>
              <a:rPr lang="ru-RU" sz="2000" i="1" dirty="0">
                <a:solidFill>
                  <a:schemeClr val="bg1"/>
                </a:solidFill>
                <a:latin typeface="FontAwesome"/>
              </a:rPr>
              <a:t>Стратегия</a:t>
            </a:r>
            <a:r>
              <a:rPr lang="en-US" sz="2000" i="1" dirty="0">
                <a:solidFill>
                  <a:schemeClr val="bg1"/>
                </a:solidFill>
                <a:latin typeface="FontAwesome"/>
              </a:rPr>
              <a:t> 2040 (50%) , </a:t>
            </a:r>
            <a:r>
              <a:rPr lang="ru-RU" sz="2000" i="1" dirty="0">
                <a:solidFill>
                  <a:schemeClr val="bg1"/>
                </a:solidFill>
                <a:latin typeface="FontAwesome"/>
              </a:rPr>
              <a:t>пятилетняя программа </a:t>
            </a:r>
            <a:r>
              <a:rPr lang="en-US" sz="2000" i="1" dirty="0">
                <a:solidFill>
                  <a:schemeClr val="bg1"/>
                </a:solidFill>
                <a:latin typeface="FontAwesome"/>
              </a:rPr>
              <a:t>(62%)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8EB174BE-2577-4AE5-8B35-6AA10AAC413C}"/>
              </a:ext>
            </a:extLst>
          </p:cNvPr>
          <p:cNvSpPr txBox="1"/>
          <p:nvPr/>
        </p:nvSpPr>
        <p:spPr>
          <a:xfrm>
            <a:off x="95253" y="1104900"/>
            <a:ext cx="507831" cy="5143500"/>
          </a:xfrm>
          <a:prstGeom prst="rect">
            <a:avLst/>
          </a:prstGeom>
          <a:solidFill>
            <a:schemeClr val="accent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ru-RU" sz="2100" dirty="0">
                <a:solidFill>
                  <a:schemeClr val="bg1"/>
                </a:solidFill>
              </a:rPr>
              <a:t>БЫСТРАЯ КОМПЛЕКСНАЯ ОЦЕНКА</a:t>
            </a:r>
            <a:endParaRPr lang="en-US" sz="21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6AB515EF-A2EF-4F24-9418-27488680B540}"/>
              </a:ext>
            </a:extLst>
          </p:cNvPr>
          <p:cNvSpPr txBox="1"/>
          <p:nvPr/>
        </p:nvSpPr>
        <p:spPr>
          <a:xfrm>
            <a:off x="8361946" y="1321678"/>
            <a:ext cx="3830054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dirty="0"/>
              <a:t>Анализ БКО</a:t>
            </a:r>
            <a:r>
              <a:rPr lang="en-US" sz="1500" b="1" dirty="0"/>
              <a:t>: </a:t>
            </a:r>
          </a:p>
          <a:p>
            <a:pPr marL="285750" indent="-285750">
              <a:buFontTx/>
              <a:buChar char="-"/>
            </a:pPr>
            <a:r>
              <a:rPr lang="ru-RU" sz="1500" dirty="0"/>
              <a:t>Наибольшее согласование ЦУР 1 </a:t>
            </a:r>
            <a:r>
              <a:rPr lang="en-US" sz="1500" dirty="0"/>
              <a:t>(</a:t>
            </a:r>
            <a:r>
              <a:rPr lang="ru-RU" sz="1500" dirty="0"/>
              <a:t>бедность</a:t>
            </a:r>
            <a:r>
              <a:rPr lang="en-US" sz="1500" dirty="0"/>
              <a:t>), </a:t>
            </a:r>
            <a:r>
              <a:rPr lang="ru-RU" sz="1500" dirty="0"/>
              <a:t>ЦУР</a:t>
            </a:r>
            <a:r>
              <a:rPr lang="en-US" sz="1500" dirty="0"/>
              <a:t> 7 (</a:t>
            </a:r>
            <a:r>
              <a:rPr lang="ru-RU" sz="1500" dirty="0"/>
              <a:t>энергетика</a:t>
            </a:r>
            <a:r>
              <a:rPr lang="en-US" sz="1500" dirty="0"/>
              <a:t>) </a:t>
            </a:r>
            <a:r>
              <a:rPr lang="ru-RU" sz="1500" dirty="0"/>
              <a:t>и ЦУР</a:t>
            </a:r>
            <a:r>
              <a:rPr lang="en-US" sz="1500" dirty="0"/>
              <a:t> 9 (</a:t>
            </a:r>
            <a:r>
              <a:rPr lang="ru-RU" sz="1500" dirty="0"/>
              <a:t>инфраструктура и индустриализация</a:t>
            </a:r>
            <a:r>
              <a:rPr lang="en-US" sz="1500" dirty="0"/>
              <a:t>)</a:t>
            </a:r>
          </a:p>
          <a:p>
            <a:pPr marL="285750" indent="-285750">
              <a:buFontTx/>
              <a:buChar char="-"/>
            </a:pPr>
            <a:endParaRPr lang="en-US" sz="1500" dirty="0"/>
          </a:p>
          <a:p>
            <a:pPr marL="285750" indent="-285750">
              <a:buFontTx/>
              <a:buChar char="-"/>
            </a:pPr>
            <a:r>
              <a:rPr lang="ru-RU" sz="1500" dirty="0"/>
              <a:t>Очень хорошее освещение ЦУР2</a:t>
            </a:r>
            <a:r>
              <a:rPr lang="en-US" sz="1500" dirty="0"/>
              <a:t>SDG 2 (</a:t>
            </a:r>
            <a:r>
              <a:rPr lang="ru-RU" sz="1500" dirty="0"/>
              <a:t>ликвидация голода</a:t>
            </a:r>
            <a:r>
              <a:rPr lang="en-US" sz="1500" dirty="0"/>
              <a:t>), </a:t>
            </a:r>
            <a:r>
              <a:rPr lang="ru-RU" sz="1500" dirty="0"/>
              <a:t>ЦУР</a:t>
            </a:r>
            <a:r>
              <a:rPr lang="en-US" sz="1500" dirty="0"/>
              <a:t> 4 (</a:t>
            </a:r>
            <a:r>
              <a:rPr lang="ru-RU" sz="1500" dirty="0"/>
              <a:t>образование</a:t>
            </a:r>
            <a:r>
              <a:rPr lang="en-US" sz="1500" dirty="0"/>
              <a:t>), </a:t>
            </a:r>
            <a:r>
              <a:rPr lang="ru-RU" sz="1500" dirty="0"/>
              <a:t>ЦУР</a:t>
            </a:r>
            <a:r>
              <a:rPr lang="en-US" sz="1500" dirty="0"/>
              <a:t> 8 (</a:t>
            </a:r>
            <a:r>
              <a:rPr lang="ru-RU" sz="1500" dirty="0"/>
              <a:t>достойная работа и экономический рост</a:t>
            </a:r>
            <a:r>
              <a:rPr lang="en-US" sz="1500" dirty="0"/>
              <a:t>) </a:t>
            </a:r>
            <a:r>
              <a:rPr lang="ru-RU" sz="1500" dirty="0"/>
              <a:t>и</a:t>
            </a:r>
            <a:r>
              <a:rPr lang="en-US" sz="1500" dirty="0"/>
              <a:t> </a:t>
            </a:r>
            <a:r>
              <a:rPr lang="ru-RU" sz="1500" dirty="0"/>
              <a:t>ЦУР</a:t>
            </a:r>
            <a:r>
              <a:rPr lang="en-US" sz="1500" dirty="0"/>
              <a:t>16 (</a:t>
            </a:r>
            <a:r>
              <a:rPr lang="ru-RU" sz="1500" dirty="0"/>
              <a:t>инклюзивное управление</a:t>
            </a:r>
            <a:r>
              <a:rPr lang="en-US" sz="1500" dirty="0"/>
              <a:t>)</a:t>
            </a:r>
          </a:p>
          <a:p>
            <a:pPr marL="285750" indent="-285750">
              <a:buFontTx/>
              <a:buChar char="-"/>
            </a:pPr>
            <a:endParaRPr lang="en-US" sz="1500" dirty="0"/>
          </a:p>
          <a:p>
            <a:pPr marL="285750" indent="-285750">
              <a:buFontTx/>
              <a:buChar char="-"/>
            </a:pPr>
            <a:r>
              <a:rPr lang="ru-RU" sz="1500" dirty="0"/>
              <a:t>Наименее согласованные ЦУР</a:t>
            </a:r>
            <a:r>
              <a:rPr lang="en-US" sz="1500" dirty="0"/>
              <a:t> 5 (</a:t>
            </a:r>
            <a:r>
              <a:rPr lang="ru-RU" sz="1500" dirty="0"/>
              <a:t>гендерное равенство и расширение прав и возможностей женщин</a:t>
            </a:r>
            <a:r>
              <a:rPr lang="en-US" sz="1500" dirty="0"/>
              <a:t>)</a:t>
            </a:r>
          </a:p>
          <a:p>
            <a:endParaRPr lang="en-US" sz="1500" dirty="0"/>
          </a:p>
          <a:p>
            <a:pPr marL="285750" indent="-285750">
              <a:buFontTx/>
              <a:buChar char="-"/>
            </a:pPr>
            <a:r>
              <a:rPr lang="ru-RU" sz="1500" dirty="0"/>
              <a:t>ЦУР</a:t>
            </a:r>
            <a:r>
              <a:rPr lang="en-US" sz="1500" dirty="0"/>
              <a:t> 14 </a:t>
            </a:r>
            <a:r>
              <a:rPr lang="ru-RU" sz="1500" dirty="0"/>
              <a:t>по океанам </a:t>
            </a:r>
            <a:r>
              <a:rPr lang="en-US" sz="1500" dirty="0"/>
              <a:t>(</a:t>
            </a:r>
            <a:r>
              <a:rPr lang="ru-RU" sz="1500" dirty="0"/>
              <a:t>жизнь</a:t>
            </a:r>
            <a:r>
              <a:rPr lang="en-US" sz="1500" dirty="0"/>
              <a:t> </a:t>
            </a:r>
            <a:r>
              <a:rPr lang="ru-RU" sz="1500" dirty="0"/>
              <a:t>под водой</a:t>
            </a:r>
            <a:r>
              <a:rPr lang="en-US" sz="1500" dirty="0"/>
              <a:t>) </a:t>
            </a:r>
            <a:r>
              <a:rPr lang="ru-RU" sz="1500" dirty="0"/>
              <a:t>не в приоритете из-за географического расположения страны и отсутствия выхода к морю</a:t>
            </a:r>
            <a:endParaRPr lang="en-US" sz="1500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="" xmlns:a16="http://schemas.microsoft.com/office/drawing/2014/main" id="{E437ECCD-38B7-4B0C-8F13-018F627859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6546928"/>
              </p:ext>
            </p:extLst>
          </p:nvPr>
        </p:nvGraphicFramePr>
        <p:xfrm>
          <a:off x="95253" y="1321678"/>
          <a:ext cx="8266693" cy="5493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6065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3212" y="1"/>
            <a:ext cx="11318788" cy="52722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Роль НСК в национальной системе мониторинга и отчетности по ЦУР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1787134"/>
              </p:ext>
            </p:extLst>
          </p:nvPr>
        </p:nvGraphicFramePr>
        <p:xfrm>
          <a:off x="-57664" y="1326292"/>
          <a:ext cx="3888260" cy="21521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6192987"/>
              </p:ext>
            </p:extLst>
          </p:nvPr>
        </p:nvGraphicFramePr>
        <p:xfrm>
          <a:off x="8130747" y="1303639"/>
          <a:ext cx="4427838" cy="2164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9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0808166"/>
              </p:ext>
            </p:extLst>
          </p:nvPr>
        </p:nvGraphicFramePr>
        <p:xfrm>
          <a:off x="-177113" y="4454612"/>
          <a:ext cx="4193059" cy="1806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0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6701308"/>
              </p:ext>
            </p:extLst>
          </p:nvPr>
        </p:nvGraphicFramePr>
        <p:xfrm>
          <a:off x="8567352" y="4252785"/>
          <a:ext cx="4193059" cy="1859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2353092779"/>
              </p:ext>
            </p:extLst>
          </p:nvPr>
        </p:nvGraphicFramePr>
        <p:xfrm>
          <a:off x="2015524" y="662002"/>
          <a:ext cx="8128000" cy="590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2709133416"/>
              </p:ext>
            </p:extLst>
          </p:nvPr>
        </p:nvGraphicFramePr>
        <p:xfrm>
          <a:off x="2085546" y="6358467"/>
          <a:ext cx="8128000" cy="590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509145244"/>
              </p:ext>
            </p:extLst>
          </p:nvPr>
        </p:nvGraphicFramePr>
        <p:xfrm>
          <a:off x="4528066" y="1090368"/>
          <a:ext cx="3166076" cy="2699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3" r:lo="rId34" r:qs="rId35" r:cs="rId36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582503725"/>
              </p:ext>
            </p:extLst>
          </p:nvPr>
        </p:nvGraphicFramePr>
        <p:xfrm>
          <a:off x="2257166" y="3847070"/>
          <a:ext cx="7795741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8" r:lo="rId39" r:qs="rId40" r:cs="rId41"/>
          </a:graphicData>
        </a:graphic>
      </p:graphicFrame>
      <p:sp>
        <p:nvSpPr>
          <p:cNvPr id="14" name="Стрелка вправо 13"/>
          <p:cNvSpPr/>
          <p:nvPr/>
        </p:nvSpPr>
        <p:spPr>
          <a:xfrm>
            <a:off x="3995352" y="2396945"/>
            <a:ext cx="988541" cy="222421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Правая фигурная скобка 29"/>
          <p:cNvSpPr/>
          <p:nvPr/>
        </p:nvSpPr>
        <p:spPr>
          <a:xfrm>
            <a:off x="3501081" y="1309816"/>
            <a:ext cx="263611" cy="232307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Левая фигурная скобка 30"/>
          <p:cNvSpPr/>
          <p:nvPr/>
        </p:nvSpPr>
        <p:spPr>
          <a:xfrm>
            <a:off x="8526162" y="1309816"/>
            <a:ext cx="230660" cy="2323070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 rot="10305793">
            <a:off x="3353720" y="4168363"/>
            <a:ext cx="2043936" cy="280440"/>
          </a:xfrm>
          <a:prstGeom prst="rect">
            <a:avLst/>
          </a:prstGeom>
        </p:spPr>
      </p:pic>
      <p:sp>
        <p:nvSpPr>
          <p:cNvPr id="35" name="Стрелка вправо 34"/>
          <p:cNvSpPr/>
          <p:nvPr/>
        </p:nvSpPr>
        <p:spPr>
          <a:xfrm rot="326323">
            <a:off x="7050715" y="4092822"/>
            <a:ext cx="2125703" cy="22242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Стрелка влево 17"/>
          <p:cNvSpPr/>
          <p:nvPr/>
        </p:nvSpPr>
        <p:spPr>
          <a:xfrm>
            <a:off x="8113566" y="4890263"/>
            <a:ext cx="862771" cy="173664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444793"/>
              <a:satOff val="-9942"/>
              <a:lumOff val="-9412"/>
              <a:alphaOff val="0"/>
            </a:schemeClr>
          </a:fillRef>
          <a:effectRef idx="0">
            <a:schemeClr val="accent2">
              <a:hueOff val="444793"/>
              <a:satOff val="-9942"/>
              <a:lumOff val="-9412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9" name="Стрелка вправо 18"/>
          <p:cNvSpPr/>
          <p:nvPr/>
        </p:nvSpPr>
        <p:spPr>
          <a:xfrm rot="10800000">
            <a:off x="7174452" y="2360140"/>
            <a:ext cx="988541" cy="222421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 dirty="0" smtClean="0"/>
              <a:t>7</a:t>
            </a:r>
            <a:endParaRPr lang="pl-PL" altLang="ru-RU" dirty="0"/>
          </a:p>
        </p:txBody>
      </p:sp>
    </p:spTree>
    <p:extLst>
      <p:ext uri="{BB962C8B-B14F-4D97-AF65-F5344CB8AC3E}">
        <p14:creationId xmlns:p14="http://schemas.microsoft.com/office/powerpoint/2010/main" val="219043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7532479"/>
              </p:ext>
            </p:extLst>
          </p:nvPr>
        </p:nvGraphicFramePr>
        <p:xfrm>
          <a:off x="664159" y="730125"/>
          <a:ext cx="7745914" cy="6424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Объект 2"/>
          <p:cNvSpPr txBox="1">
            <a:spLocks/>
          </p:cNvSpPr>
          <p:nvPr/>
        </p:nvSpPr>
        <p:spPr>
          <a:xfrm>
            <a:off x="243054" y="3791953"/>
            <a:ext cx="3366420" cy="1558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926264" y="174598"/>
            <a:ext cx="8548465" cy="7367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Что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нужно  и что делается для ЦУР?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594" y="3942557"/>
            <a:ext cx="1256880" cy="1256880"/>
          </a:xfrm>
          <a:prstGeom prst="rect">
            <a:avLst/>
          </a:prstGeom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667068077"/>
              </p:ext>
            </p:extLst>
          </p:nvPr>
        </p:nvGraphicFramePr>
        <p:xfrm>
          <a:off x="7218947" y="694741"/>
          <a:ext cx="5731042" cy="6136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396060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1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3661</TotalTime>
  <Words>1546</Words>
  <Application>Microsoft Office PowerPoint</Application>
  <PresentationFormat>Широкоэкранный</PresentationFormat>
  <Paragraphs>214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4" baseType="lpstr">
      <vt:lpstr>Arial</vt:lpstr>
      <vt:lpstr>Berlin Sans FB</vt:lpstr>
      <vt:lpstr>Calibri</vt:lpstr>
      <vt:lpstr>Century Gothic</vt:lpstr>
      <vt:lpstr>FontAwesome</vt:lpstr>
      <vt:lpstr>Times New Roman</vt:lpstr>
      <vt:lpstr>Trebuchet MS</vt:lpstr>
      <vt:lpstr>Webdings</vt:lpstr>
      <vt:lpstr>Wingdings</vt:lpstr>
      <vt:lpstr>Wingdings 3</vt:lpstr>
      <vt:lpstr>Легкий дым</vt:lpstr>
      <vt:lpstr>1_Легкий дым</vt:lpstr>
      <vt:lpstr>Внедрение системы мониторинга Целей устойчивого развития в Кыргызской Республике</vt:lpstr>
      <vt:lpstr>ЦУР и индикаторы для мониторинга</vt:lpstr>
      <vt:lpstr>Этапы построения системы мониторинга и отчетности ЦУР в Кыргызской Республике</vt:lpstr>
      <vt:lpstr>Построение национальной системы  мониторинга и отчетности  ЦУР (1 этап)</vt:lpstr>
      <vt:lpstr>Статистический потенциал для составления показателей ЦУР</vt:lpstr>
      <vt:lpstr>Внедрение адаптированных ЦУР в программные документы страны (2 этап)</vt:lpstr>
      <vt:lpstr>Презентация PowerPoint</vt:lpstr>
      <vt:lpstr>Роль НСК в национальной системе мониторинга и отчетности по ЦУР</vt:lpstr>
      <vt:lpstr>Что нужно  и что делается для ЦУР?</vt:lpstr>
      <vt:lpstr>Дальнейшие шаги Нацстаткома КР</vt:lpstr>
      <vt:lpstr>Распространение данных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Kanykey Orozbaeva</dc:creator>
  <cp:lastModifiedBy>Aorosbaev</cp:lastModifiedBy>
  <cp:revision>164</cp:revision>
  <cp:lastPrinted>2018-09-25T10:49:24Z</cp:lastPrinted>
  <dcterms:created xsi:type="dcterms:W3CDTF">2017-04-06T16:43:46Z</dcterms:created>
  <dcterms:modified xsi:type="dcterms:W3CDTF">2018-09-28T11:40:32Z</dcterms:modified>
</cp:coreProperties>
</file>