
<file path=[Content_Types].xml><?xml version="1.0" encoding="utf-8"?>
<Types xmlns="http://schemas.openxmlformats.org/package/2006/content-types">
  <Override PartName="/_rels/.rels" ContentType="application/vnd.openxmlformats-package.relationship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_rels/slideMaster1.xml.rels" ContentType="application/vnd.openxmlformats-package.relationships+xml"/>
  <Override PartName="/ppt/theme/theme1.xml" ContentType="application/vnd.openxmlformats-officedocument.theme+xml"/>
  <Override PartName="/ppt/media/image9.png" ContentType="image/png"/>
  <Override PartName="/ppt/media/image1.png" ContentType="image/png"/>
  <Override PartName="/ppt/media/image8.png" ContentType="image/png"/>
  <Override PartName="/ppt/media/image2.jpeg" ContentType="image/jpeg"/>
  <Override PartName="/ppt/media/image3.png" ContentType="image/png"/>
  <Override PartName="/ppt/media/image4.jpeg" ContentType="image/jpeg"/>
  <Override PartName="/ppt/media/image5.png" ContentType="image/png"/>
  <Override PartName="/ppt/media/image6.png" ContentType="image/png"/>
  <Override PartName="/ppt/media/image7.png" ContentType="image/png"/>
  <Override PartName="/ppt/media/image10.png" ContentType="image/png"/>
  <Override PartName="/ppt/media/image11.png" ContentType="image/png"/>
  <Override PartName="/ppt/media/image12.png" ContentType="image/png"/>
  <Override PartName="/ppt/media/image13.png" ContentType="image/png"/>
  <Override PartName="/ppt/slideLayouts/slideLayout9.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_rels/slideLayout9.xml.rels" ContentType="application/vnd.openxmlformats-package.relationships+xml"/>
  <Override PartName="/ppt/slideLayouts/_rels/slideLayout1.xml.rels" ContentType="application/vnd.openxmlformats-package.relationships+xml"/>
  <Override PartName="/ppt/slideLayouts/_rels/slideLayout2.xml.rels" ContentType="application/vnd.openxmlformats-package.relationships+xml"/>
  <Override PartName="/ppt/slideLayouts/_rels/slideLayout3.xml.rels" ContentType="application/vnd.openxmlformats-package.relationships+xml"/>
  <Override PartName="/ppt/slideLayouts/_rels/slideLayout4.xml.rels" ContentType="application/vnd.openxmlformats-package.relationships+xml"/>
  <Override PartName="/ppt/slideLayouts/_rels/slideLayout5.xml.rels" ContentType="application/vnd.openxmlformats-package.relationships+xml"/>
  <Override PartName="/ppt/slideLayouts/_rels/slideLayout6.xml.rels" ContentType="application/vnd.openxmlformats-package.relationships+xml"/>
  <Override PartName="/ppt/slideLayouts/_rels/slideLayout7.xml.rels" ContentType="application/vnd.openxmlformats-package.relationships+xml"/>
  <Override PartName="/ppt/slideLayouts/_rels/slideLayout8.xml.rels" ContentType="application/vnd.openxmlformats-package.relationships+xml"/>
  <Override PartName="/ppt/slideLayouts/_rels/slideLayout10.xml.rels" ContentType="application/vnd.openxmlformats-package.relationships+xml"/>
  <Override PartName="/ppt/slideLayouts/_rels/slideLayout11.xml.rels" ContentType="application/vnd.openxmlformats-package.relationships+xml"/>
  <Override PartName="/ppt/slideLayouts/_rels/slideLayout12.xml.rels" ContentType="application/vnd.openxmlformats-package.relationships+xml"/>
  <Override PartName="/ppt/_rels/presentation.xml.rels" ContentType="application/vnd.openxmlformats-package.relationships+xml"/>
  <Override PartName="/ppt/slides/slide9.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_rels/slide9.xml.rels" ContentType="application/vnd.openxmlformats-package.relationships+xml"/>
  <Override PartName="/ppt/slides/_rels/slide1.xml.rels" ContentType="application/vnd.openxmlformats-package.relationships+xml"/>
  <Override PartName="/ppt/slides/_rels/slide2.xml.rels" ContentType="application/vnd.openxmlformats-package.relationships+xml"/>
  <Override PartName="/ppt/slides/_rels/slide3.xml.rels" ContentType="application/vnd.openxmlformats-package.relationships+xml"/>
  <Override PartName="/ppt/slides/_rels/slide4.xml.rels" ContentType="application/vnd.openxmlformats-package.relationships+xml"/>
  <Override PartName="/ppt/slides/_rels/slide5.xml.rels" ContentType="application/vnd.openxmlformats-package.relationships+xml"/>
  <Override PartName="/ppt/slides/_rels/slide6.xml.rels" ContentType="application/vnd.openxmlformats-package.relationships+xml"/>
  <Override PartName="/ppt/slides/_rels/slide7.xml.rels" ContentType="application/vnd.openxmlformats-package.relationships+xml"/>
  <Override PartName="/ppt/slides/_rels/slide8.xml.rels" ContentType="application/vnd.openxmlformats-package.relationships+xml"/>
  <Override PartName="/ppt/slides/_rels/slide10.xml.rels" ContentType="application/vnd.openxmlformats-package.relationships+xml"/>
  <Override PartName="/ppt/slides/_rels/slide11.xml.rels" ContentType="application/vnd.openxmlformats-package.relationships+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custom-properties" Target="docProps/custom.xml"/><Relationship Id="rId4"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Lst>
  <p:sldIdLst>
    <p:sldId id="256" r:id="rId3"/>
    <p:sldId id="257" r:id="rId4"/>
    <p:sldId id="258" r:id="rId5"/>
    <p:sldId id="259" r:id="rId6"/>
    <p:sldId id="260" r:id="rId7"/>
    <p:sldId id="261" r:id="rId8"/>
    <p:sldId id="262" r:id="rId9"/>
    <p:sldId id="263" r:id="rId10"/>
    <p:sldId id="264" r:id="rId11"/>
    <p:sldId id="265" r:id="rId12"/>
    <p:sldId id="266" r:id="rId13"/>
  </p:sldIdLst>
  <p:sldSz cx="9144000" cy="6858000"/>
  <p:notesSz cx="7559675" cy="10691812"/>
</p:presentation>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9" Type="http://schemas.openxmlformats.org/officeDocument/2006/relationships/slide" Target="slides/slide7.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
</Relationship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5" name="PlaceHolder 1"/>
          <p:cNvSpPr>
            <a:spLocks noGrp="1"/>
          </p:cNvSpPr>
          <p:nvPr>
            <p:ph type="title"/>
          </p:nvPr>
        </p:nvSpPr>
        <p:spPr>
          <a:xfrm>
            <a:off x="457200" y="273600"/>
            <a:ext cx="8229240" cy="1144800"/>
          </a:xfrm>
          <a:prstGeom prst="rect">
            <a:avLst/>
          </a:prstGeom>
        </p:spPr>
        <p:txBody>
          <a:bodyPr lIns="0" rIns="0" tIns="0" bIns="0" anchor="ctr"/>
          <a:p>
            <a:pPr algn="ctr"/>
            <a:endParaRPr b="0" lang="fr-FR" sz="4400" spc="-1" strike="noStrike">
              <a:latin typeface="Arial"/>
            </a:endParaRPr>
          </a:p>
        </p:txBody>
      </p:sp>
      <p:sp>
        <p:nvSpPr>
          <p:cNvPr id="26" name="PlaceHolder 2"/>
          <p:cNvSpPr>
            <a:spLocks noGrp="1"/>
          </p:cNvSpPr>
          <p:nvPr>
            <p:ph type="body"/>
          </p:nvPr>
        </p:nvSpPr>
        <p:spPr>
          <a:xfrm>
            <a:off x="457200" y="1604520"/>
            <a:ext cx="8229240" cy="1896840"/>
          </a:xfrm>
          <a:prstGeom prst="rect">
            <a:avLst/>
          </a:prstGeom>
        </p:spPr>
        <p:txBody>
          <a:bodyPr lIns="0" rIns="0" tIns="0" bIns="0">
            <a:normAutofit/>
          </a:bodyPr>
          <a:p>
            <a:endParaRPr b="0" lang="fr-FR" sz="3200" spc="-1" strike="noStrike">
              <a:latin typeface="Arial"/>
            </a:endParaRPr>
          </a:p>
        </p:txBody>
      </p:sp>
      <p:sp>
        <p:nvSpPr>
          <p:cNvPr id="27" name="PlaceHolder 3"/>
          <p:cNvSpPr>
            <a:spLocks noGrp="1"/>
          </p:cNvSpPr>
          <p:nvPr>
            <p:ph type="body"/>
          </p:nvPr>
        </p:nvSpPr>
        <p:spPr>
          <a:xfrm>
            <a:off x="457200" y="3682080"/>
            <a:ext cx="8229240" cy="1896840"/>
          </a:xfrm>
          <a:prstGeom prst="rect">
            <a:avLst/>
          </a:prstGeom>
        </p:spPr>
        <p:txBody>
          <a:bodyPr lIns="0" rIns="0" tIns="0" bIns="0">
            <a:normAutofit/>
          </a:bodyPr>
          <a:p>
            <a:endParaRPr b="0" lang="fr-FR" sz="3200" spc="-1" strike="noStrike">
              <a:latin typeface="Arial"/>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28" name="PlaceHolder 1"/>
          <p:cNvSpPr>
            <a:spLocks noGrp="1"/>
          </p:cNvSpPr>
          <p:nvPr>
            <p:ph type="title"/>
          </p:nvPr>
        </p:nvSpPr>
        <p:spPr>
          <a:xfrm>
            <a:off x="457200" y="273600"/>
            <a:ext cx="8229240" cy="1144800"/>
          </a:xfrm>
          <a:prstGeom prst="rect">
            <a:avLst/>
          </a:prstGeom>
        </p:spPr>
        <p:txBody>
          <a:bodyPr lIns="0" rIns="0" tIns="0" bIns="0" anchor="ctr"/>
          <a:p>
            <a:pPr algn="ctr"/>
            <a:endParaRPr b="0" lang="fr-FR" sz="4400" spc="-1" strike="noStrike">
              <a:latin typeface="Arial"/>
            </a:endParaRPr>
          </a:p>
        </p:txBody>
      </p:sp>
      <p:sp>
        <p:nvSpPr>
          <p:cNvPr id="29" name="PlaceHolder 2"/>
          <p:cNvSpPr>
            <a:spLocks noGrp="1"/>
          </p:cNvSpPr>
          <p:nvPr>
            <p:ph type="body"/>
          </p:nvPr>
        </p:nvSpPr>
        <p:spPr>
          <a:xfrm>
            <a:off x="457200" y="1604520"/>
            <a:ext cx="4015800" cy="1896840"/>
          </a:xfrm>
          <a:prstGeom prst="rect">
            <a:avLst/>
          </a:prstGeom>
        </p:spPr>
        <p:txBody>
          <a:bodyPr lIns="0" rIns="0" tIns="0" bIns="0">
            <a:normAutofit/>
          </a:bodyPr>
          <a:p>
            <a:endParaRPr b="0" lang="fr-FR" sz="3200" spc="-1" strike="noStrike">
              <a:latin typeface="Arial"/>
            </a:endParaRPr>
          </a:p>
        </p:txBody>
      </p:sp>
      <p:sp>
        <p:nvSpPr>
          <p:cNvPr id="30" name="PlaceHolder 3"/>
          <p:cNvSpPr>
            <a:spLocks noGrp="1"/>
          </p:cNvSpPr>
          <p:nvPr>
            <p:ph type="body"/>
          </p:nvPr>
        </p:nvSpPr>
        <p:spPr>
          <a:xfrm>
            <a:off x="4674240" y="1604520"/>
            <a:ext cx="4015800" cy="1896840"/>
          </a:xfrm>
          <a:prstGeom prst="rect">
            <a:avLst/>
          </a:prstGeom>
        </p:spPr>
        <p:txBody>
          <a:bodyPr lIns="0" rIns="0" tIns="0" bIns="0">
            <a:normAutofit/>
          </a:bodyPr>
          <a:p>
            <a:endParaRPr b="0" lang="fr-FR" sz="3200" spc="-1" strike="noStrike">
              <a:latin typeface="Arial"/>
            </a:endParaRPr>
          </a:p>
        </p:txBody>
      </p:sp>
      <p:sp>
        <p:nvSpPr>
          <p:cNvPr id="31" name="PlaceHolder 4"/>
          <p:cNvSpPr>
            <a:spLocks noGrp="1"/>
          </p:cNvSpPr>
          <p:nvPr>
            <p:ph type="body"/>
          </p:nvPr>
        </p:nvSpPr>
        <p:spPr>
          <a:xfrm>
            <a:off x="4674240" y="3682080"/>
            <a:ext cx="4015800" cy="1896840"/>
          </a:xfrm>
          <a:prstGeom prst="rect">
            <a:avLst/>
          </a:prstGeom>
        </p:spPr>
        <p:txBody>
          <a:bodyPr lIns="0" rIns="0" tIns="0" bIns="0">
            <a:normAutofit/>
          </a:bodyPr>
          <a:p>
            <a:endParaRPr b="0" lang="fr-FR" sz="3200" spc="-1" strike="noStrike">
              <a:latin typeface="Arial"/>
            </a:endParaRPr>
          </a:p>
        </p:txBody>
      </p:sp>
      <p:sp>
        <p:nvSpPr>
          <p:cNvPr id="32" name="PlaceHolder 5"/>
          <p:cNvSpPr>
            <a:spLocks noGrp="1"/>
          </p:cNvSpPr>
          <p:nvPr>
            <p:ph type="body"/>
          </p:nvPr>
        </p:nvSpPr>
        <p:spPr>
          <a:xfrm>
            <a:off x="457200" y="3682080"/>
            <a:ext cx="4015800" cy="1896840"/>
          </a:xfrm>
          <a:prstGeom prst="rect">
            <a:avLst/>
          </a:prstGeom>
        </p:spPr>
        <p:txBody>
          <a:bodyPr lIns="0" rIns="0" tIns="0" bIns="0">
            <a:normAutofit/>
          </a:bodyPr>
          <a:p>
            <a:endParaRPr b="0" lang="fr-FR" sz="3200" spc="-1" strike="noStrike">
              <a:latin typeface="Arial"/>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3" name="PlaceHolder 1"/>
          <p:cNvSpPr>
            <a:spLocks noGrp="1"/>
          </p:cNvSpPr>
          <p:nvPr>
            <p:ph type="title"/>
          </p:nvPr>
        </p:nvSpPr>
        <p:spPr>
          <a:xfrm>
            <a:off x="457200" y="273600"/>
            <a:ext cx="8229240" cy="1144800"/>
          </a:xfrm>
          <a:prstGeom prst="rect">
            <a:avLst/>
          </a:prstGeom>
        </p:spPr>
        <p:txBody>
          <a:bodyPr lIns="0" rIns="0" tIns="0" bIns="0" anchor="ctr"/>
          <a:p>
            <a:pPr algn="ctr"/>
            <a:endParaRPr b="0" lang="fr-FR" sz="4400" spc="-1" strike="noStrike">
              <a:latin typeface="Arial"/>
            </a:endParaRPr>
          </a:p>
        </p:txBody>
      </p:sp>
      <p:sp>
        <p:nvSpPr>
          <p:cNvPr id="34" name="PlaceHolder 2"/>
          <p:cNvSpPr>
            <a:spLocks noGrp="1"/>
          </p:cNvSpPr>
          <p:nvPr>
            <p:ph type="body"/>
          </p:nvPr>
        </p:nvSpPr>
        <p:spPr>
          <a:xfrm>
            <a:off x="457200" y="1604520"/>
            <a:ext cx="2649600" cy="1896840"/>
          </a:xfrm>
          <a:prstGeom prst="rect">
            <a:avLst/>
          </a:prstGeom>
        </p:spPr>
        <p:txBody>
          <a:bodyPr lIns="0" rIns="0" tIns="0" bIns="0">
            <a:normAutofit/>
          </a:bodyPr>
          <a:p>
            <a:endParaRPr b="0" lang="fr-FR" sz="3200" spc="-1" strike="noStrike">
              <a:latin typeface="Arial"/>
            </a:endParaRPr>
          </a:p>
        </p:txBody>
      </p:sp>
      <p:sp>
        <p:nvSpPr>
          <p:cNvPr id="35" name="PlaceHolder 3"/>
          <p:cNvSpPr>
            <a:spLocks noGrp="1"/>
          </p:cNvSpPr>
          <p:nvPr>
            <p:ph type="body"/>
          </p:nvPr>
        </p:nvSpPr>
        <p:spPr>
          <a:xfrm>
            <a:off x="3239640" y="1604520"/>
            <a:ext cx="2649600" cy="1896840"/>
          </a:xfrm>
          <a:prstGeom prst="rect">
            <a:avLst/>
          </a:prstGeom>
        </p:spPr>
        <p:txBody>
          <a:bodyPr lIns="0" rIns="0" tIns="0" bIns="0">
            <a:normAutofit/>
          </a:bodyPr>
          <a:p>
            <a:endParaRPr b="0" lang="fr-FR" sz="3200" spc="-1" strike="noStrike">
              <a:latin typeface="Arial"/>
            </a:endParaRPr>
          </a:p>
        </p:txBody>
      </p:sp>
      <p:sp>
        <p:nvSpPr>
          <p:cNvPr id="36" name="PlaceHolder 4"/>
          <p:cNvSpPr>
            <a:spLocks noGrp="1"/>
          </p:cNvSpPr>
          <p:nvPr>
            <p:ph type="body"/>
          </p:nvPr>
        </p:nvSpPr>
        <p:spPr>
          <a:xfrm>
            <a:off x="6022080" y="1604520"/>
            <a:ext cx="2649600" cy="1896840"/>
          </a:xfrm>
          <a:prstGeom prst="rect">
            <a:avLst/>
          </a:prstGeom>
        </p:spPr>
        <p:txBody>
          <a:bodyPr lIns="0" rIns="0" tIns="0" bIns="0">
            <a:normAutofit/>
          </a:bodyPr>
          <a:p>
            <a:endParaRPr b="0" lang="fr-FR" sz="3200" spc="-1" strike="noStrike">
              <a:latin typeface="Arial"/>
            </a:endParaRPr>
          </a:p>
        </p:txBody>
      </p:sp>
      <p:sp>
        <p:nvSpPr>
          <p:cNvPr id="37" name="PlaceHolder 5"/>
          <p:cNvSpPr>
            <a:spLocks noGrp="1"/>
          </p:cNvSpPr>
          <p:nvPr>
            <p:ph type="body"/>
          </p:nvPr>
        </p:nvSpPr>
        <p:spPr>
          <a:xfrm>
            <a:off x="6022080" y="3682080"/>
            <a:ext cx="2649600" cy="1896840"/>
          </a:xfrm>
          <a:prstGeom prst="rect">
            <a:avLst/>
          </a:prstGeom>
        </p:spPr>
        <p:txBody>
          <a:bodyPr lIns="0" rIns="0" tIns="0" bIns="0">
            <a:normAutofit/>
          </a:bodyPr>
          <a:p>
            <a:endParaRPr b="0" lang="fr-FR" sz="3200" spc="-1" strike="noStrike">
              <a:latin typeface="Arial"/>
            </a:endParaRPr>
          </a:p>
        </p:txBody>
      </p:sp>
      <p:sp>
        <p:nvSpPr>
          <p:cNvPr id="38" name="PlaceHolder 6"/>
          <p:cNvSpPr>
            <a:spLocks noGrp="1"/>
          </p:cNvSpPr>
          <p:nvPr>
            <p:ph type="body"/>
          </p:nvPr>
        </p:nvSpPr>
        <p:spPr>
          <a:xfrm>
            <a:off x="3239640" y="3682080"/>
            <a:ext cx="2649600" cy="1896840"/>
          </a:xfrm>
          <a:prstGeom prst="rect">
            <a:avLst/>
          </a:prstGeom>
        </p:spPr>
        <p:txBody>
          <a:bodyPr lIns="0" rIns="0" tIns="0" bIns="0">
            <a:normAutofit/>
          </a:bodyPr>
          <a:p>
            <a:endParaRPr b="0" lang="fr-FR" sz="3200" spc="-1" strike="noStrike">
              <a:latin typeface="Arial"/>
            </a:endParaRPr>
          </a:p>
        </p:txBody>
      </p:sp>
      <p:sp>
        <p:nvSpPr>
          <p:cNvPr id="39" name="PlaceHolder 7"/>
          <p:cNvSpPr>
            <a:spLocks noGrp="1"/>
          </p:cNvSpPr>
          <p:nvPr>
            <p:ph type="body"/>
          </p:nvPr>
        </p:nvSpPr>
        <p:spPr>
          <a:xfrm>
            <a:off x="457200" y="3682080"/>
            <a:ext cx="2649600" cy="1896840"/>
          </a:xfrm>
          <a:prstGeom prst="rect">
            <a:avLst/>
          </a:prstGeom>
        </p:spPr>
        <p:txBody>
          <a:bodyPr lIns="0" rIns="0" tIns="0" bIns="0">
            <a:normAutofit/>
          </a:bodyPr>
          <a:p>
            <a:endParaRPr b="0" lang="fr-FR" sz="3200" spc="-1" strike="noStrike">
              <a:latin typeface="Arial"/>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4" name="PlaceHolder 1"/>
          <p:cNvSpPr>
            <a:spLocks noGrp="1"/>
          </p:cNvSpPr>
          <p:nvPr>
            <p:ph type="title"/>
          </p:nvPr>
        </p:nvSpPr>
        <p:spPr>
          <a:xfrm>
            <a:off x="457200" y="273600"/>
            <a:ext cx="8229240" cy="1144800"/>
          </a:xfrm>
          <a:prstGeom prst="rect">
            <a:avLst/>
          </a:prstGeom>
        </p:spPr>
        <p:txBody>
          <a:bodyPr lIns="0" rIns="0" tIns="0" bIns="0" anchor="ctr"/>
          <a:p>
            <a:pPr algn="ctr"/>
            <a:endParaRPr b="0" lang="fr-FR" sz="4400" spc="-1" strike="noStrike">
              <a:latin typeface="Arial"/>
            </a:endParaRPr>
          </a:p>
        </p:txBody>
      </p:sp>
      <p:sp>
        <p:nvSpPr>
          <p:cNvPr id="5" name="PlaceHolder 2"/>
          <p:cNvSpPr>
            <a:spLocks noGrp="1"/>
          </p:cNvSpPr>
          <p:nvPr>
            <p:ph type="subTitle"/>
          </p:nvPr>
        </p:nvSpPr>
        <p:spPr>
          <a:xfrm>
            <a:off x="457200" y="1604520"/>
            <a:ext cx="8229240" cy="3977280"/>
          </a:xfrm>
          <a:prstGeom prst="rect">
            <a:avLst/>
          </a:prstGeom>
        </p:spPr>
        <p:txBody>
          <a:bodyPr lIns="0" rIns="0" tIns="0" bIns="0" anchor="ctr"/>
          <a:p>
            <a:pPr algn="ctr"/>
            <a:endParaRPr b="0" lang="fr-FR" sz="3200" spc="-1" strike="noStrike">
              <a:latin typeface="Arial"/>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6" name="PlaceHolder 1"/>
          <p:cNvSpPr>
            <a:spLocks noGrp="1"/>
          </p:cNvSpPr>
          <p:nvPr>
            <p:ph type="title"/>
          </p:nvPr>
        </p:nvSpPr>
        <p:spPr>
          <a:xfrm>
            <a:off x="457200" y="273600"/>
            <a:ext cx="8229240" cy="1144800"/>
          </a:xfrm>
          <a:prstGeom prst="rect">
            <a:avLst/>
          </a:prstGeom>
        </p:spPr>
        <p:txBody>
          <a:bodyPr lIns="0" rIns="0" tIns="0" bIns="0" anchor="ctr"/>
          <a:p>
            <a:pPr algn="ctr"/>
            <a:endParaRPr b="0" lang="fr-FR" sz="4400" spc="-1" strike="noStrike">
              <a:latin typeface="Arial"/>
            </a:endParaRPr>
          </a:p>
        </p:txBody>
      </p:sp>
      <p:sp>
        <p:nvSpPr>
          <p:cNvPr id="7" name="PlaceHolder 2"/>
          <p:cNvSpPr>
            <a:spLocks noGrp="1"/>
          </p:cNvSpPr>
          <p:nvPr>
            <p:ph type="body"/>
          </p:nvPr>
        </p:nvSpPr>
        <p:spPr>
          <a:xfrm>
            <a:off x="457200" y="1604520"/>
            <a:ext cx="8229240" cy="3977280"/>
          </a:xfrm>
          <a:prstGeom prst="rect">
            <a:avLst/>
          </a:prstGeom>
        </p:spPr>
        <p:txBody>
          <a:bodyPr lIns="0" rIns="0" tIns="0" bIns="0">
            <a:normAutofit/>
          </a:bodyPr>
          <a:p>
            <a:endParaRPr b="0" lang="fr-FR" sz="3200" spc="-1" strike="noStrike">
              <a:latin typeface="Arial"/>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8" name="PlaceHolder 1"/>
          <p:cNvSpPr>
            <a:spLocks noGrp="1"/>
          </p:cNvSpPr>
          <p:nvPr>
            <p:ph type="title"/>
          </p:nvPr>
        </p:nvSpPr>
        <p:spPr>
          <a:xfrm>
            <a:off x="457200" y="273600"/>
            <a:ext cx="8229240" cy="1144800"/>
          </a:xfrm>
          <a:prstGeom prst="rect">
            <a:avLst/>
          </a:prstGeom>
        </p:spPr>
        <p:txBody>
          <a:bodyPr lIns="0" rIns="0" tIns="0" bIns="0" anchor="ctr"/>
          <a:p>
            <a:pPr algn="ctr"/>
            <a:endParaRPr b="0" lang="fr-FR" sz="4400" spc="-1" strike="noStrike">
              <a:latin typeface="Arial"/>
            </a:endParaRPr>
          </a:p>
        </p:txBody>
      </p:sp>
      <p:sp>
        <p:nvSpPr>
          <p:cNvPr id="9" name="PlaceHolder 2"/>
          <p:cNvSpPr>
            <a:spLocks noGrp="1"/>
          </p:cNvSpPr>
          <p:nvPr>
            <p:ph type="body"/>
          </p:nvPr>
        </p:nvSpPr>
        <p:spPr>
          <a:xfrm>
            <a:off x="457200" y="1604520"/>
            <a:ext cx="4015800" cy="3977280"/>
          </a:xfrm>
          <a:prstGeom prst="rect">
            <a:avLst/>
          </a:prstGeom>
        </p:spPr>
        <p:txBody>
          <a:bodyPr lIns="0" rIns="0" tIns="0" bIns="0">
            <a:normAutofit/>
          </a:bodyPr>
          <a:p>
            <a:endParaRPr b="0" lang="fr-FR" sz="3200" spc="-1" strike="noStrike">
              <a:latin typeface="Arial"/>
            </a:endParaRPr>
          </a:p>
        </p:txBody>
      </p:sp>
      <p:sp>
        <p:nvSpPr>
          <p:cNvPr id="10" name="PlaceHolder 3"/>
          <p:cNvSpPr>
            <a:spLocks noGrp="1"/>
          </p:cNvSpPr>
          <p:nvPr>
            <p:ph type="body"/>
          </p:nvPr>
        </p:nvSpPr>
        <p:spPr>
          <a:xfrm>
            <a:off x="4674240" y="1604520"/>
            <a:ext cx="4015800" cy="3977280"/>
          </a:xfrm>
          <a:prstGeom prst="rect">
            <a:avLst/>
          </a:prstGeom>
        </p:spPr>
        <p:txBody>
          <a:bodyPr lIns="0" rIns="0" tIns="0" bIns="0">
            <a:normAutofit/>
          </a:bodyPr>
          <a:p>
            <a:endParaRPr b="0" lang="fr-FR" sz="3200" spc="-1" strike="noStrike">
              <a:latin typeface="Arial"/>
            </a:endParaRP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1" name="PlaceHolder 1"/>
          <p:cNvSpPr>
            <a:spLocks noGrp="1"/>
          </p:cNvSpPr>
          <p:nvPr>
            <p:ph type="title"/>
          </p:nvPr>
        </p:nvSpPr>
        <p:spPr>
          <a:xfrm>
            <a:off x="457200" y="273600"/>
            <a:ext cx="8229240" cy="1144800"/>
          </a:xfrm>
          <a:prstGeom prst="rect">
            <a:avLst/>
          </a:prstGeom>
        </p:spPr>
        <p:txBody>
          <a:bodyPr lIns="0" rIns="0" tIns="0" bIns="0" anchor="ctr"/>
          <a:p>
            <a:pPr algn="ctr"/>
            <a:endParaRPr b="0" lang="fr-FR" sz="4400" spc="-1" strike="noStrike">
              <a:latin typeface="Arial"/>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2" name="PlaceHolder 1"/>
          <p:cNvSpPr>
            <a:spLocks noGrp="1"/>
          </p:cNvSpPr>
          <p:nvPr>
            <p:ph type="subTitle"/>
          </p:nvPr>
        </p:nvSpPr>
        <p:spPr>
          <a:xfrm>
            <a:off x="457200" y="273600"/>
            <a:ext cx="8229240" cy="5307840"/>
          </a:xfrm>
          <a:prstGeom prst="rect">
            <a:avLst/>
          </a:prstGeom>
        </p:spPr>
        <p:txBody>
          <a:bodyPr lIns="0" rIns="0" tIns="0" bIns="0" anchor="ctr"/>
          <a:p>
            <a:pPr algn="ctr"/>
            <a:endParaRPr b="0" lang="fr-FR" sz="3200" spc="-1" strike="noStrike">
              <a:latin typeface="Arial"/>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3" name="PlaceHolder 1"/>
          <p:cNvSpPr>
            <a:spLocks noGrp="1"/>
          </p:cNvSpPr>
          <p:nvPr>
            <p:ph type="title"/>
          </p:nvPr>
        </p:nvSpPr>
        <p:spPr>
          <a:xfrm>
            <a:off x="457200" y="273600"/>
            <a:ext cx="8229240" cy="1144800"/>
          </a:xfrm>
          <a:prstGeom prst="rect">
            <a:avLst/>
          </a:prstGeom>
        </p:spPr>
        <p:txBody>
          <a:bodyPr lIns="0" rIns="0" tIns="0" bIns="0" anchor="ctr"/>
          <a:p>
            <a:pPr algn="ctr"/>
            <a:endParaRPr b="0" lang="fr-FR" sz="4400" spc="-1" strike="noStrike">
              <a:latin typeface="Arial"/>
            </a:endParaRPr>
          </a:p>
        </p:txBody>
      </p:sp>
      <p:sp>
        <p:nvSpPr>
          <p:cNvPr id="14" name="PlaceHolder 2"/>
          <p:cNvSpPr>
            <a:spLocks noGrp="1"/>
          </p:cNvSpPr>
          <p:nvPr>
            <p:ph type="body"/>
          </p:nvPr>
        </p:nvSpPr>
        <p:spPr>
          <a:xfrm>
            <a:off x="457200" y="1604520"/>
            <a:ext cx="4015800" cy="1896840"/>
          </a:xfrm>
          <a:prstGeom prst="rect">
            <a:avLst/>
          </a:prstGeom>
        </p:spPr>
        <p:txBody>
          <a:bodyPr lIns="0" rIns="0" tIns="0" bIns="0">
            <a:normAutofit/>
          </a:bodyPr>
          <a:p>
            <a:endParaRPr b="0" lang="fr-FR" sz="3200" spc="-1" strike="noStrike">
              <a:latin typeface="Arial"/>
            </a:endParaRPr>
          </a:p>
        </p:txBody>
      </p:sp>
      <p:sp>
        <p:nvSpPr>
          <p:cNvPr id="15" name="PlaceHolder 3"/>
          <p:cNvSpPr>
            <a:spLocks noGrp="1"/>
          </p:cNvSpPr>
          <p:nvPr>
            <p:ph type="body"/>
          </p:nvPr>
        </p:nvSpPr>
        <p:spPr>
          <a:xfrm>
            <a:off x="457200" y="3682080"/>
            <a:ext cx="4015800" cy="1896840"/>
          </a:xfrm>
          <a:prstGeom prst="rect">
            <a:avLst/>
          </a:prstGeom>
        </p:spPr>
        <p:txBody>
          <a:bodyPr lIns="0" rIns="0" tIns="0" bIns="0">
            <a:normAutofit/>
          </a:bodyPr>
          <a:p>
            <a:endParaRPr b="0" lang="fr-FR" sz="3200" spc="-1" strike="noStrike">
              <a:latin typeface="Arial"/>
            </a:endParaRPr>
          </a:p>
        </p:txBody>
      </p:sp>
      <p:sp>
        <p:nvSpPr>
          <p:cNvPr id="16" name="PlaceHolder 4"/>
          <p:cNvSpPr>
            <a:spLocks noGrp="1"/>
          </p:cNvSpPr>
          <p:nvPr>
            <p:ph type="body"/>
          </p:nvPr>
        </p:nvSpPr>
        <p:spPr>
          <a:xfrm>
            <a:off x="4674240" y="1604520"/>
            <a:ext cx="4015800" cy="3977280"/>
          </a:xfrm>
          <a:prstGeom prst="rect">
            <a:avLst/>
          </a:prstGeom>
        </p:spPr>
        <p:txBody>
          <a:bodyPr lIns="0" rIns="0" tIns="0" bIns="0">
            <a:normAutofit/>
          </a:bodyPr>
          <a:p>
            <a:endParaRPr b="0" lang="fr-FR" sz="3200" spc="-1" strike="noStrike">
              <a:latin typeface="Arial"/>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7" name="PlaceHolder 1"/>
          <p:cNvSpPr>
            <a:spLocks noGrp="1"/>
          </p:cNvSpPr>
          <p:nvPr>
            <p:ph type="title"/>
          </p:nvPr>
        </p:nvSpPr>
        <p:spPr>
          <a:xfrm>
            <a:off x="457200" y="273600"/>
            <a:ext cx="8229240" cy="1144800"/>
          </a:xfrm>
          <a:prstGeom prst="rect">
            <a:avLst/>
          </a:prstGeom>
        </p:spPr>
        <p:txBody>
          <a:bodyPr lIns="0" rIns="0" tIns="0" bIns="0" anchor="ctr"/>
          <a:p>
            <a:pPr algn="ctr"/>
            <a:endParaRPr b="0" lang="fr-FR" sz="4400" spc="-1" strike="noStrike">
              <a:latin typeface="Arial"/>
            </a:endParaRPr>
          </a:p>
        </p:txBody>
      </p:sp>
      <p:sp>
        <p:nvSpPr>
          <p:cNvPr id="18" name="PlaceHolder 2"/>
          <p:cNvSpPr>
            <a:spLocks noGrp="1"/>
          </p:cNvSpPr>
          <p:nvPr>
            <p:ph type="body"/>
          </p:nvPr>
        </p:nvSpPr>
        <p:spPr>
          <a:xfrm>
            <a:off x="457200" y="1604520"/>
            <a:ext cx="4015800" cy="3977280"/>
          </a:xfrm>
          <a:prstGeom prst="rect">
            <a:avLst/>
          </a:prstGeom>
        </p:spPr>
        <p:txBody>
          <a:bodyPr lIns="0" rIns="0" tIns="0" bIns="0">
            <a:normAutofit/>
          </a:bodyPr>
          <a:p>
            <a:endParaRPr b="0" lang="fr-FR" sz="3200" spc="-1" strike="noStrike">
              <a:latin typeface="Arial"/>
            </a:endParaRPr>
          </a:p>
        </p:txBody>
      </p:sp>
      <p:sp>
        <p:nvSpPr>
          <p:cNvPr id="19" name="PlaceHolder 3"/>
          <p:cNvSpPr>
            <a:spLocks noGrp="1"/>
          </p:cNvSpPr>
          <p:nvPr>
            <p:ph type="body"/>
          </p:nvPr>
        </p:nvSpPr>
        <p:spPr>
          <a:xfrm>
            <a:off x="4674240" y="1604520"/>
            <a:ext cx="4015800" cy="1896840"/>
          </a:xfrm>
          <a:prstGeom prst="rect">
            <a:avLst/>
          </a:prstGeom>
        </p:spPr>
        <p:txBody>
          <a:bodyPr lIns="0" rIns="0" tIns="0" bIns="0">
            <a:normAutofit/>
          </a:bodyPr>
          <a:p>
            <a:endParaRPr b="0" lang="fr-FR" sz="3200" spc="-1" strike="noStrike">
              <a:latin typeface="Arial"/>
            </a:endParaRPr>
          </a:p>
        </p:txBody>
      </p:sp>
      <p:sp>
        <p:nvSpPr>
          <p:cNvPr id="20" name="PlaceHolder 4"/>
          <p:cNvSpPr>
            <a:spLocks noGrp="1"/>
          </p:cNvSpPr>
          <p:nvPr>
            <p:ph type="body"/>
          </p:nvPr>
        </p:nvSpPr>
        <p:spPr>
          <a:xfrm>
            <a:off x="4674240" y="3682080"/>
            <a:ext cx="4015800" cy="1896840"/>
          </a:xfrm>
          <a:prstGeom prst="rect">
            <a:avLst/>
          </a:prstGeom>
        </p:spPr>
        <p:txBody>
          <a:bodyPr lIns="0" rIns="0" tIns="0" bIns="0">
            <a:normAutofit/>
          </a:bodyPr>
          <a:p>
            <a:endParaRPr b="0" lang="fr-FR" sz="3200" spc="-1" strike="noStrike">
              <a:latin typeface="Arial"/>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1" name="PlaceHolder 1"/>
          <p:cNvSpPr>
            <a:spLocks noGrp="1"/>
          </p:cNvSpPr>
          <p:nvPr>
            <p:ph type="title"/>
          </p:nvPr>
        </p:nvSpPr>
        <p:spPr>
          <a:xfrm>
            <a:off x="457200" y="273600"/>
            <a:ext cx="8229240" cy="1144800"/>
          </a:xfrm>
          <a:prstGeom prst="rect">
            <a:avLst/>
          </a:prstGeom>
        </p:spPr>
        <p:txBody>
          <a:bodyPr lIns="0" rIns="0" tIns="0" bIns="0" anchor="ctr"/>
          <a:p>
            <a:pPr algn="ctr"/>
            <a:endParaRPr b="0" lang="fr-FR" sz="4400" spc="-1" strike="noStrike">
              <a:latin typeface="Arial"/>
            </a:endParaRPr>
          </a:p>
        </p:txBody>
      </p:sp>
      <p:sp>
        <p:nvSpPr>
          <p:cNvPr id="22" name="PlaceHolder 2"/>
          <p:cNvSpPr>
            <a:spLocks noGrp="1"/>
          </p:cNvSpPr>
          <p:nvPr>
            <p:ph type="body"/>
          </p:nvPr>
        </p:nvSpPr>
        <p:spPr>
          <a:xfrm>
            <a:off x="457200" y="1604520"/>
            <a:ext cx="4015800" cy="1896840"/>
          </a:xfrm>
          <a:prstGeom prst="rect">
            <a:avLst/>
          </a:prstGeom>
        </p:spPr>
        <p:txBody>
          <a:bodyPr lIns="0" rIns="0" tIns="0" bIns="0">
            <a:normAutofit/>
          </a:bodyPr>
          <a:p>
            <a:endParaRPr b="0" lang="fr-FR" sz="3200" spc="-1" strike="noStrike">
              <a:latin typeface="Arial"/>
            </a:endParaRPr>
          </a:p>
        </p:txBody>
      </p:sp>
      <p:sp>
        <p:nvSpPr>
          <p:cNvPr id="23" name="PlaceHolder 3"/>
          <p:cNvSpPr>
            <a:spLocks noGrp="1"/>
          </p:cNvSpPr>
          <p:nvPr>
            <p:ph type="body"/>
          </p:nvPr>
        </p:nvSpPr>
        <p:spPr>
          <a:xfrm>
            <a:off x="4674240" y="1604520"/>
            <a:ext cx="4015800" cy="1896840"/>
          </a:xfrm>
          <a:prstGeom prst="rect">
            <a:avLst/>
          </a:prstGeom>
        </p:spPr>
        <p:txBody>
          <a:bodyPr lIns="0" rIns="0" tIns="0" bIns="0">
            <a:normAutofit/>
          </a:bodyPr>
          <a:p>
            <a:endParaRPr b="0" lang="fr-FR" sz="3200" spc="-1" strike="noStrike">
              <a:latin typeface="Arial"/>
            </a:endParaRPr>
          </a:p>
        </p:txBody>
      </p:sp>
      <p:sp>
        <p:nvSpPr>
          <p:cNvPr id="24" name="PlaceHolder 4"/>
          <p:cNvSpPr>
            <a:spLocks noGrp="1"/>
          </p:cNvSpPr>
          <p:nvPr>
            <p:ph type="body"/>
          </p:nvPr>
        </p:nvSpPr>
        <p:spPr>
          <a:xfrm>
            <a:off x="457200" y="3682080"/>
            <a:ext cx="8229240" cy="1896840"/>
          </a:xfrm>
          <a:prstGeom prst="rect">
            <a:avLst/>
          </a:prstGeom>
        </p:spPr>
        <p:txBody>
          <a:bodyPr lIns="0" rIns="0" tIns="0" bIns="0">
            <a:normAutofit/>
          </a:bodyPr>
          <a:p>
            <a:endParaRPr b="0" lang="fr-FR" sz="3200" spc="-1" strike="noStrike">
              <a:latin typeface="Arial"/>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png"/><Relationship Id="rId3" Type="http://schemas.openxmlformats.org/officeDocument/2006/relationships/image" Target="../media/image2.jpeg"/><Relationship Id="rId4" Type="http://schemas.openxmlformats.org/officeDocument/2006/relationships/slideLayout" Target="../slideLayouts/slideLayout1.xml"/><Relationship Id="rId5" Type="http://schemas.openxmlformats.org/officeDocument/2006/relationships/slideLayout" Target="../slideLayouts/slideLayout2.xml"/><Relationship Id="rId6" Type="http://schemas.openxmlformats.org/officeDocument/2006/relationships/slideLayout" Target="../slideLayouts/slideLayout3.xml"/><Relationship Id="rId7" Type="http://schemas.openxmlformats.org/officeDocument/2006/relationships/slideLayout" Target="../slideLayouts/slideLayout4.xml"/><Relationship Id="rId8" Type="http://schemas.openxmlformats.org/officeDocument/2006/relationships/slideLayout" Target="../slideLayouts/slideLayout5.xml"/><Relationship Id="rId9" Type="http://schemas.openxmlformats.org/officeDocument/2006/relationships/slideLayout" Target="../slideLayouts/slideLayout6.xml"/><Relationship Id="rId10" Type="http://schemas.openxmlformats.org/officeDocument/2006/relationships/slideLayout" Target="../slideLayouts/slideLayout7.xml"/><Relationship Id="rId11" Type="http://schemas.openxmlformats.org/officeDocument/2006/relationships/slideLayout" Target="../slideLayouts/slideLayout8.xml"/><Relationship Id="rId12" Type="http://schemas.openxmlformats.org/officeDocument/2006/relationships/slideLayout" Target="../slideLayouts/slideLayout9.xml"/><Relationship Id="rId13" Type="http://schemas.openxmlformats.org/officeDocument/2006/relationships/slideLayout" Target="../slideLayouts/slideLayout10.xml"/><Relationship Id="rId14" Type="http://schemas.openxmlformats.org/officeDocument/2006/relationships/slideLayout" Target="../slideLayouts/slideLayout11.xml"/><Relationship Id="rId15" Type="http://schemas.openxmlformats.org/officeDocument/2006/relationships/slideLayout" Target="../slideLayouts/slideLayout12.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pic>
        <p:nvPicPr>
          <p:cNvPr id="0" name="Picture 5" descr=""/>
          <p:cNvPicPr/>
          <p:nvPr/>
        </p:nvPicPr>
        <p:blipFill>
          <a:blip r:embed="rId2"/>
          <a:stretch/>
        </p:blipFill>
        <p:spPr>
          <a:xfrm>
            <a:off x="179640" y="6273000"/>
            <a:ext cx="1941480" cy="375840"/>
          </a:xfrm>
          <a:prstGeom prst="rect">
            <a:avLst/>
          </a:prstGeom>
          <a:ln>
            <a:noFill/>
          </a:ln>
        </p:spPr>
      </p:pic>
      <p:pic>
        <p:nvPicPr>
          <p:cNvPr id="1" name="" descr=""/>
          <p:cNvPicPr/>
          <p:nvPr/>
        </p:nvPicPr>
        <p:blipFill>
          <a:blip r:embed="rId3"/>
          <a:stretch/>
        </p:blipFill>
        <p:spPr>
          <a:xfrm>
            <a:off x="0" y="0"/>
            <a:ext cx="2159640" cy="1619640"/>
          </a:xfrm>
          <a:prstGeom prst="rect">
            <a:avLst/>
          </a:prstGeom>
          <a:ln>
            <a:noFill/>
          </a:ln>
        </p:spPr>
      </p:pic>
      <p:sp>
        <p:nvSpPr>
          <p:cNvPr id="2" name="PlaceHolder 1"/>
          <p:cNvSpPr>
            <a:spLocks noGrp="1"/>
          </p:cNvSpPr>
          <p:nvPr>
            <p:ph type="title"/>
          </p:nvPr>
        </p:nvSpPr>
        <p:spPr>
          <a:xfrm>
            <a:off x="457200" y="273600"/>
            <a:ext cx="8229240" cy="1144800"/>
          </a:xfrm>
          <a:prstGeom prst="rect">
            <a:avLst/>
          </a:prstGeom>
        </p:spPr>
        <p:txBody>
          <a:bodyPr lIns="0" rIns="0" tIns="0" bIns="0" anchor="ctr"/>
          <a:p>
            <a:pPr algn="ctr"/>
            <a:r>
              <a:rPr b="0" lang="fr-FR" sz="4400" spc="-1" strike="noStrike">
                <a:latin typeface="Arial"/>
              </a:rPr>
              <a:t>Cliquez pour éditer le format du texte-titre</a:t>
            </a:r>
            <a:endParaRPr b="0" lang="fr-FR" sz="4400" spc="-1" strike="noStrike">
              <a:latin typeface="Arial"/>
            </a:endParaRPr>
          </a:p>
        </p:txBody>
      </p:sp>
      <p:sp>
        <p:nvSpPr>
          <p:cNvPr id="3" name="PlaceHolder 2"/>
          <p:cNvSpPr>
            <a:spLocks noGrp="1"/>
          </p:cNvSpPr>
          <p:nvPr>
            <p:ph type="body"/>
          </p:nvPr>
        </p:nvSpPr>
        <p:spPr>
          <a:xfrm>
            <a:off x="457200" y="1604520"/>
            <a:ext cx="8229240" cy="3977280"/>
          </a:xfrm>
          <a:prstGeom prst="rect">
            <a:avLst/>
          </a:prstGeom>
        </p:spPr>
        <p:txBody>
          <a:bodyPr lIns="0" rIns="0" tIns="0" bIns="0">
            <a:normAutofit/>
          </a:bodyPr>
          <a:p>
            <a:pPr marL="432000" indent="-324000">
              <a:spcBef>
                <a:spcPts val="1417"/>
              </a:spcBef>
              <a:buClr>
                <a:srgbClr val="000000"/>
              </a:buClr>
              <a:buSzPct val="45000"/>
              <a:buFont typeface="Wingdings" charset="2"/>
              <a:buChar char=""/>
            </a:pPr>
            <a:r>
              <a:rPr b="0" lang="fr-FR" sz="3200" spc="-1" strike="noStrike">
                <a:latin typeface="Arial"/>
              </a:rPr>
              <a:t>Cliquez pour éditer le format du plan de texte</a:t>
            </a:r>
            <a:endParaRPr b="0" lang="fr-FR" sz="3200" spc="-1" strike="noStrike">
              <a:latin typeface="Arial"/>
            </a:endParaRPr>
          </a:p>
          <a:p>
            <a:pPr lvl="1" marL="864000" indent="-324000">
              <a:spcBef>
                <a:spcPts val="1134"/>
              </a:spcBef>
              <a:buClr>
                <a:srgbClr val="000000"/>
              </a:buClr>
              <a:buSzPct val="75000"/>
              <a:buFont typeface="Symbol" charset="2"/>
              <a:buChar char=""/>
            </a:pPr>
            <a:r>
              <a:rPr b="0" lang="fr-FR" sz="2800" spc="-1" strike="noStrike">
                <a:latin typeface="Arial"/>
              </a:rPr>
              <a:t>Second niveau de plan</a:t>
            </a:r>
            <a:endParaRPr b="0" lang="fr-FR" sz="2800" spc="-1" strike="noStrike">
              <a:latin typeface="Arial"/>
            </a:endParaRPr>
          </a:p>
          <a:p>
            <a:pPr lvl="2" marL="1296000" indent="-288000">
              <a:spcBef>
                <a:spcPts val="850"/>
              </a:spcBef>
              <a:buClr>
                <a:srgbClr val="000000"/>
              </a:buClr>
              <a:buSzPct val="45000"/>
              <a:buFont typeface="Wingdings" charset="2"/>
              <a:buChar char=""/>
            </a:pPr>
            <a:r>
              <a:rPr b="0" lang="fr-FR" sz="2400" spc="-1" strike="noStrike">
                <a:latin typeface="Arial"/>
              </a:rPr>
              <a:t>Troisième niveau de plan</a:t>
            </a:r>
            <a:endParaRPr b="0" lang="fr-FR" sz="2400" spc="-1" strike="noStrike">
              <a:latin typeface="Arial"/>
            </a:endParaRPr>
          </a:p>
          <a:p>
            <a:pPr lvl="3" marL="1728000" indent="-216000">
              <a:spcBef>
                <a:spcPts val="567"/>
              </a:spcBef>
              <a:buClr>
                <a:srgbClr val="000000"/>
              </a:buClr>
              <a:buSzPct val="75000"/>
              <a:buFont typeface="Symbol" charset="2"/>
              <a:buChar char=""/>
            </a:pPr>
            <a:r>
              <a:rPr b="0" lang="fr-FR" sz="2000" spc="-1" strike="noStrike">
                <a:latin typeface="Arial"/>
              </a:rPr>
              <a:t>Quatrième niveau de plan</a:t>
            </a:r>
            <a:endParaRPr b="0" lang="fr-FR" sz="2000" spc="-1" strike="noStrike">
              <a:latin typeface="Arial"/>
            </a:endParaRPr>
          </a:p>
          <a:p>
            <a:pPr lvl="4" marL="2160000" indent="-216000">
              <a:spcBef>
                <a:spcPts val="283"/>
              </a:spcBef>
              <a:buClr>
                <a:srgbClr val="000000"/>
              </a:buClr>
              <a:buSzPct val="45000"/>
              <a:buFont typeface="Wingdings" charset="2"/>
              <a:buChar char=""/>
            </a:pPr>
            <a:r>
              <a:rPr b="0" lang="fr-FR" sz="2000" spc="-1" strike="noStrike">
                <a:latin typeface="Arial"/>
              </a:rPr>
              <a:t>Cinquième niveau de plan</a:t>
            </a:r>
            <a:endParaRPr b="0" lang="fr-FR" sz="2000" spc="-1" strike="noStrike">
              <a:latin typeface="Arial"/>
            </a:endParaRPr>
          </a:p>
          <a:p>
            <a:pPr lvl="5" marL="2592000" indent="-216000">
              <a:spcBef>
                <a:spcPts val="283"/>
              </a:spcBef>
              <a:buClr>
                <a:srgbClr val="000000"/>
              </a:buClr>
              <a:buSzPct val="45000"/>
              <a:buFont typeface="Wingdings" charset="2"/>
              <a:buChar char=""/>
            </a:pPr>
            <a:r>
              <a:rPr b="0" lang="fr-FR" sz="2000" spc="-1" strike="noStrike">
                <a:latin typeface="Arial"/>
              </a:rPr>
              <a:t>Sixième niveau de plan</a:t>
            </a:r>
            <a:endParaRPr b="0" lang="fr-FR" sz="2000" spc="-1" strike="noStrike">
              <a:latin typeface="Arial"/>
            </a:endParaRPr>
          </a:p>
          <a:p>
            <a:pPr lvl="6" marL="3024000" indent="-216000">
              <a:spcBef>
                <a:spcPts val="283"/>
              </a:spcBef>
              <a:buClr>
                <a:srgbClr val="000000"/>
              </a:buClr>
              <a:buSzPct val="45000"/>
              <a:buFont typeface="Wingdings" charset="2"/>
              <a:buChar char=""/>
            </a:pPr>
            <a:r>
              <a:rPr b="0" lang="fr-FR" sz="2000" spc="-1" strike="noStrike">
                <a:latin typeface="Arial"/>
              </a:rPr>
              <a:t>Septième niveau de plan</a:t>
            </a:r>
            <a:endParaRPr b="0" lang="fr-FR" sz="2000" spc="-1" strike="noStrike">
              <a:latin typeface="Arial"/>
            </a:endParaRPr>
          </a:p>
        </p:txBody>
      </p:sp>
    </p:spTree>
  </p:cSld>
  <p:clrMap bg1="lt1" bg2="lt2" tx1="dk1" tx2="dk2" accent1="accent1" accent2="accent2" accent3="accent3" accent4="accent4" accent5="accent5" accent6="accent6" hlink="hlink" folHlink="folHlink"/>
  <p:sldLayoutIdLst>
    <p:sldLayoutId id="2147483649" r:id="rId4"/>
    <p:sldLayoutId id="2147483650" r:id="rId5"/>
    <p:sldLayoutId id="2147483651" r:id="rId6"/>
    <p:sldLayoutId id="2147483652" r:id="rId7"/>
    <p:sldLayoutId id="2147483653" r:id="rId8"/>
    <p:sldLayoutId id="2147483654" r:id="rId9"/>
    <p:sldLayoutId id="2147483655" r:id="rId10"/>
    <p:sldLayoutId id="2147483656" r:id="rId11"/>
    <p:sldLayoutId id="2147483657" r:id="rId12"/>
    <p:sldLayoutId id="2147483658" r:id="rId13"/>
    <p:sldLayoutId id="2147483659" r:id="rId14"/>
    <p:sldLayoutId id="2147483660" r:id="rId15"/>
  </p:sldLayoutIdLst>
</p:sldMaster>
</file>

<file path=ppt/slides/_rels/slide1.xml.rels><?xml version="1.0" encoding="UTF-8"?>
<Relationships xmlns="http://schemas.openxmlformats.org/package/2006/relationships"><Relationship Id="rId1" Type="http://schemas.openxmlformats.org/officeDocument/2006/relationships/image" Target="../media/image3.png"/><Relationship Id="rId2" Type="http://schemas.openxmlformats.org/officeDocument/2006/relationships/slideLayout" Target="../slideLayouts/slideLayout1.xml"/>
</Relationships>
</file>

<file path=ppt/slides/_rels/slide10.xml.rels><?xml version="1.0" encoding="UTF-8"?>
<Relationships xmlns="http://schemas.openxmlformats.org/package/2006/relationships"><Relationship Id="rId1" Type="http://schemas.openxmlformats.org/officeDocument/2006/relationships/image" Target="../media/image12.png"/><Relationship Id="rId2" Type="http://schemas.openxmlformats.org/officeDocument/2006/relationships/slideLayout" Target="../slideLayouts/slideLayout1.xml"/>
</Relationships>
</file>

<file path=ppt/slides/_rels/slide11.xml.rels><?xml version="1.0" encoding="UTF-8"?>
<Relationships xmlns="http://schemas.openxmlformats.org/package/2006/relationships"><Relationship Id="rId1" Type="http://schemas.openxmlformats.org/officeDocument/2006/relationships/image" Target="../media/image13.png"/><Relationship Id="rId2" Type="http://schemas.openxmlformats.org/officeDocument/2006/relationships/slideLayout" Target="../slideLayouts/slideLayout1.xml"/>
</Relationships>
</file>

<file path=ppt/slides/_rels/slide2.xml.rels><?xml version="1.0" encoding="UTF-8"?>
<Relationships xmlns="http://schemas.openxmlformats.org/package/2006/relationships"><Relationship Id="rId1" Type="http://schemas.openxmlformats.org/officeDocument/2006/relationships/image" Target="../media/image4.jpeg"/><Relationship Id="rId2" Type="http://schemas.openxmlformats.org/officeDocument/2006/relationships/slideLayout" Target="../slideLayouts/slideLayout1.xml"/>
</Relationships>
</file>

<file path=ppt/slides/_rels/slide3.xml.rels><?xml version="1.0" encoding="UTF-8"?>
<Relationships xmlns="http://schemas.openxmlformats.org/package/2006/relationships"><Relationship Id="rId1" Type="http://schemas.openxmlformats.org/officeDocument/2006/relationships/hyperlink" Target="http://lov.okfn.org/" TargetMode="External"/><Relationship Id="rId2" Type="http://schemas.openxmlformats.org/officeDocument/2006/relationships/image" Target="../media/image5.png"/><Relationship Id="rId3" Type="http://schemas.openxmlformats.org/officeDocument/2006/relationships/slideLayout" Target="../slideLayouts/slideLayout1.xml"/>
</Relationships>
</file>

<file path=ppt/slides/_rels/slide4.xml.rels><?xml version="1.0" encoding="UTF-8"?>
<Relationships xmlns="http://schemas.openxmlformats.org/package/2006/relationships"><Relationship Id="rId1" Type="http://schemas.openxmlformats.org/officeDocument/2006/relationships/image" Target="../media/image6.png"/><Relationship Id="rId2" Type="http://schemas.openxmlformats.org/officeDocument/2006/relationships/slideLayout" Target="../slideLayouts/slideLayout1.xml"/>
</Relationships>
</file>

<file path=ppt/slides/_rels/slide5.xml.rels><?xml version="1.0" encoding="UTF-8"?>
<Relationships xmlns="http://schemas.openxmlformats.org/package/2006/relationships"><Relationship Id="rId1" Type="http://schemas.openxmlformats.org/officeDocument/2006/relationships/image" Target="../media/image7.png"/><Relationship Id="rId2" Type="http://schemas.openxmlformats.org/officeDocument/2006/relationships/slideLayout" Target="../slideLayouts/slideLayout1.xml"/>
</Relationships>
</file>

<file path=ppt/slides/_rels/slide6.xml.rels><?xml version="1.0" encoding="UTF-8"?>
<Relationships xmlns="http://schemas.openxmlformats.org/package/2006/relationships"><Relationship Id="rId1" Type="http://schemas.openxmlformats.org/officeDocument/2006/relationships/image" Target="../media/image8.png"/><Relationship Id="rId2" Type="http://schemas.openxmlformats.org/officeDocument/2006/relationships/slideLayout" Target="../slideLayouts/slideLayout1.xml"/>
</Relationships>
</file>

<file path=ppt/slides/_rels/slide7.xml.rels><?xml version="1.0" encoding="UTF-8"?>
<Relationships xmlns="http://schemas.openxmlformats.org/package/2006/relationships"><Relationship Id="rId1" Type="http://schemas.openxmlformats.org/officeDocument/2006/relationships/image" Target="../media/image9.png"/><Relationship Id="rId2" Type="http://schemas.openxmlformats.org/officeDocument/2006/relationships/slideLayout" Target="../slideLayouts/slideLayout1.xml"/>
</Relationships>
</file>

<file path=ppt/slides/_rels/slide8.xml.rels><?xml version="1.0" encoding="UTF-8"?>
<Relationships xmlns="http://schemas.openxmlformats.org/package/2006/relationships"><Relationship Id="rId1" Type="http://schemas.openxmlformats.org/officeDocument/2006/relationships/image" Target="../media/image10.png"/><Relationship Id="rId2" Type="http://schemas.openxmlformats.org/officeDocument/2006/relationships/slideLayout" Target="../slideLayouts/slideLayout1.xml"/>
</Relationships>
</file>

<file path=ppt/slides/_rels/slide9.xml.rels><?xml version="1.0" encoding="UTF-8"?>
<Relationships xmlns="http://schemas.openxmlformats.org/package/2006/relationships"><Relationship Id="rId1" Type="http://schemas.openxmlformats.org/officeDocument/2006/relationships/image" Target="../media/image11.png"/><Relationship Id="rId2" Type="http://schemas.openxmlformats.org/officeDocument/2006/relationships/slideLayout" Target="../slideLayouts/slideLayout1.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0" name="CustomShape 1"/>
          <p:cNvSpPr/>
          <p:nvPr/>
        </p:nvSpPr>
        <p:spPr>
          <a:xfrm>
            <a:off x="685800" y="2130480"/>
            <a:ext cx="7769520" cy="1943640"/>
          </a:xfrm>
          <a:prstGeom prst="rect">
            <a:avLst/>
          </a:prstGeom>
          <a:noFill/>
          <a:ln>
            <a:noFill/>
          </a:ln>
        </p:spPr>
        <p:style>
          <a:lnRef idx="0"/>
          <a:fillRef idx="0"/>
          <a:effectRef idx="0"/>
          <a:fontRef idx="minor"/>
        </p:style>
        <p:txBody>
          <a:bodyPr lIns="90000" rIns="90000" tIns="45000" bIns="45000" anchor="ctr"/>
          <a:p>
            <a:pPr>
              <a:lnSpc>
                <a:spcPct val="100000"/>
              </a:lnSpc>
            </a:pPr>
            <a:endParaRPr b="0" lang="fr-FR" sz="1800" spc="-1" strike="noStrike">
              <a:latin typeface="Arial"/>
            </a:endParaRPr>
          </a:p>
          <a:p>
            <a:pPr>
              <a:lnSpc>
                <a:spcPct val="100000"/>
              </a:lnSpc>
            </a:pPr>
            <a:endParaRPr b="0" lang="fr-FR" sz="1800" spc="-1" strike="noStrike">
              <a:latin typeface="Arial"/>
            </a:endParaRPr>
          </a:p>
          <a:p>
            <a:pPr>
              <a:lnSpc>
                <a:spcPct val="100000"/>
              </a:lnSpc>
            </a:pPr>
            <a:endParaRPr b="0" lang="fr-FR" sz="1800" spc="-1" strike="noStrike">
              <a:latin typeface="Arial"/>
            </a:endParaRPr>
          </a:p>
          <a:p>
            <a:pPr>
              <a:lnSpc>
                <a:spcPct val="100000"/>
              </a:lnSpc>
            </a:pPr>
            <a:endParaRPr b="0" lang="fr-FR" sz="1800" spc="-1" strike="noStrike">
              <a:latin typeface="Arial"/>
            </a:endParaRPr>
          </a:p>
          <a:p>
            <a:pPr algn="ctr">
              <a:lnSpc>
                <a:spcPct val="100000"/>
              </a:lnSpc>
            </a:pPr>
            <a:r>
              <a:rPr b="0" lang="fr-FR" sz="4400" spc="-1" strike="noStrike">
                <a:solidFill>
                  <a:srgbClr val="000000"/>
                </a:solidFill>
                <a:latin typeface="Arial"/>
                <a:ea typeface="DejaVu Sans"/>
              </a:rPr>
              <a:t>COOS project proposal 2018</a:t>
            </a:r>
            <a:endParaRPr b="0" lang="fr-FR" sz="4400" spc="-1" strike="noStrike">
              <a:latin typeface="Arial"/>
            </a:endParaRPr>
          </a:p>
          <a:p>
            <a:pPr algn="ctr">
              <a:lnSpc>
                <a:spcPct val="100000"/>
              </a:lnSpc>
            </a:pPr>
            <a:r>
              <a:rPr b="0" lang="fr-FR" sz="3200" spc="-1" strike="noStrike">
                <a:solidFill>
                  <a:srgbClr val="000000"/>
                </a:solidFill>
                <a:latin typeface="Arial"/>
                <a:ea typeface="DejaVu Sans"/>
              </a:rPr>
              <a:t>Core Ontology for Official Statistics</a:t>
            </a:r>
            <a:endParaRPr b="0" lang="fr-FR" sz="3200" spc="-1" strike="noStrike">
              <a:latin typeface="Arial"/>
            </a:endParaRPr>
          </a:p>
          <a:p>
            <a:pPr algn="ctr">
              <a:lnSpc>
                <a:spcPct val="100000"/>
              </a:lnSpc>
            </a:pPr>
            <a:endParaRPr b="0" lang="fr-FR" sz="3200" spc="-1" strike="noStrike">
              <a:latin typeface="Arial"/>
            </a:endParaRPr>
          </a:p>
          <a:p>
            <a:pPr>
              <a:lnSpc>
                <a:spcPct val="100000"/>
              </a:lnSpc>
            </a:pPr>
            <a:endParaRPr b="0" lang="fr-FR" sz="3200" spc="-1" strike="noStrike">
              <a:latin typeface="Arial"/>
            </a:endParaRPr>
          </a:p>
          <a:p>
            <a:pPr>
              <a:lnSpc>
                <a:spcPct val="100000"/>
              </a:lnSpc>
            </a:pPr>
            <a:endParaRPr b="0" lang="fr-FR" sz="3200" spc="-1" strike="noStrike">
              <a:latin typeface="Arial"/>
            </a:endParaRPr>
          </a:p>
          <a:p>
            <a:pPr algn="ctr">
              <a:lnSpc>
                <a:spcPct val="100000"/>
              </a:lnSpc>
            </a:pPr>
            <a:endParaRPr b="0" lang="fr-FR" sz="3200" spc="-1" strike="noStrike">
              <a:latin typeface="Arial"/>
            </a:endParaRPr>
          </a:p>
        </p:txBody>
      </p:sp>
      <p:pic>
        <p:nvPicPr>
          <p:cNvPr id="41" name="Picture 5" descr=""/>
          <p:cNvPicPr/>
          <p:nvPr/>
        </p:nvPicPr>
        <p:blipFill>
          <a:blip r:embed="rId1"/>
          <a:stretch/>
        </p:blipFill>
        <p:spPr>
          <a:xfrm>
            <a:off x="179280" y="5913360"/>
            <a:ext cx="3786480" cy="735480"/>
          </a:xfrm>
          <a:prstGeom prst="rect">
            <a:avLst/>
          </a:prstGeom>
          <a:ln>
            <a:noFill/>
          </a:ln>
        </p:spPr>
      </p:pic>
      <p:sp>
        <p:nvSpPr>
          <p:cNvPr id="42" name="CustomShape 2"/>
          <p:cNvSpPr/>
          <p:nvPr/>
        </p:nvSpPr>
        <p:spPr>
          <a:xfrm>
            <a:off x="395640" y="5157000"/>
            <a:ext cx="7832520" cy="636480"/>
          </a:xfrm>
          <a:prstGeom prst="rect">
            <a:avLst/>
          </a:prstGeom>
          <a:noFill/>
          <a:ln>
            <a:noFill/>
          </a:ln>
        </p:spPr>
        <p:style>
          <a:lnRef idx="0"/>
          <a:fillRef idx="0"/>
          <a:effectRef idx="0"/>
          <a:fontRef idx="minor"/>
        </p:style>
        <p:txBody>
          <a:bodyPr lIns="90000" rIns="90000" tIns="45000" bIns="45000"/>
          <a:p>
            <a:pPr>
              <a:lnSpc>
                <a:spcPct val="100000"/>
              </a:lnSpc>
            </a:pPr>
            <a:r>
              <a:rPr b="0" lang="fr-FR" sz="1800" spc="-1" strike="noStrike">
                <a:solidFill>
                  <a:srgbClr val="000000"/>
                </a:solidFill>
                <a:latin typeface="Arial"/>
                <a:ea typeface="DejaVu Sans"/>
              </a:rPr>
              <a:t>Monica Scanapieco (Istat) &amp; Franck Cotton (Insee)</a:t>
            </a:r>
            <a:endParaRPr b="0" lang="fr-FR" sz="1800" spc="-1" strike="noStrike">
              <a:latin typeface="Arial"/>
            </a:endParaRPr>
          </a:p>
        </p:txBody>
      </p:sp>
      <p:sp>
        <p:nvSpPr>
          <p:cNvPr id="43" name="CustomShape 3"/>
          <p:cNvSpPr/>
          <p:nvPr/>
        </p:nvSpPr>
        <p:spPr>
          <a:xfrm>
            <a:off x="6553080" y="6356520"/>
            <a:ext cx="2130840" cy="362160"/>
          </a:xfrm>
          <a:prstGeom prst="rect">
            <a:avLst/>
          </a:prstGeom>
          <a:noFill/>
          <a:ln>
            <a:noFill/>
          </a:ln>
        </p:spPr>
        <p:style>
          <a:lnRef idx="0"/>
          <a:fillRef idx="0"/>
          <a:effectRef idx="0"/>
          <a:fontRef idx="minor"/>
        </p:style>
        <p:txBody>
          <a:bodyPr lIns="90000" rIns="90000" tIns="45000" bIns="45000" anchor="ctr"/>
          <a:p>
            <a:pPr algn="r">
              <a:lnSpc>
                <a:spcPct val="100000"/>
              </a:lnSpc>
            </a:pPr>
            <a:fld id="{1B09E736-EDC6-4F23-9685-6D5EE4EEF162}" type="slidenum">
              <a:rPr b="0" lang="fr-FR" sz="1200" spc="-1" strike="noStrike">
                <a:solidFill>
                  <a:srgbClr val="8b8b8b"/>
                </a:solidFill>
                <a:latin typeface="Calibri"/>
                <a:ea typeface="DejaVu Sans"/>
              </a:rPr>
              <a:t>1</a:t>
            </a:fld>
            <a:endParaRPr b="0" lang="fr-FR" sz="1200" spc="-1" strike="noStrike">
              <a:latin typeface="Arial"/>
            </a:endParaRPr>
          </a:p>
        </p:txBody>
      </p:sp>
    </p:spTree>
  </p:cSld>
  <p:timing>
    <p:tnLst>
      <p:par>
        <p:cTn id="1" dur="indefinite" restart="never" nodeType="tmRoot">
          <p:childTnLst>
            <p:seq>
              <p:cTn id="2" nodeType="mainSeq"/>
              <p:prevCondLst>
                <p:cond delay="0" evt="onPrev">
                  <p:tgtEl>
                    <p:sldTgt/>
                  </p:tgtEl>
                </p:cond>
              </p:prevCondLst>
              <p:nextCondLst>
                <p:cond delay="0" evt="onNext">
                  <p:tgtEl>
                    <p:sldTgt/>
                  </p:tgtEl>
                </p:cond>
              </p:nextCondLst>
            </p:seq>
          </p:childTnLst>
        </p:cTn>
      </p:par>
    </p:tnLst>
  </p:timing>
</p:sld>
</file>

<file path=ppt/slides/slide1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3" name="CustomShape 1"/>
          <p:cNvSpPr/>
          <p:nvPr/>
        </p:nvSpPr>
        <p:spPr>
          <a:xfrm>
            <a:off x="611640" y="476640"/>
            <a:ext cx="8134200" cy="636480"/>
          </a:xfrm>
          <a:prstGeom prst="rect">
            <a:avLst/>
          </a:prstGeom>
          <a:noFill/>
          <a:ln>
            <a:noFill/>
          </a:ln>
        </p:spPr>
        <p:style>
          <a:lnRef idx="0"/>
          <a:fillRef idx="0"/>
          <a:effectRef idx="0"/>
          <a:fontRef idx="minor"/>
        </p:style>
        <p:txBody>
          <a:bodyPr lIns="90000" rIns="90000" tIns="45000" bIns="45000"/>
          <a:p>
            <a:pPr marL="1800000">
              <a:lnSpc>
                <a:spcPct val="100000"/>
              </a:lnSpc>
            </a:pPr>
            <a:r>
              <a:rPr b="0" lang="fr-FR" sz="3600" spc="-1" strike="noStrike">
                <a:solidFill>
                  <a:srgbClr val="000000"/>
                </a:solidFill>
                <a:latin typeface="Arial"/>
                <a:ea typeface="DejaVu Sans"/>
              </a:rPr>
              <a:t>Benefits</a:t>
            </a:r>
            <a:endParaRPr b="0" lang="fr-FR" sz="3600" spc="-1" strike="noStrike">
              <a:latin typeface="Arial"/>
            </a:endParaRPr>
          </a:p>
        </p:txBody>
      </p:sp>
      <p:sp>
        <p:nvSpPr>
          <p:cNvPr id="84" name="CustomShape 2"/>
          <p:cNvSpPr/>
          <p:nvPr/>
        </p:nvSpPr>
        <p:spPr>
          <a:xfrm>
            <a:off x="648000" y="1656000"/>
            <a:ext cx="7845840" cy="4356720"/>
          </a:xfrm>
          <a:prstGeom prst="rect">
            <a:avLst/>
          </a:prstGeom>
          <a:noFill/>
          <a:ln>
            <a:noFill/>
          </a:ln>
        </p:spPr>
        <p:style>
          <a:lnRef idx="0"/>
          <a:fillRef idx="0"/>
          <a:effectRef idx="0"/>
          <a:fontRef idx="minor"/>
        </p:style>
        <p:txBody>
          <a:bodyPr lIns="90000" rIns="90000" tIns="45000" bIns="45000"/>
          <a:p>
            <a:pPr>
              <a:lnSpc>
                <a:spcPct val="100000"/>
              </a:lnSpc>
            </a:pPr>
            <a:endParaRPr b="0" lang="fr-FR" sz="1800" spc="-1" strike="noStrike">
              <a:latin typeface="Arial"/>
            </a:endParaRPr>
          </a:p>
          <a:p>
            <a:pPr>
              <a:lnSpc>
                <a:spcPct val="100000"/>
              </a:lnSpc>
            </a:pPr>
            <a:r>
              <a:rPr b="0" lang="fr-FR" sz="2000" spc="-1" strike="noStrike">
                <a:solidFill>
                  <a:srgbClr val="000000"/>
                </a:solidFill>
                <a:latin typeface="Arial"/>
                <a:ea typeface="DejaVu Sans"/>
              </a:rPr>
              <a:t>A step forward towards common terminology</a:t>
            </a:r>
            <a:endParaRPr b="0" lang="fr-FR" sz="2000" spc="-1" strike="noStrike">
              <a:latin typeface="Arial"/>
            </a:endParaRPr>
          </a:p>
          <a:p>
            <a:pPr>
              <a:lnSpc>
                <a:spcPct val="100000"/>
              </a:lnSpc>
            </a:pPr>
            <a:endParaRPr b="0" lang="fr-FR" sz="2000" spc="-1" strike="noStrike">
              <a:latin typeface="Arial"/>
            </a:endParaRPr>
          </a:p>
          <a:p>
            <a:pPr>
              <a:lnSpc>
                <a:spcPct val="100000"/>
              </a:lnSpc>
            </a:pPr>
            <a:r>
              <a:rPr b="0" lang="fr-FR" sz="2000" spc="-1" strike="noStrike">
                <a:solidFill>
                  <a:srgbClr val="000000"/>
                </a:solidFill>
                <a:latin typeface="Arial"/>
                <a:ea typeface="DejaVu Sans"/>
              </a:rPr>
              <a:t>Global interoperability (e.g. inter-NSI search for products)</a:t>
            </a:r>
            <a:endParaRPr b="0" lang="fr-FR" sz="2000" spc="-1" strike="noStrike">
              <a:latin typeface="Arial"/>
            </a:endParaRPr>
          </a:p>
          <a:p>
            <a:pPr>
              <a:lnSpc>
                <a:spcPct val="100000"/>
              </a:lnSpc>
            </a:pPr>
            <a:endParaRPr b="0" lang="fr-FR" sz="2000" spc="-1" strike="noStrike">
              <a:latin typeface="Arial"/>
            </a:endParaRPr>
          </a:p>
          <a:p>
            <a:pPr>
              <a:lnSpc>
                <a:spcPct val="100000"/>
              </a:lnSpc>
            </a:pPr>
            <a:r>
              <a:rPr b="0" lang="fr-FR" sz="2000" spc="-1" strike="noStrike">
                <a:solidFill>
                  <a:srgbClr val="000000"/>
                </a:solidFill>
                <a:latin typeface="Arial"/>
                <a:ea typeface="DejaVu Sans"/>
              </a:rPr>
              <a:t>Uniform identification of concepts</a:t>
            </a:r>
            <a:endParaRPr b="0" lang="fr-FR" sz="2000" spc="-1" strike="noStrike">
              <a:latin typeface="Arial"/>
            </a:endParaRPr>
          </a:p>
          <a:p>
            <a:pPr>
              <a:lnSpc>
                <a:spcPct val="100000"/>
              </a:lnSpc>
            </a:pPr>
            <a:endParaRPr b="0" lang="fr-FR" sz="2000" spc="-1" strike="noStrike">
              <a:latin typeface="Arial"/>
            </a:endParaRPr>
          </a:p>
          <a:p>
            <a:pPr>
              <a:lnSpc>
                <a:spcPct val="100000"/>
              </a:lnSpc>
            </a:pPr>
            <a:r>
              <a:rPr b="0" lang="fr-FR" sz="2000" spc="-1" strike="noStrike">
                <a:solidFill>
                  <a:srgbClr val="000000"/>
                </a:solidFill>
                <a:latin typeface="Arial"/>
                <a:ea typeface="DejaVu Sans"/>
              </a:rPr>
              <a:t>From clickable models to activable models</a:t>
            </a:r>
            <a:endParaRPr b="0" lang="fr-FR" sz="2000" spc="-1" strike="noStrike">
              <a:latin typeface="Arial"/>
            </a:endParaRPr>
          </a:p>
          <a:p>
            <a:pPr>
              <a:lnSpc>
                <a:spcPct val="100000"/>
              </a:lnSpc>
            </a:pPr>
            <a:endParaRPr b="0" lang="fr-FR" sz="2000" spc="-1" strike="noStrike">
              <a:latin typeface="Arial"/>
            </a:endParaRPr>
          </a:p>
          <a:p>
            <a:pPr>
              <a:lnSpc>
                <a:spcPct val="100000"/>
              </a:lnSpc>
            </a:pPr>
            <a:r>
              <a:rPr b="0" lang="fr-FR" sz="2000" spc="-1" strike="noStrike">
                <a:solidFill>
                  <a:srgbClr val="000000"/>
                </a:solidFill>
                <a:latin typeface="Arial"/>
                <a:ea typeface="DejaVu Sans"/>
              </a:rPr>
              <a:t>From related models to integrated models</a:t>
            </a:r>
            <a:endParaRPr b="0" lang="fr-FR" sz="2000" spc="-1" strike="noStrike">
              <a:latin typeface="Arial"/>
            </a:endParaRPr>
          </a:p>
          <a:p>
            <a:pPr>
              <a:lnSpc>
                <a:spcPct val="100000"/>
              </a:lnSpc>
            </a:pPr>
            <a:endParaRPr b="0" lang="fr-FR" sz="2000" spc="-1" strike="noStrike">
              <a:latin typeface="Arial"/>
            </a:endParaRPr>
          </a:p>
          <a:p>
            <a:pPr>
              <a:lnSpc>
                <a:spcPct val="100000"/>
              </a:lnSpc>
            </a:pPr>
            <a:r>
              <a:rPr b="0" lang="fr-FR" sz="2000" spc="-1" strike="noStrike">
                <a:solidFill>
                  <a:srgbClr val="000000"/>
                </a:solidFill>
                <a:latin typeface="Arial"/>
                <a:ea typeface="DejaVu Sans"/>
              </a:rPr>
              <a:t>New rich and standard semantics</a:t>
            </a:r>
            <a:endParaRPr b="0" lang="fr-FR" sz="2000" spc="-1" strike="noStrike">
              <a:latin typeface="Arial"/>
            </a:endParaRPr>
          </a:p>
          <a:p>
            <a:pPr>
              <a:lnSpc>
                <a:spcPct val="100000"/>
              </a:lnSpc>
            </a:pPr>
            <a:endParaRPr b="0" lang="fr-FR" sz="2000" spc="-1" strike="noStrike">
              <a:latin typeface="Arial"/>
            </a:endParaRPr>
          </a:p>
          <a:p>
            <a:pPr>
              <a:lnSpc>
                <a:spcPct val="100000"/>
              </a:lnSpc>
            </a:pPr>
            <a:endParaRPr b="0" lang="fr-FR" sz="2000" spc="-1" strike="noStrike">
              <a:latin typeface="Arial"/>
            </a:endParaRPr>
          </a:p>
        </p:txBody>
      </p:sp>
      <p:sp>
        <p:nvSpPr>
          <p:cNvPr id="85" name="CustomShape 3"/>
          <p:cNvSpPr/>
          <p:nvPr/>
        </p:nvSpPr>
        <p:spPr>
          <a:xfrm>
            <a:off x="6553080" y="6356520"/>
            <a:ext cx="2130840" cy="362160"/>
          </a:xfrm>
          <a:prstGeom prst="rect">
            <a:avLst/>
          </a:prstGeom>
          <a:noFill/>
          <a:ln>
            <a:noFill/>
          </a:ln>
        </p:spPr>
        <p:style>
          <a:lnRef idx="0"/>
          <a:fillRef idx="0"/>
          <a:effectRef idx="0"/>
          <a:fontRef idx="minor"/>
        </p:style>
        <p:txBody>
          <a:bodyPr lIns="90000" rIns="90000" tIns="45000" bIns="45000" anchor="ctr"/>
          <a:p>
            <a:pPr algn="r">
              <a:lnSpc>
                <a:spcPct val="100000"/>
              </a:lnSpc>
            </a:pPr>
            <a:fld id="{2F17BCAA-9237-4C3C-A449-52393684F916}" type="slidenum">
              <a:rPr b="0" lang="fr-FR" sz="1200" spc="-1" strike="noStrike">
                <a:solidFill>
                  <a:srgbClr val="8b8b8b"/>
                </a:solidFill>
                <a:latin typeface="Calibri"/>
                <a:ea typeface="DejaVu Sans"/>
              </a:rPr>
              <a:t>&lt;numéro&gt;</a:t>
            </a:fld>
            <a:endParaRPr b="0" lang="fr-FR" sz="1200" spc="-1" strike="noStrike">
              <a:latin typeface="Arial"/>
            </a:endParaRPr>
          </a:p>
        </p:txBody>
      </p:sp>
      <p:pic>
        <p:nvPicPr>
          <p:cNvPr id="86" name="" descr=""/>
          <p:cNvPicPr/>
          <p:nvPr/>
        </p:nvPicPr>
        <p:blipFill>
          <a:blip r:embed="rId1"/>
          <a:stretch/>
        </p:blipFill>
        <p:spPr>
          <a:xfrm>
            <a:off x="6660000" y="5184000"/>
            <a:ext cx="1624680" cy="1624680"/>
          </a:xfrm>
          <a:prstGeom prst="rect">
            <a:avLst/>
          </a:prstGeom>
          <a:ln>
            <a:noFill/>
          </a:ln>
        </p:spPr>
      </p:pic>
    </p:spTree>
  </p:cSld>
  <p:timing>
    <p:tnLst>
      <p:par>
        <p:cTn id="19" dur="indefinite" restart="never" nodeType="tmRoot">
          <p:childTnLst>
            <p:seq>
              <p:cTn id="20" nodeType="mainSeq"/>
              <p:prevCondLst>
                <p:cond delay="0" evt="onPrev">
                  <p:tgtEl>
                    <p:sldTgt/>
                  </p:tgtEl>
                </p:cond>
              </p:prevCondLst>
              <p:nextCondLst>
                <p:cond delay="0" evt="onNext">
                  <p:tgtEl>
                    <p:sldTgt/>
                  </p:tgtEl>
                </p:cond>
              </p:nextCondLst>
            </p:seq>
          </p:childTnLst>
        </p:cTn>
      </p:par>
    </p:tnLst>
  </p:timing>
</p:sld>
</file>

<file path=ppt/slides/slide1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7" name="CustomShape 1"/>
          <p:cNvSpPr/>
          <p:nvPr/>
        </p:nvSpPr>
        <p:spPr>
          <a:xfrm>
            <a:off x="611640" y="476640"/>
            <a:ext cx="8134200" cy="636480"/>
          </a:xfrm>
          <a:prstGeom prst="rect">
            <a:avLst/>
          </a:prstGeom>
          <a:noFill/>
          <a:ln>
            <a:noFill/>
          </a:ln>
        </p:spPr>
        <p:style>
          <a:lnRef idx="0"/>
          <a:fillRef idx="0"/>
          <a:effectRef idx="0"/>
          <a:fontRef idx="minor"/>
        </p:style>
        <p:txBody>
          <a:bodyPr lIns="90000" rIns="90000" tIns="45000" bIns="45000"/>
          <a:p>
            <a:pPr marL="1800000">
              <a:lnSpc>
                <a:spcPct val="100000"/>
              </a:lnSpc>
            </a:pPr>
            <a:r>
              <a:rPr b="0" lang="fr-FR" sz="3600" spc="-1" strike="noStrike">
                <a:solidFill>
                  <a:srgbClr val="000000"/>
                </a:solidFill>
                <a:latin typeface="Arial"/>
                <a:ea typeface="DejaVu Sans"/>
              </a:rPr>
              <a:t>What the users say</a:t>
            </a:r>
            <a:endParaRPr b="0" lang="fr-FR" sz="3600" spc="-1" strike="noStrike">
              <a:latin typeface="Arial"/>
            </a:endParaRPr>
          </a:p>
        </p:txBody>
      </p:sp>
      <p:sp>
        <p:nvSpPr>
          <p:cNvPr id="88" name="CustomShape 2"/>
          <p:cNvSpPr/>
          <p:nvPr/>
        </p:nvSpPr>
        <p:spPr>
          <a:xfrm>
            <a:off x="648000" y="1656000"/>
            <a:ext cx="7845840" cy="4356720"/>
          </a:xfrm>
          <a:prstGeom prst="rect">
            <a:avLst/>
          </a:prstGeom>
          <a:noFill/>
          <a:ln>
            <a:noFill/>
          </a:ln>
        </p:spPr>
        <p:style>
          <a:lnRef idx="0"/>
          <a:fillRef idx="0"/>
          <a:effectRef idx="0"/>
          <a:fontRef idx="minor"/>
        </p:style>
        <p:txBody>
          <a:bodyPr lIns="90000" rIns="90000" tIns="45000" bIns="45000"/>
          <a:p>
            <a:pPr>
              <a:lnSpc>
                <a:spcPct val="100000"/>
              </a:lnSpc>
            </a:pPr>
            <a:endParaRPr b="0" lang="fr-FR" sz="1800" spc="-1" strike="noStrike">
              <a:latin typeface="Arial"/>
            </a:endParaRPr>
          </a:p>
          <a:p>
            <a:pPr algn="r">
              <a:lnSpc>
                <a:spcPct val="100000"/>
              </a:lnSpc>
            </a:pPr>
            <a:r>
              <a:rPr b="0" lang="fr-FR" sz="1400" spc="-1" strike="noStrike">
                <a:solidFill>
                  <a:srgbClr val="000000"/>
                </a:solidFill>
                <a:latin typeface="Arial"/>
                <a:ea typeface="DejaVu Sans"/>
              </a:rPr>
              <a:t>Jenny L., Oslo</a:t>
            </a:r>
            <a:endParaRPr b="0" lang="fr-FR" sz="1400" spc="-1" strike="noStrike">
              <a:latin typeface="Arial"/>
            </a:endParaRPr>
          </a:p>
          <a:p>
            <a:pPr algn="r">
              <a:lnSpc>
                <a:spcPct val="100000"/>
              </a:lnSpc>
            </a:pPr>
            <a:r>
              <a:rPr b="0" i="1" lang="fr-FR" sz="1400" spc="-1" strike="noStrike">
                <a:solidFill>
                  <a:srgbClr val="000000"/>
                </a:solidFill>
                <a:latin typeface="Arial"/>
                <a:ea typeface="DejaVu Sans"/>
              </a:rPr>
              <a:t>“</a:t>
            </a:r>
            <a:r>
              <a:rPr b="0" i="1" lang="fr-FR" sz="1400" spc="-1" strike="noStrike">
                <a:solidFill>
                  <a:srgbClr val="000000"/>
                </a:solidFill>
                <a:latin typeface="Arial"/>
                <a:ea typeface="DejaVu Sans"/>
              </a:rPr>
              <a:t>The base ontology work that is proposed will improve the coherence of the ModernStats standards, increase the interoperability with other international, national and branch standards and reduce the costs required for modernisation. I definitely think this works is needed and could save a lot of organizations from fumbling in the dark.”</a:t>
            </a:r>
            <a:endParaRPr b="0" lang="fr-FR" sz="1400" spc="-1" strike="noStrike">
              <a:latin typeface="Arial"/>
            </a:endParaRPr>
          </a:p>
          <a:p>
            <a:pPr algn="r">
              <a:lnSpc>
                <a:spcPct val="100000"/>
              </a:lnSpc>
            </a:pPr>
            <a:endParaRPr b="0" lang="fr-FR" sz="1400" spc="-1" strike="noStrike">
              <a:latin typeface="Arial"/>
            </a:endParaRPr>
          </a:p>
          <a:p>
            <a:pPr>
              <a:lnSpc>
                <a:spcPct val="100000"/>
              </a:lnSpc>
            </a:pPr>
            <a:r>
              <a:rPr b="0" lang="fr-FR" sz="1400" spc="-1" strike="noStrike">
                <a:solidFill>
                  <a:srgbClr val="000000"/>
                </a:solidFill>
                <a:latin typeface="Arial"/>
                <a:ea typeface="DejaVu Sans"/>
              </a:rPr>
              <a:t>Daniel G., Washington, DC</a:t>
            </a:r>
            <a:endParaRPr b="0" lang="fr-FR" sz="1400" spc="-1" strike="noStrike">
              <a:latin typeface="Arial"/>
            </a:endParaRPr>
          </a:p>
          <a:p>
            <a:pPr>
              <a:lnSpc>
                <a:spcPct val="100000"/>
              </a:lnSpc>
            </a:pPr>
            <a:r>
              <a:rPr b="0" i="1" lang="fr-FR" sz="1400" spc="-1" strike="noStrike">
                <a:solidFill>
                  <a:srgbClr val="000000"/>
                </a:solidFill>
                <a:latin typeface="Arial"/>
                <a:ea typeface="DejaVu Sans"/>
              </a:rPr>
              <a:t>“</a:t>
            </a:r>
            <a:r>
              <a:rPr b="0" i="1" lang="fr-FR" sz="1400" spc="-1" strike="noStrike">
                <a:solidFill>
                  <a:srgbClr val="000000"/>
                </a:solidFill>
                <a:latin typeface="Arial"/>
                <a:ea typeface="DejaVu Sans"/>
              </a:rPr>
              <a:t>Terminology management is fundamental and key to making GSIM work in practice. Rendering terms using semantic technology can greatly enhance their usefulness, especially with tying them to other metadata. I very much want to be part of this.”</a:t>
            </a:r>
            <a:endParaRPr b="0" lang="fr-FR" sz="1400" spc="-1" strike="noStrike">
              <a:latin typeface="Arial"/>
            </a:endParaRPr>
          </a:p>
          <a:p>
            <a:pPr>
              <a:lnSpc>
                <a:spcPct val="100000"/>
              </a:lnSpc>
            </a:pPr>
            <a:endParaRPr b="0" lang="fr-FR" sz="1400" spc="-1" strike="noStrike">
              <a:latin typeface="Arial"/>
            </a:endParaRPr>
          </a:p>
          <a:p>
            <a:pPr algn="r">
              <a:lnSpc>
                <a:spcPct val="100000"/>
              </a:lnSpc>
            </a:pPr>
            <a:r>
              <a:rPr b="0" lang="fr-FR" sz="1400" spc="-1" strike="noStrike">
                <a:solidFill>
                  <a:srgbClr val="000000"/>
                </a:solidFill>
                <a:latin typeface="Arial"/>
                <a:ea typeface="DejaVu Sans"/>
              </a:rPr>
              <a:t>Franck C., Paris</a:t>
            </a:r>
            <a:endParaRPr b="0" lang="fr-FR" sz="1400" spc="-1" strike="noStrike">
              <a:latin typeface="Arial"/>
            </a:endParaRPr>
          </a:p>
          <a:p>
            <a:pPr algn="r">
              <a:lnSpc>
                <a:spcPct val="100000"/>
              </a:lnSpc>
            </a:pPr>
            <a:r>
              <a:rPr b="0" i="1" lang="fr-FR" sz="1400" spc="-1" strike="noStrike">
                <a:solidFill>
                  <a:srgbClr val="000000"/>
                </a:solidFill>
                <a:latin typeface="Arial"/>
                <a:ea typeface="DejaVu Sans"/>
              </a:rPr>
              <a:t>“</a:t>
            </a:r>
            <a:r>
              <a:rPr b="0" i="1" lang="fr-FR" sz="1400" spc="-1" strike="noStrike">
                <a:solidFill>
                  <a:srgbClr val="000000"/>
                </a:solidFill>
                <a:latin typeface="Arial"/>
                <a:ea typeface="DejaVu Sans"/>
              </a:rPr>
              <a:t>Wot!?”</a:t>
            </a:r>
            <a:endParaRPr b="0" lang="fr-FR" sz="1400" spc="-1" strike="noStrike">
              <a:latin typeface="Arial"/>
            </a:endParaRPr>
          </a:p>
          <a:p>
            <a:pPr>
              <a:lnSpc>
                <a:spcPct val="100000"/>
              </a:lnSpc>
            </a:pPr>
            <a:endParaRPr b="0" lang="fr-FR" sz="1400" spc="-1" strike="noStrike">
              <a:latin typeface="Arial"/>
            </a:endParaRPr>
          </a:p>
          <a:p>
            <a:pPr>
              <a:lnSpc>
                <a:spcPct val="100000"/>
              </a:lnSpc>
            </a:pPr>
            <a:endParaRPr b="0" lang="fr-FR" sz="1400" spc="-1" strike="noStrike">
              <a:latin typeface="Arial"/>
            </a:endParaRPr>
          </a:p>
          <a:p>
            <a:pPr>
              <a:lnSpc>
                <a:spcPct val="100000"/>
              </a:lnSpc>
            </a:pPr>
            <a:endParaRPr b="0" lang="fr-FR" sz="1400" spc="-1" strike="noStrike">
              <a:latin typeface="Arial"/>
            </a:endParaRPr>
          </a:p>
          <a:p>
            <a:pPr>
              <a:lnSpc>
                <a:spcPct val="100000"/>
              </a:lnSpc>
            </a:pPr>
            <a:endParaRPr b="0" lang="fr-FR" sz="1400" spc="-1" strike="noStrike">
              <a:latin typeface="Arial"/>
            </a:endParaRPr>
          </a:p>
        </p:txBody>
      </p:sp>
      <p:sp>
        <p:nvSpPr>
          <p:cNvPr id="89" name="CustomShape 3"/>
          <p:cNvSpPr/>
          <p:nvPr/>
        </p:nvSpPr>
        <p:spPr>
          <a:xfrm>
            <a:off x="6553080" y="6356520"/>
            <a:ext cx="2130840" cy="362160"/>
          </a:xfrm>
          <a:prstGeom prst="rect">
            <a:avLst/>
          </a:prstGeom>
          <a:noFill/>
          <a:ln>
            <a:noFill/>
          </a:ln>
        </p:spPr>
        <p:style>
          <a:lnRef idx="0"/>
          <a:fillRef idx="0"/>
          <a:effectRef idx="0"/>
          <a:fontRef idx="minor"/>
        </p:style>
        <p:txBody>
          <a:bodyPr lIns="90000" rIns="90000" tIns="45000" bIns="45000" anchor="ctr"/>
          <a:p>
            <a:pPr algn="r">
              <a:lnSpc>
                <a:spcPct val="100000"/>
              </a:lnSpc>
            </a:pPr>
            <a:fld id="{199E020E-8172-4A00-A328-9ED0225800DE}" type="slidenum">
              <a:rPr b="0" lang="fr-FR" sz="1200" spc="-1" strike="noStrike">
                <a:solidFill>
                  <a:srgbClr val="8b8b8b"/>
                </a:solidFill>
                <a:latin typeface="Calibri"/>
                <a:ea typeface="DejaVu Sans"/>
              </a:rPr>
              <a:t>&lt;numéro&gt;</a:t>
            </a:fld>
            <a:endParaRPr b="0" lang="fr-FR" sz="1200" spc="-1" strike="noStrike">
              <a:latin typeface="Arial"/>
            </a:endParaRPr>
          </a:p>
        </p:txBody>
      </p:sp>
      <p:pic>
        <p:nvPicPr>
          <p:cNvPr id="90" name="" descr=""/>
          <p:cNvPicPr/>
          <p:nvPr/>
        </p:nvPicPr>
        <p:blipFill>
          <a:blip r:embed="rId1"/>
          <a:stretch/>
        </p:blipFill>
        <p:spPr>
          <a:xfrm>
            <a:off x="6660000" y="5184000"/>
            <a:ext cx="1624680" cy="1624680"/>
          </a:xfrm>
          <a:prstGeom prst="rect">
            <a:avLst/>
          </a:prstGeom>
          <a:ln>
            <a:noFill/>
          </a:ln>
        </p:spPr>
      </p:pic>
    </p:spTree>
  </p:cSld>
  <p:timing>
    <p:tnLst>
      <p:par>
        <p:cTn id="21" dur="indefinite" restart="never" nodeType="tmRoot">
          <p:childTnLst>
            <p:seq>
              <p:cTn id="22" nodeType="mainSeq"/>
              <p:prevCondLst>
                <p:cond delay="0" evt="onPrev">
                  <p:tgtEl>
                    <p:sldTgt/>
                  </p:tgtEl>
                </p:cond>
              </p:prevCondLst>
              <p:nextCondLst>
                <p:cond delay="0" evt="onNext">
                  <p:tgtEl>
                    <p:sldTgt/>
                  </p:tgtEl>
                </p:cond>
              </p:nextCondLst>
            </p:seq>
          </p:childTnLst>
        </p:cTn>
      </p:par>
    </p:tnLst>
  </p:timing>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4" name="CustomShape 1"/>
          <p:cNvSpPr/>
          <p:nvPr/>
        </p:nvSpPr>
        <p:spPr>
          <a:xfrm>
            <a:off x="611640" y="476640"/>
            <a:ext cx="8134200" cy="636480"/>
          </a:xfrm>
          <a:prstGeom prst="rect">
            <a:avLst/>
          </a:prstGeom>
          <a:noFill/>
          <a:ln>
            <a:noFill/>
          </a:ln>
        </p:spPr>
        <p:style>
          <a:lnRef idx="0"/>
          <a:fillRef idx="0"/>
          <a:effectRef idx="0"/>
          <a:fontRef idx="minor"/>
        </p:style>
        <p:txBody>
          <a:bodyPr lIns="90000" rIns="90000" tIns="45000" bIns="45000"/>
          <a:p>
            <a:pPr marL="1800000">
              <a:lnSpc>
                <a:spcPct val="100000"/>
              </a:lnSpc>
            </a:pPr>
            <a:r>
              <a:rPr b="0" lang="fr-FR" sz="3600" spc="-1" strike="noStrike">
                <a:solidFill>
                  <a:srgbClr val="000000"/>
                </a:solidFill>
                <a:latin typeface="Arial"/>
                <a:ea typeface="DejaVu Sans"/>
              </a:rPr>
              <a:t>Motivation</a:t>
            </a:r>
            <a:endParaRPr b="0" lang="fr-FR" sz="3600" spc="-1" strike="noStrike">
              <a:latin typeface="Arial"/>
            </a:endParaRPr>
          </a:p>
        </p:txBody>
      </p:sp>
      <p:sp>
        <p:nvSpPr>
          <p:cNvPr id="45" name="CustomShape 2"/>
          <p:cNvSpPr/>
          <p:nvPr/>
        </p:nvSpPr>
        <p:spPr>
          <a:xfrm>
            <a:off x="632160" y="1700640"/>
            <a:ext cx="7845840" cy="4021200"/>
          </a:xfrm>
          <a:prstGeom prst="rect">
            <a:avLst/>
          </a:prstGeom>
          <a:noFill/>
          <a:ln>
            <a:noFill/>
          </a:ln>
        </p:spPr>
        <p:style>
          <a:lnRef idx="0"/>
          <a:fillRef idx="0"/>
          <a:effectRef idx="0"/>
          <a:fontRef idx="minor"/>
        </p:style>
        <p:txBody>
          <a:bodyPr lIns="90000" rIns="90000" tIns="45000" bIns="45000"/>
          <a:p>
            <a:pPr>
              <a:lnSpc>
                <a:spcPct val="100000"/>
              </a:lnSpc>
            </a:pPr>
            <a:endParaRPr b="0" lang="fr-FR" sz="1800" spc="-1" strike="noStrike">
              <a:latin typeface="Arial"/>
            </a:endParaRPr>
          </a:p>
          <a:p>
            <a:pPr>
              <a:lnSpc>
                <a:spcPct val="100000"/>
              </a:lnSpc>
            </a:pPr>
            <a:r>
              <a:rPr b="0" lang="fr-FR" sz="2000" spc="-1" strike="noStrike">
                <a:solidFill>
                  <a:srgbClr val="000000"/>
                </a:solidFill>
                <a:latin typeface="Arial"/>
                <a:ea typeface="DejaVu Sans"/>
              </a:rPr>
              <a:t>Most of our standard models have no formal representation</a:t>
            </a:r>
            <a:endParaRPr b="0" lang="fr-FR" sz="2000" spc="-1" strike="noStrike">
              <a:latin typeface="Arial"/>
            </a:endParaRPr>
          </a:p>
          <a:p>
            <a:pPr>
              <a:lnSpc>
                <a:spcPct val="100000"/>
              </a:lnSpc>
            </a:pPr>
            <a:endParaRPr b="0" lang="fr-FR" sz="2000" spc="-1" strike="noStrike">
              <a:latin typeface="Arial"/>
            </a:endParaRPr>
          </a:p>
          <a:p>
            <a:pPr>
              <a:lnSpc>
                <a:spcPct val="100000"/>
              </a:lnSpc>
            </a:pPr>
            <a:r>
              <a:rPr b="0" lang="fr-FR" sz="2000" spc="-1" strike="noStrike">
                <a:solidFill>
                  <a:srgbClr val="000000"/>
                </a:solidFill>
                <a:latin typeface="Arial"/>
                <a:ea typeface="DejaVu Sans"/>
              </a:rPr>
              <a:t>Some core concepts are missing</a:t>
            </a:r>
            <a:endParaRPr b="0" lang="fr-FR" sz="2000" spc="-1" strike="noStrike">
              <a:latin typeface="Arial"/>
            </a:endParaRPr>
          </a:p>
          <a:p>
            <a:pPr>
              <a:lnSpc>
                <a:spcPct val="100000"/>
              </a:lnSpc>
            </a:pPr>
            <a:endParaRPr b="0" lang="fr-FR" sz="2000" spc="-1" strike="noStrike">
              <a:latin typeface="Arial"/>
            </a:endParaRPr>
          </a:p>
          <a:p>
            <a:pPr>
              <a:lnSpc>
                <a:spcPct val="100000"/>
              </a:lnSpc>
            </a:pPr>
            <a:r>
              <a:rPr b="0" lang="fr-FR" sz="2000" spc="-1" strike="noStrike">
                <a:solidFill>
                  <a:srgbClr val="000000"/>
                </a:solidFill>
                <a:latin typeface="Arial"/>
                <a:ea typeface="DejaVu Sans"/>
              </a:rPr>
              <a:t>Some entire domains are missing (provenance)</a:t>
            </a:r>
            <a:endParaRPr b="0" lang="fr-FR" sz="2000" spc="-1" strike="noStrike">
              <a:latin typeface="Arial"/>
            </a:endParaRPr>
          </a:p>
          <a:p>
            <a:pPr>
              <a:lnSpc>
                <a:spcPct val="100000"/>
              </a:lnSpc>
            </a:pPr>
            <a:endParaRPr b="0" lang="fr-FR" sz="2000" spc="-1" strike="noStrike">
              <a:latin typeface="Arial"/>
            </a:endParaRPr>
          </a:p>
          <a:p>
            <a:pPr>
              <a:lnSpc>
                <a:spcPct val="100000"/>
              </a:lnSpc>
            </a:pPr>
            <a:r>
              <a:rPr b="0" lang="fr-FR" sz="2000" spc="-1" strike="noStrike">
                <a:solidFill>
                  <a:srgbClr val="000000"/>
                </a:solidFill>
                <a:latin typeface="Arial"/>
                <a:ea typeface="DejaVu Sans"/>
              </a:rPr>
              <a:t>The models are not integrated in a global framework</a:t>
            </a:r>
            <a:endParaRPr b="0" lang="fr-FR" sz="2000" spc="-1" strike="noStrike">
              <a:latin typeface="Arial"/>
            </a:endParaRPr>
          </a:p>
          <a:p>
            <a:pPr>
              <a:lnSpc>
                <a:spcPct val="100000"/>
              </a:lnSpc>
            </a:pPr>
            <a:endParaRPr b="0" lang="fr-FR" sz="2000" spc="-1" strike="noStrike">
              <a:latin typeface="Arial"/>
            </a:endParaRPr>
          </a:p>
          <a:p>
            <a:pPr>
              <a:lnSpc>
                <a:spcPct val="100000"/>
              </a:lnSpc>
            </a:pPr>
            <a:r>
              <a:rPr b="0" lang="fr-FR" sz="2000" spc="-1" strike="noStrike">
                <a:solidFill>
                  <a:srgbClr val="000000"/>
                </a:solidFill>
                <a:latin typeface="Arial"/>
                <a:ea typeface="DejaVu Sans"/>
              </a:rPr>
              <a:t>Our business semantics is isolated</a:t>
            </a:r>
            <a:endParaRPr b="0" lang="fr-FR" sz="2000" spc="-1" strike="noStrike">
              <a:latin typeface="Arial"/>
            </a:endParaRPr>
          </a:p>
          <a:p>
            <a:pPr>
              <a:lnSpc>
                <a:spcPct val="100000"/>
              </a:lnSpc>
            </a:pPr>
            <a:endParaRPr b="0" lang="fr-FR" sz="2000" spc="-1" strike="noStrike">
              <a:latin typeface="Arial"/>
            </a:endParaRPr>
          </a:p>
          <a:p>
            <a:pPr>
              <a:lnSpc>
                <a:spcPct val="100000"/>
              </a:lnSpc>
            </a:pPr>
            <a:endParaRPr b="0" lang="fr-FR" sz="2000" spc="-1" strike="noStrike">
              <a:latin typeface="Arial"/>
            </a:endParaRPr>
          </a:p>
        </p:txBody>
      </p:sp>
      <p:sp>
        <p:nvSpPr>
          <p:cNvPr id="46" name="CustomShape 3"/>
          <p:cNvSpPr/>
          <p:nvPr/>
        </p:nvSpPr>
        <p:spPr>
          <a:xfrm>
            <a:off x="6553080" y="6356520"/>
            <a:ext cx="2130840" cy="362160"/>
          </a:xfrm>
          <a:prstGeom prst="rect">
            <a:avLst/>
          </a:prstGeom>
          <a:noFill/>
          <a:ln>
            <a:noFill/>
          </a:ln>
        </p:spPr>
        <p:style>
          <a:lnRef idx="0"/>
          <a:fillRef idx="0"/>
          <a:effectRef idx="0"/>
          <a:fontRef idx="minor"/>
        </p:style>
        <p:txBody>
          <a:bodyPr lIns="90000" rIns="90000" tIns="45000" bIns="45000" anchor="ctr"/>
          <a:p>
            <a:pPr algn="r">
              <a:lnSpc>
                <a:spcPct val="100000"/>
              </a:lnSpc>
            </a:pPr>
            <a:fld id="{75C13B1A-95C3-4B9A-A2A1-97331356F0C0}" type="slidenum">
              <a:rPr b="0" lang="fr-FR" sz="1200" spc="-1" strike="noStrike">
                <a:solidFill>
                  <a:srgbClr val="8b8b8b"/>
                </a:solidFill>
                <a:latin typeface="Calibri"/>
                <a:ea typeface="DejaVu Sans"/>
              </a:rPr>
              <a:t>1</a:t>
            </a:fld>
            <a:endParaRPr b="0" lang="fr-FR" sz="1200" spc="-1" strike="noStrike">
              <a:latin typeface="Arial"/>
            </a:endParaRPr>
          </a:p>
        </p:txBody>
      </p:sp>
      <p:pic>
        <p:nvPicPr>
          <p:cNvPr id="47" name="" descr=""/>
          <p:cNvPicPr/>
          <p:nvPr/>
        </p:nvPicPr>
        <p:blipFill>
          <a:blip r:embed="rId1"/>
          <a:stretch/>
        </p:blipFill>
        <p:spPr>
          <a:xfrm>
            <a:off x="5508000" y="4698000"/>
            <a:ext cx="2952000" cy="2142000"/>
          </a:xfrm>
          <a:prstGeom prst="rect">
            <a:avLst/>
          </a:prstGeom>
          <a:ln>
            <a:noFill/>
          </a:ln>
        </p:spPr>
      </p:pic>
    </p:spTree>
  </p:cSld>
  <p:timing>
    <p:tnLst>
      <p:par>
        <p:cTn id="3" dur="indefinite" restart="never" nodeType="tmRoot">
          <p:childTnLst>
            <p:seq>
              <p:cTn id="4" nodeType="mainSeq"/>
              <p:prevCondLst>
                <p:cond delay="0" evt="onPrev">
                  <p:tgtEl>
                    <p:sldTgt/>
                  </p:tgtEl>
                </p:cond>
              </p:prevCondLst>
              <p:nextCondLst>
                <p:cond delay="0" evt="onNext">
                  <p:tgtEl>
                    <p:sldTgt/>
                  </p:tgtEl>
                </p:cond>
              </p:nextCondLst>
            </p:seq>
          </p:childTnLst>
        </p:cTn>
      </p:par>
    </p:tnLst>
  </p:timing>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8" name="CustomShape 1"/>
          <p:cNvSpPr/>
          <p:nvPr/>
        </p:nvSpPr>
        <p:spPr>
          <a:xfrm>
            <a:off x="611640" y="476640"/>
            <a:ext cx="8134200" cy="636480"/>
          </a:xfrm>
          <a:prstGeom prst="rect">
            <a:avLst/>
          </a:prstGeom>
          <a:noFill/>
          <a:ln>
            <a:noFill/>
          </a:ln>
        </p:spPr>
        <p:style>
          <a:lnRef idx="0"/>
          <a:fillRef idx="0"/>
          <a:effectRef idx="0"/>
          <a:fontRef idx="minor"/>
        </p:style>
        <p:txBody>
          <a:bodyPr lIns="90000" rIns="90000" tIns="45000" bIns="45000"/>
          <a:p>
            <a:pPr marL="1800000">
              <a:lnSpc>
                <a:spcPct val="100000"/>
              </a:lnSpc>
            </a:pPr>
            <a:r>
              <a:rPr b="0" lang="fr-FR" sz="3600" spc="-1" strike="noStrike">
                <a:solidFill>
                  <a:srgbClr val="000000"/>
                </a:solidFill>
                <a:latin typeface="Arial"/>
                <a:ea typeface="DejaVu Sans"/>
              </a:rPr>
              <a:t>Project objectives</a:t>
            </a:r>
            <a:endParaRPr b="0" lang="fr-FR" sz="3600" spc="-1" strike="noStrike">
              <a:latin typeface="Arial"/>
            </a:endParaRPr>
          </a:p>
        </p:txBody>
      </p:sp>
      <p:sp>
        <p:nvSpPr>
          <p:cNvPr id="49" name="CustomShape 2"/>
          <p:cNvSpPr/>
          <p:nvPr/>
        </p:nvSpPr>
        <p:spPr>
          <a:xfrm>
            <a:off x="632160" y="2012400"/>
            <a:ext cx="7845840" cy="4021200"/>
          </a:xfrm>
          <a:prstGeom prst="rect">
            <a:avLst/>
          </a:prstGeom>
          <a:noFill/>
          <a:ln>
            <a:noFill/>
          </a:ln>
        </p:spPr>
        <p:style>
          <a:lnRef idx="0"/>
          <a:fillRef idx="0"/>
          <a:effectRef idx="0"/>
          <a:fontRef idx="minor"/>
        </p:style>
        <p:txBody>
          <a:bodyPr lIns="90000" rIns="90000" tIns="45000" bIns="45000"/>
          <a:p>
            <a:pPr algn="ctr">
              <a:lnSpc>
                <a:spcPct val="100000"/>
              </a:lnSpc>
              <a:spcBef>
                <a:spcPts val="567"/>
              </a:spcBef>
              <a:spcAft>
                <a:spcPts val="567"/>
              </a:spcAft>
            </a:pPr>
            <a:r>
              <a:rPr b="0" lang="fr-FR" sz="2000" spc="-1" strike="noStrike">
                <a:solidFill>
                  <a:srgbClr val="ffffff"/>
                </a:solidFill>
                <a:latin typeface="Arial"/>
                <a:ea typeface="DejaVu Sans"/>
              </a:rPr>
              <a:t>Produce and publish a Core Ontology for Official Statistics</a:t>
            </a:r>
            <a:endParaRPr b="0" lang="fr-FR" sz="2000" spc="-1" strike="noStrike">
              <a:latin typeface="Arial"/>
            </a:endParaRPr>
          </a:p>
          <a:p>
            <a:pPr>
              <a:lnSpc>
                <a:spcPct val="100000"/>
              </a:lnSpc>
            </a:pPr>
            <a:endParaRPr b="0" lang="fr-FR" sz="2000" spc="-1" strike="noStrike">
              <a:latin typeface="Arial"/>
            </a:endParaRPr>
          </a:p>
          <a:p>
            <a:pPr marL="285840" indent="-285120">
              <a:lnSpc>
                <a:spcPct val="100000"/>
              </a:lnSpc>
              <a:buClr>
                <a:srgbClr val="000000"/>
              </a:buClr>
              <a:buSzPct val="45000"/>
              <a:buFont typeface="Wingdings" charset="2"/>
              <a:buChar char=""/>
            </a:pPr>
            <a:r>
              <a:rPr b="0" lang="fr-FR" sz="1800" spc="-1" strike="noStrike">
                <a:solidFill>
                  <a:srgbClr val="000000"/>
                </a:solidFill>
                <a:latin typeface="Arial"/>
                <a:ea typeface="DejaVu Sans"/>
              </a:rPr>
              <a:t>Covering base concepts like statistical activities, actors, products...</a:t>
            </a:r>
            <a:endParaRPr b="0" lang="fr-FR" sz="1800" spc="-1" strike="noStrike">
              <a:latin typeface="Arial"/>
            </a:endParaRPr>
          </a:p>
          <a:p>
            <a:pPr marL="285840" indent="-285120">
              <a:lnSpc>
                <a:spcPct val="100000"/>
              </a:lnSpc>
              <a:buClr>
                <a:srgbClr val="000000"/>
              </a:buClr>
              <a:buSzPct val="45000"/>
              <a:buFont typeface="Wingdings" charset="2"/>
              <a:buChar char=""/>
            </a:pPr>
            <a:r>
              <a:rPr b="0" lang="fr-FR" sz="1800" spc="-1" strike="noStrike">
                <a:solidFill>
                  <a:srgbClr val="000000"/>
                </a:solidFill>
                <a:latin typeface="Arial"/>
                <a:ea typeface="DejaVu Sans"/>
              </a:rPr>
              <a:t>Expressed in OWL</a:t>
            </a:r>
            <a:endParaRPr b="0" lang="fr-FR" sz="1800" spc="-1" strike="noStrike">
              <a:latin typeface="Arial"/>
            </a:endParaRPr>
          </a:p>
          <a:p>
            <a:pPr marL="285840" indent="-285120">
              <a:lnSpc>
                <a:spcPct val="100000"/>
              </a:lnSpc>
              <a:buClr>
                <a:srgbClr val="000000"/>
              </a:buClr>
              <a:buSzPct val="45000"/>
              <a:buFont typeface="Wingdings" charset="2"/>
              <a:buChar char=""/>
            </a:pPr>
            <a:r>
              <a:rPr b="0" lang="fr-FR" sz="1800" spc="-1" strike="noStrike">
                <a:solidFill>
                  <a:srgbClr val="000000"/>
                </a:solidFill>
                <a:latin typeface="Arial"/>
                <a:ea typeface="DejaVu Sans"/>
              </a:rPr>
              <a:t>Articulated with previous work in the Official Statistics domain</a:t>
            </a:r>
            <a:endParaRPr b="0" lang="fr-FR" sz="1800" spc="-1" strike="noStrike">
              <a:latin typeface="Arial"/>
            </a:endParaRPr>
          </a:p>
          <a:p>
            <a:pPr marL="285840" indent="-285120">
              <a:lnSpc>
                <a:spcPct val="100000"/>
              </a:lnSpc>
              <a:buClr>
                <a:srgbClr val="000000"/>
              </a:buClr>
              <a:buSzPct val="45000"/>
              <a:buFont typeface="Wingdings" charset="2"/>
              <a:buChar char=""/>
            </a:pPr>
            <a:r>
              <a:rPr b="0" lang="fr-FR" sz="1800" spc="-1" strike="noStrike">
                <a:solidFill>
                  <a:srgbClr val="000000"/>
                </a:solidFill>
                <a:latin typeface="Arial"/>
                <a:ea typeface="DejaVu Sans"/>
              </a:rPr>
              <a:t>Leveraging existing standard vocabularies</a:t>
            </a:r>
            <a:endParaRPr b="0" lang="fr-FR" sz="1800" spc="-1" strike="noStrike">
              <a:latin typeface="Arial"/>
            </a:endParaRPr>
          </a:p>
          <a:p>
            <a:pPr marL="285840" indent="-285120">
              <a:lnSpc>
                <a:spcPct val="100000"/>
              </a:lnSpc>
              <a:buClr>
                <a:srgbClr val="000000"/>
              </a:buClr>
              <a:buSzPct val="45000"/>
              <a:buFont typeface="Wingdings" charset="2"/>
              <a:buChar char=""/>
            </a:pPr>
            <a:r>
              <a:rPr b="0" lang="fr-FR" sz="1800" spc="-1" strike="noStrike">
                <a:solidFill>
                  <a:srgbClr val="000000"/>
                </a:solidFill>
                <a:latin typeface="Arial"/>
                <a:ea typeface="DejaVu Sans"/>
              </a:rPr>
              <a:t>Gone through public review</a:t>
            </a:r>
            <a:endParaRPr b="0" lang="fr-FR" sz="1800" spc="-1" strike="noStrike">
              <a:latin typeface="Arial"/>
            </a:endParaRPr>
          </a:p>
          <a:p>
            <a:pPr marL="285840" indent="-285120">
              <a:lnSpc>
                <a:spcPct val="100000"/>
              </a:lnSpc>
              <a:buClr>
                <a:srgbClr val="000000"/>
              </a:buClr>
              <a:buSzPct val="45000"/>
              <a:buFont typeface="Wingdings" charset="2"/>
              <a:buChar char=""/>
            </a:pPr>
            <a:r>
              <a:rPr b="0" lang="fr-FR" sz="1800" spc="-1" strike="noStrike">
                <a:solidFill>
                  <a:srgbClr val="000000"/>
                </a:solidFill>
                <a:latin typeface="Arial"/>
                <a:ea typeface="DejaVu Sans"/>
              </a:rPr>
              <a:t>Version-controlled on GitHub</a:t>
            </a:r>
            <a:endParaRPr b="0" lang="fr-FR" sz="1800" spc="-1" strike="noStrike">
              <a:latin typeface="Arial"/>
            </a:endParaRPr>
          </a:p>
          <a:p>
            <a:pPr marL="285840" indent="-285120">
              <a:lnSpc>
                <a:spcPct val="100000"/>
              </a:lnSpc>
              <a:buClr>
                <a:srgbClr val="000000"/>
              </a:buClr>
              <a:buSzPct val="45000"/>
              <a:buFont typeface="Wingdings" charset="2"/>
              <a:buChar char=""/>
            </a:pPr>
            <a:r>
              <a:rPr b="0" lang="fr-FR" sz="1800" spc="-1" strike="noStrike">
                <a:solidFill>
                  <a:srgbClr val="000000"/>
                </a:solidFill>
                <a:latin typeface="Arial"/>
                <a:ea typeface="DejaVu Sans"/>
              </a:rPr>
              <a:t>Referenced in vocabulary catalogs like </a:t>
            </a:r>
            <a:r>
              <a:rPr b="0" lang="fr-FR" sz="1800" spc="-1" strike="noStrike">
                <a:solidFill>
                  <a:srgbClr val="000000"/>
                </a:solidFill>
                <a:latin typeface="Arial"/>
                <a:ea typeface="DejaVu Sans"/>
                <a:hlinkClick r:id="rId1"/>
              </a:rPr>
              <a:t>LOV</a:t>
            </a:r>
            <a:endParaRPr b="0" lang="fr-FR" sz="1800" spc="-1" strike="noStrike">
              <a:latin typeface="Arial"/>
            </a:endParaRPr>
          </a:p>
          <a:p>
            <a:pPr marL="285840" indent="-285120">
              <a:lnSpc>
                <a:spcPct val="100000"/>
              </a:lnSpc>
              <a:buClr>
                <a:srgbClr val="000000"/>
              </a:buClr>
              <a:buSzPct val="45000"/>
              <a:buFont typeface="Wingdings" charset="2"/>
              <a:buChar char=""/>
            </a:pPr>
            <a:r>
              <a:rPr b="0" lang="fr-FR" sz="1800" spc="-1" strike="noStrike">
                <a:solidFill>
                  <a:srgbClr val="000000"/>
                </a:solidFill>
                <a:latin typeface="Arial"/>
                <a:ea typeface="DejaVu Sans"/>
              </a:rPr>
              <a:t>With clear governance</a:t>
            </a:r>
            <a:endParaRPr b="0" lang="fr-FR" sz="1800" spc="-1" strike="noStrike">
              <a:latin typeface="Arial"/>
            </a:endParaRPr>
          </a:p>
          <a:p>
            <a:pPr>
              <a:lnSpc>
                <a:spcPct val="100000"/>
              </a:lnSpc>
            </a:pPr>
            <a:endParaRPr b="0" lang="fr-FR" sz="1800" spc="-1" strike="noStrike">
              <a:latin typeface="Arial"/>
            </a:endParaRPr>
          </a:p>
          <a:p>
            <a:pPr marL="285840" indent="-285120">
              <a:lnSpc>
                <a:spcPct val="100000"/>
              </a:lnSpc>
              <a:buClr>
                <a:srgbClr val="000000"/>
              </a:buClr>
              <a:buSzPct val="45000"/>
              <a:buFont typeface="Wingdings" charset="2"/>
              <a:buChar char=""/>
            </a:pPr>
            <a:endParaRPr b="0" lang="fr-FR" sz="1800" spc="-1" strike="noStrike">
              <a:latin typeface="Arial"/>
            </a:endParaRPr>
          </a:p>
          <a:p>
            <a:pPr>
              <a:lnSpc>
                <a:spcPct val="150000"/>
              </a:lnSpc>
            </a:pPr>
            <a:endParaRPr b="0" lang="fr-FR" sz="1800" spc="-1" strike="noStrike">
              <a:latin typeface="Arial"/>
            </a:endParaRPr>
          </a:p>
        </p:txBody>
      </p:sp>
      <p:sp>
        <p:nvSpPr>
          <p:cNvPr id="50" name="CustomShape 3"/>
          <p:cNvSpPr/>
          <p:nvPr/>
        </p:nvSpPr>
        <p:spPr>
          <a:xfrm>
            <a:off x="6553080" y="6356520"/>
            <a:ext cx="2130840" cy="362160"/>
          </a:xfrm>
          <a:prstGeom prst="rect">
            <a:avLst/>
          </a:prstGeom>
          <a:noFill/>
          <a:ln>
            <a:noFill/>
          </a:ln>
        </p:spPr>
        <p:style>
          <a:lnRef idx="0"/>
          <a:fillRef idx="0"/>
          <a:effectRef idx="0"/>
          <a:fontRef idx="minor"/>
        </p:style>
        <p:txBody>
          <a:bodyPr lIns="90000" rIns="90000" tIns="45000" bIns="45000" anchor="ctr"/>
          <a:p>
            <a:pPr algn="r">
              <a:lnSpc>
                <a:spcPct val="100000"/>
              </a:lnSpc>
            </a:pPr>
            <a:fld id="{B960A5D4-5D45-4980-98EA-B9C9425443C8}" type="slidenum">
              <a:rPr b="0" lang="fr-FR" sz="1200" spc="-1" strike="noStrike">
                <a:solidFill>
                  <a:srgbClr val="8b8b8b"/>
                </a:solidFill>
                <a:latin typeface="Calibri"/>
                <a:ea typeface="DejaVu Sans"/>
              </a:rPr>
              <a:t>1</a:t>
            </a:fld>
            <a:endParaRPr b="0" lang="fr-FR" sz="1200" spc="-1" strike="noStrike">
              <a:latin typeface="Arial"/>
            </a:endParaRPr>
          </a:p>
        </p:txBody>
      </p:sp>
      <p:pic>
        <p:nvPicPr>
          <p:cNvPr id="51" name="" descr=""/>
          <p:cNvPicPr/>
          <p:nvPr/>
        </p:nvPicPr>
        <p:blipFill>
          <a:blip r:embed="rId2"/>
          <a:stretch/>
        </p:blipFill>
        <p:spPr>
          <a:xfrm>
            <a:off x="6660000" y="5184000"/>
            <a:ext cx="1624320" cy="1624320"/>
          </a:xfrm>
          <a:prstGeom prst="rect">
            <a:avLst/>
          </a:prstGeom>
          <a:ln>
            <a:noFill/>
          </a:ln>
        </p:spPr>
      </p:pic>
    </p:spTree>
  </p:cSld>
  <p:timing>
    <p:tnLst>
      <p:par>
        <p:cTn id="5" dur="indefinite" restart="never" nodeType="tmRoot">
          <p:childTnLst>
            <p:seq>
              <p:cTn id="6" nodeType="mainSeq"/>
              <p:prevCondLst>
                <p:cond delay="0" evt="onPrev">
                  <p:tgtEl>
                    <p:sldTgt/>
                  </p:tgtEl>
                </p:cond>
              </p:prevCondLst>
              <p:nextCondLst>
                <p:cond delay="0" evt="onNext">
                  <p:tgtEl>
                    <p:sldTgt/>
                  </p:tgtEl>
                </p:cond>
              </p:nextCondLst>
            </p:seq>
          </p:childTnLst>
        </p:cTn>
      </p:par>
    </p:tnLst>
  </p:timing>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2" name="CustomShape 1"/>
          <p:cNvSpPr/>
          <p:nvPr/>
        </p:nvSpPr>
        <p:spPr>
          <a:xfrm>
            <a:off x="611640" y="476640"/>
            <a:ext cx="8134200" cy="636480"/>
          </a:xfrm>
          <a:prstGeom prst="rect">
            <a:avLst/>
          </a:prstGeom>
          <a:noFill/>
          <a:ln>
            <a:noFill/>
          </a:ln>
        </p:spPr>
        <p:style>
          <a:lnRef idx="0"/>
          <a:fillRef idx="0"/>
          <a:effectRef idx="0"/>
          <a:fontRef idx="minor"/>
        </p:style>
        <p:txBody>
          <a:bodyPr lIns="90000" rIns="90000" tIns="45000" bIns="45000"/>
          <a:p>
            <a:pPr marL="1800000">
              <a:lnSpc>
                <a:spcPct val="100000"/>
              </a:lnSpc>
            </a:pPr>
            <a:r>
              <a:rPr b="0" lang="fr-FR" sz="3600" spc="-1" strike="noStrike">
                <a:solidFill>
                  <a:srgbClr val="000000"/>
                </a:solidFill>
                <a:latin typeface="Arial"/>
                <a:ea typeface="DejaVu Sans"/>
              </a:rPr>
              <a:t>Why OWL?</a:t>
            </a:r>
            <a:endParaRPr b="0" lang="fr-FR" sz="3600" spc="-1" strike="noStrike">
              <a:latin typeface="Arial"/>
            </a:endParaRPr>
          </a:p>
        </p:txBody>
      </p:sp>
      <p:sp>
        <p:nvSpPr>
          <p:cNvPr id="53" name="CustomShape 2"/>
          <p:cNvSpPr/>
          <p:nvPr/>
        </p:nvSpPr>
        <p:spPr>
          <a:xfrm>
            <a:off x="632160" y="1904400"/>
            <a:ext cx="7845840" cy="4021200"/>
          </a:xfrm>
          <a:prstGeom prst="rect">
            <a:avLst/>
          </a:prstGeom>
          <a:noFill/>
          <a:ln>
            <a:noFill/>
          </a:ln>
        </p:spPr>
        <p:style>
          <a:lnRef idx="0"/>
          <a:fillRef idx="0"/>
          <a:effectRef idx="0"/>
          <a:fontRef idx="minor"/>
        </p:style>
        <p:txBody>
          <a:bodyPr lIns="90000" rIns="90000" tIns="45000" bIns="45000"/>
          <a:p>
            <a:pPr>
              <a:lnSpc>
                <a:spcPct val="100000"/>
              </a:lnSpc>
            </a:pPr>
            <a:r>
              <a:rPr b="0" lang="fr-FR" sz="2000" spc="-1" strike="noStrike">
                <a:solidFill>
                  <a:srgbClr val="000000"/>
                </a:solidFill>
                <a:latin typeface="Arial"/>
                <a:ea typeface="DejaVu Sans"/>
              </a:rPr>
              <a:t>The best framework for</a:t>
            </a:r>
            <a:endParaRPr b="0" lang="fr-FR" sz="2000" spc="-1" strike="noStrike">
              <a:latin typeface="Arial"/>
            </a:endParaRPr>
          </a:p>
          <a:p>
            <a:pPr marL="285840" indent="-285120">
              <a:lnSpc>
                <a:spcPct val="100000"/>
              </a:lnSpc>
              <a:buClr>
                <a:srgbClr val="000000"/>
              </a:buClr>
              <a:buSzPct val="45000"/>
              <a:buFont typeface="Wingdings" charset="2"/>
              <a:buChar char=""/>
            </a:pPr>
            <a:r>
              <a:rPr b="0" lang="fr-FR" sz="2000" spc="-1" strike="noStrike">
                <a:solidFill>
                  <a:srgbClr val="000000"/>
                </a:solidFill>
                <a:latin typeface="Arial"/>
                <a:ea typeface="DejaVu Sans"/>
              </a:rPr>
              <a:t>Model integration</a:t>
            </a:r>
            <a:endParaRPr b="0" lang="fr-FR" sz="2000" spc="-1" strike="noStrike">
              <a:latin typeface="Arial"/>
            </a:endParaRPr>
          </a:p>
          <a:p>
            <a:pPr marL="285840" indent="-285120">
              <a:lnSpc>
                <a:spcPct val="100000"/>
              </a:lnSpc>
              <a:buClr>
                <a:srgbClr val="000000"/>
              </a:buClr>
              <a:buSzPct val="45000"/>
              <a:buFont typeface="Wingdings" charset="2"/>
              <a:buChar char=""/>
            </a:pPr>
            <a:r>
              <a:rPr b="0" lang="fr-FR" sz="2000" spc="-1" strike="noStrike">
                <a:solidFill>
                  <a:srgbClr val="000000"/>
                </a:solidFill>
                <a:latin typeface="Arial"/>
                <a:ea typeface="DejaVu Sans"/>
              </a:rPr>
              <a:t>Knowledge representation</a:t>
            </a:r>
            <a:endParaRPr b="0" lang="fr-FR" sz="2000" spc="-1" strike="noStrike">
              <a:latin typeface="Arial"/>
            </a:endParaRPr>
          </a:p>
          <a:p>
            <a:pPr>
              <a:lnSpc>
                <a:spcPct val="100000"/>
              </a:lnSpc>
            </a:pPr>
            <a:endParaRPr b="0" lang="fr-FR" sz="2000" spc="-1" strike="noStrike">
              <a:latin typeface="Arial"/>
            </a:endParaRPr>
          </a:p>
          <a:p>
            <a:pPr>
              <a:lnSpc>
                <a:spcPct val="100000"/>
              </a:lnSpc>
            </a:pPr>
            <a:r>
              <a:rPr b="0" lang="fr-FR" sz="2000" spc="-1" strike="noStrike">
                <a:solidFill>
                  <a:srgbClr val="000000"/>
                </a:solidFill>
                <a:latin typeface="Arial"/>
                <a:ea typeface="DejaVu Sans"/>
              </a:rPr>
              <a:t>Previous or current work on</a:t>
            </a:r>
            <a:endParaRPr b="0" lang="fr-FR" sz="2000" spc="-1" strike="noStrike">
              <a:latin typeface="Arial"/>
            </a:endParaRPr>
          </a:p>
          <a:p>
            <a:pPr marL="216000" indent="-216000">
              <a:lnSpc>
                <a:spcPct val="100000"/>
              </a:lnSpc>
              <a:buClr>
                <a:srgbClr val="000000"/>
              </a:buClr>
              <a:buSzPct val="45000"/>
              <a:buFont typeface="Wingdings" charset="2"/>
              <a:buChar char=""/>
            </a:pPr>
            <a:r>
              <a:rPr b="0" lang="fr-FR" sz="2000" spc="-1" strike="noStrike">
                <a:solidFill>
                  <a:srgbClr val="000000"/>
                </a:solidFill>
                <a:latin typeface="Arial"/>
                <a:ea typeface="DejaVu Sans"/>
              </a:rPr>
              <a:t>Classifications</a:t>
            </a:r>
            <a:endParaRPr b="0" lang="fr-FR" sz="2000" spc="-1" strike="noStrike">
              <a:latin typeface="Arial"/>
            </a:endParaRPr>
          </a:p>
          <a:p>
            <a:pPr marL="216000" indent="-216000">
              <a:lnSpc>
                <a:spcPct val="100000"/>
              </a:lnSpc>
              <a:buClr>
                <a:srgbClr val="000000"/>
              </a:buClr>
              <a:buSzPct val="45000"/>
              <a:buFont typeface="Wingdings" charset="2"/>
              <a:buChar char=""/>
            </a:pPr>
            <a:r>
              <a:rPr b="0" lang="fr-FR" sz="2000" spc="-1" strike="noStrike">
                <a:solidFill>
                  <a:srgbClr val="000000"/>
                </a:solidFill>
                <a:latin typeface="Arial"/>
                <a:ea typeface="DejaVu Sans"/>
              </a:rPr>
              <a:t>Conceptual models (GSBPM, GSIM, CSPA)</a:t>
            </a:r>
            <a:endParaRPr b="0" lang="fr-FR" sz="2000" spc="-1" strike="noStrike">
              <a:latin typeface="Arial"/>
            </a:endParaRPr>
          </a:p>
          <a:p>
            <a:pPr marL="216000" indent="-216000">
              <a:lnSpc>
                <a:spcPct val="100000"/>
              </a:lnSpc>
              <a:buClr>
                <a:srgbClr val="000000"/>
              </a:buClr>
              <a:buSzPct val="45000"/>
              <a:buFont typeface="Wingdings" charset="2"/>
              <a:buChar char=""/>
            </a:pPr>
            <a:r>
              <a:rPr b="0" lang="fr-FR" sz="2000" spc="-1" strike="noStrike">
                <a:solidFill>
                  <a:srgbClr val="000000"/>
                </a:solidFill>
                <a:latin typeface="Arial"/>
                <a:ea typeface="DejaVu Sans"/>
              </a:rPr>
              <a:t>Data and metadata models (DDI, SDMX)</a:t>
            </a:r>
            <a:endParaRPr b="0" lang="fr-FR" sz="2000" spc="-1" strike="noStrike">
              <a:latin typeface="Arial"/>
            </a:endParaRPr>
          </a:p>
          <a:p>
            <a:pPr>
              <a:lnSpc>
                <a:spcPct val="100000"/>
              </a:lnSpc>
            </a:pPr>
            <a:endParaRPr b="0" lang="fr-FR" sz="2000" spc="-1" strike="noStrike">
              <a:latin typeface="Arial"/>
            </a:endParaRPr>
          </a:p>
          <a:p>
            <a:pPr>
              <a:lnSpc>
                <a:spcPct val="100000"/>
              </a:lnSpc>
            </a:pPr>
            <a:r>
              <a:rPr b="0" lang="fr-FR" sz="2000" spc="-1" strike="noStrike">
                <a:solidFill>
                  <a:srgbClr val="000000"/>
                </a:solidFill>
                <a:latin typeface="Arial"/>
                <a:ea typeface="DejaVu Sans"/>
              </a:rPr>
              <a:t>Gives access to a wealth of existing vocabularies </a:t>
            </a:r>
            <a:endParaRPr b="0" lang="fr-FR" sz="2000" spc="-1" strike="noStrike">
              <a:latin typeface="Arial"/>
            </a:endParaRPr>
          </a:p>
          <a:p>
            <a:pPr>
              <a:lnSpc>
                <a:spcPct val="150000"/>
              </a:lnSpc>
            </a:pPr>
            <a:r>
              <a:rPr b="0" lang="fr-FR" sz="2000" spc="-1" strike="noStrike">
                <a:solidFill>
                  <a:srgbClr val="000000"/>
                </a:solidFill>
                <a:latin typeface="Arial"/>
                <a:ea typeface="DejaVu Sans"/>
              </a:rPr>
              <a:t>	</a:t>
            </a:r>
            <a:endParaRPr b="0" lang="fr-FR" sz="2000" spc="-1" strike="noStrike">
              <a:latin typeface="Arial"/>
            </a:endParaRPr>
          </a:p>
        </p:txBody>
      </p:sp>
      <p:sp>
        <p:nvSpPr>
          <p:cNvPr id="54" name="CustomShape 3"/>
          <p:cNvSpPr/>
          <p:nvPr/>
        </p:nvSpPr>
        <p:spPr>
          <a:xfrm>
            <a:off x="6553080" y="6356520"/>
            <a:ext cx="2130840" cy="362160"/>
          </a:xfrm>
          <a:prstGeom prst="rect">
            <a:avLst/>
          </a:prstGeom>
          <a:noFill/>
          <a:ln>
            <a:noFill/>
          </a:ln>
        </p:spPr>
        <p:style>
          <a:lnRef idx="0"/>
          <a:fillRef idx="0"/>
          <a:effectRef idx="0"/>
          <a:fontRef idx="minor"/>
        </p:style>
        <p:txBody>
          <a:bodyPr lIns="90000" rIns="90000" tIns="45000" bIns="45000" anchor="ctr"/>
          <a:p>
            <a:pPr algn="r">
              <a:lnSpc>
                <a:spcPct val="100000"/>
              </a:lnSpc>
            </a:pPr>
            <a:fld id="{3151F4B8-DBA1-498A-8296-B7C107E12D64}" type="slidenum">
              <a:rPr b="0" lang="fr-FR" sz="1200" spc="-1" strike="noStrike">
                <a:solidFill>
                  <a:srgbClr val="8b8b8b"/>
                </a:solidFill>
                <a:latin typeface="Calibri"/>
                <a:ea typeface="DejaVu Sans"/>
              </a:rPr>
              <a:t>1</a:t>
            </a:fld>
            <a:endParaRPr b="0" lang="fr-FR" sz="1200" spc="-1" strike="noStrike">
              <a:latin typeface="Arial"/>
            </a:endParaRPr>
          </a:p>
        </p:txBody>
      </p:sp>
      <p:pic>
        <p:nvPicPr>
          <p:cNvPr id="55" name="" descr=""/>
          <p:cNvPicPr/>
          <p:nvPr/>
        </p:nvPicPr>
        <p:blipFill>
          <a:blip r:embed="rId1"/>
          <a:stretch/>
        </p:blipFill>
        <p:spPr>
          <a:xfrm>
            <a:off x="6660000" y="5184000"/>
            <a:ext cx="1624680" cy="1624680"/>
          </a:xfrm>
          <a:prstGeom prst="rect">
            <a:avLst/>
          </a:prstGeom>
          <a:ln>
            <a:noFill/>
          </a:ln>
        </p:spPr>
      </p:pic>
    </p:spTree>
  </p:cSld>
  <p:timing>
    <p:tnLst>
      <p:par>
        <p:cTn id="7" dur="indefinite" restart="never" nodeType="tmRoot">
          <p:childTnLst>
            <p:seq>
              <p:cTn id="8" nodeType="mainSeq"/>
              <p:prevCondLst>
                <p:cond delay="0" evt="onPrev">
                  <p:tgtEl>
                    <p:sldTgt/>
                  </p:tgtEl>
                </p:cond>
              </p:prevCondLst>
              <p:nextCondLst>
                <p:cond delay="0" evt="onNext">
                  <p:tgtEl>
                    <p:sldTgt/>
                  </p:tgtEl>
                </p:cond>
              </p:nextCondLst>
            </p:seq>
          </p:childTnLst>
        </p:cTn>
      </p:par>
    </p:tnLst>
  </p:timing>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56" name="" descr=""/>
          <p:cNvPicPr/>
          <p:nvPr/>
        </p:nvPicPr>
        <p:blipFill>
          <a:blip r:embed="rId1"/>
          <a:stretch/>
        </p:blipFill>
        <p:spPr>
          <a:xfrm>
            <a:off x="1368000" y="2160000"/>
            <a:ext cx="5760000" cy="3250800"/>
          </a:xfrm>
          <a:prstGeom prst="rect">
            <a:avLst/>
          </a:prstGeom>
          <a:ln>
            <a:noFill/>
          </a:ln>
        </p:spPr>
      </p:pic>
      <p:sp>
        <p:nvSpPr>
          <p:cNvPr id="57" name="CustomShape 1"/>
          <p:cNvSpPr/>
          <p:nvPr/>
        </p:nvSpPr>
        <p:spPr>
          <a:xfrm>
            <a:off x="611640" y="476640"/>
            <a:ext cx="8134200" cy="636480"/>
          </a:xfrm>
          <a:prstGeom prst="rect">
            <a:avLst/>
          </a:prstGeom>
          <a:noFill/>
          <a:ln>
            <a:noFill/>
          </a:ln>
        </p:spPr>
        <p:style>
          <a:lnRef idx="0"/>
          <a:fillRef idx="0"/>
          <a:effectRef idx="0"/>
          <a:fontRef idx="minor"/>
        </p:style>
        <p:txBody>
          <a:bodyPr lIns="90000" rIns="90000" tIns="45000" bIns="45000"/>
          <a:p>
            <a:pPr marL="1800000">
              <a:lnSpc>
                <a:spcPct val="100000"/>
              </a:lnSpc>
            </a:pPr>
            <a:r>
              <a:rPr b="0" lang="fr-FR" sz="3600" spc="-1" strike="noStrike">
                <a:solidFill>
                  <a:srgbClr val="000000"/>
                </a:solidFill>
                <a:latin typeface="Arial"/>
                <a:ea typeface="DejaVu Sans"/>
              </a:rPr>
              <a:t>Why OWL?</a:t>
            </a:r>
            <a:endParaRPr b="0" lang="fr-FR" sz="3600" spc="-1" strike="noStrike">
              <a:latin typeface="Arial"/>
            </a:endParaRPr>
          </a:p>
          <a:p>
            <a:pPr marL="1800000">
              <a:lnSpc>
                <a:spcPct val="100000"/>
              </a:lnSpc>
            </a:pPr>
            <a:r>
              <a:rPr b="0" lang="fr-FR" sz="3600" spc="-1" strike="noStrike">
                <a:solidFill>
                  <a:srgbClr val="000000"/>
                </a:solidFill>
                <a:latin typeface="Arial"/>
                <a:ea typeface="DejaVu Sans"/>
              </a:rPr>
              <a:t>Example of PROV</a:t>
            </a:r>
            <a:endParaRPr b="0" lang="fr-FR" sz="3600" spc="-1" strike="noStrike">
              <a:latin typeface="Arial"/>
            </a:endParaRPr>
          </a:p>
        </p:txBody>
      </p:sp>
      <p:sp>
        <p:nvSpPr>
          <p:cNvPr id="58" name="CustomShape 2"/>
          <p:cNvSpPr/>
          <p:nvPr/>
        </p:nvSpPr>
        <p:spPr>
          <a:xfrm>
            <a:off x="632160" y="1904400"/>
            <a:ext cx="7845840" cy="4021200"/>
          </a:xfrm>
          <a:prstGeom prst="rect">
            <a:avLst/>
          </a:prstGeom>
          <a:noFill/>
          <a:ln>
            <a:noFill/>
          </a:ln>
        </p:spPr>
        <p:style>
          <a:lnRef idx="0"/>
          <a:fillRef idx="0"/>
          <a:effectRef idx="0"/>
          <a:fontRef idx="minor"/>
        </p:style>
      </p:sp>
      <p:sp>
        <p:nvSpPr>
          <p:cNvPr id="59" name="CustomShape 3"/>
          <p:cNvSpPr/>
          <p:nvPr/>
        </p:nvSpPr>
        <p:spPr>
          <a:xfrm>
            <a:off x="6553080" y="6356520"/>
            <a:ext cx="2130840" cy="362160"/>
          </a:xfrm>
          <a:prstGeom prst="rect">
            <a:avLst/>
          </a:prstGeom>
          <a:noFill/>
          <a:ln>
            <a:noFill/>
          </a:ln>
        </p:spPr>
        <p:style>
          <a:lnRef idx="0"/>
          <a:fillRef idx="0"/>
          <a:effectRef idx="0"/>
          <a:fontRef idx="minor"/>
        </p:style>
        <p:txBody>
          <a:bodyPr lIns="90000" rIns="90000" tIns="45000" bIns="45000" anchor="ctr"/>
          <a:p>
            <a:pPr algn="r">
              <a:lnSpc>
                <a:spcPct val="100000"/>
              </a:lnSpc>
            </a:pPr>
            <a:fld id="{4B0FF98D-4DE9-49B4-81FE-4B8B253799AC}" type="slidenum">
              <a:rPr b="0" lang="fr-FR" sz="1200" spc="-1" strike="noStrike">
                <a:solidFill>
                  <a:srgbClr val="8b8b8b"/>
                </a:solidFill>
                <a:latin typeface="Calibri"/>
                <a:ea typeface="DejaVu Sans"/>
              </a:rPr>
              <a:t>1</a:t>
            </a:fld>
            <a:endParaRPr b="0" lang="fr-FR" sz="1200" spc="-1" strike="noStrike">
              <a:latin typeface="Arial"/>
            </a:endParaRPr>
          </a:p>
        </p:txBody>
      </p:sp>
      <p:sp>
        <p:nvSpPr>
          <p:cNvPr id="60" name="TextShape 4"/>
          <p:cNvSpPr txBox="1"/>
          <p:nvPr/>
        </p:nvSpPr>
        <p:spPr>
          <a:xfrm>
            <a:off x="792000" y="2376000"/>
            <a:ext cx="2016000" cy="657000"/>
          </a:xfrm>
          <a:prstGeom prst="rect">
            <a:avLst/>
          </a:prstGeom>
          <a:noFill/>
          <a:ln>
            <a:noFill/>
          </a:ln>
        </p:spPr>
        <p:txBody>
          <a:bodyPr lIns="90000" rIns="90000" tIns="45000" bIns="45000"/>
          <a:p>
            <a:pPr algn="r"/>
            <a:r>
              <a:rPr b="0" lang="fr-FR" sz="2000" spc="-1" strike="noStrike">
                <a:latin typeface="Arial"/>
              </a:rPr>
              <a:t>PROV core model</a:t>
            </a:r>
            <a:endParaRPr b="0" lang="fr-FR" sz="2000" spc="-1" strike="noStrike">
              <a:latin typeface="Arial"/>
            </a:endParaRPr>
          </a:p>
        </p:txBody>
      </p:sp>
    </p:spTree>
  </p:cSld>
  <p:timing>
    <p:tnLst>
      <p:par>
        <p:cTn id="9" dur="indefinite" restart="never" nodeType="tmRoot">
          <p:childTnLst>
            <p:seq>
              <p:cTn id="10" nodeType="mainSeq"/>
              <p:prevCondLst>
                <p:cond delay="0" evt="onPrev">
                  <p:tgtEl>
                    <p:sldTgt/>
                  </p:tgtEl>
                </p:cond>
              </p:prevCondLst>
              <p:nextCondLst>
                <p:cond delay="0" evt="onNext">
                  <p:tgtEl>
                    <p:sldTgt/>
                  </p:tgtEl>
                </p:cond>
              </p:nextCondLst>
            </p:seq>
          </p:childTnLst>
        </p:cTn>
      </p:par>
    </p:tnLst>
  </p:timing>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61" name="" descr=""/>
          <p:cNvPicPr/>
          <p:nvPr/>
        </p:nvPicPr>
        <p:blipFill>
          <a:blip r:embed="rId1"/>
          <a:stretch/>
        </p:blipFill>
        <p:spPr>
          <a:xfrm>
            <a:off x="1368000" y="2160000"/>
            <a:ext cx="5760000" cy="3250800"/>
          </a:xfrm>
          <a:prstGeom prst="rect">
            <a:avLst/>
          </a:prstGeom>
          <a:ln>
            <a:noFill/>
          </a:ln>
        </p:spPr>
      </p:pic>
      <p:sp>
        <p:nvSpPr>
          <p:cNvPr id="62" name="CustomShape 1"/>
          <p:cNvSpPr/>
          <p:nvPr/>
        </p:nvSpPr>
        <p:spPr>
          <a:xfrm>
            <a:off x="611640" y="476640"/>
            <a:ext cx="8134200" cy="636480"/>
          </a:xfrm>
          <a:prstGeom prst="rect">
            <a:avLst/>
          </a:prstGeom>
          <a:noFill/>
          <a:ln>
            <a:noFill/>
          </a:ln>
        </p:spPr>
        <p:style>
          <a:lnRef idx="0"/>
          <a:fillRef idx="0"/>
          <a:effectRef idx="0"/>
          <a:fontRef idx="minor"/>
        </p:style>
        <p:txBody>
          <a:bodyPr lIns="90000" rIns="90000" tIns="45000" bIns="45000"/>
          <a:p>
            <a:pPr marL="1800000">
              <a:lnSpc>
                <a:spcPct val="100000"/>
              </a:lnSpc>
            </a:pPr>
            <a:r>
              <a:rPr b="0" lang="fr-FR" sz="3600" spc="-1" strike="noStrike">
                <a:solidFill>
                  <a:srgbClr val="000000"/>
                </a:solidFill>
                <a:latin typeface="Arial"/>
                <a:ea typeface="DejaVu Sans"/>
              </a:rPr>
              <a:t>Why OWL?</a:t>
            </a:r>
            <a:endParaRPr b="0" lang="fr-FR" sz="3600" spc="-1" strike="noStrike">
              <a:latin typeface="Arial"/>
            </a:endParaRPr>
          </a:p>
          <a:p>
            <a:pPr marL="1800000">
              <a:lnSpc>
                <a:spcPct val="100000"/>
              </a:lnSpc>
            </a:pPr>
            <a:r>
              <a:rPr b="0" lang="fr-FR" sz="3600" spc="-1" strike="noStrike">
                <a:solidFill>
                  <a:srgbClr val="000000"/>
                </a:solidFill>
                <a:latin typeface="Arial"/>
                <a:ea typeface="DejaVu Sans"/>
              </a:rPr>
              <a:t>Example of PROV</a:t>
            </a:r>
            <a:endParaRPr b="0" lang="fr-FR" sz="3600" spc="-1" strike="noStrike">
              <a:latin typeface="Arial"/>
            </a:endParaRPr>
          </a:p>
        </p:txBody>
      </p:sp>
      <p:sp>
        <p:nvSpPr>
          <p:cNvPr id="63" name="CustomShape 2"/>
          <p:cNvSpPr/>
          <p:nvPr/>
        </p:nvSpPr>
        <p:spPr>
          <a:xfrm>
            <a:off x="632160" y="1904400"/>
            <a:ext cx="7845840" cy="4021200"/>
          </a:xfrm>
          <a:prstGeom prst="rect">
            <a:avLst/>
          </a:prstGeom>
          <a:noFill/>
          <a:ln>
            <a:noFill/>
          </a:ln>
        </p:spPr>
        <p:style>
          <a:lnRef idx="0"/>
          <a:fillRef idx="0"/>
          <a:effectRef idx="0"/>
          <a:fontRef idx="minor"/>
        </p:style>
      </p:sp>
      <p:sp>
        <p:nvSpPr>
          <p:cNvPr id="64" name="CustomShape 3"/>
          <p:cNvSpPr/>
          <p:nvPr/>
        </p:nvSpPr>
        <p:spPr>
          <a:xfrm>
            <a:off x="6553080" y="6356520"/>
            <a:ext cx="2130840" cy="362160"/>
          </a:xfrm>
          <a:prstGeom prst="rect">
            <a:avLst/>
          </a:prstGeom>
          <a:noFill/>
          <a:ln>
            <a:noFill/>
          </a:ln>
        </p:spPr>
        <p:style>
          <a:lnRef idx="0"/>
          <a:fillRef idx="0"/>
          <a:effectRef idx="0"/>
          <a:fontRef idx="minor"/>
        </p:style>
        <p:txBody>
          <a:bodyPr lIns="90000" rIns="90000" tIns="45000" bIns="45000" anchor="ctr"/>
          <a:p>
            <a:pPr algn="r">
              <a:lnSpc>
                <a:spcPct val="100000"/>
              </a:lnSpc>
            </a:pPr>
            <a:fld id="{4D1873C2-B953-4BF5-8B45-0CADC1FED2C5}" type="slidenum">
              <a:rPr b="0" lang="fr-FR" sz="1200" spc="-1" strike="noStrike">
                <a:solidFill>
                  <a:srgbClr val="8b8b8b"/>
                </a:solidFill>
                <a:latin typeface="Calibri"/>
                <a:ea typeface="DejaVu Sans"/>
              </a:rPr>
              <a:t>1</a:t>
            </a:fld>
            <a:endParaRPr b="0" lang="fr-FR" sz="1200" spc="-1" strike="noStrike">
              <a:latin typeface="Arial"/>
            </a:endParaRPr>
          </a:p>
        </p:txBody>
      </p:sp>
      <p:sp>
        <p:nvSpPr>
          <p:cNvPr id="65" name="CustomShape 4"/>
          <p:cNvSpPr/>
          <p:nvPr/>
        </p:nvSpPr>
        <p:spPr>
          <a:xfrm>
            <a:off x="2196000" y="2232000"/>
            <a:ext cx="1440000" cy="576000"/>
          </a:xfrm>
          <a:prstGeom prst="ellipse">
            <a:avLst/>
          </a:prstGeom>
          <a:noFill/>
          <a:ln>
            <a:solidFill>
              <a:srgbClr val="000000"/>
            </a:solidFill>
          </a:ln>
        </p:spPr>
        <p:style>
          <a:lnRef idx="0"/>
          <a:fillRef idx="0"/>
          <a:effectRef idx="0"/>
          <a:fontRef idx="minor"/>
        </p:style>
        <p:txBody>
          <a:bodyPr wrap="none" lIns="90000" rIns="90000" tIns="45000" bIns="45000" anchor="ctr"/>
          <a:p>
            <a:pPr algn="ctr"/>
            <a:r>
              <a:rPr b="0" lang="fr-FR" sz="1400" spc="-1" strike="noStrike">
                <a:latin typeface="Arial"/>
              </a:rPr>
              <a:t>Statistical</a:t>
            </a:r>
            <a:br/>
            <a:r>
              <a:rPr b="0" lang="fr-FR" sz="1400" spc="-1" strike="noStrike">
                <a:latin typeface="Arial"/>
              </a:rPr>
              <a:t>Organization</a:t>
            </a:r>
            <a:endParaRPr b="0" lang="fr-FR" sz="1400" spc="-1" strike="noStrike">
              <a:latin typeface="Arial"/>
            </a:endParaRPr>
          </a:p>
        </p:txBody>
      </p:sp>
      <p:sp>
        <p:nvSpPr>
          <p:cNvPr id="66" name="Line 5"/>
          <p:cNvSpPr/>
          <p:nvPr/>
        </p:nvSpPr>
        <p:spPr>
          <a:xfrm>
            <a:off x="2916000" y="2808000"/>
            <a:ext cx="72000" cy="576000"/>
          </a:xfrm>
          <a:prstGeom prst="line">
            <a:avLst/>
          </a:prstGeom>
          <a:ln>
            <a:solidFill>
              <a:srgbClr val="000000"/>
            </a:solidFill>
            <a:tailEnd len="med" type="triangle" w="med"/>
          </a:ln>
        </p:spPr>
        <p:style>
          <a:lnRef idx="0"/>
          <a:fillRef idx="0"/>
          <a:effectRef idx="0"/>
          <a:fontRef idx="minor"/>
        </p:style>
      </p:sp>
      <p:sp>
        <p:nvSpPr>
          <p:cNvPr id="67" name="CustomShape 6"/>
          <p:cNvSpPr/>
          <p:nvPr/>
        </p:nvSpPr>
        <p:spPr>
          <a:xfrm>
            <a:off x="5976360" y="2340360"/>
            <a:ext cx="1440000" cy="576000"/>
          </a:xfrm>
          <a:prstGeom prst="ellipse">
            <a:avLst/>
          </a:prstGeom>
          <a:noFill/>
          <a:ln>
            <a:solidFill>
              <a:srgbClr val="000000"/>
            </a:solidFill>
          </a:ln>
        </p:spPr>
        <p:style>
          <a:lnRef idx="0"/>
          <a:fillRef idx="0"/>
          <a:effectRef idx="0"/>
          <a:fontRef idx="minor"/>
        </p:style>
        <p:txBody>
          <a:bodyPr wrap="none" lIns="90000" rIns="90000" tIns="45000" bIns="45000" anchor="ctr"/>
          <a:p>
            <a:pPr algn="ctr"/>
            <a:r>
              <a:rPr b="0" lang="fr-FR" sz="1400" spc="-1" strike="noStrike">
                <a:latin typeface="Arial"/>
              </a:rPr>
              <a:t>Statistical</a:t>
            </a:r>
            <a:br/>
            <a:r>
              <a:rPr b="0" lang="fr-FR" sz="1400" spc="-1" strike="noStrike">
                <a:latin typeface="Arial"/>
              </a:rPr>
              <a:t>Product</a:t>
            </a:r>
            <a:endParaRPr b="0" lang="fr-FR" sz="1400" spc="-1" strike="noStrike">
              <a:latin typeface="Arial"/>
            </a:endParaRPr>
          </a:p>
        </p:txBody>
      </p:sp>
      <p:sp>
        <p:nvSpPr>
          <p:cNvPr id="68" name="Line 7"/>
          <p:cNvSpPr/>
          <p:nvPr/>
        </p:nvSpPr>
        <p:spPr>
          <a:xfrm flipH="1">
            <a:off x="5652000" y="2628000"/>
            <a:ext cx="324360" cy="324000"/>
          </a:xfrm>
          <a:prstGeom prst="line">
            <a:avLst/>
          </a:prstGeom>
          <a:ln>
            <a:solidFill>
              <a:srgbClr val="000000"/>
            </a:solidFill>
            <a:tailEnd len="med" type="triangle" w="med"/>
          </a:ln>
        </p:spPr>
        <p:style>
          <a:lnRef idx="0"/>
          <a:fillRef idx="0"/>
          <a:effectRef idx="0"/>
          <a:fontRef idx="minor"/>
        </p:style>
      </p:sp>
      <p:sp>
        <p:nvSpPr>
          <p:cNvPr id="69" name="CustomShape 8"/>
          <p:cNvSpPr/>
          <p:nvPr/>
        </p:nvSpPr>
        <p:spPr>
          <a:xfrm>
            <a:off x="6120360" y="3960360"/>
            <a:ext cx="1440000" cy="576000"/>
          </a:xfrm>
          <a:prstGeom prst="ellipse">
            <a:avLst/>
          </a:prstGeom>
          <a:noFill/>
          <a:ln>
            <a:solidFill>
              <a:srgbClr val="000000"/>
            </a:solidFill>
          </a:ln>
        </p:spPr>
        <p:style>
          <a:lnRef idx="0"/>
          <a:fillRef idx="0"/>
          <a:effectRef idx="0"/>
          <a:fontRef idx="minor"/>
        </p:style>
        <p:txBody>
          <a:bodyPr wrap="none" lIns="90000" rIns="90000" tIns="45000" bIns="45000" anchor="ctr"/>
          <a:p>
            <a:pPr algn="ctr"/>
            <a:r>
              <a:rPr b="0" lang="fr-FR" sz="1400" spc="-1" strike="noStrike">
                <a:latin typeface="Arial"/>
              </a:rPr>
              <a:t>Statistical</a:t>
            </a:r>
            <a:br/>
            <a:r>
              <a:rPr b="0" lang="fr-FR" sz="1400" spc="-1" strike="noStrike">
                <a:latin typeface="Arial"/>
              </a:rPr>
              <a:t>Activity</a:t>
            </a:r>
            <a:endParaRPr b="0" lang="fr-FR" sz="1400" spc="-1" strike="noStrike">
              <a:latin typeface="Arial"/>
            </a:endParaRPr>
          </a:p>
        </p:txBody>
      </p:sp>
      <p:sp>
        <p:nvSpPr>
          <p:cNvPr id="70" name="Line 9"/>
          <p:cNvSpPr/>
          <p:nvPr/>
        </p:nvSpPr>
        <p:spPr>
          <a:xfrm flipH="1">
            <a:off x="5652360" y="4248000"/>
            <a:ext cx="468000" cy="216000"/>
          </a:xfrm>
          <a:prstGeom prst="line">
            <a:avLst/>
          </a:prstGeom>
          <a:ln>
            <a:solidFill>
              <a:srgbClr val="000000"/>
            </a:solidFill>
            <a:tailEnd len="med" type="triangle" w="med"/>
          </a:ln>
        </p:spPr>
        <p:style>
          <a:lnRef idx="0"/>
          <a:fillRef idx="0"/>
          <a:effectRef idx="0"/>
          <a:fontRef idx="minor"/>
        </p:style>
      </p:sp>
    </p:spTree>
  </p:cSld>
  <p:timing>
    <p:tnLst>
      <p:par>
        <p:cTn id="11" dur="indefinite" restart="never" nodeType="tmRoot">
          <p:childTnLst>
            <p:seq>
              <p:cTn id="12" nodeType="mainSeq"/>
              <p:prevCondLst>
                <p:cond delay="0" evt="onPrev">
                  <p:tgtEl>
                    <p:sldTgt/>
                  </p:tgtEl>
                </p:cond>
              </p:prevCondLst>
              <p:nextCondLst>
                <p:cond delay="0" evt="onNext">
                  <p:tgtEl>
                    <p:sldTgt/>
                  </p:tgtEl>
                </p:cond>
              </p:nextCondLst>
            </p:seq>
          </p:childTnLst>
        </p:cTn>
      </p:par>
    </p:tnLst>
  </p:timing>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1" name="CustomShape 1"/>
          <p:cNvSpPr/>
          <p:nvPr/>
        </p:nvSpPr>
        <p:spPr>
          <a:xfrm>
            <a:off x="611640" y="476640"/>
            <a:ext cx="8134200" cy="636480"/>
          </a:xfrm>
          <a:prstGeom prst="rect">
            <a:avLst/>
          </a:prstGeom>
          <a:noFill/>
          <a:ln>
            <a:noFill/>
          </a:ln>
        </p:spPr>
        <p:style>
          <a:lnRef idx="0"/>
          <a:fillRef idx="0"/>
          <a:effectRef idx="0"/>
          <a:fontRef idx="minor"/>
        </p:style>
        <p:txBody>
          <a:bodyPr lIns="90000" rIns="90000" tIns="45000" bIns="45000"/>
          <a:p>
            <a:pPr marL="1800000">
              <a:lnSpc>
                <a:spcPct val="100000"/>
              </a:lnSpc>
            </a:pPr>
            <a:r>
              <a:rPr b="0" lang="fr-FR" sz="3600" spc="-1" strike="noStrike">
                <a:solidFill>
                  <a:srgbClr val="000000"/>
                </a:solidFill>
                <a:latin typeface="Arial"/>
                <a:ea typeface="DejaVu Sans"/>
              </a:rPr>
              <a:t>Work Packages</a:t>
            </a:r>
            <a:endParaRPr b="0" lang="fr-FR" sz="3600" spc="-1" strike="noStrike">
              <a:latin typeface="Arial"/>
            </a:endParaRPr>
          </a:p>
        </p:txBody>
      </p:sp>
      <p:sp>
        <p:nvSpPr>
          <p:cNvPr id="72" name="CustomShape 2"/>
          <p:cNvSpPr/>
          <p:nvPr/>
        </p:nvSpPr>
        <p:spPr>
          <a:xfrm>
            <a:off x="632160" y="1700640"/>
            <a:ext cx="7845840" cy="4021200"/>
          </a:xfrm>
          <a:prstGeom prst="rect">
            <a:avLst/>
          </a:prstGeom>
          <a:noFill/>
          <a:ln>
            <a:noFill/>
          </a:ln>
        </p:spPr>
        <p:style>
          <a:lnRef idx="0"/>
          <a:fillRef idx="0"/>
          <a:effectRef idx="0"/>
          <a:fontRef idx="minor"/>
        </p:style>
        <p:txBody>
          <a:bodyPr lIns="90000" rIns="90000" tIns="45000" bIns="45000"/>
          <a:p>
            <a:pPr>
              <a:lnSpc>
                <a:spcPct val="100000"/>
              </a:lnSpc>
            </a:pPr>
            <a:r>
              <a:rPr b="0" lang="fr-FR" sz="2000" spc="-1" strike="noStrike">
                <a:solidFill>
                  <a:srgbClr val="000000"/>
                </a:solidFill>
                <a:latin typeface="Arial"/>
                <a:ea typeface="DejaVu Sans"/>
              </a:rPr>
              <a:t>WP1: Produce and publish core ontology</a:t>
            </a:r>
            <a:endParaRPr b="0" lang="fr-FR" sz="2000" spc="-1" strike="noStrike">
              <a:latin typeface="Arial"/>
            </a:endParaRPr>
          </a:p>
          <a:p>
            <a:pPr>
              <a:lnSpc>
                <a:spcPct val="100000"/>
              </a:lnSpc>
            </a:pPr>
            <a:endParaRPr b="0" lang="fr-FR" sz="2000" spc="-1" strike="noStrike">
              <a:latin typeface="Arial"/>
            </a:endParaRPr>
          </a:p>
          <a:p>
            <a:pPr>
              <a:lnSpc>
                <a:spcPct val="100000"/>
              </a:lnSpc>
            </a:pPr>
            <a:r>
              <a:rPr b="0" lang="fr-FR" sz="2000" spc="-1" strike="noStrike">
                <a:solidFill>
                  <a:srgbClr val="000000"/>
                </a:solidFill>
                <a:latin typeface="Arial"/>
                <a:ea typeface="DejaVu Sans"/>
              </a:rPr>
              <a:t>Activities:</a:t>
            </a:r>
            <a:endParaRPr b="0" lang="fr-FR" sz="2000" spc="-1" strike="noStrike">
              <a:latin typeface="Arial"/>
            </a:endParaRPr>
          </a:p>
          <a:p>
            <a:pPr marL="343080" indent="-342360">
              <a:lnSpc>
                <a:spcPct val="100000"/>
              </a:lnSpc>
              <a:buClr>
                <a:srgbClr val="000000"/>
              </a:buClr>
              <a:buFont typeface="Arial"/>
              <a:buChar char="•"/>
            </a:pPr>
            <a:r>
              <a:rPr b="0" lang="fr-FR" sz="2000" spc="-1" strike="noStrike">
                <a:solidFill>
                  <a:srgbClr val="000000"/>
                </a:solidFill>
                <a:latin typeface="Arial"/>
                <a:ea typeface="DejaVu Sans"/>
              </a:rPr>
              <a:t>Organize group of authors/reviewers for draft version</a:t>
            </a:r>
            <a:endParaRPr b="0" lang="fr-FR" sz="2000" spc="-1" strike="noStrike">
              <a:latin typeface="Arial"/>
            </a:endParaRPr>
          </a:p>
          <a:p>
            <a:pPr marL="343080" indent="-342360">
              <a:lnSpc>
                <a:spcPct val="100000"/>
              </a:lnSpc>
              <a:buClr>
                <a:srgbClr val="000000"/>
              </a:buClr>
              <a:buFont typeface="Arial"/>
              <a:buChar char="•"/>
            </a:pPr>
            <a:r>
              <a:rPr b="0" lang="fr-FR" sz="2000" spc="-1" strike="noStrike">
                <a:solidFill>
                  <a:srgbClr val="000000"/>
                </a:solidFill>
                <a:latin typeface="Arial"/>
                <a:ea typeface="DejaVu Sans"/>
              </a:rPr>
              <a:t>Draft naming policy and ontology</a:t>
            </a:r>
            <a:endParaRPr b="0" lang="fr-FR" sz="2000" spc="-1" strike="noStrike">
              <a:latin typeface="Arial"/>
            </a:endParaRPr>
          </a:p>
          <a:p>
            <a:pPr marL="343080" indent="-342360">
              <a:lnSpc>
                <a:spcPct val="100000"/>
              </a:lnSpc>
              <a:buClr>
                <a:srgbClr val="000000"/>
              </a:buClr>
              <a:buFont typeface="Arial"/>
              <a:buChar char="•"/>
            </a:pPr>
            <a:r>
              <a:rPr b="0" lang="fr-FR" sz="2000" spc="-1" strike="noStrike">
                <a:solidFill>
                  <a:srgbClr val="000000"/>
                </a:solidFill>
                <a:latin typeface="Arial"/>
                <a:ea typeface="DejaVu Sans"/>
              </a:rPr>
              <a:t>Liaise with stakeholders (LOS ESSnet, SEMIC, DDI Alliance…)</a:t>
            </a:r>
            <a:endParaRPr b="0" lang="fr-FR" sz="2000" spc="-1" strike="noStrike">
              <a:latin typeface="Arial"/>
            </a:endParaRPr>
          </a:p>
          <a:p>
            <a:pPr marL="343080" indent="-342360">
              <a:lnSpc>
                <a:spcPct val="100000"/>
              </a:lnSpc>
              <a:buClr>
                <a:srgbClr val="000000"/>
              </a:buClr>
              <a:buFont typeface="Arial"/>
              <a:buChar char="•"/>
            </a:pPr>
            <a:r>
              <a:rPr b="0" lang="fr-FR" sz="2000" spc="-1" strike="noStrike">
                <a:solidFill>
                  <a:srgbClr val="000000"/>
                </a:solidFill>
                <a:latin typeface="Arial"/>
                <a:ea typeface="DejaVu Sans"/>
              </a:rPr>
              <a:t>Draft ontology guide and use cases</a:t>
            </a:r>
            <a:endParaRPr b="0" lang="fr-FR" sz="2000" spc="-1" strike="noStrike">
              <a:latin typeface="Arial"/>
            </a:endParaRPr>
          </a:p>
          <a:p>
            <a:pPr marL="343080" indent="-342360">
              <a:lnSpc>
                <a:spcPct val="100000"/>
              </a:lnSpc>
              <a:buClr>
                <a:srgbClr val="000000"/>
              </a:buClr>
              <a:buFont typeface="Arial"/>
              <a:buChar char="•"/>
            </a:pPr>
            <a:r>
              <a:rPr b="0" lang="fr-FR" sz="2000" spc="-1" strike="noStrike">
                <a:solidFill>
                  <a:srgbClr val="000000"/>
                </a:solidFill>
                <a:latin typeface="Arial"/>
                <a:ea typeface="DejaVu Sans"/>
              </a:rPr>
              <a:t>Organize public review and process feedback</a:t>
            </a:r>
            <a:endParaRPr b="0" lang="fr-FR" sz="2000" spc="-1" strike="noStrike">
              <a:latin typeface="Arial"/>
            </a:endParaRPr>
          </a:p>
          <a:p>
            <a:pPr marL="343080" indent="-342360">
              <a:lnSpc>
                <a:spcPct val="100000"/>
              </a:lnSpc>
              <a:buClr>
                <a:srgbClr val="000000"/>
              </a:buClr>
              <a:buFont typeface="Arial"/>
              <a:buChar char="•"/>
            </a:pPr>
            <a:r>
              <a:rPr b="0" lang="fr-FR" sz="2000" spc="-1" strike="noStrike">
                <a:solidFill>
                  <a:srgbClr val="000000"/>
                </a:solidFill>
                <a:latin typeface="Arial"/>
                <a:ea typeface="DejaVu Sans"/>
              </a:rPr>
              <a:t>Finalize ontology and documents</a:t>
            </a:r>
            <a:endParaRPr b="0" lang="fr-FR" sz="2000" spc="-1" strike="noStrike">
              <a:latin typeface="Arial"/>
            </a:endParaRPr>
          </a:p>
          <a:p>
            <a:pPr marL="343080" indent="-342360">
              <a:lnSpc>
                <a:spcPct val="100000"/>
              </a:lnSpc>
              <a:buClr>
                <a:srgbClr val="000000"/>
              </a:buClr>
              <a:buFont typeface="Arial"/>
              <a:buChar char="•"/>
            </a:pPr>
            <a:r>
              <a:rPr b="0" lang="fr-FR" sz="2000" spc="-1" strike="noStrike">
                <a:solidFill>
                  <a:srgbClr val="000000"/>
                </a:solidFill>
                <a:latin typeface="Arial"/>
                <a:ea typeface="DejaVu Sans"/>
              </a:rPr>
              <a:t>Present in SemStats workshop</a:t>
            </a:r>
            <a:endParaRPr b="0" lang="fr-FR" sz="2000" spc="-1" strike="noStrike">
              <a:latin typeface="Arial"/>
            </a:endParaRPr>
          </a:p>
          <a:p>
            <a:pPr marL="343080" indent="-342360">
              <a:lnSpc>
                <a:spcPct val="100000"/>
              </a:lnSpc>
              <a:buClr>
                <a:srgbClr val="000000"/>
              </a:buClr>
              <a:buFont typeface="Arial"/>
              <a:buChar char="•"/>
            </a:pPr>
            <a:r>
              <a:rPr b="0" lang="fr-FR" sz="2000" spc="-1" strike="noStrike">
                <a:solidFill>
                  <a:srgbClr val="000000"/>
                </a:solidFill>
                <a:latin typeface="Arial"/>
                <a:ea typeface="DejaVu Sans"/>
              </a:rPr>
              <a:t>Seek HLG approval</a:t>
            </a:r>
            <a:endParaRPr b="0" lang="fr-FR" sz="2000" spc="-1" strike="noStrike">
              <a:latin typeface="Arial"/>
            </a:endParaRPr>
          </a:p>
          <a:p>
            <a:pPr marL="343080" indent="-342360">
              <a:lnSpc>
                <a:spcPct val="100000"/>
              </a:lnSpc>
              <a:buClr>
                <a:srgbClr val="000000"/>
              </a:buClr>
              <a:buFont typeface="Arial"/>
              <a:buChar char="•"/>
            </a:pPr>
            <a:r>
              <a:rPr b="0" lang="fr-FR" sz="2000" spc="-1" strike="noStrike">
                <a:solidFill>
                  <a:srgbClr val="000000"/>
                </a:solidFill>
                <a:latin typeface="Arial"/>
                <a:ea typeface="DejaVu Sans"/>
              </a:rPr>
              <a:t>Publish and reference</a:t>
            </a:r>
            <a:endParaRPr b="0" lang="fr-FR" sz="2000" spc="-1" strike="noStrike">
              <a:latin typeface="Arial"/>
            </a:endParaRPr>
          </a:p>
        </p:txBody>
      </p:sp>
      <p:sp>
        <p:nvSpPr>
          <p:cNvPr id="73" name="CustomShape 3"/>
          <p:cNvSpPr/>
          <p:nvPr/>
        </p:nvSpPr>
        <p:spPr>
          <a:xfrm>
            <a:off x="6553080" y="6356520"/>
            <a:ext cx="2130840" cy="362160"/>
          </a:xfrm>
          <a:prstGeom prst="rect">
            <a:avLst/>
          </a:prstGeom>
          <a:noFill/>
          <a:ln>
            <a:noFill/>
          </a:ln>
        </p:spPr>
        <p:style>
          <a:lnRef idx="0"/>
          <a:fillRef idx="0"/>
          <a:effectRef idx="0"/>
          <a:fontRef idx="minor"/>
        </p:style>
        <p:txBody>
          <a:bodyPr lIns="90000" rIns="90000" tIns="45000" bIns="45000" anchor="ctr"/>
          <a:p>
            <a:pPr algn="r">
              <a:lnSpc>
                <a:spcPct val="100000"/>
              </a:lnSpc>
            </a:pPr>
            <a:fld id="{4801A152-DAFC-48B8-ACC2-AD8572D82A9D}" type="slidenum">
              <a:rPr b="0" lang="fr-FR" sz="1200" spc="-1" strike="noStrike">
                <a:solidFill>
                  <a:srgbClr val="8b8b8b"/>
                </a:solidFill>
                <a:latin typeface="Calibri"/>
                <a:ea typeface="DejaVu Sans"/>
              </a:rPr>
              <a:t>&lt;numéro&gt;</a:t>
            </a:fld>
            <a:endParaRPr b="0" lang="fr-FR" sz="1200" spc="-1" strike="noStrike">
              <a:latin typeface="Arial"/>
            </a:endParaRPr>
          </a:p>
        </p:txBody>
      </p:sp>
      <p:pic>
        <p:nvPicPr>
          <p:cNvPr id="74" name="" descr=""/>
          <p:cNvPicPr/>
          <p:nvPr/>
        </p:nvPicPr>
        <p:blipFill>
          <a:blip r:embed="rId1"/>
          <a:stretch/>
        </p:blipFill>
        <p:spPr>
          <a:xfrm>
            <a:off x="6660000" y="5184000"/>
            <a:ext cx="1624680" cy="1370880"/>
          </a:xfrm>
          <a:prstGeom prst="rect">
            <a:avLst/>
          </a:prstGeom>
          <a:ln>
            <a:noFill/>
          </a:ln>
        </p:spPr>
      </p:pic>
    </p:spTree>
  </p:cSld>
  <p:timing>
    <p:tnLst>
      <p:par>
        <p:cTn id="13" dur="indefinite" restart="never" nodeType="tmRoot">
          <p:childTnLst>
            <p:seq>
              <p:cTn id="14" nodeType="mainSeq"/>
              <p:prevCondLst>
                <p:cond delay="0" evt="onPrev">
                  <p:tgtEl>
                    <p:sldTgt/>
                  </p:tgtEl>
                </p:cond>
              </p:prevCondLst>
              <p:nextCondLst>
                <p:cond delay="0" evt="onNext">
                  <p:tgtEl>
                    <p:sldTgt/>
                  </p:tgtEl>
                </p:cond>
              </p:nextCondLst>
            </p:seq>
          </p:childTnLst>
        </p:cTn>
      </p:par>
    </p:tnLst>
  </p:timing>
</p:sld>
</file>

<file path=ppt/slides/slide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5" name="CustomShape 1"/>
          <p:cNvSpPr/>
          <p:nvPr/>
        </p:nvSpPr>
        <p:spPr>
          <a:xfrm>
            <a:off x="611640" y="476640"/>
            <a:ext cx="8134200" cy="636480"/>
          </a:xfrm>
          <a:prstGeom prst="rect">
            <a:avLst/>
          </a:prstGeom>
          <a:noFill/>
          <a:ln>
            <a:noFill/>
          </a:ln>
        </p:spPr>
        <p:style>
          <a:lnRef idx="0"/>
          <a:fillRef idx="0"/>
          <a:effectRef idx="0"/>
          <a:fontRef idx="minor"/>
        </p:style>
        <p:txBody>
          <a:bodyPr lIns="90000" rIns="90000" tIns="45000" bIns="45000"/>
          <a:p>
            <a:pPr marL="1800000">
              <a:lnSpc>
                <a:spcPct val="100000"/>
              </a:lnSpc>
            </a:pPr>
            <a:r>
              <a:rPr b="0" lang="fr-FR" sz="3600" spc="-1" strike="noStrike">
                <a:solidFill>
                  <a:srgbClr val="000000"/>
                </a:solidFill>
                <a:latin typeface="Arial"/>
                <a:ea typeface="DejaVu Sans"/>
              </a:rPr>
              <a:t>Work Packages</a:t>
            </a:r>
            <a:endParaRPr b="0" lang="fr-FR" sz="3600" spc="-1" strike="noStrike">
              <a:latin typeface="Arial"/>
            </a:endParaRPr>
          </a:p>
        </p:txBody>
      </p:sp>
      <p:sp>
        <p:nvSpPr>
          <p:cNvPr id="76" name="CustomShape 2"/>
          <p:cNvSpPr/>
          <p:nvPr/>
        </p:nvSpPr>
        <p:spPr>
          <a:xfrm>
            <a:off x="632160" y="1700640"/>
            <a:ext cx="7845840" cy="4021200"/>
          </a:xfrm>
          <a:prstGeom prst="rect">
            <a:avLst/>
          </a:prstGeom>
          <a:noFill/>
          <a:ln>
            <a:noFill/>
          </a:ln>
        </p:spPr>
        <p:style>
          <a:lnRef idx="0"/>
          <a:fillRef idx="0"/>
          <a:effectRef idx="0"/>
          <a:fontRef idx="minor"/>
        </p:style>
        <p:txBody>
          <a:bodyPr lIns="90000" rIns="90000" tIns="45000" bIns="45000"/>
          <a:p>
            <a:pPr>
              <a:lnSpc>
                <a:spcPct val="100000"/>
              </a:lnSpc>
            </a:pPr>
            <a:r>
              <a:rPr b="0" lang="fr-FR" sz="2000" spc="-1" strike="noStrike">
                <a:solidFill>
                  <a:srgbClr val="000000"/>
                </a:solidFill>
                <a:latin typeface="Arial"/>
                <a:ea typeface="DejaVu Sans"/>
              </a:rPr>
              <a:t>WP2: Adapt existing works to the core ontology</a:t>
            </a:r>
            <a:endParaRPr b="0" lang="fr-FR" sz="2000" spc="-1" strike="noStrike">
              <a:latin typeface="Arial"/>
            </a:endParaRPr>
          </a:p>
          <a:p>
            <a:pPr>
              <a:lnSpc>
                <a:spcPct val="100000"/>
              </a:lnSpc>
            </a:pPr>
            <a:endParaRPr b="0" lang="fr-FR" sz="2000" spc="-1" strike="noStrike">
              <a:latin typeface="Arial"/>
            </a:endParaRPr>
          </a:p>
          <a:p>
            <a:pPr>
              <a:lnSpc>
                <a:spcPct val="100000"/>
              </a:lnSpc>
            </a:pPr>
            <a:r>
              <a:rPr b="0" lang="fr-FR" sz="2000" spc="-1" strike="noStrike">
                <a:solidFill>
                  <a:srgbClr val="000000"/>
                </a:solidFill>
                <a:latin typeface="Arial"/>
                <a:ea typeface="DejaVu Sans"/>
              </a:rPr>
              <a:t>Activities:</a:t>
            </a:r>
            <a:endParaRPr b="0" lang="fr-FR" sz="2000" spc="-1" strike="noStrike">
              <a:latin typeface="Arial"/>
            </a:endParaRPr>
          </a:p>
          <a:p>
            <a:pPr marL="343080" indent="-342360">
              <a:lnSpc>
                <a:spcPct val="100000"/>
              </a:lnSpc>
              <a:buClr>
                <a:srgbClr val="000000"/>
              </a:buClr>
              <a:buFont typeface="Arial"/>
              <a:buChar char="•"/>
            </a:pPr>
            <a:r>
              <a:rPr b="0" lang="fr-FR" sz="2000" spc="-1" strike="noStrike">
                <a:solidFill>
                  <a:srgbClr val="000000"/>
                </a:solidFill>
                <a:latin typeface="Arial"/>
                <a:ea typeface="DejaVu Sans"/>
              </a:rPr>
              <a:t>Review GSIM ontology</a:t>
            </a:r>
            <a:endParaRPr b="0" lang="fr-FR" sz="2000" spc="-1" strike="noStrike">
              <a:latin typeface="Arial"/>
            </a:endParaRPr>
          </a:p>
          <a:p>
            <a:pPr marL="343080" indent="-342360">
              <a:lnSpc>
                <a:spcPct val="100000"/>
              </a:lnSpc>
              <a:buClr>
                <a:srgbClr val="000000"/>
              </a:buClr>
              <a:buFont typeface="Arial"/>
              <a:buChar char="•"/>
            </a:pPr>
            <a:r>
              <a:rPr b="0" lang="fr-FR" sz="2000" spc="-1" strike="noStrike">
                <a:solidFill>
                  <a:srgbClr val="000000"/>
                </a:solidFill>
                <a:latin typeface="Arial"/>
                <a:ea typeface="DejaVu Sans"/>
              </a:rPr>
              <a:t>Review CSPA ontology</a:t>
            </a:r>
            <a:endParaRPr b="0" lang="fr-FR" sz="2000" spc="-1" strike="noStrike">
              <a:latin typeface="Arial"/>
            </a:endParaRPr>
          </a:p>
          <a:p>
            <a:pPr marL="343080" indent="-342360">
              <a:lnSpc>
                <a:spcPct val="100000"/>
              </a:lnSpc>
              <a:buClr>
                <a:srgbClr val="000000"/>
              </a:buClr>
              <a:buFont typeface="Arial"/>
              <a:buChar char="•"/>
            </a:pPr>
            <a:r>
              <a:rPr b="0" lang="fr-FR" sz="2000" spc="-1" strike="noStrike">
                <a:solidFill>
                  <a:srgbClr val="000000"/>
                </a:solidFill>
                <a:latin typeface="Arial"/>
                <a:ea typeface="DejaVu Sans"/>
              </a:rPr>
              <a:t>Review SDMX-MM &amp; SIMS ontology</a:t>
            </a:r>
            <a:endParaRPr b="0" lang="fr-FR" sz="2000" spc="-1" strike="noStrike">
              <a:latin typeface="Arial"/>
            </a:endParaRPr>
          </a:p>
          <a:p>
            <a:pPr marL="343080" indent="-342360">
              <a:lnSpc>
                <a:spcPct val="100000"/>
              </a:lnSpc>
              <a:buClr>
                <a:srgbClr val="000000"/>
              </a:buClr>
              <a:buFont typeface="Arial"/>
              <a:buChar char="•"/>
            </a:pPr>
            <a:r>
              <a:rPr b="0" lang="fr-FR" sz="2000" spc="-1" strike="noStrike">
                <a:solidFill>
                  <a:srgbClr val="000000"/>
                </a:solidFill>
                <a:latin typeface="Arial"/>
                <a:ea typeface="DejaVu Sans"/>
              </a:rPr>
              <a:t>Adapt all vocabularies to naming policy</a:t>
            </a:r>
            <a:endParaRPr b="0" lang="fr-FR" sz="2000" spc="-1" strike="noStrike">
              <a:latin typeface="Arial"/>
            </a:endParaRPr>
          </a:p>
          <a:p>
            <a:pPr marL="343080" indent="-342360">
              <a:lnSpc>
                <a:spcPct val="100000"/>
              </a:lnSpc>
              <a:buClr>
                <a:srgbClr val="000000"/>
              </a:buClr>
              <a:buFont typeface="Arial"/>
              <a:buChar char="•"/>
            </a:pPr>
            <a:r>
              <a:rPr b="0" lang="fr-FR" sz="2000" spc="-1" strike="noStrike">
                <a:solidFill>
                  <a:srgbClr val="000000"/>
                </a:solidFill>
                <a:latin typeface="Arial"/>
                <a:ea typeface="DejaVu Sans"/>
              </a:rPr>
              <a:t>Publish new versions</a:t>
            </a:r>
            <a:endParaRPr b="0" lang="fr-FR" sz="2000" spc="-1" strike="noStrike">
              <a:latin typeface="Arial"/>
            </a:endParaRPr>
          </a:p>
        </p:txBody>
      </p:sp>
      <p:sp>
        <p:nvSpPr>
          <p:cNvPr id="77" name="CustomShape 3"/>
          <p:cNvSpPr/>
          <p:nvPr/>
        </p:nvSpPr>
        <p:spPr>
          <a:xfrm>
            <a:off x="6553080" y="6356520"/>
            <a:ext cx="2130840" cy="362160"/>
          </a:xfrm>
          <a:prstGeom prst="rect">
            <a:avLst/>
          </a:prstGeom>
          <a:noFill/>
          <a:ln>
            <a:noFill/>
          </a:ln>
        </p:spPr>
        <p:style>
          <a:lnRef idx="0"/>
          <a:fillRef idx="0"/>
          <a:effectRef idx="0"/>
          <a:fontRef idx="minor"/>
        </p:style>
        <p:txBody>
          <a:bodyPr lIns="90000" rIns="90000" tIns="45000" bIns="45000" anchor="ctr"/>
          <a:p>
            <a:pPr algn="r">
              <a:lnSpc>
                <a:spcPct val="100000"/>
              </a:lnSpc>
            </a:pPr>
            <a:fld id="{56B5D43D-F621-4484-9537-058BB36B636F}" type="slidenum">
              <a:rPr b="0" lang="fr-FR" sz="1200" spc="-1" strike="noStrike">
                <a:solidFill>
                  <a:srgbClr val="8b8b8b"/>
                </a:solidFill>
                <a:latin typeface="Calibri"/>
                <a:ea typeface="DejaVu Sans"/>
              </a:rPr>
              <a:t>&lt;numéro&gt;</a:t>
            </a:fld>
            <a:endParaRPr b="0" lang="fr-FR" sz="1200" spc="-1" strike="noStrike">
              <a:latin typeface="Arial"/>
            </a:endParaRPr>
          </a:p>
        </p:txBody>
      </p:sp>
      <p:pic>
        <p:nvPicPr>
          <p:cNvPr id="78" name="" descr=""/>
          <p:cNvPicPr/>
          <p:nvPr/>
        </p:nvPicPr>
        <p:blipFill>
          <a:blip r:embed="rId1"/>
          <a:stretch/>
        </p:blipFill>
        <p:spPr>
          <a:xfrm>
            <a:off x="6660000" y="5184000"/>
            <a:ext cx="1624680" cy="1370880"/>
          </a:xfrm>
          <a:prstGeom prst="rect">
            <a:avLst/>
          </a:prstGeom>
          <a:ln>
            <a:noFill/>
          </a:ln>
        </p:spPr>
      </p:pic>
    </p:spTree>
  </p:cSld>
  <p:timing>
    <p:tnLst>
      <p:par>
        <p:cTn id="15" dur="indefinite" restart="never" nodeType="tmRoot">
          <p:childTnLst>
            <p:seq>
              <p:cTn id="16" nodeType="mainSeq"/>
              <p:prevCondLst>
                <p:cond delay="0" evt="onPrev">
                  <p:tgtEl>
                    <p:sldTgt/>
                  </p:tgtEl>
                </p:cond>
              </p:prevCondLst>
              <p:nextCondLst>
                <p:cond delay="0" evt="onNext">
                  <p:tgtEl>
                    <p:sldTgt/>
                  </p:tgtEl>
                </p:cond>
              </p:nextCondLst>
            </p:seq>
          </p:childTnLst>
        </p:cTn>
      </p:par>
    </p:tnLst>
  </p:timing>
</p:sld>
</file>

<file path=ppt/slides/slide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9" name="CustomShape 1"/>
          <p:cNvSpPr/>
          <p:nvPr/>
        </p:nvSpPr>
        <p:spPr>
          <a:xfrm>
            <a:off x="611640" y="476640"/>
            <a:ext cx="8134200" cy="636480"/>
          </a:xfrm>
          <a:prstGeom prst="rect">
            <a:avLst/>
          </a:prstGeom>
          <a:noFill/>
          <a:ln>
            <a:noFill/>
          </a:ln>
        </p:spPr>
        <p:style>
          <a:lnRef idx="0"/>
          <a:fillRef idx="0"/>
          <a:effectRef idx="0"/>
          <a:fontRef idx="minor"/>
        </p:style>
        <p:txBody>
          <a:bodyPr lIns="90000" rIns="90000" tIns="45000" bIns="45000"/>
          <a:p>
            <a:pPr marL="1800000">
              <a:lnSpc>
                <a:spcPct val="100000"/>
              </a:lnSpc>
            </a:pPr>
            <a:r>
              <a:rPr b="0" lang="fr-FR" sz="3600" spc="-1" strike="noStrike">
                <a:solidFill>
                  <a:srgbClr val="000000"/>
                </a:solidFill>
                <a:latin typeface="Arial"/>
                <a:ea typeface="DejaVu Sans"/>
              </a:rPr>
              <a:t>Work Packages</a:t>
            </a:r>
            <a:endParaRPr b="0" lang="fr-FR" sz="3600" spc="-1" strike="noStrike">
              <a:latin typeface="Arial"/>
            </a:endParaRPr>
          </a:p>
        </p:txBody>
      </p:sp>
      <p:sp>
        <p:nvSpPr>
          <p:cNvPr id="80" name="CustomShape 2"/>
          <p:cNvSpPr/>
          <p:nvPr/>
        </p:nvSpPr>
        <p:spPr>
          <a:xfrm>
            <a:off x="632160" y="1700640"/>
            <a:ext cx="7845840" cy="4021200"/>
          </a:xfrm>
          <a:prstGeom prst="rect">
            <a:avLst/>
          </a:prstGeom>
          <a:noFill/>
          <a:ln>
            <a:noFill/>
          </a:ln>
        </p:spPr>
        <p:style>
          <a:lnRef idx="0"/>
          <a:fillRef idx="0"/>
          <a:effectRef idx="0"/>
          <a:fontRef idx="minor"/>
        </p:style>
        <p:txBody>
          <a:bodyPr lIns="90000" rIns="90000" tIns="45000" bIns="45000"/>
          <a:p>
            <a:pPr>
              <a:lnSpc>
                <a:spcPct val="100000"/>
              </a:lnSpc>
            </a:pPr>
            <a:r>
              <a:rPr b="0" lang="fr-FR" sz="2000" spc="-1" strike="noStrike">
                <a:solidFill>
                  <a:srgbClr val="000000"/>
                </a:solidFill>
                <a:latin typeface="Arial"/>
                <a:ea typeface="DejaVu Sans"/>
              </a:rPr>
              <a:t>WP3: Define governance of statistical ontologies</a:t>
            </a:r>
            <a:endParaRPr b="0" lang="fr-FR" sz="2000" spc="-1" strike="noStrike">
              <a:latin typeface="Arial"/>
            </a:endParaRPr>
          </a:p>
          <a:p>
            <a:pPr>
              <a:lnSpc>
                <a:spcPct val="100000"/>
              </a:lnSpc>
            </a:pPr>
            <a:endParaRPr b="0" lang="fr-FR" sz="2000" spc="-1" strike="noStrike">
              <a:latin typeface="Arial"/>
            </a:endParaRPr>
          </a:p>
          <a:p>
            <a:pPr>
              <a:lnSpc>
                <a:spcPct val="100000"/>
              </a:lnSpc>
            </a:pPr>
            <a:r>
              <a:rPr b="0" lang="fr-FR" sz="2000" spc="-1" strike="noStrike">
                <a:solidFill>
                  <a:srgbClr val="000000"/>
                </a:solidFill>
                <a:latin typeface="Arial"/>
                <a:ea typeface="DejaVu Sans"/>
              </a:rPr>
              <a:t>Activities:</a:t>
            </a:r>
            <a:endParaRPr b="0" lang="fr-FR" sz="2000" spc="-1" strike="noStrike">
              <a:latin typeface="Arial"/>
            </a:endParaRPr>
          </a:p>
          <a:p>
            <a:pPr marL="343080" indent="-342360">
              <a:lnSpc>
                <a:spcPct val="100000"/>
              </a:lnSpc>
              <a:buClr>
                <a:srgbClr val="000000"/>
              </a:buClr>
              <a:buFont typeface="Arial"/>
              <a:buChar char="•"/>
            </a:pPr>
            <a:r>
              <a:rPr b="0" lang="fr-FR" sz="2000" spc="-1" strike="noStrike">
                <a:solidFill>
                  <a:srgbClr val="000000"/>
                </a:solidFill>
                <a:latin typeface="Arial"/>
                <a:ea typeface="DejaVu Sans"/>
              </a:rPr>
              <a:t>Specify management and governance needs</a:t>
            </a:r>
            <a:endParaRPr b="0" lang="fr-FR" sz="2000" spc="-1" strike="noStrike">
              <a:latin typeface="Arial"/>
            </a:endParaRPr>
          </a:p>
          <a:p>
            <a:pPr marL="343080" indent="-342360">
              <a:lnSpc>
                <a:spcPct val="100000"/>
              </a:lnSpc>
              <a:buClr>
                <a:srgbClr val="000000"/>
              </a:buClr>
              <a:buFont typeface="Arial"/>
              <a:buChar char="•"/>
            </a:pPr>
            <a:r>
              <a:rPr b="0" lang="fr-FR" sz="2000" spc="-1" strike="noStrike">
                <a:solidFill>
                  <a:srgbClr val="000000"/>
                </a:solidFill>
                <a:latin typeface="Arial"/>
                <a:ea typeface="DejaVu Sans"/>
              </a:rPr>
              <a:t>Liaise with interested bodies</a:t>
            </a:r>
            <a:endParaRPr b="0" lang="fr-FR" sz="2000" spc="-1" strike="noStrike">
              <a:latin typeface="Arial"/>
            </a:endParaRPr>
          </a:p>
          <a:p>
            <a:pPr marL="343080" indent="-342360">
              <a:lnSpc>
                <a:spcPct val="100000"/>
              </a:lnSpc>
              <a:buClr>
                <a:srgbClr val="000000"/>
              </a:buClr>
              <a:buFont typeface="Arial"/>
              <a:buChar char="•"/>
            </a:pPr>
            <a:r>
              <a:rPr b="0" lang="fr-FR" sz="2000" spc="-1" strike="noStrike">
                <a:solidFill>
                  <a:srgbClr val="000000"/>
                </a:solidFill>
                <a:latin typeface="Arial"/>
                <a:ea typeface="DejaVu Sans"/>
              </a:rPr>
              <a:t>Draft governance structure and policy document</a:t>
            </a:r>
            <a:endParaRPr b="0" lang="fr-FR" sz="2000" spc="-1" strike="noStrike">
              <a:latin typeface="Arial"/>
            </a:endParaRPr>
          </a:p>
          <a:p>
            <a:pPr marL="343080" indent="-342360">
              <a:lnSpc>
                <a:spcPct val="100000"/>
              </a:lnSpc>
              <a:buClr>
                <a:srgbClr val="000000"/>
              </a:buClr>
              <a:buFont typeface="Arial"/>
              <a:buChar char="•"/>
            </a:pPr>
            <a:r>
              <a:rPr b="0" lang="fr-FR" sz="2000" spc="-1" strike="noStrike">
                <a:solidFill>
                  <a:srgbClr val="000000"/>
                </a:solidFill>
                <a:latin typeface="Arial"/>
                <a:ea typeface="DejaVu Sans"/>
              </a:rPr>
              <a:t>Validate and publish document</a:t>
            </a:r>
            <a:endParaRPr b="0" lang="fr-FR" sz="2000" spc="-1" strike="noStrike">
              <a:latin typeface="Arial"/>
            </a:endParaRPr>
          </a:p>
        </p:txBody>
      </p:sp>
      <p:sp>
        <p:nvSpPr>
          <p:cNvPr id="81" name="CustomShape 3"/>
          <p:cNvSpPr/>
          <p:nvPr/>
        </p:nvSpPr>
        <p:spPr>
          <a:xfrm>
            <a:off x="6553080" y="6356520"/>
            <a:ext cx="2130840" cy="362160"/>
          </a:xfrm>
          <a:prstGeom prst="rect">
            <a:avLst/>
          </a:prstGeom>
          <a:noFill/>
          <a:ln>
            <a:noFill/>
          </a:ln>
        </p:spPr>
        <p:style>
          <a:lnRef idx="0"/>
          <a:fillRef idx="0"/>
          <a:effectRef idx="0"/>
          <a:fontRef idx="minor"/>
        </p:style>
        <p:txBody>
          <a:bodyPr lIns="90000" rIns="90000" tIns="45000" bIns="45000" anchor="ctr"/>
          <a:p>
            <a:pPr algn="r">
              <a:lnSpc>
                <a:spcPct val="100000"/>
              </a:lnSpc>
            </a:pPr>
            <a:fld id="{45592A26-B477-40A1-B9B0-98E878EDD8BC}" type="slidenum">
              <a:rPr b="0" lang="fr-FR" sz="1200" spc="-1" strike="noStrike">
                <a:solidFill>
                  <a:srgbClr val="8b8b8b"/>
                </a:solidFill>
                <a:latin typeface="Calibri"/>
                <a:ea typeface="DejaVu Sans"/>
              </a:rPr>
              <a:t>&lt;numéro&gt;</a:t>
            </a:fld>
            <a:endParaRPr b="0" lang="fr-FR" sz="1200" spc="-1" strike="noStrike">
              <a:latin typeface="Arial"/>
            </a:endParaRPr>
          </a:p>
        </p:txBody>
      </p:sp>
      <p:pic>
        <p:nvPicPr>
          <p:cNvPr id="82" name="" descr=""/>
          <p:cNvPicPr/>
          <p:nvPr/>
        </p:nvPicPr>
        <p:blipFill>
          <a:blip r:embed="rId1"/>
          <a:stretch/>
        </p:blipFill>
        <p:spPr>
          <a:xfrm>
            <a:off x="6660000" y="5184000"/>
            <a:ext cx="1624680" cy="1370880"/>
          </a:xfrm>
          <a:prstGeom prst="rect">
            <a:avLst/>
          </a:prstGeom>
          <a:ln>
            <a:noFill/>
          </a:ln>
        </p:spPr>
      </p:pic>
    </p:spTree>
  </p:cSld>
  <p:timing>
    <p:tnLst>
      <p:par>
        <p:cTn id="17" dur="indefinite" restart="never" nodeType="tmRoot">
          <p:childTnLst>
            <p:seq>
              <p:cTn id="18" nodeType="mainSeq"/>
              <p:prevCondLst>
                <p:cond delay="0" evt="onPrev">
                  <p:tgtEl>
                    <p:sldTgt/>
                  </p:tgtEl>
                </p:cond>
              </p:prevCondLst>
              <p:nextCondLst>
                <p:cond delay="0" evt="onNext">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emplate/>
  <TotalTime>961</TotalTime>
  <Application>LibreOffice/5.4.1.2$Windows_X86_64 LibreOffice_project/ea7cb86e6eeb2bf3a5af73a8f7777ac570321527</Application>
  <Words>353</Words>
  <Paragraphs>77</Paragraphs>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2017-06-20T08:51:49Z</dcterms:created>
  <dc:creator>Carlo Vaccari</dc:creator>
  <dc:description/>
  <dc:language>en-AU</dc:language>
  <cp:lastModifiedBy/>
  <dcterms:modified xsi:type="dcterms:W3CDTF">2017-11-20T19:34:50Z</dcterms:modified>
  <cp:revision>74</cp:revision>
  <dc:subject/>
  <dc:title>Data Integration project June 2017</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14.0000</vt:lpwstr>
  </property>
  <property fmtid="{D5CDD505-2E9C-101B-9397-08002B2CF9AE}" pid="3" name="HiddenSlides">
    <vt:i4>0</vt:i4>
  </property>
  <property fmtid="{D5CDD505-2E9C-101B-9397-08002B2CF9AE}" pid="4" name="HyperlinksChanged">
    <vt:bool>0</vt:bool>
  </property>
  <property fmtid="{D5CDD505-2E9C-101B-9397-08002B2CF9AE}" pid="5" name="LinksUpToDate">
    <vt:bool>0</vt:bool>
  </property>
  <property fmtid="{D5CDD505-2E9C-101B-9397-08002B2CF9AE}" pid="6" name="MMClips">
    <vt:i4>0</vt:i4>
  </property>
  <property fmtid="{D5CDD505-2E9C-101B-9397-08002B2CF9AE}" pid="7" name="Notes">
    <vt:i4>0</vt:i4>
  </property>
  <property fmtid="{D5CDD505-2E9C-101B-9397-08002B2CF9AE}" pid="8" name="PresentationFormat">
    <vt:lpwstr>Presentazione su schermo (4:3)</vt:lpwstr>
  </property>
  <property fmtid="{D5CDD505-2E9C-101B-9397-08002B2CF9AE}" pid="9" name="ScaleCrop">
    <vt:bool>0</vt:bool>
  </property>
  <property fmtid="{D5CDD505-2E9C-101B-9397-08002B2CF9AE}" pid="10" name="ShareDoc">
    <vt:bool>0</vt:bool>
  </property>
  <property fmtid="{D5CDD505-2E9C-101B-9397-08002B2CF9AE}" pid="11" name="Slides">
    <vt:i4>7</vt:i4>
  </property>
</Properties>
</file>